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9" r:id="rId4"/>
    <p:sldId id="288" r:id="rId5"/>
    <p:sldId id="262" r:id="rId6"/>
    <p:sldId id="311" r:id="rId7"/>
    <p:sldId id="307" r:id="rId8"/>
    <p:sldId id="308" r:id="rId9"/>
    <p:sldId id="274" r:id="rId10"/>
    <p:sldId id="273" r:id="rId11"/>
    <p:sldId id="306" r:id="rId12"/>
    <p:sldId id="266" r:id="rId13"/>
    <p:sldId id="312" r:id="rId14"/>
    <p:sldId id="284" r:id="rId15"/>
    <p:sldId id="283" r:id="rId16"/>
    <p:sldId id="319" r:id="rId17"/>
    <p:sldId id="314" r:id="rId18"/>
    <p:sldId id="315" r:id="rId19"/>
    <p:sldId id="317" r:id="rId20"/>
    <p:sldId id="323" r:id="rId21"/>
    <p:sldId id="318" r:id="rId22"/>
    <p:sldId id="316" r:id="rId23"/>
    <p:sldId id="310" r:id="rId24"/>
    <p:sldId id="320" r:id="rId25"/>
    <p:sldId id="321" r:id="rId26"/>
    <p:sldId id="32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120" userDrawn="1">
          <p15:clr>
            <a:srgbClr val="A4A3A4"/>
          </p15:clr>
        </p15:guide>
        <p15:guide id="3" orient="horz" pos="4152" userDrawn="1">
          <p15:clr>
            <a:srgbClr val="A4A3A4"/>
          </p15:clr>
        </p15:guide>
        <p15:guide id="4" pos="56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nd S" initials="AS" lastIdx="1" clrIdx="0">
    <p:extLst>
      <p:ext uri="{19B8F6BF-5375-455C-9EA6-DF929625EA0E}">
        <p15:presenceInfo xmlns:p15="http://schemas.microsoft.com/office/powerpoint/2012/main" userId="861fbcd4702cb5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74"/>
    <a:srgbClr val="000000"/>
    <a:srgbClr val="FFFFFF"/>
    <a:srgbClr val="55687C"/>
    <a:srgbClr val="A9C26D"/>
    <a:srgbClr val="CD4E40"/>
    <a:srgbClr val="F5AA35"/>
    <a:srgbClr val="211971"/>
    <a:srgbClr val="28B199"/>
    <a:srgbClr val="AAB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62" autoAdjust="0"/>
  </p:normalViewPr>
  <p:slideViewPr>
    <p:cSldViewPr snapToGrid="0" showGuides="1">
      <p:cViewPr varScale="1">
        <p:scale>
          <a:sx n="114" d="100"/>
          <a:sy n="114" d="100"/>
        </p:scale>
        <p:origin x="1506" y="84"/>
      </p:cViewPr>
      <p:guideLst>
        <p:guide orient="horz" pos="436"/>
        <p:guide pos="120"/>
        <p:guide orient="horz" pos="4152"/>
        <p:guide pos="5647"/>
      </p:guideLst>
    </p:cSldViewPr>
  </p:slideViewPr>
  <p:outlineViewPr>
    <p:cViewPr>
      <p:scale>
        <a:sx n="33" d="100"/>
        <a:sy n="33" d="100"/>
      </p:scale>
      <p:origin x="0" y="-50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50"/>
    </p:cViewPr>
  </p:sorterViewPr>
  <p:notesViewPr>
    <p:cSldViewPr snapToGrid="0" showGuide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5D980-FA2D-45FE-8E9F-D4409515296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</dgm:pt>
    <dgm:pt modelId="{7A318005-6722-4554-9084-E142BDA0DAC0}">
      <dgm:prSet phldrT="[Text]"/>
      <dgm:spPr/>
      <dgm:t>
        <a:bodyPr/>
        <a:lstStyle/>
        <a:p>
          <a:r>
            <a:rPr lang="en-US" dirty="0"/>
            <a:t>PDF</a:t>
          </a:r>
        </a:p>
      </dgm:t>
    </dgm:pt>
    <dgm:pt modelId="{A9384902-D07C-4155-B694-11C1728210D9}" type="parTrans" cxnId="{B7345AEC-F75E-4A2B-9959-FF55C11CD628}">
      <dgm:prSet/>
      <dgm:spPr/>
      <dgm:t>
        <a:bodyPr/>
        <a:lstStyle/>
        <a:p>
          <a:endParaRPr lang="en-US"/>
        </a:p>
      </dgm:t>
    </dgm:pt>
    <dgm:pt modelId="{0C61C6C1-DA10-4054-97DF-D4C32BB2F608}" type="sibTrans" cxnId="{B7345AEC-F75E-4A2B-9959-FF55C11CD628}">
      <dgm:prSet/>
      <dgm:spPr/>
      <dgm:t>
        <a:bodyPr/>
        <a:lstStyle/>
        <a:p>
          <a:endParaRPr lang="en-US"/>
        </a:p>
      </dgm:t>
    </dgm:pt>
    <dgm:pt modelId="{D32B710F-D782-4AAE-8246-90F684A4F543}">
      <dgm:prSet phldrT="[Text]"/>
      <dgm:spPr/>
      <dgm:t>
        <a:bodyPr/>
        <a:lstStyle/>
        <a:p>
          <a:r>
            <a:rPr lang="en-US" dirty="0"/>
            <a:t>SHP</a:t>
          </a:r>
        </a:p>
      </dgm:t>
    </dgm:pt>
    <dgm:pt modelId="{9011EB80-ACE2-4739-A622-2EC0899757CD}" type="parTrans" cxnId="{79B52952-EFAB-44EF-8894-F6981F59FEE2}">
      <dgm:prSet/>
      <dgm:spPr/>
      <dgm:t>
        <a:bodyPr/>
        <a:lstStyle/>
        <a:p>
          <a:endParaRPr lang="en-US"/>
        </a:p>
      </dgm:t>
    </dgm:pt>
    <dgm:pt modelId="{6778FC52-5B74-46D0-AB50-9FF250A16FE4}" type="sibTrans" cxnId="{79B52952-EFAB-44EF-8894-F6981F59FEE2}">
      <dgm:prSet/>
      <dgm:spPr/>
      <dgm:t>
        <a:bodyPr/>
        <a:lstStyle/>
        <a:p>
          <a:endParaRPr lang="en-US"/>
        </a:p>
      </dgm:t>
    </dgm:pt>
    <dgm:pt modelId="{633CC208-CCB9-418F-8F37-014DB6CB95DB}">
      <dgm:prSet phldrT="[Text]"/>
      <dgm:spPr/>
      <dgm:t>
        <a:bodyPr/>
        <a:lstStyle/>
        <a:p>
          <a:r>
            <a:rPr lang="en-US" dirty="0"/>
            <a:t>SVG</a:t>
          </a:r>
        </a:p>
      </dgm:t>
    </dgm:pt>
    <dgm:pt modelId="{6973AE36-12B2-4D16-B8F5-9A4BCC9DFE69}" type="parTrans" cxnId="{65AF1C3D-5E87-4112-A33C-079AA42F29D1}">
      <dgm:prSet/>
      <dgm:spPr/>
      <dgm:t>
        <a:bodyPr/>
        <a:lstStyle/>
        <a:p>
          <a:endParaRPr lang="en-US"/>
        </a:p>
      </dgm:t>
    </dgm:pt>
    <dgm:pt modelId="{D3A943F8-587B-4D4B-853D-A189AC60F5B8}" type="sibTrans" cxnId="{65AF1C3D-5E87-4112-A33C-079AA42F29D1}">
      <dgm:prSet/>
      <dgm:spPr/>
      <dgm:t>
        <a:bodyPr/>
        <a:lstStyle/>
        <a:p>
          <a:endParaRPr lang="en-US"/>
        </a:p>
      </dgm:t>
    </dgm:pt>
    <dgm:pt modelId="{814A216A-BF48-416F-8117-513E2AFEF3CB}">
      <dgm:prSet phldrT="[Text]"/>
      <dgm:spPr/>
      <dgm:t>
        <a:bodyPr/>
        <a:lstStyle/>
        <a:p>
          <a:r>
            <a:rPr lang="en-US" dirty="0"/>
            <a:t>Inkscape</a:t>
          </a:r>
        </a:p>
      </dgm:t>
    </dgm:pt>
    <dgm:pt modelId="{9AA01D1B-5C22-40A2-A9C9-3CEF2C7ED599}" type="parTrans" cxnId="{12B53520-6686-4804-987D-320836B50F37}">
      <dgm:prSet/>
      <dgm:spPr/>
      <dgm:t>
        <a:bodyPr/>
        <a:lstStyle/>
        <a:p>
          <a:endParaRPr lang="en-US"/>
        </a:p>
      </dgm:t>
    </dgm:pt>
    <dgm:pt modelId="{77907423-C4FC-4871-9AB9-FF6AA7F368CE}" type="sibTrans" cxnId="{12B53520-6686-4804-987D-320836B50F37}">
      <dgm:prSet/>
      <dgm:spPr/>
      <dgm:t>
        <a:bodyPr/>
        <a:lstStyle/>
        <a:p>
          <a:endParaRPr lang="en-US"/>
        </a:p>
      </dgm:t>
    </dgm:pt>
    <dgm:pt modelId="{6BA87076-A76E-42C2-AEA4-32F1026AA4B8}">
      <dgm:prSet phldrT="[Text]"/>
      <dgm:spPr/>
      <dgm:t>
        <a:bodyPr/>
        <a:lstStyle/>
        <a:p>
          <a:r>
            <a:rPr lang="en-US" dirty="0"/>
            <a:t>QGIS</a:t>
          </a:r>
        </a:p>
      </dgm:t>
    </dgm:pt>
    <dgm:pt modelId="{671B8105-F87B-460C-9AC9-B482BD4CBB5D}" type="parTrans" cxnId="{6F0FD7D0-D700-4B5A-97F0-6E9DCCA8AB3E}">
      <dgm:prSet/>
      <dgm:spPr/>
      <dgm:t>
        <a:bodyPr/>
        <a:lstStyle/>
        <a:p>
          <a:endParaRPr lang="en-US"/>
        </a:p>
      </dgm:t>
    </dgm:pt>
    <dgm:pt modelId="{09B5D3B3-D6C4-4EA8-B2F0-D770BFE7FD10}" type="sibTrans" cxnId="{6F0FD7D0-D700-4B5A-97F0-6E9DCCA8AB3E}">
      <dgm:prSet/>
      <dgm:spPr/>
      <dgm:t>
        <a:bodyPr/>
        <a:lstStyle/>
        <a:p>
          <a:endParaRPr lang="en-US"/>
        </a:p>
      </dgm:t>
    </dgm:pt>
    <dgm:pt modelId="{9D235BEB-2146-4E3B-B281-72CD724E3F87}" type="pres">
      <dgm:prSet presAssocID="{75A5D980-FA2D-45FE-8E9F-D44095152968}" presName="theList" presStyleCnt="0">
        <dgm:presLayoutVars>
          <dgm:dir/>
          <dgm:animLvl val="lvl"/>
          <dgm:resizeHandles val="exact"/>
        </dgm:presLayoutVars>
      </dgm:prSet>
      <dgm:spPr/>
    </dgm:pt>
    <dgm:pt modelId="{3E09B4E8-A5A4-4E6A-8144-9F31FED1861C}" type="pres">
      <dgm:prSet presAssocID="{7A318005-6722-4554-9084-E142BDA0DAC0}" presName="compNode" presStyleCnt="0"/>
      <dgm:spPr/>
    </dgm:pt>
    <dgm:pt modelId="{7B637080-7E77-4F55-832D-D93E6BEA4DAC}" type="pres">
      <dgm:prSet presAssocID="{7A318005-6722-4554-9084-E142BDA0DAC0}" presName="noGeometry" presStyleCnt="0"/>
      <dgm:spPr/>
    </dgm:pt>
    <dgm:pt modelId="{D856B007-C2EC-4F51-BC3C-B6B1FC15CD61}" type="pres">
      <dgm:prSet presAssocID="{7A318005-6722-4554-9084-E142BDA0DAC0}" presName="childTextVisible" presStyleLbl="bgAccFollowNode1" presStyleIdx="0" presStyleCnt="3">
        <dgm:presLayoutVars>
          <dgm:bulletEnabled val="1"/>
        </dgm:presLayoutVars>
      </dgm:prSet>
      <dgm:spPr/>
    </dgm:pt>
    <dgm:pt modelId="{4F6210E5-0C04-4D43-8131-03C961C9650C}" type="pres">
      <dgm:prSet presAssocID="{7A318005-6722-4554-9084-E142BDA0DAC0}" presName="childTextHidden" presStyleLbl="bgAccFollowNode1" presStyleIdx="0" presStyleCnt="3"/>
      <dgm:spPr/>
    </dgm:pt>
    <dgm:pt modelId="{81AB2E6A-13A3-4DA9-8B67-EFE1A31C8F33}" type="pres">
      <dgm:prSet presAssocID="{7A318005-6722-4554-9084-E142BDA0DAC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90866B7-EEB6-4998-AD0D-0430DF8C8EF1}" type="pres">
      <dgm:prSet presAssocID="{7A318005-6722-4554-9084-E142BDA0DAC0}" presName="aSpace" presStyleCnt="0"/>
      <dgm:spPr/>
    </dgm:pt>
    <dgm:pt modelId="{42BAD8EB-DD81-4141-AF59-5EA4DC5A9AA9}" type="pres">
      <dgm:prSet presAssocID="{633CC208-CCB9-418F-8F37-014DB6CB95DB}" presName="compNode" presStyleCnt="0"/>
      <dgm:spPr/>
    </dgm:pt>
    <dgm:pt modelId="{CE08399E-9F52-4D0F-9FD9-A491C9EA14F4}" type="pres">
      <dgm:prSet presAssocID="{633CC208-CCB9-418F-8F37-014DB6CB95DB}" presName="noGeometry" presStyleCnt="0"/>
      <dgm:spPr/>
    </dgm:pt>
    <dgm:pt modelId="{A79FEB82-D698-42C1-A15C-7C4B62D2EB44}" type="pres">
      <dgm:prSet presAssocID="{633CC208-CCB9-418F-8F37-014DB6CB95DB}" presName="childTextVisible" presStyleLbl="bgAccFollowNode1" presStyleIdx="1" presStyleCnt="3">
        <dgm:presLayoutVars>
          <dgm:bulletEnabled val="1"/>
        </dgm:presLayoutVars>
      </dgm:prSet>
      <dgm:spPr/>
    </dgm:pt>
    <dgm:pt modelId="{90DB2591-B5BD-4805-BF2B-A31EC6E952EE}" type="pres">
      <dgm:prSet presAssocID="{633CC208-CCB9-418F-8F37-014DB6CB95DB}" presName="childTextHidden" presStyleLbl="bgAccFollowNode1" presStyleIdx="1" presStyleCnt="3"/>
      <dgm:spPr/>
    </dgm:pt>
    <dgm:pt modelId="{76811FB0-3626-4DC0-8730-5B76428694A6}" type="pres">
      <dgm:prSet presAssocID="{633CC208-CCB9-418F-8F37-014DB6CB95D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DB14CB7-EB02-4153-9343-DC11F19FD4CB}" type="pres">
      <dgm:prSet presAssocID="{633CC208-CCB9-418F-8F37-014DB6CB95DB}" presName="aSpace" presStyleCnt="0"/>
      <dgm:spPr/>
    </dgm:pt>
    <dgm:pt modelId="{B706D472-BA4A-4D79-9511-C4A9883984F7}" type="pres">
      <dgm:prSet presAssocID="{D32B710F-D782-4AAE-8246-90F684A4F543}" presName="compNode" presStyleCnt="0"/>
      <dgm:spPr/>
    </dgm:pt>
    <dgm:pt modelId="{37EECA29-C94F-43AC-8ABC-1AF551C65898}" type="pres">
      <dgm:prSet presAssocID="{D32B710F-D782-4AAE-8246-90F684A4F543}" presName="noGeometry" presStyleCnt="0"/>
      <dgm:spPr/>
    </dgm:pt>
    <dgm:pt modelId="{156B4375-4D88-45AA-BC33-3F9338478C32}" type="pres">
      <dgm:prSet presAssocID="{D32B710F-D782-4AAE-8246-90F684A4F543}" presName="childTextVisible" presStyleLbl="bgAccFollowNode1" presStyleIdx="2" presStyleCnt="3">
        <dgm:presLayoutVars>
          <dgm:bulletEnabled val="1"/>
        </dgm:presLayoutVars>
      </dgm:prSet>
      <dgm:spPr/>
    </dgm:pt>
    <dgm:pt modelId="{EBAC06A7-ADD6-4847-8438-093AC11BBD6E}" type="pres">
      <dgm:prSet presAssocID="{D32B710F-D782-4AAE-8246-90F684A4F543}" presName="childTextHidden" presStyleLbl="bgAccFollowNode1" presStyleIdx="2" presStyleCnt="3"/>
      <dgm:spPr/>
    </dgm:pt>
    <dgm:pt modelId="{4404C652-D9A2-4705-AD27-3655D1CB1299}" type="pres">
      <dgm:prSet presAssocID="{D32B710F-D782-4AAE-8246-90F684A4F543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1B563600-0532-44EF-BB86-90B9E0917329}" type="presOf" srcId="{814A216A-BF48-416F-8117-513E2AFEF3CB}" destId="{D856B007-C2EC-4F51-BC3C-B6B1FC15CD61}" srcOrd="0" destOrd="0" presId="urn:microsoft.com/office/officeart/2005/8/layout/hProcess6"/>
    <dgm:cxn modelId="{12B53520-6686-4804-987D-320836B50F37}" srcId="{7A318005-6722-4554-9084-E142BDA0DAC0}" destId="{814A216A-BF48-416F-8117-513E2AFEF3CB}" srcOrd="0" destOrd="0" parTransId="{9AA01D1B-5C22-40A2-A9C9-3CEF2C7ED599}" sibTransId="{77907423-C4FC-4871-9AB9-FF6AA7F368CE}"/>
    <dgm:cxn modelId="{0A47FF20-2413-4E60-B007-6CDDACDED95C}" type="presOf" srcId="{6BA87076-A76E-42C2-AEA4-32F1026AA4B8}" destId="{A79FEB82-D698-42C1-A15C-7C4B62D2EB44}" srcOrd="0" destOrd="0" presId="urn:microsoft.com/office/officeart/2005/8/layout/hProcess6"/>
    <dgm:cxn modelId="{65AF1C3D-5E87-4112-A33C-079AA42F29D1}" srcId="{75A5D980-FA2D-45FE-8E9F-D44095152968}" destId="{633CC208-CCB9-418F-8F37-014DB6CB95DB}" srcOrd="1" destOrd="0" parTransId="{6973AE36-12B2-4D16-B8F5-9A4BCC9DFE69}" sibTransId="{D3A943F8-587B-4D4B-853D-A189AC60F5B8}"/>
    <dgm:cxn modelId="{0A0DC03E-8782-4162-A137-083AC6EDB588}" type="presOf" srcId="{814A216A-BF48-416F-8117-513E2AFEF3CB}" destId="{4F6210E5-0C04-4D43-8131-03C961C9650C}" srcOrd="1" destOrd="0" presId="urn:microsoft.com/office/officeart/2005/8/layout/hProcess6"/>
    <dgm:cxn modelId="{79B52952-EFAB-44EF-8894-F6981F59FEE2}" srcId="{75A5D980-FA2D-45FE-8E9F-D44095152968}" destId="{D32B710F-D782-4AAE-8246-90F684A4F543}" srcOrd="2" destOrd="0" parTransId="{9011EB80-ACE2-4739-A622-2EC0899757CD}" sibTransId="{6778FC52-5B74-46D0-AB50-9FF250A16FE4}"/>
    <dgm:cxn modelId="{CF561355-1822-40EF-A289-709B58882C28}" type="presOf" srcId="{633CC208-CCB9-418F-8F37-014DB6CB95DB}" destId="{76811FB0-3626-4DC0-8730-5B76428694A6}" srcOrd="0" destOrd="0" presId="urn:microsoft.com/office/officeart/2005/8/layout/hProcess6"/>
    <dgm:cxn modelId="{FA23247A-0189-4F41-9FE2-F7BF28A96E59}" type="presOf" srcId="{D32B710F-D782-4AAE-8246-90F684A4F543}" destId="{4404C652-D9A2-4705-AD27-3655D1CB1299}" srcOrd="0" destOrd="0" presId="urn:microsoft.com/office/officeart/2005/8/layout/hProcess6"/>
    <dgm:cxn modelId="{E71FD27C-D8F7-4D62-A38A-15022ED29C65}" type="presOf" srcId="{75A5D980-FA2D-45FE-8E9F-D44095152968}" destId="{9D235BEB-2146-4E3B-B281-72CD724E3F87}" srcOrd="0" destOrd="0" presId="urn:microsoft.com/office/officeart/2005/8/layout/hProcess6"/>
    <dgm:cxn modelId="{6F0FD7D0-D700-4B5A-97F0-6E9DCCA8AB3E}" srcId="{633CC208-CCB9-418F-8F37-014DB6CB95DB}" destId="{6BA87076-A76E-42C2-AEA4-32F1026AA4B8}" srcOrd="0" destOrd="0" parTransId="{671B8105-F87B-460C-9AC9-B482BD4CBB5D}" sibTransId="{09B5D3B3-D6C4-4EA8-B2F0-D770BFE7FD10}"/>
    <dgm:cxn modelId="{9F55AADD-0C3C-4857-BB17-6C18145F735B}" type="presOf" srcId="{6BA87076-A76E-42C2-AEA4-32F1026AA4B8}" destId="{90DB2591-B5BD-4805-BF2B-A31EC6E952EE}" srcOrd="1" destOrd="0" presId="urn:microsoft.com/office/officeart/2005/8/layout/hProcess6"/>
    <dgm:cxn modelId="{B7345AEC-F75E-4A2B-9959-FF55C11CD628}" srcId="{75A5D980-FA2D-45FE-8E9F-D44095152968}" destId="{7A318005-6722-4554-9084-E142BDA0DAC0}" srcOrd="0" destOrd="0" parTransId="{A9384902-D07C-4155-B694-11C1728210D9}" sibTransId="{0C61C6C1-DA10-4054-97DF-D4C32BB2F608}"/>
    <dgm:cxn modelId="{F14B20F4-D4BF-48ED-B0D2-3102A5520871}" type="presOf" srcId="{7A318005-6722-4554-9084-E142BDA0DAC0}" destId="{81AB2E6A-13A3-4DA9-8B67-EFE1A31C8F33}" srcOrd="0" destOrd="0" presId="urn:microsoft.com/office/officeart/2005/8/layout/hProcess6"/>
    <dgm:cxn modelId="{7CE55D49-FA28-4494-9F37-7DAE10328F51}" type="presParOf" srcId="{9D235BEB-2146-4E3B-B281-72CD724E3F87}" destId="{3E09B4E8-A5A4-4E6A-8144-9F31FED1861C}" srcOrd="0" destOrd="0" presId="urn:microsoft.com/office/officeart/2005/8/layout/hProcess6"/>
    <dgm:cxn modelId="{6D6997F0-DB8F-44C1-A192-FD41C20BED42}" type="presParOf" srcId="{3E09B4E8-A5A4-4E6A-8144-9F31FED1861C}" destId="{7B637080-7E77-4F55-832D-D93E6BEA4DAC}" srcOrd="0" destOrd="0" presId="urn:microsoft.com/office/officeart/2005/8/layout/hProcess6"/>
    <dgm:cxn modelId="{F806367A-1433-407E-9EA1-D4185052AAD3}" type="presParOf" srcId="{3E09B4E8-A5A4-4E6A-8144-9F31FED1861C}" destId="{D856B007-C2EC-4F51-BC3C-B6B1FC15CD61}" srcOrd="1" destOrd="0" presId="urn:microsoft.com/office/officeart/2005/8/layout/hProcess6"/>
    <dgm:cxn modelId="{0807325C-345B-4E8C-93A1-EF81178C2D70}" type="presParOf" srcId="{3E09B4E8-A5A4-4E6A-8144-9F31FED1861C}" destId="{4F6210E5-0C04-4D43-8131-03C961C9650C}" srcOrd="2" destOrd="0" presId="urn:microsoft.com/office/officeart/2005/8/layout/hProcess6"/>
    <dgm:cxn modelId="{002F988D-799F-46F4-9A62-0DC39C5166C8}" type="presParOf" srcId="{3E09B4E8-A5A4-4E6A-8144-9F31FED1861C}" destId="{81AB2E6A-13A3-4DA9-8B67-EFE1A31C8F33}" srcOrd="3" destOrd="0" presId="urn:microsoft.com/office/officeart/2005/8/layout/hProcess6"/>
    <dgm:cxn modelId="{1EE9124C-7E72-4245-AB68-D17B0DF2D1FE}" type="presParOf" srcId="{9D235BEB-2146-4E3B-B281-72CD724E3F87}" destId="{D90866B7-EEB6-4998-AD0D-0430DF8C8EF1}" srcOrd="1" destOrd="0" presId="urn:microsoft.com/office/officeart/2005/8/layout/hProcess6"/>
    <dgm:cxn modelId="{10040480-2106-44BE-8455-899177D9C745}" type="presParOf" srcId="{9D235BEB-2146-4E3B-B281-72CD724E3F87}" destId="{42BAD8EB-DD81-4141-AF59-5EA4DC5A9AA9}" srcOrd="2" destOrd="0" presId="urn:microsoft.com/office/officeart/2005/8/layout/hProcess6"/>
    <dgm:cxn modelId="{1CA23794-9CD5-4DAA-B2AA-1170450DBE06}" type="presParOf" srcId="{42BAD8EB-DD81-4141-AF59-5EA4DC5A9AA9}" destId="{CE08399E-9F52-4D0F-9FD9-A491C9EA14F4}" srcOrd="0" destOrd="0" presId="urn:microsoft.com/office/officeart/2005/8/layout/hProcess6"/>
    <dgm:cxn modelId="{EC88BE05-C292-4A48-8224-E2F0ADBE2409}" type="presParOf" srcId="{42BAD8EB-DD81-4141-AF59-5EA4DC5A9AA9}" destId="{A79FEB82-D698-42C1-A15C-7C4B62D2EB44}" srcOrd="1" destOrd="0" presId="urn:microsoft.com/office/officeart/2005/8/layout/hProcess6"/>
    <dgm:cxn modelId="{7C2B7130-51D9-4C3F-A0B4-D76BE887549E}" type="presParOf" srcId="{42BAD8EB-DD81-4141-AF59-5EA4DC5A9AA9}" destId="{90DB2591-B5BD-4805-BF2B-A31EC6E952EE}" srcOrd="2" destOrd="0" presId="urn:microsoft.com/office/officeart/2005/8/layout/hProcess6"/>
    <dgm:cxn modelId="{7A5C9C91-4F92-48A7-95FA-FD2BFDB27DEA}" type="presParOf" srcId="{42BAD8EB-DD81-4141-AF59-5EA4DC5A9AA9}" destId="{76811FB0-3626-4DC0-8730-5B76428694A6}" srcOrd="3" destOrd="0" presId="urn:microsoft.com/office/officeart/2005/8/layout/hProcess6"/>
    <dgm:cxn modelId="{C8683F45-ABDF-4A29-B6AD-BA840FD49EDD}" type="presParOf" srcId="{9D235BEB-2146-4E3B-B281-72CD724E3F87}" destId="{5DB14CB7-EB02-4153-9343-DC11F19FD4CB}" srcOrd="3" destOrd="0" presId="urn:microsoft.com/office/officeart/2005/8/layout/hProcess6"/>
    <dgm:cxn modelId="{6BBAB492-CF58-45D8-A479-9C62D9C78BA8}" type="presParOf" srcId="{9D235BEB-2146-4E3B-B281-72CD724E3F87}" destId="{B706D472-BA4A-4D79-9511-C4A9883984F7}" srcOrd="4" destOrd="0" presId="urn:microsoft.com/office/officeart/2005/8/layout/hProcess6"/>
    <dgm:cxn modelId="{542AF47D-BE6C-402D-AF03-81A1BF3BB370}" type="presParOf" srcId="{B706D472-BA4A-4D79-9511-C4A9883984F7}" destId="{37EECA29-C94F-43AC-8ABC-1AF551C65898}" srcOrd="0" destOrd="0" presId="urn:microsoft.com/office/officeart/2005/8/layout/hProcess6"/>
    <dgm:cxn modelId="{8418BD54-D353-4132-9876-19F063269686}" type="presParOf" srcId="{B706D472-BA4A-4D79-9511-C4A9883984F7}" destId="{156B4375-4D88-45AA-BC33-3F9338478C32}" srcOrd="1" destOrd="0" presId="urn:microsoft.com/office/officeart/2005/8/layout/hProcess6"/>
    <dgm:cxn modelId="{C86BD745-EFF3-464D-A2B6-C78AF4ADF42F}" type="presParOf" srcId="{B706D472-BA4A-4D79-9511-C4A9883984F7}" destId="{EBAC06A7-ADD6-4847-8438-093AC11BBD6E}" srcOrd="2" destOrd="0" presId="urn:microsoft.com/office/officeart/2005/8/layout/hProcess6"/>
    <dgm:cxn modelId="{63562874-6F36-4896-993E-2FD9BDA084FA}" type="presParOf" srcId="{B706D472-BA4A-4D79-9511-C4A9883984F7}" destId="{4404C652-D9A2-4705-AD27-3655D1CB129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6B007-C2EC-4F51-BC3C-B6B1FC15CD61}">
      <dsp:nvSpPr>
        <dsp:cNvPr id="0" name=""/>
        <dsp:cNvSpPr/>
      </dsp:nvSpPr>
      <dsp:spPr>
        <a:xfrm>
          <a:off x="581947" y="554688"/>
          <a:ext cx="2310288" cy="201948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Inkscape</a:t>
          </a:r>
        </a:p>
      </dsp:txBody>
      <dsp:txXfrm>
        <a:off x="1159519" y="857610"/>
        <a:ext cx="1126265" cy="1413639"/>
      </dsp:txXfrm>
    </dsp:sp>
    <dsp:sp modelId="{81AB2E6A-13A3-4DA9-8B67-EFE1A31C8F33}">
      <dsp:nvSpPr>
        <dsp:cNvPr id="0" name=""/>
        <dsp:cNvSpPr/>
      </dsp:nvSpPr>
      <dsp:spPr>
        <a:xfrm>
          <a:off x="4375" y="986858"/>
          <a:ext cx="1155144" cy="1155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PDF</a:t>
          </a:r>
        </a:p>
      </dsp:txBody>
      <dsp:txXfrm>
        <a:off x="173542" y="1156025"/>
        <a:ext cx="816810" cy="816810"/>
      </dsp:txXfrm>
    </dsp:sp>
    <dsp:sp modelId="{A79FEB82-D698-42C1-A15C-7C4B62D2EB44}">
      <dsp:nvSpPr>
        <dsp:cNvPr id="0" name=""/>
        <dsp:cNvSpPr/>
      </dsp:nvSpPr>
      <dsp:spPr>
        <a:xfrm>
          <a:off x="3614201" y="554688"/>
          <a:ext cx="2310288" cy="201948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QGIS</a:t>
          </a:r>
        </a:p>
      </dsp:txBody>
      <dsp:txXfrm>
        <a:off x="4191773" y="857610"/>
        <a:ext cx="1126265" cy="1413639"/>
      </dsp:txXfrm>
    </dsp:sp>
    <dsp:sp modelId="{76811FB0-3626-4DC0-8730-5B76428694A6}">
      <dsp:nvSpPr>
        <dsp:cNvPr id="0" name=""/>
        <dsp:cNvSpPr/>
      </dsp:nvSpPr>
      <dsp:spPr>
        <a:xfrm>
          <a:off x="3036629" y="986858"/>
          <a:ext cx="1155144" cy="1155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SVG</a:t>
          </a:r>
        </a:p>
      </dsp:txBody>
      <dsp:txXfrm>
        <a:off x="3205796" y="1156025"/>
        <a:ext cx="816810" cy="816810"/>
      </dsp:txXfrm>
    </dsp:sp>
    <dsp:sp modelId="{156B4375-4D88-45AA-BC33-3F9338478C32}">
      <dsp:nvSpPr>
        <dsp:cNvPr id="0" name=""/>
        <dsp:cNvSpPr/>
      </dsp:nvSpPr>
      <dsp:spPr>
        <a:xfrm>
          <a:off x="6646455" y="554688"/>
          <a:ext cx="2310288" cy="201948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4C652-D9A2-4705-AD27-3655D1CB1299}">
      <dsp:nvSpPr>
        <dsp:cNvPr id="0" name=""/>
        <dsp:cNvSpPr/>
      </dsp:nvSpPr>
      <dsp:spPr>
        <a:xfrm>
          <a:off x="6068883" y="986858"/>
          <a:ext cx="1155144" cy="1155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SHP</a:t>
          </a:r>
        </a:p>
      </dsp:txBody>
      <dsp:txXfrm>
        <a:off x="6238050" y="1156025"/>
        <a:ext cx="816810" cy="816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8670D-DACE-4106-9284-EFC2D346D8FE}" type="datetimeFigureOut">
              <a:rPr lang="en-US" smtClean="0"/>
              <a:t>11-Sep-18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A9D5C-3B56-4225-8FD0-D6D5AB77DF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95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C8D6E-200A-4257-BFED-522F4EBA3D4A}" type="datetimeFigureOut">
              <a:rPr lang="en-US" smtClean="0"/>
              <a:t>11-Sep-18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69ADC-C471-4C37-8B9A-09ED806281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1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9ADC-C471-4C37-8B9A-09ED8062814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31F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299045"/>
            <a:ext cx="9144000" cy="831542"/>
          </a:xfrm>
          <a:solidFill>
            <a:schemeClr val="bg1"/>
          </a:solidFill>
        </p:spPr>
        <p:txBody>
          <a:bodyPr lIns="182880" anchor="ctr" anchorCtr="0">
            <a:normAutofit/>
          </a:bodyPr>
          <a:lstStyle>
            <a:lvl1pPr algn="l">
              <a:defRPr sz="4000" cap="small" baseline="0">
                <a:latin typeface="+mj-lt"/>
              </a:defRPr>
            </a:lvl1pPr>
          </a:lstStyle>
          <a:p>
            <a:r>
              <a:rPr lang="en-US" dirty="0"/>
              <a:t>Name of The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130588"/>
            <a:ext cx="9144000" cy="546881"/>
          </a:xfrm>
          <a:solidFill>
            <a:schemeClr val="bg1"/>
          </a:solidFill>
        </p:spPr>
        <p:txBody>
          <a:bodyPr lIns="182880" anchor="ctr" anchorCtr="0"/>
          <a:lstStyle>
            <a:lvl1pPr marL="0" indent="0" algn="l">
              <a:buNone/>
              <a:defRPr sz="24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/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21182" y="6490966"/>
            <a:ext cx="2057400" cy="274321"/>
          </a:xfr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0EC342D0-4390-47E2-92D9-9C2D1C737A41}" type="datetime1">
              <a:rPr lang="en-US" smtClean="0"/>
              <a:pPr/>
              <a:t>11-Sep-18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036" y="202861"/>
            <a:ext cx="6054436" cy="4040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92" y="6173798"/>
            <a:ext cx="2059345" cy="544495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5394960" y="6490967"/>
            <a:ext cx="2951017" cy="274320"/>
          </a:xfr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3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9144000" cy="686409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523225"/>
            <a:ext cx="9144000" cy="18288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endParaRPr lang="en-US" sz="4400" b="1" cap="sm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0" y="3031968"/>
            <a:ext cx="9144000" cy="794064"/>
          </a:xfrm>
          <a:noFill/>
        </p:spPr>
        <p:txBody>
          <a:bodyPr wrap="square" lIns="0" tIns="91440" rIns="0" bIns="91440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80348"/>
            <a:ext cx="9144000" cy="42473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spAutoFit/>
          </a:bodyPr>
          <a:lstStyle>
            <a:lvl1pPr marL="0" indent="0" algn="ctr">
              <a:buNone/>
              <a:defRPr sz="2400" cap="small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optional sub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2BC6A-AC81-47F6-A652-9F811754C6B9}"/>
              </a:ext>
            </a:extLst>
          </p:cNvPr>
          <p:cNvSpPr txBox="1"/>
          <p:nvPr userDrawn="1"/>
        </p:nvSpPr>
        <p:spPr>
          <a:xfrm>
            <a:off x="3761510" y="6434582"/>
            <a:ext cx="16209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zouk SSi" panose="020B0500000000000000" pitchFamily="34" charset="0"/>
              </a:rPr>
              <a:t>Gramener</a:t>
            </a:r>
          </a:p>
        </p:txBody>
      </p:sp>
    </p:spTree>
    <p:extLst>
      <p:ext uri="{BB962C8B-B14F-4D97-AF65-F5344CB8AC3E}">
        <p14:creationId xmlns:p14="http://schemas.microsoft.com/office/powerpoint/2010/main" val="260209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ep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9144000" cy="6864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49E78E-8127-4037-A423-CFC999359166}"/>
              </a:ext>
            </a:extLst>
          </p:cNvPr>
          <p:cNvSpPr txBox="1"/>
          <p:nvPr userDrawn="1"/>
        </p:nvSpPr>
        <p:spPr>
          <a:xfrm>
            <a:off x="3761510" y="6434582"/>
            <a:ext cx="16209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zouk SSi" panose="020B0500000000000000" pitchFamily="34" charset="0"/>
              </a:rPr>
              <a:t>Gramener</a:t>
            </a:r>
          </a:p>
        </p:txBody>
      </p:sp>
    </p:spTree>
    <p:extLst>
      <p:ext uri="{BB962C8B-B14F-4D97-AF65-F5344CB8AC3E}">
        <p14:creationId xmlns:p14="http://schemas.microsoft.com/office/powerpoint/2010/main" val="3223425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9144000" cy="686409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0" y="517739"/>
            <a:ext cx="9143999" cy="1537856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Summarize the case study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04800" y="2487827"/>
            <a:ext cx="2529016" cy="6507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Problem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307492" y="2487827"/>
            <a:ext cx="2529016" cy="65078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Approach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310184" y="2487827"/>
            <a:ext cx="2529016" cy="65078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Outcome</a:t>
            </a:r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2833815" y="2609051"/>
            <a:ext cx="473676" cy="408341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5400000">
            <a:off x="5836509" y="2609052"/>
            <a:ext cx="473676" cy="408341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04800" y="3194908"/>
            <a:ext cx="2529016" cy="240201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  <a:spcBef>
                <a:spcPts val="1200"/>
              </a:spcBef>
            </a:pP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194908"/>
            <a:ext cx="2529016" cy="24020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Explain the problem briefly in one or </a:t>
            </a:r>
            <a:r>
              <a:rPr lang="en-US"/>
              <a:t>two paragraphs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307492" y="3194908"/>
            <a:ext cx="2529016" cy="2402014"/>
          </a:xfr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lang="en-US" sz="1400" smtClean="0">
                <a:solidFill>
                  <a:schemeClr val="lt1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GB" sz="1800">
                <a:solidFill>
                  <a:schemeClr val="lt1"/>
                </a:solidFill>
              </a:defRPr>
            </a:lvl5pPr>
          </a:lstStyle>
          <a:p>
            <a:pPr marL="0" lvl="0" defTabSz="457200">
              <a:lnSpc>
                <a:spcPct val="120000"/>
              </a:lnSpc>
            </a:pPr>
            <a:r>
              <a:rPr lang="en-US" dirty="0"/>
              <a:t>Explain what </a:t>
            </a:r>
            <a:r>
              <a:rPr lang="en-US" dirty="0" err="1"/>
              <a:t>Gramener</a:t>
            </a:r>
            <a:r>
              <a:rPr lang="en-US" dirty="0"/>
              <a:t> did, highlight capability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10184" y="3194908"/>
            <a:ext cx="2529016" cy="2402014"/>
          </a:xfr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lang="en-US" sz="1400" smtClean="0">
                <a:solidFill>
                  <a:schemeClr val="lt1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GB" sz="1800">
                <a:solidFill>
                  <a:schemeClr val="lt1"/>
                </a:solidFill>
              </a:defRPr>
            </a:lvl5pPr>
          </a:lstStyle>
          <a:p>
            <a:pPr marL="0" lvl="0" indent="0" defTabSz="457200">
              <a:lnSpc>
                <a:spcPct val="120000"/>
              </a:lnSpc>
              <a:buNone/>
            </a:pPr>
            <a:r>
              <a:rPr lang="en-US" dirty="0"/>
              <a:t>Explain the quantitative </a:t>
            </a:r>
            <a:r>
              <a:rPr lang="en-US"/>
              <a:t>business impact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E4AD82-6878-4EBB-B376-87618E8A46B5}"/>
              </a:ext>
            </a:extLst>
          </p:cNvPr>
          <p:cNvSpPr txBox="1"/>
          <p:nvPr userDrawn="1"/>
        </p:nvSpPr>
        <p:spPr>
          <a:xfrm>
            <a:off x="3761510" y="6434582"/>
            <a:ext cx="16209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zouk SSi" panose="020B0500000000000000" pitchFamily="34" charset="0"/>
              </a:rPr>
              <a:t>Gramener</a:t>
            </a:r>
          </a:p>
        </p:txBody>
      </p:sp>
    </p:spTree>
    <p:extLst>
      <p:ext uri="{BB962C8B-B14F-4D97-AF65-F5344CB8AC3E}">
        <p14:creationId xmlns:p14="http://schemas.microsoft.com/office/powerpoint/2010/main" val="4130692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282E-A9BD-431A-B1CD-35889053A37B}" type="datetimeFigureOut">
              <a:rPr lang="en-IN" smtClean="0"/>
              <a:t>11-09-2018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E74-A726-4D08-BC07-5BFCA5315D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761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79" y="91439"/>
            <a:ext cx="8778242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Summarize the slide’s message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6F76-5EDA-4247-B34D-42592F5122A8}" type="datetime1">
              <a:rPr lang="en-US" smtClean="0"/>
              <a:t>11-Sep-18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228601" y="378478"/>
            <a:ext cx="640080" cy="66000"/>
          </a:xfrm>
          <a:prstGeom prst="rect">
            <a:avLst/>
          </a:prstGeom>
          <a:solidFill>
            <a:srgbClr val="201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6906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231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79" y="91439"/>
            <a:ext cx="8778242" cy="64008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Summarize the slide’s message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6F76-5EDA-4247-B34D-42592F5122A8}" type="datetime1">
              <a:rPr lang="en-US" smtClean="0"/>
              <a:t>11-Sep-18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7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Summarize the slide’s message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DF4A-260C-4E98-8F6D-1C9651FA5C9C}" type="datetime1">
              <a:rPr lang="en-US" smtClean="0"/>
              <a:t>11-Sep-18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82879" y="822960"/>
            <a:ext cx="8778242" cy="557784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-228601" y="378478"/>
            <a:ext cx="640080" cy="66000"/>
          </a:xfrm>
          <a:prstGeom prst="rect">
            <a:avLst/>
          </a:prstGeom>
          <a:solidFill>
            <a:srgbClr val="201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3354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79" y="91439"/>
            <a:ext cx="8778242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Summarize the slide’s message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6F76-5EDA-4247-B34D-42592F5122A8}" type="datetime1">
              <a:rPr lang="en-US" smtClean="0"/>
              <a:t>11-Sep-18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228601" y="378478"/>
            <a:ext cx="640080" cy="66000"/>
          </a:xfrm>
          <a:prstGeom prst="rect">
            <a:avLst/>
          </a:prstGeom>
          <a:solidFill>
            <a:srgbClr val="201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Left Text Placeholder"/>
          <p:cNvSpPr>
            <a:spLocks noGrp="1"/>
          </p:cNvSpPr>
          <p:nvPr>
            <p:ph sz="quarter" idx="12" hasCustomPrompt="1"/>
          </p:nvPr>
        </p:nvSpPr>
        <p:spPr>
          <a:xfrm>
            <a:off x="182563" y="898524"/>
            <a:ext cx="4297362" cy="541914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300"/>
              </a:spcBef>
              <a:buNone/>
              <a:defRPr sz="1400"/>
            </a:lvl1pPr>
            <a:lvl2pPr marL="233363" indent="-228600">
              <a:lnSpc>
                <a:spcPct val="110000"/>
              </a:lnSpc>
              <a:spcBef>
                <a:spcPts val="300"/>
              </a:spcBef>
              <a:defRPr sz="1200"/>
            </a:lvl2pPr>
            <a:lvl3pPr marL="344488" indent="-228600">
              <a:lnSpc>
                <a:spcPct val="110000"/>
              </a:lnSpc>
              <a:spcBef>
                <a:spcPts val="300"/>
              </a:spcBef>
              <a:defRPr sz="1100"/>
            </a:lvl3pPr>
            <a:lvl4pPr marL="457200" indent="-228600">
              <a:lnSpc>
                <a:spcPct val="110000"/>
              </a:lnSpc>
              <a:spcBef>
                <a:spcPts val="300"/>
              </a:spcBef>
              <a:defRPr sz="1050"/>
            </a:lvl4pPr>
            <a:lvl5pPr marL="569913" indent="-228600">
              <a:lnSpc>
                <a:spcPct val="110000"/>
              </a:lnSpc>
              <a:spcBef>
                <a:spcPts val="300"/>
              </a:spcBef>
              <a:defRPr sz="105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ight Text Placeholder"/>
          <p:cNvSpPr>
            <a:spLocks noGrp="1"/>
          </p:cNvSpPr>
          <p:nvPr>
            <p:ph sz="quarter" idx="13" hasCustomPrompt="1"/>
          </p:nvPr>
        </p:nvSpPr>
        <p:spPr>
          <a:xfrm>
            <a:off x="4663759" y="898524"/>
            <a:ext cx="4297362" cy="541914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300"/>
              </a:spcBef>
              <a:buNone/>
              <a:defRPr sz="1400"/>
            </a:lvl1pPr>
            <a:lvl2pPr marL="233363" indent="-228600">
              <a:lnSpc>
                <a:spcPct val="110000"/>
              </a:lnSpc>
              <a:spcBef>
                <a:spcPts val="300"/>
              </a:spcBef>
              <a:defRPr sz="1200"/>
            </a:lvl2pPr>
            <a:lvl3pPr marL="344488" indent="-228600">
              <a:lnSpc>
                <a:spcPct val="110000"/>
              </a:lnSpc>
              <a:spcBef>
                <a:spcPts val="300"/>
              </a:spcBef>
              <a:defRPr sz="1100"/>
            </a:lvl3pPr>
            <a:lvl4pPr marL="457200" indent="-228600">
              <a:lnSpc>
                <a:spcPct val="110000"/>
              </a:lnSpc>
              <a:spcBef>
                <a:spcPts val="300"/>
              </a:spcBef>
              <a:defRPr sz="1050"/>
            </a:lvl4pPr>
            <a:lvl5pPr marL="569913" indent="-228600">
              <a:lnSpc>
                <a:spcPct val="110000"/>
              </a:lnSpc>
              <a:spcBef>
                <a:spcPts val="300"/>
              </a:spcBef>
              <a:defRPr sz="105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02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79" y="-701775"/>
            <a:ext cx="8778242" cy="64008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Summarize the slide’s message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6F76-5EDA-4247-B34D-42592F5122A8}" type="datetime1">
              <a:rPr lang="en-US" smtClean="0"/>
              <a:t>11-Sep-18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1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5400000">
            <a:off x="-1845129" y="1845113"/>
            <a:ext cx="6858000" cy="3167743"/>
          </a:xfrm>
          <a:prstGeom prst="rect">
            <a:avLst/>
          </a:prstGeom>
          <a:solidFill>
            <a:srgbClr val="231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66498"/>
            <a:ext cx="2802300" cy="640080"/>
          </a:xfrm>
          <a:noFill/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Describe section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13579" y="6492239"/>
            <a:ext cx="1371600" cy="274320"/>
          </a:xfrm>
          <a:noFill/>
        </p:spPr>
        <p:txBody>
          <a:bodyPr/>
          <a:lstStyle/>
          <a:p>
            <a:fld id="{33D6D1A4-82FD-416F-B454-ACF63A7912F0}" type="datetime1">
              <a:rPr lang="en-US" smtClean="0"/>
              <a:pPr/>
              <a:t>11-Sep-18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7201" y="6490967"/>
            <a:ext cx="5118776" cy="27432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2563" y="831847"/>
            <a:ext cx="2802616" cy="554355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lnSpc>
                <a:spcPct val="11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lnSpc>
                <a:spcPct val="110000"/>
              </a:lnSpc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lnSpc>
                <a:spcPct val="110000"/>
              </a:lnSpc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Fill in details about the section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F00FE1-15FC-4D2E-9DDE-438B57477656}"/>
              </a:ext>
            </a:extLst>
          </p:cNvPr>
          <p:cNvSpPr txBox="1"/>
          <p:nvPr userDrawn="1"/>
        </p:nvSpPr>
        <p:spPr>
          <a:xfrm>
            <a:off x="182880" y="6434582"/>
            <a:ext cx="16209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zouk SSi" panose="020B0500000000000000" pitchFamily="34" charset="0"/>
              </a:rPr>
              <a:t>Gramener</a:t>
            </a:r>
          </a:p>
        </p:txBody>
      </p:sp>
    </p:spTree>
    <p:extLst>
      <p:ext uri="{BB962C8B-B14F-4D97-AF65-F5344CB8AC3E}">
        <p14:creationId xmlns:p14="http://schemas.microsoft.com/office/powerpoint/2010/main" val="385405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4572000" cy="6858000"/>
          </a:xfrm>
          <a:solidFill>
            <a:srgbClr val="231F74"/>
          </a:solidFill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79" y="91439"/>
            <a:ext cx="4206241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84269" y="6492240"/>
            <a:ext cx="1371600" cy="2743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D6D1A4-82FD-416F-B454-ACF63A7912F0}" type="datetime1">
              <a:rPr lang="en-US" smtClean="0"/>
              <a:pPr/>
              <a:t>11-Sep-18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54879" y="6490967"/>
            <a:ext cx="3591098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9072"/>
            <a:ext cx="4572000" cy="1520825"/>
          </a:xfrm>
          <a:solidFill>
            <a:srgbClr val="000000">
              <a:alpha val="50196"/>
            </a:srgbClr>
          </a:solidFill>
        </p:spPr>
        <p:txBody>
          <a:bodyPr anchor="ctr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</a:t>
            </a:r>
            <a:r>
              <a:rPr lang="en-US"/>
              <a:t>the section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7184A-8BFB-48D8-AA9B-1D7871274775}"/>
              </a:ext>
            </a:extLst>
          </p:cNvPr>
          <p:cNvSpPr txBox="1"/>
          <p:nvPr userDrawn="1"/>
        </p:nvSpPr>
        <p:spPr>
          <a:xfrm>
            <a:off x="182880" y="6434582"/>
            <a:ext cx="16209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zouk SSi" panose="020B0500000000000000" pitchFamily="34" charset="0"/>
              </a:rPr>
              <a:t>Gramener</a:t>
            </a:r>
          </a:p>
        </p:txBody>
      </p:sp>
    </p:spTree>
    <p:extLst>
      <p:ext uri="{BB962C8B-B14F-4D97-AF65-F5344CB8AC3E}">
        <p14:creationId xmlns:p14="http://schemas.microsoft.com/office/powerpoint/2010/main" val="365680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211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4299045"/>
            <a:ext cx="9144000" cy="831542"/>
          </a:xfrm>
          <a:solidFill>
            <a:schemeClr val="bg1"/>
          </a:solidFill>
        </p:spPr>
        <p:txBody>
          <a:bodyPr lIns="182880" anchor="ctr" anchorCtr="0">
            <a:normAutofit/>
          </a:bodyPr>
          <a:lstStyle>
            <a:lvl1pPr algn="l">
              <a:defRPr sz="4000" cap="small" baseline="0">
                <a:latin typeface="+mj-lt"/>
              </a:defRPr>
            </a:lvl1pPr>
          </a:lstStyle>
          <a:p>
            <a:r>
              <a:rPr lang="en-US" dirty="0"/>
              <a:t>Name of the Section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130588"/>
            <a:ext cx="9144000" cy="546881"/>
          </a:xfrm>
          <a:solidFill>
            <a:schemeClr val="bg1"/>
          </a:solidFill>
        </p:spPr>
        <p:txBody>
          <a:bodyPr lIns="182880" anchor="ctr" anchorCtr="0"/>
          <a:lstStyle>
            <a:lvl1pPr marL="0" indent="0" algn="l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EA9854-C19E-4C4C-9137-0D4556CC6316}" type="datetime1">
              <a:rPr lang="en-US" smtClean="0"/>
              <a:t>11-Sep-18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C333D-0D97-4F25-B537-01E06B3EA69D}"/>
              </a:ext>
            </a:extLst>
          </p:cNvPr>
          <p:cNvSpPr txBox="1"/>
          <p:nvPr userDrawn="1"/>
        </p:nvSpPr>
        <p:spPr>
          <a:xfrm>
            <a:off x="182880" y="6434582"/>
            <a:ext cx="16209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zouk SSi" panose="020B0500000000000000" pitchFamily="34" charset="0"/>
              </a:rPr>
              <a:t>Gramener</a:t>
            </a:r>
          </a:p>
        </p:txBody>
      </p:sp>
    </p:spTree>
    <p:extLst>
      <p:ext uri="{BB962C8B-B14F-4D97-AF65-F5344CB8AC3E}">
        <p14:creationId xmlns:p14="http://schemas.microsoft.com/office/powerpoint/2010/main" val="419298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79" y="91439"/>
            <a:ext cx="8778242" cy="64008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501" y="822959"/>
            <a:ext cx="7410208" cy="557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3859" y="6492240"/>
            <a:ext cx="1371600" cy="27432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D1A4-82FD-416F-B454-ACF63A7912F0}" type="datetime1">
              <a:rPr lang="en-US" smtClean="0"/>
              <a:pPr/>
              <a:t>11-Sep-18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0276" y="6490967"/>
            <a:ext cx="5095701" cy="27432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420794" y="6490967"/>
            <a:ext cx="548640" cy="274320"/>
          </a:xfrm>
          <a:prstGeom prst="rect">
            <a:avLst/>
          </a:prstGeom>
          <a:solidFill>
            <a:srgbClr val="21197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FF8DF3F-F2A3-4961-8A86-E904B528F25E}" type="slidenum">
              <a:rPr lang="en-US" sz="1050" smtClean="0">
                <a:latin typeface="+mn-lt"/>
              </a:rPr>
              <a:pPr algn="r"/>
              <a:t>‹#›</a:t>
            </a:fld>
            <a:endParaRPr lang="en-US" sz="1050" dirty="0"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82879" y="6803914"/>
            <a:ext cx="8778240" cy="18288"/>
          </a:xfrm>
          <a:prstGeom prst="rect">
            <a:avLst/>
          </a:prstGeom>
          <a:solidFill>
            <a:srgbClr val="201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BF1DD4-B354-43A9-801F-52FD5188C584}"/>
              </a:ext>
            </a:extLst>
          </p:cNvPr>
          <p:cNvSpPr txBox="1"/>
          <p:nvPr userDrawn="1"/>
        </p:nvSpPr>
        <p:spPr>
          <a:xfrm>
            <a:off x="182880" y="6434582"/>
            <a:ext cx="16209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231F74"/>
                </a:solidFill>
                <a:latin typeface="Bazouk SSi" panose="020B0500000000000000" pitchFamily="34" charset="0"/>
              </a:rPr>
              <a:t>Gramener</a:t>
            </a:r>
          </a:p>
        </p:txBody>
      </p:sp>
    </p:spTree>
    <p:extLst>
      <p:ext uri="{BB962C8B-B14F-4D97-AF65-F5344CB8AC3E}">
        <p14:creationId xmlns:p14="http://schemas.microsoft.com/office/powerpoint/2010/main" val="189740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3" r:id="rId3"/>
    <p:sldLayoutId id="2147483668" r:id="rId4"/>
    <p:sldLayoutId id="2147483676" r:id="rId5"/>
    <p:sldLayoutId id="2147483678" r:id="rId6"/>
    <p:sldLayoutId id="2147483672" r:id="rId7"/>
    <p:sldLayoutId id="2147483674" r:id="rId8"/>
    <p:sldLayoutId id="2147483663" r:id="rId9"/>
    <p:sldLayoutId id="2147483671" r:id="rId10"/>
    <p:sldLayoutId id="2147483677" r:id="rId11"/>
    <p:sldLayoutId id="2147483675" r:id="rId12"/>
    <p:sldLayoutId id="214748367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ener.com/election/parliament#story.dd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ramener.com/election/cartogram?ST_NAME=Tamil%20Nadu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ener.com/map/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Relationship Id="rId4" Type="http://schemas.openxmlformats.org/officeDocument/2006/relationships/slide" Target="slide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s://github.com/gramener/cartogram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gramener.com/map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ithub.com/gramener/cartogram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ata.gov.in/catalog/all-india-pincode-directory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l.ocks.org/mbostock/4060366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ramener/reshaper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revolutionarygis.wordpress.com/tag/india-shapefile/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DkZsBo8EMw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bMicxDcxef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rojects.datameet.org/maps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github.com/sanand0/geocode-exce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3C7A-0B7F-4566-9EA4-748C9AAD4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Mapping India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63DAE-B89B-4E6D-9B07-B1F5B1C5AB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an open community simplified GIS</a:t>
            </a:r>
          </a:p>
        </p:txBody>
      </p:sp>
    </p:spTree>
    <p:extLst>
      <p:ext uri="{BB962C8B-B14F-4D97-AF65-F5344CB8AC3E}">
        <p14:creationId xmlns:p14="http://schemas.microsoft.com/office/powerpoint/2010/main" val="2274763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14:pan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the </a:t>
            </a:r>
            <a:r>
              <a:rPr lang="en-US" i="1" dirty="0"/>
              <a:t>least</a:t>
            </a:r>
            <a:r>
              <a:rPr lang="en-US" dirty="0"/>
              <a:t> successful party?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51"/>
          <a:stretch/>
        </p:blipFill>
        <p:spPr>
          <a:xfrm>
            <a:off x="429386" y="607138"/>
            <a:ext cx="8218115" cy="6158583"/>
          </a:xfrm>
          <a:prstGeom prst="rect">
            <a:avLst/>
          </a:prstGeom>
        </p:spPr>
      </p:pic>
      <p:sp>
        <p:nvSpPr>
          <p:cNvPr id="4" name="Rectangle: Rounded Corners 3">
            <a:hlinkClick r:id="rId3"/>
            <a:extLst>
              <a:ext uri="{FF2B5EF4-FFF2-40B4-BE49-F238E27FC236}">
                <a16:creationId xmlns:a16="http://schemas.microsoft.com/office/drawing/2014/main" id="{E19AE898-80B3-4F6F-9A22-4E83A1C6D697}"/>
              </a:ext>
            </a:extLst>
          </p:cNvPr>
          <p:cNvSpPr/>
          <p:nvPr/>
        </p:nvSpPr>
        <p:spPr>
          <a:xfrm>
            <a:off x="8407402" y="228599"/>
            <a:ext cx="548640" cy="365760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cap="small" dirty="0">
                <a:solidFill>
                  <a:schemeClr val="bg1"/>
                </a:solidFill>
              </a:rPr>
              <a:t>Link</a:t>
            </a:r>
          </a:p>
        </p:txBody>
      </p:sp>
      <p:sp>
        <p:nvSpPr>
          <p:cNvPr id="5" name="Rectangle: Rounded Corners 4">
            <a:hlinkClick r:id="rId4" action="ppaction://hlinksldjump"/>
            <a:extLst>
              <a:ext uri="{FF2B5EF4-FFF2-40B4-BE49-F238E27FC236}">
                <a16:creationId xmlns:a16="http://schemas.microsoft.com/office/drawing/2014/main" id="{67C3C1AB-2EFE-4E98-B8C1-797F10F04655}"/>
              </a:ext>
            </a:extLst>
          </p:cNvPr>
          <p:cNvSpPr/>
          <p:nvPr/>
        </p:nvSpPr>
        <p:spPr>
          <a:xfrm>
            <a:off x="7372156" y="6545587"/>
            <a:ext cx="981512" cy="159391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Media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6E6FFA-AD38-4F8D-B16B-704D089C9D13}"/>
              </a:ext>
            </a:extLst>
          </p:cNvPr>
          <p:cNvSpPr/>
          <p:nvPr/>
        </p:nvSpPr>
        <p:spPr>
          <a:xfrm>
            <a:off x="454397" y="6545587"/>
            <a:ext cx="799637" cy="159391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350416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14:pan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83"/>
          <a:stretch/>
        </p:blipFill>
        <p:spPr>
          <a:xfrm>
            <a:off x="6135137" y="0"/>
            <a:ext cx="2894555" cy="4832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11"/>
            <a:ext cx="6048672" cy="6867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73"/>
          <a:stretch/>
        </p:blipFill>
        <p:spPr>
          <a:xfrm>
            <a:off x="6135137" y="1196752"/>
            <a:ext cx="2887808" cy="566124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1FE273D-FCE9-4E63-A21F-1B343C06F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the most number of candidates contest?</a:t>
            </a:r>
          </a:p>
        </p:txBody>
      </p:sp>
      <p:sp>
        <p:nvSpPr>
          <p:cNvPr id="7" name="Rectangle: Rounded Corners 6">
            <a:hlinkClick r:id="" action="ppaction://noaction"/>
            <a:extLst>
              <a:ext uri="{FF2B5EF4-FFF2-40B4-BE49-F238E27FC236}">
                <a16:creationId xmlns:a16="http://schemas.microsoft.com/office/drawing/2014/main" id="{4A06027C-D771-423F-9E38-D00D28DC75FF}"/>
              </a:ext>
            </a:extLst>
          </p:cNvPr>
          <p:cNvSpPr/>
          <p:nvPr/>
        </p:nvSpPr>
        <p:spPr>
          <a:xfrm>
            <a:off x="7979609" y="6545587"/>
            <a:ext cx="981512" cy="159391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Media</a:t>
            </a:r>
          </a:p>
        </p:txBody>
      </p:sp>
      <p:sp>
        <p:nvSpPr>
          <p:cNvPr id="8" name="Rectangle: Rounded Corners 7">
            <a:hlinkClick r:id="rId5" invalidUrl="https://gramener.com/election/cartogram?ST_NAME=Tamil Nadu"/>
            <a:extLst>
              <a:ext uri="{FF2B5EF4-FFF2-40B4-BE49-F238E27FC236}">
                <a16:creationId xmlns:a16="http://schemas.microsoft.com/office/drawing/2014/main" id="{8BFC636D-F01C-48E6-A8A0-AF92E01DB626}"/>
              </a:ext>
            </a:extLst>
          </p:cNvPr>
          <p:cNvSpPr/>
          <p:nvPr/>
        </p:nvSpPr>
        <p:spPr>
          <a:xfrm>
            <a:off x="8407402" y="228599"/>
            <a:ext cx="548640" cy="365760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cap="small" dirty="0">
                <a:solidFill>
                  <a:schemeClr val="bg1"/>
                </a:solidFill>
              </a:rPr>
              <a:t>Link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B7A6BC-59CB-40FC-8587-236832DF72F8}"/>
              </a:ext>
            </a:extLst>
          </p:cNvPr>
          <p:cNvSpPr/>
          <p:nvPr/>
        </p:nvSpPr>
        <p:spPr>
          <a:xfrm>
            <a:off x="454397" y="6545587"/>
            <a:ext cx="799637" cy="159391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1110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14:pan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6D3D-9AAD-4548-9520-53CD0BF2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" y="91439"/>
            <a:ext cx="8778242" cy="640080"/>
          </a:xfrm>
        </p:spPr>
        <p:txBody>
          <a:bodyPr/>
          <a:lstStyle/>
          <a:p>
            <a:r>
              <a:rPr lang="en-US" dirty="0"/>
              <a:t>This tooling of Excel maps extended to choropleths too</a:t>
            </a:r>
          </a:p>
        </p:txBody>
      </p:sp>
      <p:grpSp>
        <p:nvGrpSpPr>
          <p:cNvPr id="788" name="M2">
            <a:extLst>
              <a:ext uri="{FF2B5EF4-FFF2-40B4-BE49-F238E27FC236}">
                <a16:creationId xmlns:a16="http://schemas.microsoft.com/office/drawing/2014/main" id="{0B2BDEBA-DA0B-4B3D-AA33-3C264F9861D8}"/>
              </a:ext>
            </a:extLst>
          </p:cNvPr>
          <p:cNvGrpSpPr/>
          <p:nvPr/>
        </p:nvGrpSpPr>
        <p:grpSpPr>
          <a:xfrm>
            <a:off x="6376798" y="4158980"/>
            <a:ext cx="1069905" cy="1018335"/>
            <a:chOff x="1236718" y="3066712"/>
            <a:chExt cx="1242916" cy="1129205"/>
          </a:xfrm>
        </p:grpSpPr>
        <p:sp>
          <p:nvSpPr>
            <p:cNvPr id="1068" name="ID_67">
              <a:extLst>
                <a:ext uri="{FF2B5EF4-FFF2-40B4-BE49-F238E27FC236}">
                  <a16:creationId xmlns:a16="http://schemas.microsoft.com/office/drawing/2014/main" id="{AC0A07E4-673D-47FE-BFAB-143BC0880565}"/>
                </a:ext>
              </a:extLst>
            </p:cNvPr>
            <p:cNvSpPr/>
            <p:nvPr/>
          </p:nvSpPr>
          <p:spPr>
            <a:xfrm>
              <a:off x="1946509" y="3563019"/>
              <a:ext cx="20074" cy="9510"/>
            </a:xfrm>
            <a:custGeom>
              <a:avLst/>
              <a:gdLst/>
              <a:ahLst/>
              <a:cxnLst/>
              <a:rect l="0" t="0" r="0" b="0"/>
              <a:pathLst>
                <a:path w="20074" h="9510">
                  <a:moveTo>
                    <a:pt x="20073" y="0"/>
                  </a:moveTo>
                  <a:lnTo>
                    <a:pt x="10519" y="4761"/>
                  </a:lnTo>
                  <a:lnTo>
                    <a:pt x="1875" y="95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FFAB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69" name="ID_68">
              <a:extLst>
                <a:ext uri="{FF2B5EF4-FFF2-40B4-BE49-F238E27FC236}">
                  <a16:creationId xmlns:a16="http://schemas.microsoft.com/office/drawing/2014/main" id="{5E5E6B78-D218-4978-ADE6-A0B82A17E081}"/>
                </a:ext>
              </a:extLst>
            </p:cNvPr>
            <p:cNvSpPr/>
            <p:nvPr/>
          </p:nvSpPr>
          <p:spPr>
            <a:xfrm>
              <a:off x="1236718" y="3066712"/>
              <a:ext cx="1242916" cy="1129205"/>
            </a:xfrm>
            <a:custGeom>
              <a:avLst/>
              <a:gdLst/>
              <a:ahLst/>
              <a:cxnLst/>
              <a:rect l="0" t="0" r="0" b="0"/>
              <a:pathLst>
                <a:path w="1242916" h="1129205">
                  <a:moveTo>
                    <a:pt x="1242915" y="14664"/>
                  </a:moveTo>
                  <a:lnTo>
                    <a:pt x="1239094" y="21569"/>
                  </a:lnTo>
                  <a:lnTo>
                    <a:pt x="1235206" y="26387"/>
                  </a:lnTo>
                  <a:lnTo>
                    <a:pt x="1231859" y="34320"/>
                  </a:lnTo>
                  <a:lnTo>
                    <a:pt x="1215340" y="52042"/>
                  </a:lnTo>
                  <a:lnTo>
                    <a:pt x="1211255" y="65733"/>
                  </a:lnTo>
                  <a:lnTo>
                    <a:pt x="1205574" y="71119"/>
                  </a:lnTo>
                  <a:lnTo>
                    <a:pt x="1195655" y="85497"/>
                  </a:lnTo>
                  <a:lnTo>
                    <a:pt x="1189862" y="87228"/>
                  </a:lnTo>
                  <a:lnTo>
                    <a:pt x="1194848" y="88651"/>
                  </a:lnTo>
                  <a:lnTo>
                    <a:pt x="1190011" y="92442"/>
                  </a:lnTo>
                  <a:lnTo>
                    <a:pt x="1184782" y="98330"/>
                  </a:lnTo>
                  <a:lnTo>
                    <a:pt x="1181842" y="105718"/>
                  </a:lnTo>
                  <a:lnTo>
                    <a:pt x="1180826" y="101573"/>
                  </a:lnTo>
                  <a:lnTo>
                    <a:pt x="1178246" y="105819"/>
                  </a:lnTo>
                  <a:lnTo>
                    <a:pt x="1169893" y="112834"/>
                  </a:lnTo>
                  <a:lnTo>
                    <a:pt x="1181002" y="107829"/>
                  </a:lnTo>
                  <a:lnTo>
                    <a:pt x="1166119" y="122850"/>
                  </a:lnTo>
                  <a:lnTo>
                    <a:pt x="1161721" y="126623"/>
                  </a:lnTo>
                  <a:lnTo>
                    <a:pt x="1148642" y="142624"/>
                  </a:lnTo>
                  <a:lnTo>
                    <a:pt x="1143690" y="142756"/>
                  </a:lnTo>
                  <a:lnTo>
                    <a:pt x="1137893" y="144995"/>
                  </a:lnTo>
                  <a:lnTo>
                    <a:pt x="1126542" y="141640"/>
                  </a:lnTo>
                  <a:lnTo>
                    <a:pt x="1126583" y="143203"/>
                  </a:lnTo>
                  <a:lnTo>
                    <a:pt x="1139298" y="147044"/>
                  </a:lnTo>
                  <a:lnTo>
                    <a:pt x="1146883" y="144236"/>
                  </a:lnTo>
                  <a:lnTo>
                    <a:pt x="1146613" y="151023"/>
                  </a:lnTo>
                  <a:lnTo>
                    <a:pt x="1137770" y="157515"/>
                  </a:lnTo>
                  <a:lnTo>
                    <a:pt x="1125318" y="164097"/>
                  </a:lnTo>
                  <a:lnTo>
                    <a:pt x="1121781" y="166795"/>
                  </a:lnTo>
                  <a:lnTo>
                    <a:pt x="1118586" y="165312"/>
                  </a:lnTo>
                  <a:lnTo>
                    <a:pt x="1117765" y="168461"/>
                  </a:lnTo>
                  <a:lnTo>
                    <a:pt x="1110168" y="171260"/>
                  </a:lnTo>
                  <a:lnTo>
                    <a:pt x="1108457" y="174953"/>
                  </a:lnTo>
                  <a:lnTo>
                    <a:pt x="1091479" y="181628"/>
                  </a:lnTo>
                  <a:lnTo>
                    <a:pt x="1081268" y="188651"/>
                  </a:lnTo>
                  <a:lnTo>
                    <a:pt x="1078198" y="192374"/>
                  </a:lnTo>
                  <a:lnTo>
                    <a:pt x="1062649" y="203163"/>
                  </a:lnTo>
                  <a:lnTo>
                    <a:pt x="1060584" y="211551"/>
                  </a:lnTo>
                  <a:lnTo>
                    <a:pt x="1048592" y="220683"/>
                  </a:lnTo>
                  <a:lnTo>
                    <a:pt x="1044481" y="218691"/>
                  </a:lnTo>
                  <a:lnTo>
                    <a:pt x="1045559" y="226484"/>
                  </a:lnTo>
                  <a:lnTo>
                    <a:pt x="1038480" y="233416"/>
                  </a:lnTo>
                  <a:lnTo>
                    <a:pt x="1040414" y="239105"/>
                  </a:lnTo>
                  <a:lnTo>
                    <a:pt x="1030673" y="248697"/>
                  </a:lnTo>
                  <a:lnTo>
                    <a:pt x="1029870" y="253404"/>
                  </a:lnTo>
                  <a:lnTo>
                    <a:pt x="1022744" y="258767"/>
                  </a:lnTo>
                  <a:lnTo>
                    <a:pt x="1021509" y="264524"/>
                  </a:lnTo>
                  <a:lnTo>
                    <a:pt x="1013937" y="270415"/>
                  </a:lnTo>
                  <a:lnTo>
                    <a:pt x="1010251" y="267366"/>
                  </a:lnTo>
                  <a:lnTo>
                    <a:pt x="1007116" y="268994"/>
                  </a:lnTo>
                  <a:lnTo>
                    <a:pt x="1012159" y="272014"/>
                  </a:lnTo>
                  <a:lnTo>
                    <a:pt x="1010457" y="277259"/>
                  </a:lnTo>
                  <a:lnTo>
                    <a:pt x="1001066" y="283182"/>
                  </a:lnTo>
                  <a:lnTo>
                    <a:pt x="993410" y="285420"/>
                  </a:lnTo>
                  <a:lnTo>
                    <a:pt x="983982" y="289775"/>
                  </a:lnTo>
                  <a:lnTo>
                    <a:pt x="977268" y="294072"/>
                  </a:lnTo>
                  <a:lnTo>
                    <a:pt x="975527" y="297752"/>
                  </a:lnTo>
                  <a:lnTo>
                    <a:pt x="972374" y="298854"/>
                  </a:lnTo>
                  <a:lnTo>
                    <a:pt x="949493" y="311779"/>
                  </a:lnTo>
                  <a:lnTo>
                    <a:pt x="944080" y="313440"/>
                  </a:lnTo>
                  <a:lnTo>
                    <a:pt x="931957" y="320424"/>
                  </a:lnTo>
                  <a:lnTo>
                    <a:pt x="920288" y="327914"/>
                  </a:lnTo>
                  <a:lnTo>
                    <a:pt x="904151" y="340156"/>
                  </a:lnTo>
                  <a:lnTo>
                    <a:pt x="890276" y="352870"/>
                  </a:lnTo>
                  <a:lnTo>
                    <a:pt x="877789" y="368155"/>
                  </a:lnTo>
                  <a:lnTo>
                    <a:pt x="870164" y="375035"/>
                  </a:lnTo>
                  <a:lnTo>
                    <a:pt x="866620" y="381331"/>
                  </a:lnTo>
                  <a:lnTo>
                    <a:pt x="864506" y="392288"/>
                  </a:lnTo>
                  <a:lnTo>
                    <a:pt x="862686" y="392314"/>
                  </a:lnTo>
                  <a:lnTo>
                    <a:pt x="861875" y="399089"/>
                  </a:lnTo>
                  <a:lnTo>
                    <a:pt x="865576" y="403197"/>
                  </a:lnTo>
                  <a:lnTo>
                    <a:pt x="879293" y="407153"/>
                  </a:lnTo>
                  <a:lnTo>
                    <a:pt x="880267" y="411299"/>
                  </a:lnTo>
                  <a:lnTo>
                    <a:pt x="879988" y="393097"/>
                  </a:lnTo>
                  <a:lnTo>
                    <a:pt x="880898" y="393083"/>
                  </a:lnTo>
                  <a:lnTo>
                    <a:pt x="882024" y="407111"/>
                  </a:lnTo>
                  <a:lnTo>
                    <a:pt x="878565" y="419127"/>
                  </a:lnTo>
                  <a:lnTo>
                    <a:pt x="876963" y="433713"/>
                  </a:lnTo>
                  <a:lnTo>
                    <a:pt x="880577" y="431578"/>
                  </a:lnTo>
                  <a:lnTo>
                    <a:pt x="873875" y="440519"/>
                  </a:lnTo>
                  <a:lnTo>
                    <a:pt x="876232" y="445683"/>
                  </a:lnTo>
                  <a:lnTo>
                    <a:pt x="873025" y="444692"/>
                  </a:lnTo>
                  <a:lnTo>
                    <a:pt x="872168" y="448344"/>
                  </a:lnTo>
                  <a:lnTo>
                    <a:pt x="868497" y="446839"/>
                  </a:lnTo>
                  <a:lnTo>
                    <a:pt x="871294" y="450957"/>
                  </a:lnTo>
                  <a:lnTo>
                    <a:pt x="870429" y="454089"/>
                  </a:lnTo>
                  <a:lnTo>
                    <a:pt x="865451" y="456762"/>
                  </a:lnTo>
                  <a:lnTo>
                    <a:pt x="873204" y="456647"/>
                  </a:lnTo>
                  <a:lnTo>
                    <a:pt x="864561" y="458334"/>
                  </a:lnTo>
                  <a:lnTo>
                    <a:pt x="855055" y="463670"/>
                  </a:lnTo>
                  <a:lnTo>
                    <a:pt x="848269" y="467924"/>
                  </a:lnTo>
                  <a:lnTo>
                    <a:pt x="850479" y="462695"/>
                  </a:lnTo>
                  <a:lnTo>
                    <a:pt x="854960" y="456913"/>
                  </a:lnTo>
                  <a:lnTo>
                    <a:pt x="849949" y="457504"/>
                  </a:lnTo>
                  <a:lnTo>
                    <a:pt x="846387" y="463791"/>
                  </a:lnTo>
                  <a:lnTo>
                    <a:pt x="846466" y="469509"/>
                  </a:lnTo>
                  <a:lnTo>
                    <a:pt x="837837" y="472745"/>
                  </a:lnTo>
                  <a:lnTo>
                    <a:pt x="818819" y="484948"/>
                  </a:lnTo>
                  <a:lnTo>
                    <a:pt x="818720" y="477153"/>
                  </a:lnTo>
                  <a:lnTo>
                    <a:pt x="816979" y="483932"/>
                  </a:lnTo>
                  <a:lnTo>
                    <a:pt x="801516" y="489319"/>
                  </a:lnTo>
                  <a:lnTo>
                    <a:pt x="785185" y="499382"/>
                  </a:lnTo>
                  <a:lnTo>
                    <a:pt x="779262" y="501007"/>
                  </a:lnTo>
                  <a:lnTo>
                    <a:pt x="772346" y="495367"/>
                  </a:lnTo>
                  <a:lnTo>
                    <a:pt x="757255" y="493966"/>
                  </a:lnTo>
                  <a:lnTo>
                    <a:pt x="759056" y="491350"/>
                  </a:lnTo>
                  <a:lnTo>
                    <a:pt x="753979" y="486204"/>
                  </a:lnTo>
                  <a:lnTo>
                    <a:pt x="754944" y="491391"/>
                  </a:lnTo>
                  <a:lnTo>
                    <a:pt x="751306" y="492986"/>
                  </a:lnTo>
                  <a:lnTo>
                    <a:pt x="730773" y="495779"/>
                  </a:lnTo>
                  <a:lnTo>
                    <a:pt x="732529" y="487968"/>
                  </a:lnTo>
                  <a:lnTo>
                    <a:pt x="727995" y="491647"/>
                  </a:lnTo>
                  <a:lnTo>
                    <a:pt x="722048" y="490660"/>
                  </a:lnTo>
                  <a:lnTo>
                    <a:pt x="717032" y="491743"/>
                  </a:lnTo>
                  <a:lnTo>
                    <a:pt x="717524" y="495895"/>
                  </a:lnTo>
                  <a:lnTo>
                    <a:pt x="708412" y="499089"/>
                  </a:lnTo>
                  <a:lnTo>
                    <a:pt x="706605" y="501701"/>
                  </a:lnTo>
                  <a:lnTo>
                    <a:pt x="709825" y="504273"/>
                  </a:lnTo>
                  <a:lnTo>
                    <a:pt x="709851" y="507390"/>
                  </a:lnTo>
                  <a:lnTo>
                    <a:pt x="702154" y="516803"/>
                  </a:lnTo>
                  <a:lnTo>
                    <a:pt x="699941" y="526171"/>
                  </a:lnTo>
                  <a:lnTo>
                    <a:pt x="697295" y="539176"/>
                  </a:lnTo>
                  <a:lnTo>
                    <a:pt x="693677" y="544916"/>
                  </a:lnTo>
                  <a:lnTo>
                    <a:pt x="691445" y="552722"/>
                  </a:lnTo>
                  <a:lnTo>
                    <a:pt x="692858" y="557904"/>
                  </a:lnTo>
                  <a:lnTo>
                    <a:pt x="685041" y="553807"/>
                  </a:lnTo>
                  <a:lnTo>
                    <a:pt x="691041" y="559995"/>
                  </a:lnTo>
                  <a:lnTo>
                    <a:pt x="679188" y="568386"/>
                  </a:lnTo>
                  <a:lnTo>
                    <a:pt x="673731" y="574653"/>
                  </a:lnTo>
                  <a:lnTo>
                    <a:pt x="668739" y="582473"/>
                  </a:lnTo>
                  <a:lnTo>
                    <a:pt x="669734" y="594404"/>
                  </a:lnTo>
                  <a:lnTo>
                    <a:pt x="661888" y="586668"/>
                  </a:lnTo>
                  <a:lnTo>
                    <a:pt x="659136" y="586685"/>
                  </a:lnTo>
                  <a:lnTo>
                    <a:pt x="666978" y="593903"/>
                  </a:lnTo>
                  <a:lnTo>
                    <a:pt x="665167" y="597547"/>
                  </a:lnTo>
                  <a:lnTo>
                    <a:pt x="659218" y="600179"/>
                  </a:lnTo>
                  <a:lnTo>
                    <a:pt x="653217" y="593987"/>
                  </a:lnTo>
                  <a:lnTo>
                    <a:pt x="647199" y="584159"/>
                  </a:lnTo>
                  <a:lnTo>
                    <a:pt x="651388" y="595035"/>
                  </a:lnTo>
                  <a:lnTo>
                    <a:pt x="655092" y="600723"/>
                  </a:lnTo>
                  <a:lnTo>
                    <a:pt x="650047" y="601271"/>
                  </a:lnTo>
                  <a:lnTo>
                    <a:pt x="644558" y="604415"/>
                  </a:lnTo>
                  <a:lnTo>
                    <a:pt x="637664" y="602376"/>
                  </a:lnTo>
                  <a:lnTo>
                    <a:pt x="639450" y="593025"/>
                  </a:lnTo>
                  <a:lnTo>
                    <a:pt x="638476" y="582130"/>
                  </a:lnTo>
                  <a:lnTo>
                    <a:pt x="631104" y="574900"/>
                  </a:lnTo>
                  <a:lnTo>
                    <a:pt x="627889" y="573358"/>
                  </a:lnTo>
                  <a:lnTo>
                    <a:pt x="612313" y="574985"/>
                  </a:lnTo>
                  <a:lnTo>
                    <a:pt x="589408" y="579222"/>
                  </a:lnTo>
                  <a:lnTo>
                    <a:pt x="593997" y="580764"/>
                  </a:lnTo>
                  <a:lnTo>
                    <a:pt x="578431" y="588597"/>
                  </a:lnTo>
                  <a:lnTo>
                    <a:pt x="566066" y="596413"/>
                  </a:lnTo>
                  <a:lnTo>
                    <a:pt x="555078" y="609409"/>
                  </a:lnTo>
                  <a:lnTo>
                    <a:pt x="549587" y="620314"/>
                  </a:lnTo>
                  <a:lnTo>
                    <a:pt x="547309" y="632249"/>
                  </a:lnTo>
                  <a:lnTo>
                    <a:pt x="545472" y="633808"/>
                  </a:lnTo>
                  <a:lnTo>
                    <a:pt x="542732" y="646260"/>
                  </a:lnTo>
                  <a:lnTo>
                    <a:pt x="533089" y="659236"/>
                  </a:lnTo>
                  <a:lnTo>
                    <a:pt x="528036" y="669610"/>
                  </a:lnTo>
                  <a:lnTo>
                    <a:pt x="524361" y="679982"/>
                  </a:lnTo>
                  <a:lnTo>
                    <a:pt x="525286" y="688275"/>
                  </a:lnTo>
                  <a:lnTo>
                    <a:pt x="520226" y="705900"/>
                  </a:lnTo>
                  <a:lnTo>
                    <a:pt x="519308" y="716783"/>
                  </a:lnTo>
                  <a:lnTo>
                    <a:pt x="520233" y="726109"/>
                  </a:lnTo>
                  <a:lnTo>
                    <a:pt x="525318" y="746828"/>
                  </a:lnTo>
                  <a:lnTo>
                    <a:pt x="526248" y="759258"/>
                  </a:lnTo>
                  <a:lnTo>
                    <a:pt x="529025" y="768577"/>
                  </a:lnTo>
                  <a:lnTo>
                    <a:pt x="535968" y="780997"/>
                  </a:lnTo>
                  <a:lnTo>
                    <a:pt x="538289" y="790831"/>
                  </a:lnTo>
                  <a:lnTo>
                    <a:pt x="541070" y="796004"/>
                  </a:lnTo>
                  <a:lnTo>
                    <a:pt x="526274" y="805333"/>
                  </a:lnTo>
                  <a:lnTo>
                    <a:pt x="530439" y="805330"/>
                  </a:lnTo>
                  <a:lnTo>
                    <a:pt x="534137" y="801187"/>
                  </a:lnTo>
                  <a:lnTo>
                    <a:pt x="542925" y="799625"/>
                  </a:lnTo>
                  <a:lnTo>
                    <a:pt x="541085" y="808425"/>
                  </a:lnTo>
                  <a:lnTo>
                    <a:pt x="539258" y="830677"/>
                  </a:lnTo>
                  <a:lnTo>
                    <a:pt x="539265" y="836885"/>
                  </a:lnTo>
                  <a:lnTo>
                    <a:pt x="536030" y="845164"/>
                  </a:lnTo>
                  <a:lnTo>
                    <a:pt x="533258" y="855511"/>
                  </a:lnTo>
                  <a:lnTo>
                    <a:pt x="532344" y="870507"/>
                  </a:lnTo>
                  <a:lnTo>
                    <a:pt x="536076" y="892216"/>
                  </a:lnTo>
                  <a:lnTo>
                    <a:pt x="534219" y="892218"/>
                  </a:lnTo>
                  <a:lnTo>
                    <a:pt x="539335" y="899448"/>
                  </a:lnTo>
                  <a:lnTo>
                    <a:pt x="550060" y="926819"/>
                  </a:lnTo>
                  <a:lnTo>
                    <a:pt x="551929" y="932499"/>
                  </a:lnTo>
                  <a:lnTo>
                    <a:pt x="549163" y="948514"/>
                  </a:lnTo>
                  <a:lnTo>
                    <a:pt x="551044" y="960904"/>
                  </a:lnTo>
                  <a:lnTo>
                    <a:pt x="554785" y="970191"/>
                  </a:lnTo>
                  <a:lnTo>
                    <a:pt x="554785" y="970191"/>
                  </a:lnTo>
                  <a:lnTo>
                    <a:pt x="550153" y="986717"/>
                  </a:lnTo>
                  <a:lnTo>
                    <a:pt x="548285" y="984655"/>
                  </a:lnTo>
                  <a:lnTo>
                    <a:pt x="535232" y="982606"/>
                  </a:lnTo>
                  <a:lnTo>
                    <a:pt x="530104" y="979514"/>
                  </a:lnTo>
                  <a:lnTo>
                    <a:pt x="529173" y="982611"/>
                  </a:lnTo>
                  <a:lnTo>
                    <a:pt x="524513" y="982614"/>
                  </a:lnTo>
                  <a:lnTo>
                    <a:pt x="524508" y="972806"/>
                  </a:lnTo>
                  <a:lnTo>
                    <a:pt x="521248" y="975389"/>
                  </a:lnTo>
                  <a:lnTo>
                    <a:pt x="514725" y="973326"/>
                  </a:lnTo>
                  <a:lnTo>
                    <a:pt x="512395" y="977455"/>
                  </a:lnTo>
                  <a:lnTo>
                    <a:pt x="519385" y="978486"/>
                  </a:lnTo>
                  <a:lnTo>
                    <a:pt x="519386" y="981584"/>
                  </a:lnTo>
                  <a:lnTo>
                    <a:pt x="514725" y="981068"/>
                  </a:lnTo>
                  <a:lnTo>
                    <a:pt x="510531" y="983649"/>
                  </a:lnTo>
                  <a:lnTo>
                    <a:pt x="507734" y="987261"/>
                  </a:lnTo>
                  <a:lnTo>
                    <a:pt x="507733" y="992939"/>
                  </a:lnTo>
                  <a:lnTo>
                    <a:pt x="503536" y="995002"/>
                  </a:lnTo>
                  <a:lnTo>
                    <a:pt x="505866" y="1001711"/>
                  </a:lnTo>
                  <a:lnTo>
                    <a:pt x="501666" y="1006869"/>
                  </a:lnTo>
                  <a:lnTo>
                    <a:pt x="498866" y="1007899"/>
                  </a:lnTo>
                  <a:lnTo>
                    <a:pt x="489998" y="1012536"/>
                  </a:lnTo>
                  <a:lnTo>
                    <a:pt x="482065" y="1012012"/>
                  </a:lnTo>
                  <a:lnTo>
                    <a:pt x="478794" y="1016135"/>
                  </a:lnTo>
                  <a:lnTo>
                    <a:pt x="475066" y="1012518"/>
                  </a:lnTo>
                  <a:lnTo>
                    <a:pt x="472258" y="1017157"/>
                  </a:lnTo>
                  <a:lnTo>
                    <a:pt x="468990" y="1018183"/>
                  </a:lnTo>
                  <a:lnTo>
                    <a:pt x="473184" y="1022317"/>
                  </a:lnTo>
                  <a:lnTo>
                    <a:pt x="479249" y="1024905"/>
                  </a:lnTo>
                  <a:lnTo>
                    <a:pt x="473171" y="1030569"/>
                  </a:lnTo>
                  <a:lnTo>
                    <a:pt x="468976" y="1026436"/>
                  </a:lnTo>
                  <a:lnTo>
                    <a:pt x="466168" y="1029526"/>
                  </a:lnTo>
                  <a:lnTo>
                    <a:pt x="464312" y="1023333"/>
                  </a:lnTo>
                  <a:lnTo>
                    <a:pt x="461509" y="1024359"/>
                  </a:lnTo>
                  <a:lnTo>
                    <a:pt x="463385" y="1020236"/>
                  </a:lnTo>
                  <a:lnTo>
                    <a:pt x="456390" y="1017126"/>
                  </a:lnTo>
                  <a:lnTo>
                    <a:pt x="454516" y="1020217"/>
                  </a:lnTo>
                  <a:lnTo>
                    <a:pt x="451253" y="1018662"/>
                  </a:lnTo>
                  <a:lnTo>
                    <a:pt x="446576" y="1022261"/>
                  </a:lnTo>
                  <a:lnTo>
                    <a:pt x="440524" y="1016569"/>
                  </a:lnTo>
                  <a:lnTo>
                    <a:pt x="439607" y="1010892"/>
                  </a:lnTo>
                  <a:lnTo>
                    <a:pt x="422817" y="1008773"/>
                  </a:lnTo>
                  <a:lnTo>
                    <a:pt x="413939" y="1012351"/>
                  </a:lnTo>
                  <a:lnTo>
                    <a:pt x="421858" y="1015992"/>
                  </a:lnTo>
                  <a:lnTo>
                    <a:pt x="419034" y="1022172"/>
                  </a:lnTo>
                  <a:lnTo>
                    <a:pt x="420863" y="1032494"/>
                  </a:lnTo>
                  <a:lnTo>
                    <a:pt x="415726" y="1032475"/>
                  </a:lnTo>
                  <a:lnTo>
                    <a:pt x="411970" y="1037617"/>
                  </a:lnTo>
                  <a:lnTo>
                    <a:pt x="409638" y="1036576"/>
                  </a:lnTo>
                  <a:lnTo>
                    <a:pt x="410080" y="1042766"/>
                  </a:lnTo>
                  <a:lnTo>
                    <a:pt x="397928" y="1043744"/>
                  </a:lnTo>
                  <a:lnTo>
                    <a:pt x="393748" y="1038568"/>
                  </a:lnTo>
                  <a:lnTo>
                    <a:pt x="391859" y="1042684"/>
                  </a:lnTo>
                  <a:lnTo>
                    <a:pt x="389066" y="1040607"/>
                  </a:lnTo>
                  <a:lnTo>
                    <a:pt x="388098" y="1047306"/>
                  </a:lnTo>
                  <a:lnTo>
                    <a:pt x="384350" y="1049349"/>
                  </a:lnTo>
                  <a:lnTo>
                    <a:pt x="381048" y="1055003"/>
                  </a:lnTo>
                  <a:lnTo>
                    <a:pt x="381953" y="1060679"/>
                  </a:lnTo>
                  <a:lnTo>
                    <a:pt x="378202" y="1062720"/>
                  </a:lnTo>
                  <a:lnTo>
                    <a:pt x="370271" y="1059583"/>
                  </a:lnTo>
                  <a:lnTo>
                    <a:pt x="365116" y="1061615"/>
                  </a:lnTo>
                  <a:lnTo>
                    <a:pt x="362336" y="1057475"/>
                  </a:lnTo>
                  <a:lnTo>
                    <a:pt x="353476" y="1053811"/>
                  </a:lnTo>
                  <a:lnTo>
                    <a:pt x="350692" y="1050699"/>
                  </a:lnTo>
                  <a:lnTo>
                    <a:pt x="347407" y="1052740"/>
                  </a:lnTo>
                  <a:lnTo>
                    <a:pt x="340400" y="1052177"/>
                  </a:lnTo>
                  <a:lnTo>
                    <a:pt x="336621" y="1057821"/>
                  </a:lnTo>
                  <a:lnTo>
                    <a:pt x="342684" y="1059925"/>
                  </a:lnTo>
                  <a:lnTo>
                    <a:pt x="334733" y="1060385"/>
                  </a:lnTo>
                  <a:lnTo>
                    <a:pt x="334810" y="1049559"/>
                  </a:lnTo>
                  <a:lnTo>
                    <a:pt x="331523" y="1051598"/>
                  </a:lnTo>
                  <a:lnTo>
                    <a:pt x="321717" y="1050493"/>
                  </a:lnTo>
                  <a:lnTo>
                    <a:pt x="317946" y="1054588"/>
                  </a:lnTo>
                  <a:lnTo>
                    <a:pt x="314198" y="1055589"/>
                  </a:lnTo>
                  <a:lnTo>
                    <a:pt x="306265" y="1053978"/>
                  </a:lnTo>
                  <a:lnTo>
                    <a:pt x="304785" y="1063245"/>
                  </a:lnTo>
                  <a:lnTo>
                    <a:pt x="297789" y="1061124"/>
                  </a:lnTo>
                  <a:lnTo>
                    <a:pt x="292124" y="1067259"/>
                  </a:lnTo>
                  <a:lnTo>
                    <a:pt x="297178" y="1077612"/>
                  </a:lnTo>
                  <a:lnTo>
                    <a:pt x="293903" y="1077583"/>
                  </a:lnTo>
                  <a:lnTo>
                    <a:pt x="288636" y="1090934"/>
                  </a:lnTo>
                  <a:lnTo>
                    <a:pt x="286656" y="1102765"/>
                  </a:lnTo>
                  <a:lnTo>
                    <a:pt x="280997" y="1106834"/>
                  </a:lnTo>
                  <a:lnTo>
                    <a:pt x="281906" y="1109933"/>
                  </a:lnTo>
                  <a:lnTo>
                    <a:pt x="280901" y="1117134"/>
                  </a:lnTo>
                  <a:lnTo>
                    <a:pt x="273922" y="1111918"/>
                  </a:lnTo>
                  <a:lnTo>
                    <a:pt x="271076" y="1115496"/>
                  </a:lnTo>
                  <a:lnTo>
                    <a:pt x="272926" y="1118088"/>
                  </a:lnTo>
                  <a:lnTo>
                    <a:pt x="266803" y="1121119"/>
                  </a:lnTo>
                  <a:lnTo>
                    <a:pt x="266736" y="1127812"/>
                  </a:lnTo>
                  <a:lnTo>
                    <a:pt x="251718" y="1129204"/>
                  </a:lnTo>
                  <a:lnTo>
                    <a:pt x="242878" y="1122930"/>
                  </a:lnTo>
                  <a:lnTo>
                    <a:pt x="239139" y="1121859"/>
                  </a:lnTo>
                  <a:lnTo>
                    <a:pt x="234996" y="1115118"/>
                  </a:lnTo>
                  <a:lnTo>
                    <a:pt x="229368" y="1115570"/>
                  </a:lnTo>
                  <a:lnTo>
                    <a:pt x="229332" y="1118660"/>
                  </a:lnTo>
                  <a:lnTo>
                    <a:pt x="223264" y="1116530"/>
                  </a:lnTo>
                  <a:lnTo>
                    <a:pt x="229414" y="1111450"/>
                  </a:lnTo>
                  <a:lnTo>
                    <a:pt x="228554" y="1104744"/>
                  </a:lnTo>
                  <a:lnTo>
                    <a:pt x="228554" y="1104744"/>
                  </a:lnTo>
                  <a:lnTo>
                    <a:pt x="232406" y="1095515"/>
                  </a:lnTo>
                  <a:lnTo>
                    <a:pt x="231540" y="1089322"/>
                  </a:lnTo>
                  <a:lnTo>
                    <a:pt x="234371" y="1087293"/>
                  </a:lnTo>
                  <a:lnTo>
                    <a:pt x="242305" y="1089442"/>
                  </a:lnTo>
                  <a:lnTo>
                    <a:pt x="244267" y="1081219"/>
                  </a:lnTo>
                  <a:lnTo>
                    <a:pt x="246133" y="1081754"/>
                  </a:lnTo>
                  <a:lnTo>
                    <a:pt x="248544" y="1075080"/>
                  </a:lnTo>
                  <a:lnTo>
                    <a:pt x="253625" y="1081318"/>
                  </a:lnTo>
                  <a:lnTo>
                    <a:pt x="264408" y="1079367"/>
                  </a:lnTo>
                  <a:lnTo>
                    <a:pt x="257432" y="1075173"/>
                  </a:lnTo>
                  <a:lnTo>
                    <a:pt x="262146" y="1071614"/>
                  </a:lnTo>
                  <a:lnTo>
                    <a:pt x="261237" y="1069027"/>
                  </a:lnTo>
                  <a:lnTo>
                    <a:pt x="267312" y="1069604"/>
                  </a:lnTo>
                  <a:lnTo>
                    <a:pt x="265559" y="1057730"/>
                  </a:lnTo>
                  <a:lnTo>
                    <a:pt x="274477" y="1054209"/>
                  </a:lnTo>
                  <a:lnTo>
                    <a:pt x="274526" y="1049053"/>
                  </a:lnTo>
                  <a:lnTo>
                    <a:pt x="278289" y="1046511"/>
                  </a:lnTo>
                  <a:lnTo>
                    <a:pt x="275510" y="1043906"/>
                  </a:lnTo>
                  <a:lnTo>
                    <a:pt x="279277" y="1040849"/>
                  </a:lnTo>
                  <a:lnTo>
                    <a:pt x="280240" y="1037763"/>
                  </a:lnTo>
                  <a:lnTo>
                    <a:pt x="285388" y="1036780"/>
                  </a:lnTo>
                  <a:lnTo>
                    <a:pt x="283557" y="1032637"/>
                  </a:lnTo>
                  <a:lnTo>
                    <a:pt x="283639" y="1023870"/>
                  </a:lnTo>
                  <a:lnTo>
                    <a:pt x="286491" y="1018222"/>
                  </a:lnTo>
                  <a:lnTo>
                    <a:pt x="282806" y="1013029"/>
                  </a:lnTo>
                  <a:lnTo>
                    <a:pt x="281833" y="1017147"/>
                  </a:lnTo>
                  <a:lnTo>
                    <a:pt x="277609" y="1019687"/>
                  </a:lnTo>
                  <a:lnTo>
                    <a:pt x="269730" y="1013936"/>
                  </a:lnTo>
                  <a:lnTo>
                    <a:pt x="268827" y="1010831"/>
                  </a:lnTo>
                  <a:lnTo>
                    <a:pt x="264140" y="1012848"/>
                  </a:lnTo>
                  <a:lnTo>
                    <a:pt x="263243" y="1009228"/>
                  </a:lnTo>
                  <a:lnTo>
                    <a:pt x="257151" y="1011745"/>
                  </a:lnTo>
                  <a:lnTo>
                    <a:pt x="258138" y="1006596"/>
                  </a:lnTo>
                  <a:lnTo>
                    <a:pt x="251178" y="1002912"/>
                  </a:lnTo>
                  <a:lnTo>
                    <a:pt x="254052" y="995718"/>
                  </a:lnTo>
                  <a:lnTo>
                    <a:pt x="252263" y="988474"/>
                  </a:lnTo>
                  <a:lnTo>
                    <a:pt x="253293" y="979194"/>
                  </a:lnTo>
                  <a:lnTo>
                    <a:pt x="258547" y="966858"/>
                  </a:lnTo>
                  <a:lnTo>
                    <a:pt x="256705" y="964774"/>
                  </a:lnTo>
                  <a:lnTo>
                    <a:pt x="244608" y="963613"/>
                  </a:lnTo>
                  <a:lnTo>
                    <a:pt x="234805" y="965570"/>
                  </a:lnTo>
                  <a:lnTo>
                    <a:pt x="231108" y="962947"/>
                  </a:lnTo>
                  <a:lnTo>
                    <a:pt x="224056" y="968545"/>
                  </a:lnTo>
                  <a:lnTo>
                    <a:pt x="223174" y="964404"/>
                  </a:lnTo>
                  <a:lnTo>
                    <a:pt x="226040" y="958241"/>
                  </a:lnTo>
                  <a:lnTo>
                    <a:pt x="220005" y="956621"/>
                  </a:lnTo>
                  <a:lnTo>
                    <a:pt x="220054" y="952491"/>
                  </a:lnTo>
                  <a:lnTo>
                    <a:pt x="212135" y="952912"/>
                  </a:lnTo>
                  <a:lnTo>
                    <a:pt x="207454" y="954920"/>
                  </a:lnTo>
                  <a:lnTo>
                    <a:pt x="203795" y="949711"/>
                  </a:lnTo>
                  <a:lnTo>
                    <a:pt x="205242" y="945597"/>
                  </a:lnTo>
                  <a:lnTo>
                    <a:pt x="211286" y="946188"/>
                  </a:lnTo>
                  <a:lnTo>
                    <a:pt x="212732" y="942074"/>
                  </a:lnTo>
                  <a:lnTo>
                    <a:pt x="208595" y="937891"/>
                  </a:lnTo>
                  <a:lnTo>
                    <a:pt x="214266" y="930728"/>
                  </a:lnTo>
                  <a:lnTo>
                    <a:pt x="212456" y="926574"/>
                  </a:lnTo>
                  <a:lnTo>
                    <a:pt x="213894" y="922975"/>
                  </a:lnTo>
                  <a:lnTo>
                    <a:pt x="212556" y="918308"/>
                  </a:lnTo>
                  <a:lnTo>
                    <a:pt x="206991" y="917206"/>
                  </a:lnTo>
                  <a:lnTo>
                    <a:pt x="201943" y="911976"/>
                  </a:lnTo>
                  <a:lnTo>
                    <a:pt x="200935" y="918164"/>
                  </a:lnTo>
                  <a:lnTo>
                    <a:pt x="193060" y="915996"/>
                  </a:lnTo>
                  <a:lnTo>
                    <a:pt x="190189" y="922159"/>
                  </a:lnTo>
                  <a:lnTo>
                    <a:pt x="185992" y="923137"/>
                  </a:lnTo>
                  <a:lnTo>
                    <a:pt x="186128" y="912805"/>
                  </a:lnTo>
                  <a:lnTo>
                    <a:pt x="192197" y="910818"/>
                  </a:lnTo>
                  <a:lnTo>
                    <a:pt x="192318" y="901517"/>
                  </a:lnTo>
                  <a:lnTo>
                    <a:pt x="189531" y="901481"/>
                  </a:lnTo>
                  <a:lnTo>
                    <a:pt x="182452" y="909655"/>
                  </a:lnTo>
                  <a:lnTo>
                    <a:pt x="177369" y="907520"/>
                  </a:lnTo>
                  <a:lnTo>
                    <a:pt x="177419" y="903903"/>
                  </a:lnTo>
                  <a:lnTo>
                    <a:pt x="168570" y="905331"/>
                  </a:lnTo>
                  <a:lnTo>
                    <a:pt x="166741" y="903238"/>
                  </a:lnTo>
                  <a:lnTo>
                    <a:pt x="164795" y="909412"/>
                  </a:lnTo>
                  <a:lnTo>
                    <a:pt x="167489" y="916168"/>
                  </a:lnTo>
                  <a:lnTo>
                    <a:pt x="163719" y="919732"/>
                  </a:lnTo>
                  <a:lnTo>
                    <a:pt x="159528" y="920189"/>
                  </a:lnTo>
                  <a:lnTo>
                    <a:pt x="158531" y="924824"/>
                  </a:lnTo>
                  <a:lnTo>
                    <a:pt x="151541" y="925756"/>
                  </a:lnTo>
                  <a:lnTo>
                    <a:pt x="149651" y="927795"/>
                  </a:lnTo>
                  <a:lnTo>
                    <a:pt x="149545" y="935026"/>
                  </a:lnTo>
                  <a:lnTo>
                    <a:pt x="147646" y="937580"/>
                  </a:lnTo>
                  <a:lnTo>
                    <a:pt x="146792" y="932402"/>
                  </a:lnTo>
                  <a:lnTo>
                    <a:pt x="141653" y="933875"/>
                  </a:lnTo>
                  <a:lnTo>
                    <a:pt x="139855" y="929715"/>
                  </a:lnTo>
                  <a:lnTo>
                    <a:pt x="133761" y="932722"/>
                  </a:lnTo>
                  <a:lnTo>
                    <a:pt x="136954" y="936903"/>
                  </a:lnTo>
                  <a:lnTo>
                    <a:pt x="134604" y="938417"/>
                  </a:lnTo>
                  <a:lnTo>
                    <a:pt x="130930" y="935261"/>
                  </a:lnTo>
                  <a:lnTo>
                    <a:pt x="128099" y="937800"/>
                  </a:lnTo>
                  <a:lnTo>
                    <a:pt x="122958" y="939269"/>
                  </a:lnTo>
                  <a:lnTo>
                    <a:pt x="121162" y="935108"/>
                  </a:lnTo>
                  <a:lnTo>
                    <a:pt x="118680" y="944882"/>
                  </a:lnTo>
                  <a:lnTo>
                    <a:pt x="115937" y="941739"/>
                  </a:lnTo>
                  <a:lnTo>
                    <a:pt x="112207" y="942195"/>
                  </a:lnTo>
                  <a:lnTo>
                    <a:pt x="111209" y="946311"/>
                  </a:lnTo>
                  <a:lnTo>
                    <a:pt x="107012" y="946759"/>
                  </a:lnTo>
                  <a:lnTo>
                    <a:pt x="109533" y="934920"/>
                  </a:lnTo>
                  <a:lnTo>
                    <a:pt x="105509" y="925039"/>
                  </a:lnTo>
                  <a:lnTo>
                    <a:pt x="103606" y="927590"/>
                  </a:lnTo>
                  <a:lnTo>
                    <a:pt x="100851" y="925478"/>
                  </a:lnTo>
                  <a:lnTo>
                    <a:pt x="102805" y="919827"/>
                  </a:lnTo>
                  <a:lnTo>
                    <a:pt x="94902" y="919694"/>
                  </a:lnTo>
                  <a:lnTo>
                    <a:pt x="91683" y="917572"/>
                  </a:lnTo>
                  <a:lnTo>
                    <a:pt x="87903" y="921124"/>
                  </a:lnTo>
                  <a:lnTo>
                    <a:pt x="84282" y="915378"/>
                  </a:lnTo>
                  <a:lnTo>
                    <a:pt x="80974" y="918420"/>
                  </a:lnTo>
                  <a:lnTo>
                    <a:pt x="75396" y="918322"/>
                  </a:lnTo>
                  <a:lnTo>
                    <a:pt x="74167" y="908998"/>
                  </a:lnTo>
                  <a:lnTo>
                    <a:pt x="71389" y="908432"/>
                  </a:lnTo>
                  <a:lnTo>
                    <a:pt x="70376" y="913065"/>
                  </a:lnTo>
                  <a:lnTo>
                    <a:pt x="63376" y="914488"/>
                  </a:lnTo>
                  <a:lnTo>
                    <a:pt x="65358" y="907806"/>
                  </a:lnTo>
                  <a:lnTo>
                    <a:pt x="61669" y="906189"/>
                  </a:lnTo>
                  <a:lnTo>
                    <a:pt x="61508" y="914971"/>
                  </a:lnTo>
                  <a:lnTo>
                    <a:pt x="57799" y="914386"/>
                  </a:lnTo>
                  <a:lnTo>
                    <a:pt x="55408" y="917959"/>
                  </a:lnTo>
                  <a:lnTo>
                    <a:pt x="61394" y="921169"/>
                  </a:lnTo>
                  <a:lnTo>
                    <a:pt x="60398" y="924768"/>
                  </a:lnTo>
                  <a:lnTo>
                    <a:pt x="63103" y="929467"/>
                  </a:lnTo>
                  <a:lnTo>
                    <a:pt x="62116" y="932549"/>
                  </a:lnTo>
                  <a:lnTo>
                    <a:pt x="55130" y="932937"/>
                  </a:lnTo>
                  <a:lnTo>
                    <a:pt x="50508" y="931301"/>
                  </a:lnTo>
                  <a:lnTo>
                    <a:pt x="48104" y="935388"/>
                  </a:lnTo>
                  <a:lnTo>
                    <a:pt x="45323" y="934819"/>
                  </a:lnTo>
                  <a:lnTo>
                    <a:pt x="41236" y="929575"/>
                  </a:lnTo>
                  <a:lnTo>
                    <a:pt x="38445" y="929522"/>
                  </a:lnTo>
                  <a:lnTo>
                    <a:pt x="37396" y="935701"/>
                  </a:lnTo>
                  <a:lnTo>
                    <a:pt x="33715" y="933563"/>
                  </a:lnTo>
                  <a:lnTo>
                    <a:pt x="32975" y="923732"/>
                  </a:lnTo>
                  <a:lnTo>
                    <a:pt x="30671" y="922654"/>
                  </a:lnTo>
                  <a:lnTo>
                    <a:pt x="36855" y="915540"/>
                  </a:lnTo>
                  <a:lnTo>
                    <a:pt x="38853" y="908344"/>
                  </a:lnTo>
                  <a:lnTo>
                    <a:pt x="42116" y="907890"/>
                  </a:lnTo>
                  <a:lnTo>
                    <a:pt x="41740" y="903231"/>
                  </a:lnTo>
                  <a:lnTo>
                    <a:pt x="34418" y="897405"/>
                  </a:lnTo>
                  <a:lnTo>
                    <a:pt x="35427" y="893289"/>
                  </a:lnTo>
                  <a:lnTo>
                    <a:pt x="24879" y="886361"/>
                  </a:lnTo>
                  <a:lnTo>
                    <a:pt x="26829" y="881747"/>
                  </a:lnTo>
                  <a:lnTo>
                    <a:pt x="31480" y="881321"/>
                  </a:lnTo>
                  <a:lnTo>
                    <a:pt x="31571" y="876670"/>
                  </a:lnTo>
                  <a:lnTo>
                    <a:pt x="27879" y="875563"/>
                  </a:lnTo>
                  <a:lnTo>
                    <a:pt x="25238" y="868272"/>
                  </a:lnTo>
                  <a:lnTo>
                    <a:pt x="18290" y="867616"/>
                  </a:lnTo>
                  <a:lnTo>
                    <a:pt x="19312" y="862982"/>
                  </a:lnTo>
                  <a:lnTo>
                    <a:pt x="27227" y="861588"/>
                  </a:lnTo>
                  <a:lnTo>
                    <a:pt x="28226" y="857988"/>
                  </a:lnTo>
                  <a:lnTo>
                    <a:pt x="30947" y="861144"/>
                  </a:lnTo>
                  <a:lnTo>
                    <a:pt x="39759" y="861316"/>
                  </a:lnTo>
                  <a:lnTo>
                    <a:pt x="37664" y="873686"/>
                  </a:lnTo>
                  <a:lnTo>
                    <a:pt x="40398" y="876324"/>
                  </a:lnTo>
                  <a:lnTo>
                    <a:pt x="40299" y="881492"/>
                  </a:lnTo>
                  <a:lnTo>
                    <a:pt x="47241" y="882659"/>
                  </a:lnTo>
                  <a:lnTo>
                    <a:pt x="48140" y="884227"/>
                  </a:lnTo>
                  <a:lnTo>
                    <a:pt x="56051" y="883341"/>
                  </a:lnTo>
                  <a:lnTo>
                    <a:pt x="57764" y="891127"/>
                  </a:lnTo>
                  <a:lnTo>
                    <a:pt x="60067" y="892204"/>
                  </a:lnTo>
                  <a:lnTo>
                    <a:pt x="63838" y="889171"/>
                  </a:lnTo>
                  <a:lnTo>
                    <a:pt x="74508" y="889881"/>
                  </a:lnTo>
                  <a:lnTo>
                    <a:pt x="79679" y="886353"/>
                  </a:lnTo>
                  <a:lnTo>
                    <a:pt x="80544" y="889987"/>
                  </a:lnTo>
                  <a:lnTo>
                    <a:pt x="84786" y="886443"/>
                  </a:lnTo>
                  <a:lnTo>
                    <a:pt x="88402" y="892192"/>
                  </a:lnTo>
                  <a:lnTo>
                    <a:pt x="92081" y="894323"/>
                  </a:lnTo>
                  <a:lnTo>
                    <a:pt x="91055" y="899991"/>
                  </a:lnTo>
                  <a:lnTo>
                    <a:pt x="94289" y="901080"/>
                  </a:lnTo>
                  <a:lnTo>
                    <a:pt x="90949" y="906191"/>
                  </a:lnTo>
                  <a:lnTo>
                    <a:pt x="91833" y="908790"/>
                  </a:lnTo>
                  <a:lnTo>
                    <a:pt x="97874" y="908893"/>
                  </a:lnTo>
                  <a:lnTo>
                    <a:pt x="98760" y="911491"/>
                  </a:lnTo>
                  <a:lnTo>
                    <a:pt x="103949" y="906927"/>
                  </a:lnTo>
                  <a:lnTo>
                    <a:pt x="101239" y="902231"/>
                  </a:lnTo>
                  <a:lnTo>
                    <a:pt x="104044" y="901243"/>
                  </a:lnTo>
                  <a:lnTo>
                    <a:pt x="103218" y="895028"/>
                  </a:lnTo>
                  <a:lnTo>
                    <a:pt x="96225" y="896461"/>
                  </a:lnTo>
                  <a:lnTo>
                    <a:pt x="97268" y="889759"/>
                  </a:lnTo>
                  <a:lnTo>
                    <a:pt x="88491" y="887024"/>
                  </a:lnTo>
                  <a:lnTo>
                    <a:pt x="90436" y="881888"/>
                  </a:lnTo>
                  <a:lnTo>
                    <a:pt x="95595" y="878874"/>
                  </a:lnTo>
                  <a:lnTo>
                    <a:pt x="99394" y="873768"/>
                  </a:lnTo>
                  <a:lnTo>
                    <a:pt x="98510" y="871167"/>
                  </a:lnTo>
                  <a:lnTo>
                    <a:pt x="92443" y="873132"/>
                  </a:lnTo>
                  <a:lnTo>
                    <a:pt x="91559" y="870532"/>
                  </a:lnTo>
                  <a:lnTo>
                    <a:pt x="96689" y="869068"/>
                  </a:lnTo>
                  <a:lnTo>
                    <a:pt x="98649" y="862896"/>
                  </a:lnTo>
                  <a:lnTo>
                    <a:pt x="110700" y="863613"/>
                  </a:lnTo>
                  <a:lnTo>
                    <a:pt x="116232" y="865771"/>
                  </a:lnTo>
                  <a:lnTo>
                    <a:pt x="118154" y="861665"/>
                  </a:lnTo>
                  <a:lnTo>
                    <a:pt x="114586" y="852815"/>
                  </a:lnTo>
                  <a:lnTo>
                    <a:pt x="115639" y="845074"/>
                  </a:lnTo>
                  <a:lnTo>
                    <a:pt x="112891" y="842960"/>
                  </a:lnTo>
                  <a:lnTo>
                    <a:pt x="107777" y="843911"/>
                  </a:lnTo>
                  <a:lnTo>
                    <a:pt x="107862" y="838739"/>
                  </a:lnTo>
                  <a:lnTo>
                    <a:pt x="100038" y="835505"/>
                  </a:lnTo>
                  <a:lnTo>
                    <a:pt x="96261" y="839580"/>
                  </a:lnTo>
                  <a:lnTo>
                    <a:pt x="98919" y="846867"/>
                  </a:lnTo>
                  <a:lnTo>
                    <a:pt x="100774" y="846898"/>
                  </a:lnTo>
                  <a:lnTo>
                    <a:pt x="102927" y="856761"/>
                  </a:lnTo>
                  <a:lnTo>
                    <a:pt x="97792" y="858744"/>
                  </a:lnTo>
                  <a:lnTo>
                    <a:pt x="97835" y="856159"/>
                  </a:lnTo>
                  <a:lnTo>
                    <a:pt x="93733" y="851952"/>
                  </a:lnTo>
                  <a:lnTo>
                    <a:pt x="94302" y="845754"/>
                  </a:lnTo>
                  <a:lnTo>
                    <a:pt x="81352" y="843978"/>
                  </a:lnTo>
                  <a:lnTo>
                    <a:pt x="81507" y="835186"/>
                  </a:lnTo>
                  <a:lnTo>
                    <a:pt x="74502" y="838166"/>
                  </a:lnTo>
                  <a:lnTo>
                    <a:pt x="68035" y="837015"/>
                  </a:lnTo>
                  <a:lnTo>
                    <a:pt x="63005" y="833302"/>
                  </a:lnTo>
                  <a:lnTo>
                    <a:pt x="57880" y="834760"/>
                  </a:lnTo>
                  <a:lnTo>
                    <a:pt x="54975" y="841431"/>
                  </a:lnTo>
                  <a:lnTo>
                    <a:pt x="55796" y="847137"/>
                  </a:lnTo>
                  <a:lnTo>
                    <a:pt x="54754" y="853324"/>
                  </a:lnTo>
                  <a:lnTo>
                    <a:pt x="48687" y="855280"/>
                  </a:lnTo>
                  <a:lnTo>
                    <a:pt x="45086" y="849521"/>
                  </a:lnTo>
                  <a:lnTo>
                    <a:pt x="37176" y="850921"/>
                  </a:lnTo>
                  <a:lnTo>
                    <a:pt x="27472" y="849180"/>
                  </a:lnTo>
                  <a:lnTo>
                    <a:pt x="25267" y="843446"/>
                  </a:lnTo>
                  <a:lnTo>
                    <a:pt x="28603" y="838856"/>
                  </a:lnTo>
                  <a:lnTo>
                    <a:pt x="20778" y="836114"/>
                  </a:lnTo>
                  <a:lnTo>
                    <a:pt x="18103" y="830886"/>
                  </a:lnTo>
                  <a:lnTo>
                    <a:pt x="19175" y="823663"/>
                  </a:lnTo>
                  <a:lnTo>
                    <a:pt x="23888" y="819618"/>
                  </a:lnTo>
                  <a:lnTo>
                    <a:pt x="28003" y="822287"/>
                  </a:lnTo>
                  <a:lnTo>
                    <a:pt x="28147" y="815045"/>
                  </a:lnTo>
                  <a:lnTo>
                    <a:pt x="31890" y="813048"/>
                  </a:lnTo>
                  <a:lnTo>
                    <a:pt x="33823" y="808946"/>
                  </a:lnTo>
                  <a:lnTo>
                    <a:pt x="23199" y="807701"/>
                  </a:lnTo>
                  <a:lnTo>
                    <a:pt x="17121" y="810684"/>
                  </a:lnTo>
                  <a:lnTo>
                    <a:pt x="12651" y="802830"/>
                  </a:lnTo>
                  <a:lnTo>
                    <a:pt x="5765" y="800100"/>
                  </a:lnTo>
                  <a:lnTo>
                    <a:pt x="2280" y="789674"/>
                  </a:lnTo>
                  <a:lnTo>
                    <a:pt x="0" y="788073"/>
                  </a:lnTo>
                  <a:lnTo>
                    <a:pt x="2130" y="774655"/>
                  </a:lnTo>
                  <a:lnTo>
                    <a:pt x="6504" y="764389"/>
                  </a:lnTo>
                  <a:lnTo>
                    <a:pt x="3883" y="757083"/>
                  </a:lnTo>
                  <a:lnTo>
                    <a:pt x="12678" y="756229"/>
                  </a:lnTo>
                  <a:lnTo>
                    <a:pt x="14589" y="753160"/>
                  </a:lnTo>
                  <a:lnTo>
                    <a:pt x="13760" y="748481"/>
                  </a:lnTo>
                  <a:lnTo>
                    <a:pt x="15723" y="742823"/>
                  </a:lnTo>
                  <a:lnTo>
                    <a:pt x="14894" y="738143"/>
                  </a:lnTo>
                  <a:lnTo>
                    <a:pt x="16740" y="738181"/>
                  </a:lnTo>
                  <a:lnTo>
                    <a:pt x="17904" y="726287"/>
                  </a:lnTo>
                  <a:lnTo>
                    <a:pt x="13292" y="726193"/>
                  </a:lnTo>
                  <a:lnTo>
                    <a:pt x="1784" y="724919"/>
                  </a:lnTo>
                  <a:lnTo>
                    <a:pt x="465" y="721782"/>
                  </a:lnTo>
                  <a:lnTo>
                    <a:pt x="5656" y="716190"/>
                  </a:lnTo>
                  <a:lnTo>
                    <a:pt x="3481" y="709925"/>
                  </a:lnTo>
                  <a:lnTo>
                    <a:pt x="7757" y="703794"/>
                  </a:lnTo>
                  <a:lnTo>
                    <a:pt x="17318" y="709692"/>
                  </a:lnTo>
                  <a:lnTo>
                    <a:pt x="19529" y="714401"/>
                  </a:lnTo>
                  <a:lnTo>
                    <a:pt x="30121" y="715131"/>
                  </a:lnTo>
                  <a:lnTo>
                    <a:pt x="36525" y="717848"/>
                  </a:lnTo>
                  <a:lnTo>
                    <a:pt x="39812" y="714802"/>
                  </a:lnTo>
                  <a:lnTo>
                    <a:pt x="46727" y="714935"/>
                  </a:lnTo>
                  <a:lnTo>
                    <a:pt x="45726" y="719062"/>
                  </a:lnTo>
                  <a:lnTo>
                    <a:pt x="52161" y="720220"/>
                  </a:lnTo>
                  <a:lnTo>
                    <a:pt x="52240" y="716076"/>
                  </a:lnTo>
                  <a:lnTo>
                    <a:pt x="56408" y="715118"/>
                  </a:lnTo>
                  <a:lnTo>
                    <a:pt x="59299" y="708434"/>
                  </a:lnTo>
                  <a:lnTo>
                    <a:pt x="59376" y="704289"/>
                  </a:lnTo>
                  <a:lnTo>
                    <a:pt x="63609" y="699703"/>
                  </a:lnTo>
                  <a:lnTo>
                    <a:pt x="61402" y="694478"/>
                  </a:lnTo>
                  <a:lnTo>
                    <a:pt x="64617" y="695056"/>
                  </a:lnTo>
                  <a:lnTo>
                    <a:pt x="64759" y="687282"/>
                  </a:lnTo>
                  <a:lnTo>
                    <a:pt x="62073" y="683085"/>
                  </a:lnTo>
                  <a:lnTo>
                    <a:pt x="58860" y="682507"/>
                  </a:lnTo>
                  <a:lnTo>
                    <a:pt x="62169" y="677902"/>
                  </a:lnTo>
                  <a:lnTo>
                    <a:pt x="65851" y="677970"/>
                  </a:lnTo>
                  <a:lnTo>
                    <a:pt x="64105" y="672753"/>
                  </a:lnTo>
                  <a:lnTo>
                    <a:pt x="58161" y="670568"/>
                  </a:lnTo>
                  <a:lnTo>
                    <a:pt x="57357" y="664330"/>
                  </a:lnTo>
                  <a:lnTo>
                    <a:pt x="50437" y="665237"/>
                  </a:lnTo>
                  <a:lnTo>
                    <a:pt x="50496" y="662127"/>
                  </a:lnTo>
                  <a:lnTo>
                    <a:pt x="46875" y="658946"/>
                  </a:lnTo>
                  <a:lnTo>
                    <a:pt x="47884" y="654298"/>
                  </a:lnTo>
                  <a:lnTo>
                    <a:pt x="44715" y="651644"/>
                  </a:lnTo>
                  <a:lnTo>
                    <a:pt x="44835" y="645421"/>
                  </a:lnTo>
                  <a:lnTo>
                    <a:pt x="37172" y="637492"/>
                  </a:lnTo>
                  <a:lnTo>
                    <a:pt x="36334" y="633325"/>
                  </a:lnTo>
                  <a:lnTo>
                    <a:pt x="45044" y="634531"/>
                  </a:lnTo>
                  <a:lnTo>
                    <a:pt x="45293" y="621565"/>
                  </a:lnTo>
                  <a:lnTo>
                    <a:pt x="45482" y="611709"/>
                  </a:lnTo>
                  <a:lnTo>
                    <a:pt x="52388" y="610803"/>
                  </a:lnTo>
                  <a:lnTo>
                    <a:pt x="54263" y="608763"/>
                  </a:lnTo>
                  <a:lnTo>
                    <a:pt x="59215" y="614045"/>
                  </a:lnTo>
                  <a:lnTo>
                    <a:pt x="61167" y="607854"/>
                  </a:lnTo>
                  <a:lnTo>
                    <a:pt x="53473" y="602001"/>
                  </a:lnTo>
                  <a:lnTo>
                    <a:pt x="53571" y="596812"/>
                  </a:lnTo>
                  <a:lnTo>
                    <a:pt x="48993" y="596207"/>
                  </a:lnTo>
                  <a:lnTo>
                    <a:pt x="51982" y="583805"/>
                  </a:lnTo>
                  <a:lnTo>
                    <a:pt x="52060" y="579653"/>
                  </a:lnTo>
                  <a:lnTo>
                    <a:pt x="45214" y="577965"/>
                  </a:lnTo>
                  <a:lnTo>
                    <a:pt x="52316" y="566159"/>
                  </a:lnTo>
                  <a:lnTo>
                    <a:pt x="56489" y="563642"/>
                  </a:lnTo>
                  <a:lnTo>
                    <a:pt x="71721" y="557692"/>
                  </a:lnTo>
                  <a:lnTo>
                    <a:pt x="81816" y="556835"/>
                  </a:lnTo>
                  <a:lnTo>
                    <a:pt x="86359" y="558992"/>
                  </a:lnTo>
                  <a:lnTo>
                    <a:pt x="99167" y="560253"/>
                  </a:lnTo>
                  <a:lnTo>
                    <a:pt x="100982" y="561322"/>
                  </a:lnTo>
                  <a:lnTo>
                    <a:pt x="108787" y="560415"/>
                  </a:lnTo>
                  <a:lnTo>
                    <a:pt x="122021" y="563747"/>
                  </a:lnTo>
                  <a:lnTo>
                    <a:pt x="122021" y="563747"/>
                  </a:lnTo>
                  <a:lnTo>
                    <a:pt x="134800" y="567064"/>
                  </a:lnTo>
                  <a:lnTo>
                    <a:pt x="137566" y="566069"/>
                  </a:lnTo>
                  <a:lnTo>
                    <a:pt x="142535" y="570818"/>
                  </a:lnTo>
                  <a:lnTo>
                    <a:pt x="149385" y="572479"/>
                  </a:lnTo>
                  <a:lnTo>
                    <a:pt x="154923" y="569965"/>
                  </a:lnTo>
                  <a:lnTo>
                    <a:pt x="166328" y="573765"/>
                  </a:lnTo>
                  <a:lnTo>
                    <a:pt x="176433" y="572349"/>
                  </a:lnTo>
                  <a:lnTo>
                    <a:pt x="181982" y="568791"/>
                  </a:lnTo>
                  <a:lnTo>
                    <a:pt x="187890" y="572505"/>
                  </a:lnTo>
                  <a:lnTo>
                    <a:pt x="194765" y="572596"/>
                  </a:lnTo>
                  <a:lnTo>
                    <a:pt x="199315" y="575251"/>
                  </a:lnTo>
                  <a:lnTo>
                    <a:pt x="201686" y="569051"/>
                  </a:lnTo>
                  <a:lnTo>
                    <a:pt x="205358" y="568579"/>
                  </a:lnTo>
                  <a:lnTo>
                    <a:pt x="205299" y="573251"/>
                  </a:lnTo>
                  <a:lnTo>
                    <a:pt x="209366" y="577974"/>
                  </a:lnTo>
                  <a:lnTo>
                    <a:pt x="216663" y="581179"/>
                  </a:lnTo>
                  <a:lnTo>
                    <a:pt x="218999" y="577573"/>
                  </a:lnTo>
                  <a:lnTo>
                    <a:pt x="225417" y="577650"/>
                  </a:lnTo>
                  <a:lnTo>
                    <a:pt x="227812" y="568853"/>
                  </a:lnTo>
                  <a:lnTo>
                    <a:pt x="236572" y="564281"/>
                  </a:lnTo>
                  <a:lnTo>
                    <a:pt x="240389" y="550824"/>
                  </a:lnTo>
                  <a:lnTo>
                    <a:pt x="238592" y="547688"/>
                  </a:lnTo>
                  <a:lnTo>
                    <a:pt x="241356" y="546161"/>
                  </a:lnTo>
                  <a:lnTo>
                    <a:pt x="249134" y="546766"/>
                  </a:lnTo>
                  <a:lnTo>
                    <a:pt x="253298" y="542656"/>
                  </a:lnTo>
                  <a:lnTo>
                    <a:pt x="265705" y="538111"/>
                  </a:lnTo>
                  <a:lnTo>
                    <a:pt x="283067" y="541398"/>
                  </a:lnTo>
                  <a:lnTo>
                    <a:pt x="289017" y="541453"/>
                  </a:lnTo>
                  <a:lnTo>
                    <a:pt x="294103" y="535787"/>
                  </a:lnTo>
                  <a:lnTo>
                    <a:pt x="299590" y="536355"/>
                  </a:lnTo>
                  <a:lnTo>
                    <a:pt x="304570" y="542630"/>
                  </a:lnTo>
                  <a:lnTo>
                    <a:pt x="311389" y="548400"/>
                  </a:lnTo>
                  <a:lnTo>
                    <a:pt x="321004" y="548478"/>
                  </a:lnTo>
                  <a:lnTo>
                    <a:pt x="328838" y="541788"/>
                  </a:lnTo>
                  <a:lnTo>
                    <a:pt x="331635" y="535057"/>
                  </a:lnTo>
                  <a:lnTo>
                    <a:pt x="329872" y="526214"/>
                  </a:lnTo>
                  <a:lnTo>
                    <a:pt x="334454" y="525209"/>
                  </a:lnTo>
                  <a:lnTo>
                    <a:pt x="336681" y="533536"/>
                  </a:lnTo>
                  <a:lnTo>
                    <a:pt x="341238" y="536165"/>
                  </a:lnTo>
                  <a:lnTo>
                    <a:pt x="344488" y="529436"/>
                  </a:lnTo>
                  <a:lnTo>
                    <a:pt x="342237" y="524226"/>
                  </a:lnTo>
                  <a:lnTo>
                    <a:pt x="342269" y="519551"/>
                  </a:lnTo>
                  <a:lnTo>
                    <a:pt x="361992" y="510331"/>
                  </a:lnTo>
                  <a:lnTo>
                    <a:pt x="367468" y="511922"/>
                  </a:lnTo>
                  <a:lnTo>
                    <a:pt x="377525" y="511980"/>
                  </a:lnTo>
                  <a:lnTo>
                    <a:pt x="383906" y="515652"/>
                  </a:lnTo>
                  <a:lnTo>
                    <a:pt x="391708" y="509977"/>
                  </a:lnTo>
                  <a:lnTo>
                    <a:pt x="392696" y="494914"/>
                  </a:lnTo>
                  <a:lnTo>
                    <a:pt x="389977" y="490744"/>
                  </a:lnTo>
                  <a:lnTo>
                    <a:pt x="390952" y="478276"/>
                  </a:lnTo>
                  <a:lnTo>
                    <a:pt x="393712" y="474132"/>
                  </a:lnTo>
                  <a:lnTo>
                    <a:pt x="391915" y="468406"/>
                  </a:lnTo>
                  <a:lnTo>
                    <a:pt x="392851" y="463733"/>
                  </a:lnTo>
                  <a:lnTo>
                    <a:pt x="398816" y="456484"/>
                  </a:lnTo>
                  <a:lnTo>
                    <a:pt x="411144" y="453419"/>
                  </a:lnTo>
                  <a:lnTo>
                    <a:pt x="419810" y="453454"/>
                  </a:lnTo>
                  <a:lnTo>
                    <a:pt x="426658" y="451400"/>
                  </a:lnTo>
                  <a:lnTo>
                    <a:pt x="427577" y="449323"/>
                  </a:lnTo>
                  <a:lnTo>
                    <a:pt x="436712" y="444155"/>
                  </a:lnTo>
                  <a:lnTo>
                    <a:pt x="444919" y="444179"/>
                  </a:lnTo>
                  <a:lnTo>
                    <a:pt x="450856" y="440036"/>
                  </a:lnTo>
                  <a:lnTo>
                    <a:pt x="458604" y="440054"/>
                  </a:lnTo>
                  <a:lnTo>
                    <a:pt x="464084" y="434866"/>
                  </a:lnTo>
                  <a:lnTo>
                    <a:pt x="470010" y="434357"/>
                  </a:lnTo>
                  <a:lnTo>
                    <a:pt x="474117" y="430204"/>
                  </a:lnTo>
                  <a:lnTo>
                    <a:pt x="479587" y="428652"/>
                  </a:lnTo>
                  <a:lnTo>
                    <a:pt x="483679" y="434897"/>
                  </a:lnTo>
                  <a:lnTo>
                    <a:pt x="491428" y="433345"/>
                  </a:lnTo>
                  <a:lnTo>
                    <a:pt x="498257" y="444269"/>
                  </a:lnTo>
                  <a:lnTo>
                    <a:pt x="504183" y="444791"/>
                  </a:lnTo>
                  <a:lnTo>
                    <a:pt x="508743" y="440113"/>
                  </a:lnTo>
                  <a:lnTo>
                    <a:pt x="511478" y="434394"/>
                  </a:lnTo>
                  <a:lnTo>
                    <a:pt x="521044" y="425032"/>
                  </a:lnTo>
                  <a:lnTo>
                    <a:pt x="524226" y="413590"/>
                  </a:lnTo>
                  <a:lnTo>
                    <a:pt x="520128" y="411511"/>
                  </a:lnTo>
                  <a:lnTo>
                    <a:pt x="518306" y="406831"/>
                  </a:lnTo>
                  <a:lnTo>
                    <a:pt x="511478" y="405271"/>
                  </a:lnTo>
                  <a:lnTo>
                    <a:pt x="514663" y="397469"/>
                  </a:lnTo>
                  <a:lnTo>
                    <a:pt x="519212" y="392786"/>
                  </a:lnTo>
                  <a:lnTo>
                    <a:pt x="520121" y="387584"/>
                  </a:lnTo>
                  <a:lnTo>
                    <a:pt x="526033" y="388101"/>
                  </a:lnTo>
                  <a:lnTo>
                    <a:pt x="526940" y="383939"/>
                  </a:lnTo>
                  <a:lnTo>
                    <a:pt x="533762" y="383934"/>
                  </a:lnTo>
                  <a:lnTo>
                    <a:pt x="541480" y="374040"/>
                  </a:lnTo>
                  <a:lnTo>
                    <a:pt x="543305" y="379241"/>
                  </a:lnTo>
                  <a:lnTo>
                    <a:pt x="547395" y="378195"/>
                  </a:lnTo>
                  <a:lnTo>
                    <a:pt x="550129" y="381833"/>
                  </a:lnTo>
                  <a:lnTo>
                    <a:pt x="553763" y="379745"/>
                  </a:lnTo>
                  <a:lnTo>
                    <a:pt x="559692" y="389099"/>
                  </a:lnTo>
                  <a:lnTo>
                    <a:pt x="562906" y="403657"/>
                  </a:lnTo>
                  <a:lnTo>
                    <a:pt x="569286" y="406764"/>
                  </a:lnTo>
                  <a:lnTo>
                    <a:pt x="571579" y="414039"/>
                  </a:lnTo>
                  <a:lnTo>
                    <a:pt x="575213" y="410910"/>
                  </a:lnTo>
                  <a:lnTo>
                    <a:pt x="575204" y="407269"/>
                  </a:lnTo>
                  <a:lnTo>
                    <a:pt x="583871" y="413486"/>
                  </a:lnTo>
                  <a:lnTo>
                    <a:pt x="584794" y="417644"/>
                  </a:lnTo>
                  <a:lnTo>
                    <a:pt x="592546" y="420739"/>
                  </a:lnTo>
                  <a:lnTo>
                    <a:pt x="601203" y="421749"/>
                  </a:lnTo>
                  <a:lnTo>
                    <a:pt x="607107" y="417566"/>
                  </a:lnTo>
                  <a:lnTo>
                    <a:pt x="600262" y="413431"/>
                  </a:lnTo>
                  <a:lnTo>
                    <a:pt x="601136" y="403546"/>
                  </a:lnTo>
                  <a:lnTo>
                    <a:pt x="604775" y="403012"/>
                  </a:lnTo>
                  <a:lnTo>
                    <a:pt x="603831" y="394173"/>
                  </a:lnTo>
                  <a:lnTo>
                    <a:pt x="596084" y="390560"/>
                  </a:lnTo>
                  <a:lnTo>
                    <a:pt x="594272" y="392647"/>
                  </a:lnTo>
                  <a:lnTo>
                    <a:pt x="589716" y="390581"/>
                  </a:lnTo>
                  <a:lnTo>
                    <a:pt x="588823" y="395786"/>
                  </a:lnTo>
                  <a:lnTo>
                    <a:pt x="581986" y="391646"/>
                  </a:lnTo>
                  <a:lnTo>
                    <a:pt x="569238" y="386477"/>
                  </a:lnTo>
                  <a:lnTo>
                    <a:pt x="573316" y="380744"/>
                  </a:lnTo>
                  <a:lnTo>
                    <a:pt x="570112" y="371907"/>
                  </a:lnTo>
                  <a:lnTo>
                    <a:pt x="574193" y="368255"/>
                  </a:lnTo>
                  <a:lnTo>
                    <a:pt x="578763" y="377608"/>
                  </a:lnTo>
                  <a:lnTo>
                    <a:pt x="582859" y="379157"/>
                  </a:lnTo>
                  <a:lnTo>
                    <a:pt x="583756" y="374992"/>
                  </a:lnTo>
                  <a:lnTo>
                    <a:pt x="588747" y="371855"/>
                  </a:lnTo>
                  <a:lnTo>
                    <a:pt x="590536" y="363003"/>
                  </a:lnTo>
                  <a:lnTo>
                    <a:pt x="594171" y="362991"/>
                  </a:lnTo>
                  <a:lnTo>
                    <a:pt x="600060" y="358287"/>
                  </a:lnTo>
                  <a:lnTo>
                    <a:pt x="611434" y="362406"/>
                  </a:lnTo>
                  <a:lnTo>
                    <a:pt x="615541" y="366551"/>
                  </a:lnTo>
                  <a:lnTo>
                    <a:pt x="611470" y="371251"/>
                  </a:lnTo>
                  <a:lnTo>
                    <a:pt x="615563" y="371754"/>
                  </a:lnTo>
                  <a:lnTo>
                    <a:pt x="619190" y="369657"/>
                  </a:lnTo>
                  <a:lnTo>
                    <a:pt x="626012" y="370667"/>
                  </a:lnTo>
                  <a:lnTo>
                    <a:pt x="631933" y="373239"/>
                  </a:lnTo>
                  <a:lnTo>
                    <a:pt x="641487" y="374751"/>
                  </a:lnTo>
                  <a:lnTo>
                    <a:pt x="642410" y="377347"/>
                  </a:lnTo>
                  <a:lnTo>
                    <a:pt x="646027" y="373685"/>
                  </a:lnTo>
                  <a:lnTo>
                    <a:pt x="647341" y="364832"/>
                  </a:lnTo>
                  <a:lnTo>
                    <a:pt x="645963" y="362238"/>
                  </a:lnTo>
                  <a:lnTo>
                    <a:pt x="648657" y="356499"/>
                  </a:lnTo>
                  <a:lnTo>
                    <a:pt x="653656" y="356990"/>
                  </a:lnTo>
                  <a:lnTo>
                    <a:pt x="655439" y="351255"/>
                  </a:lnTo>
                  <a:lnTo>
                    <a:pt x="653595" y="346582"/>
                  </a:lnTo>
                  <a:lnTo>
                    <a:pt x="655859" y="345528"/>
                  </a:lnTo>
                  <a:lnTo>
                    <a:pt x="666331" y="350147"/>
                  </a:lnTo>
                  <a:lnTo>
                    <a:pt x="672685" y="349585"/>
                  </a:lnTo>
                  <a:lnTo>
                    <a:pt x="687167" y="342717"/>
                  </a:lnTo>
                  <a:lnTo>
                    <a:pt x="693964" y="341106"/>
                  </a:lnTo>
                  <a:lnTo>
                    <a:pt x="696660" y="337441"/>
                  </a:lnTo>
                  <a:lnTo>
                    <a:pt x="694777" y="328607"/>
                  </a:lnTo>
                  <a:lnTo>
                    <a:pt x="698374" y="324415"/>
                  </a:lnTo>
                  <a:lnTo>
                    <a:pt x="710181" y="325882"/>
                  </a:lnTo>
                  <a:lnTo>
                    <a:pt x="715123" y="320114"/>
                  </a:lnTo>
                  <a:lnTo>
                    <a:pt x="718693" y="313316"/>
                  </a:lnTo>
                  <a:lnTo>
                    <a:pt x="722810" y="317445"/>
                  </a:lnTo>
                  <a:lnTo>
                    <a:pt x="728275" y="319999"/>
                  </a:lnTo>
                  <a:lnTo>
                    <a:pt x="733250" y="318392"/>
                  </a:lnTo>
                  <a:lnTo>
                    <a:pt x="736844" y="314715"/>
                  </a:lnTo>
                  <a:lnTo>
                    <a:pt x="745338" y="302137"/>
                  </a:lnTo>
                  <a:lnTo>
                    <a:pt x="745211" y="289120"/>
                  </a:lnTo>
                  <a:lnTo>
                    <a:pt x="749220" y="282311"/>
                  </a:lnTo>
                  <a:lnTo>
                    <a:pt x="746478" y="279734"/>
                  </a:lnTo>
                  <a:lnTo>
                    <a:pt x="756711" y="261923"/>
                  </a:lnTo>
                  <a:lnTo>
                    <a:pt x="756657" y="256714"/>
                  </a:lnTo>
                  <a:lnTo>
                    <a:pt x="764723" y="249337"/>
                  </a:lnTo>
                  <a:lnTo>
                    <a:pt x="773749" y="247677"/>
                  </a:lnTo>
                  <a:lnTo>
                    <a:pt x="779992" y="239793"/>
                  </a:lnTo>
                  <a:lnTo>
                    <a:pt x="784054" y="239227"/>
                  </a:lnTo>
                  <a:lnTo>
                    <a:pt x="790786" y="234981"/>
                  </a:lnTo>
                  <a:lnTo>
                    <a:pt x="788930" y="230834"/>
                  </a:lnTo>
                  <a:lnTo>
                    <a:pt x="784821" y="227234"/>
                  </a:lnTo>
                  <a:lnTo>
                    <a:pt x="784821" y="227234"/>
                  </a:lnTo>
                  <a:lnTo>
                    <a:pt x="791513" y="219861"/>
                  </a:lnTo>
                  <a:lnTo>
                    <a:pt x="812635" y="211267"/>
                  </a:lnTo>
                  <a:lnTo>
                    <a:pt x="822473" y="203845"/>
                  </a:lnTo>
                  <a:lnTo>
                    <a:pt x="822425" y="200197"/>
                  </a:lnTo>
                  <a:lnTo>
                    <a:pt x="825550" y="197550"/>
                  </a:lnTo>
                  <a:lnTo>
                    <a:pt x="829646" y="200102"/>
                  </a:lnTo>
                  <a:lnTo>
                    <a:pt x="833214" y="196927"/>
                  </a:lnTo>
                  <a:lnTo>
                    <a:pt x="835942" y="198454"/>
                  </a:lnTo>
                  <a:lnTo>
                    <a:pt x="841816" y="198894"/>
                  </a:lnTo>
                  <a:lnTo>
                    <a:pt x="842754" y="201488"/>
                  </a:lnTo>
                  <a:lnTo>
                    <a:pt x="846794" y="199868"/>
                  </a:lnTo>
                  <a:lnTo>
                    <a:pt x="849583" y="205562"/>
                  </a:lnTo>
                  <a:lnTo>
                    <a:pt x="851388" y="205536"/>
                  </a:lnTo>
                  <a:lnTo>
                    <a:pt x="859137" y="210636"/>
                  </a:lnTo>
                  <a:lnTo>
                    <a:pt x="863636" y="209528"/>
                  </a:lnTo>
                  <a:lnTo>
                    <a:pt x="863475" y="198586"/>
                  </a:lnTo>
                  <a:lnTo>
                    <a:pt x="867505" y="196441"/>
                  </a:lnTo>
                  <a:lnTo>
                    <a:pt x="867544" y="199046"/>
                  </a:lnTo>
                  <a:lnTo>
                    <a:pt x="874313" y="198945"/>
                  </a:lnTo>
                  <a:lnTo>
                    <a:pt x="875120" y="192678"/>
                  </a:lnTo>
                  <a:lnTo>
                    <a:pt x="872319" y="186465"/>
                  </a:lnTo>
                  <a:lnTo>
                    <a:pt x="874083" y="183832"/>
                  </a:lnTo>
                  <a:lnTo>
                    <a:pt x="876813" y="185354"/>
                  </a:lnTo>
                  <a:lnTo>
                    <a:pt x="875824" y="179635"/>
                  </a:lnTo>
                  <a:lnTo>
                    <a:pt x="869923" y="177118"/>
                  </a:lnTo>
                  <a:lnTo>
                    <a:pt x="868967" y="173483"/>
                  </a:lnTo>
                  <a:lnTo>
                    <a:pt x="872976" y="170294"/>
                  </a:lnTo>
                  <a:lnTo>
                    <a:pt x="874628" y="160363"/>
                  </a:lnTo>
                  <a:lnTo>
                    <a:pt x="878233" y="160308"/>
                  </a:lnTo>
                  <a:lnTo>
                    <a:pt x="882190" y="153990"/>
                  </a:lnTo>
                  <a:lnTo>
                    <a:pt x="880357" y="151933"/>
                  </a:lnTo>
                  <a:lnTo>
                    <a:pt x="875442" y="154615"/>
                  </a:lnTo>
                  <a:lnTo>
                    <a:pt x="874502" y="152023"/>
                  </a:lnTo>
                  <a:lnTo>
                    <a:pt x="880227" y="143592"/>
                  </a:lnTo>
                  <a:lnTo>
                    <a:pt x="876972" y="136862"/>
                  </a:lnTo>
                  <a:lnTo>
                    <a:pt x="885368" y="126823"/>
                  </a:lnTo>
                  <a:lnTo>
                    <a:pt x="890184" y="118402"/>
                  </a:lnTo>
                  <a:lnTo>
                    <a:pt x="895064" y="114152"/>
                  </a:lnTo>
                  <a:lnTo>
                    <a:pt x="895131" y="118323"/>
                  </a:lnTo>
                  <a:lnTo>
                    <a:pt x="901453" y="119785"/>
                  </a:lnTo>
                  <a:lnTo>
                    <a:pt x="902464" y="126549"/>
                  </a:lnTo>
                  <a:lnTo>
                    <a:pt x="900690" y="128143"/>
                  </a:lnTo>
                  <a:lnTo>
                    <a:pt x="905725" y="133275"/>
                  </a:lnTo>
                  <a:lnTo>
                    <a:pt x="903578" y="139569"/>
                  </a:lnTo>
                  <a:lnTo>
                    <a:pt x="906729" y="139517"/>
                  </a:lnTo>
                  <a:lnTo>
                    <a:pt x="913541" y="143053"/>
                  </a:lnTo>
                  <a:lnTo>
                    <a:pt x="914583" y="151379"/>
                  </a:lnTo>
                  <a:lnTo>
                    <a:pt x="910582" y="154575"/>
                  </a:lnTo>
                  <a:lnTo>
                    <a:pt x="910670" y="159788"/>
                  </a:lnTo>
                  <a:lnTo>
                    <a:pt x="918452" y="166956"/>
                  </a:lnTo>
                  <a:lnTo>
                    <a:pt x="921562" y="164296"/>
                  </a:lnTo>
                  <a:lnTo>
                    <a:pt x="923239" y="156967"/>
                  </a:lnTo>
                  <a:lnTo>
                    <a:pt x="929067" y="155302"/>
                  </a:lnTo>
                  <a:lnTo>
                    <a:pt x="938432" y="149922"/>
                  </a:lnTo>
                  <a:lnTo>
                    <a:pt x="941951" y="145165"/>
                  </a:lnTo>
                  <a:lnTo>
                    <a:pt x="941003" y="142575"/>
                  </a:lnTo>
                  <a:lnTo>
                    <a:pt x="943629" y="138355"/>
                  </a:lnTo>
                  <a:lnTo>
                    <a:pt x="940853" y="134233"/>
                  </a:lnTo>
                  <a:lnTo>
                    <a:pt x="944387" y="130518"/>
                  </a:lnTo>
                  <a:lnTo>
                    <a:pt x="950313" y="134583"/>
                  </a:lnTo>
                  <a:lnTo>
                    <a:pt x="957063" y="134457"/>
                  </a:lnTo>
                  <a:lnTo>
                    <a:pt x="957180" y="140713"/>
                  </a:lnTo>
                  <a:lnTo>
                    <a:pt x="959949" y="144312"/>
                  </a:lnTo>
                  <a:lnTo>
                    <a:pt x="971655" y="144089"/>
                  </a:lnTo>
                  <a:lnTo>
                    <a:pt x="977866" y="139275"/>
                  </a:lnTo>
                  <a:lnTo>
                    <a:pt x="981068" y="141819"/>
                  </a:lnTo>
                  <a:lnTo>
                    <a:pt x="985498" y="138081"/>
                  </a:lnTo>
                  <a:lnTo>
                    <a:pt x="977652" y="128327"/>
                  </a:lnTo>
                  <a:lnTo>
                    <a:pt x="982498" y="123015"/>
                  </a:lnTo>
                  <a:lnTo>
                    <a:pt x="988137" y="112471"/>
                  </a:lnTo>
                  <a:lnTo>
                    <a:pt x="983202" y="113091"/>
                  </a:lnTo>
                  <a:lnTo>
                    <a:pt x="978613" y="108487"/>
                  </a:lnTo>
                  <a:lnTo>
                    <a:pt x="983026" y="104227"/>
                  </a:lnTo>
                  <a:lnTo>
                    <a:pt x="982034" y="99551"/>
                  </a:lnTo>
                  <a:lnTo>
                    <a:pt x="985670" y="101566"/>
                  </a:lnTo>
                  <a:lnTo>
                    <a:pt x="987845" y="97870"/>
                  </a:lnTo>
                  <a:lnTo>
                    <a:pt x="986832" y="92152"/>
                  </a:lnTo>
                  <a:lnTo>
                    <a:pt x="992243" y="93087"/>
                  </a:lnTo>
                  <a:lnTo>
                    <a:pt x="996233" y="90397"/>
                  </a:lnTo>
                  <a:lnTo>
                    <a:pt x="997046" y="86206"/>
                  </a:lnTo>
                  <a:lnTo>
                    <a:pt x="1001869" y="80368"/>
                  </a:lnTo>
                  <a:lnTo>
                    <a:pt x="1005493" y="81859"/>
                  </a:lnTo>
                  <a:lnTo>
                    <a:pt x="1008100" y="77630"/>
                  </a:lnTo>
                  <a:lnTo>
                    <a:pt x="1007115" y="73476"/>
                  </a:lnTo>
                  <a:lnTo>
                    <a:pt x="1015655" y="73818"/>
                  </a:lnTo>
                  <a:lnTo>
                    <a:pt x="1016453" y="69105"/>
                  </a:lnTo>
                  <a:lnTo>
                    <a:pt x="1023151" y="67397"/>
                  </a:lnTo>
                  <a:lnTo>
                    <a:pt x="1028848" y="61011"/>
                  </a:lnTo>
                  <a:lnTo>
                    <a:pt x="1030689" y="63058"/>
                  </a:lnTo>
                  <a:lnTo>
                    <a:pt x="1035129" y="60873"/>
                  </a:lnTo>
                  <a:lnTo>
                    <a:pt x="1036832" y="56661"/>
                  </a:lnTo>
                  <a:lnTo>
                    <a:pt x="1030449" y="52104"/>
                  </a:lnTo>
                  <a:lnTo>
                    <a:pt x="1032186" y="49457"/>
                  </a:lnTo>
                  <a:lnTo>
                    <a:pt x="1028127" y="48502"/>
                  </a:lnTo>
                  <a:lnTo>
                    <a:pt x="1026680" y="43836"/>
                  </a:lnTo>
                  <a:lnTo>
                    <a:pt x="1030324" y="46366"/>
                  </a:lnTo>
                  <a:lnTo>
                    <a:pt x="1028394" y="40145"/>
                  </a:lnTo>
                  <a:lnTo>
                    <a:pt x="1026142" y="39672"/>
                  </a:lnTo>
                  <a:lnTo>
                    <a:pt x="1025840" y="46463"/>
                  </a:lnTo>
                  <a:lnTo>
                    <a:pt x="1021760" y="44464"/>
                  </a:lnTo>
                  <a:lnTo>
                    <a:pt x="1024416" y="42841"/>
                  </a:lnTo>
                  <a:lnTo>
                    <a:pt x="1019743" y="34068"/>
                  </a:lnTo>
                  <a:lnTo>
                    <a:pt x="1023339" y="34513"/>
                  </a:lnTo>
                  <a:lnTo>
                    <a:pt x="1024168" y="31364"/>
                  </a:lnTo>
                  <a:lnTo>
                    <a:pt x="1028247" y="33363"/>
                  </a:lnTo>
                  <a:lnTo>
                    <a:pt x="1034968" y="33215"/>
                  </a:lnTo>
                  <a:lnTo>
                    <a:pt x="1041428" y="41423"/>
                  </a:lnTo>
                  <a:lnTo>
                    <a:pt x="1043529" y="35113"/>
                  </a:lnTo>
                  <a:lnTo>
                    <a:pt x="1042103" y="31491"/>
                  </a:lnTo>
                  <a:lnTo>
                    <a:pt x="1046159" y="32444"/>
                  </a:lnTo>
                  <a:lnTo>
                    <a:pt x="1046042" y="27227"/>
                  </a:lnTo>
                  <a:lnTo>
                    <a:pt x="1043190" y="19983"/>
                  </a:lnTo>
                  <a:lnTo>
                    <a:pt x="1048623" y="22471"/>
                  </a:lnTo>
                  <a:lnTo>
                    <a:pt x="1050367" y="20343"/>
                  </a:lnTo>
                  <a:lnTo>
                    <a:pt x="1051890" y="28139"/>
                  </a:lnTo>
                  <a:lnTo>
                    <a:pt x="1048789" y="29775"/>
                  </a:lnTo>
                  <a:lnTo>
                    <a:pt x="1054637" y="30686"/>
                  </a:lnTo>
                  <a:lnTo>
                    <a:pt x="1054541" y="26512"/>
                  </a:lnTo>
                  <a:lnTo>
                    <a:pt x="1058489" y="22767"/>
                  </a:lnTo>
                  <a:lnTo>
                    <a:pt x="1061177" y="22705"/>
                  </a:lnTo>
                  <a:lnTo>
                    <a:pt x="1061976" y="18510"/>
                  </a:lnTo>
                  <a:lnTo>
                    <a:pt x="1065486" y="15296"/>
                  </a:lnTo>
                  <a:lnTo>
                    <a:pt x="1063609" y="11686"/>
                  </a:lnTo>
                  <a:lnTo>
                    <a:pt x="1067976" y="6885"/>
                  </a:lnTo>
                  <a:lnTo>
                    <a:pt x="1073171" y="18248"/>
                  </a:lnTo>
                  <a:lnTo>
                    <a:pt x="1082965" y="34196"/>
                  </a:lnTo>
                  <a:lnTo>
                    <a:pt x="1087264" y="45054"/>
                  </a:lnTo>
                  <a:lnTo>
                    <a:pt x="1093144" y="46998"/>
                  </a:lnTo>
                  <a:lnTo>
                    <a:pt x="1086115" y="34642"/>
                  </a:lnTo>
                  <a:lnTo>
                    <a:pt x="1094066" y="29751"/>
                  </a:lnTo>
                  <a:lnTo>
                    <a:pt x="1098318" y="38519"/>
                  </a:lnTo>
                  <a:lnTo>
                    <a:pt x="1098524" y="46866"/>
                  </a:lnTo>
                  <a:lnTo>
                    <a:pt x="1101663" y="46788"/>
                  </a:lnTo>
                  <a:lnTo>
                    <a:pt x="1101832" y="53569"/>
                  </a:lnTo>
                  <a:lnTo>
                    <a:pt x="1110167" y="63798"/>
                  </a:lnTo>
                  <a:lnTo>
                    <a:pt x="1111460" y="61678"/>
                  </a:lnTo>
                  <a:lnTo>
                    <a:pt x="1120038" y="63547"/>
                  </a:lnTo>
                  <a:lnTo>
                    <a:pt x="1132166" y="63756"/>
                  </a:lnTo>
                  <a:lnTo>
                    <a:pt x="1138246" y="72990"/>
                  </a:lnTo>
                  <a:lnTo>
                    <a:pt x="1145878" y="72787"/>
                  </a:lnTo>
                  <a:lnTo>
                    <a:pt x="1150225" y="67452"/>
                  </a:lnTo>
                  <a:lnTo>
                    <a:pt x="1162748" y="65547"/>
                  </a:lnTo>
                  <a:lnTo>
                    <a:pt x="1166859" y="68043"/>
                  </a:lnTo>
                  <a:lnTo>
                    <a:pt x="1170347" y="64293"/>
                  </a:lnTo>
                  <a:lnTo>
                    <a:pt x="1174893" y="66255"/>
                  </a:lnTo>
                  <a:lnTo>
                    <a:pt x="1179682" y="60901"/>
                  </a:lnTo>
                  <a:lnTo>
                    <a:pt x="1178507" y="51017"/>
                  </a:lnTo>
                  <a:lnTo>
                    <a:pt x="1181286" y="54071"/>
                  </a:lnTo>
                  <a:lnTo>
                    <a:pt x="1186071" y="48716"/>
                  </a:lnTo>
                  <a:lnTo>
                    <a:pt x="1189613" y="47049"/>
                  </a:lnTo>
                  <a:lnTo>
                    <a:pt x="1192632" y="42787"/>
                  </a:lnTo>
                  <a:lnTo>
                    <a:pt x="1190271" y="38678"/>
                  </a:lnTo>
                  <a:lnTo>
                    <a:pt x="1194155" y="33346"/>
                  </a:lnTo>
                  <a:lnTo>
                    <a:pt x="1189898" y="25638"/>
                  </a:lnTo>
                  <a:lnTo>
                    <a:pt x="1198576" y="31130"/>
                  </a:lnTo>
                  <a:lnTo>
                    <a:pt x="1199799" y="26919"/>
                  </a:lnTo>
                  <a:lnTo>
                    <a:pt x="1204111" y="21050"/>
                  </a:lnTo>
                  <a:lnTo>
                    <a:pt x="1210798" y="19810"/>
                  </a:lnTo>
                  <a:lnTo>
                    <a:pt x="1214289" y="16574"/>
                  </a:lnTo>
                  <a:lnTo>
                    <a:pt x="1214505" y="23877"/>
                  </a:lnTo>
                  <a:lnTo>
                    <a:pt x="1217641" y="23783"/>
                  </a:lnTo>
                  <a:lnTo>
                    <a:pt x="1219262" y="17992"/>
                  </a:lnTo>
                  <a:lnTo>
                    <a:pt x="1226426" y="17777"/>
                  </a:lnTo>
                  <a:lnTo>
                    <a:pt x="1224926" y="12601"/>
                  </a:lnTo>
                  <a:lnTo>
                    <a:pt x="1222766" y="15277"/>
                  </a:lnTo>
                  <a:lnTo>
                    <a:pt x="1218164" y="11237"/>
                  </a:lnTo>
                  <a:lnTo>
                    <a:pt x="1216249" y="7117"/>
                  </a:lnTo>
                  <a:lnTo>
                    <a:pt x="1226512" y="5766"/>
                  </a:lnTo>
                  <a:lnTo>
                    <a:pt x="1227234" y="0"/>
                  </a:lnTo>
                  <a:lnTo>
                    <a:pt x="1234026" y="2405"/>
                  </a:lnTo>
                  <a:lnTo>
                    <a:pt x="1232858" y="8184"/>
                  </a:lnTo>
                  <a:close/>
                </a:path>
              </a:pathLst>
            </a:custGeom>
            <a:solidFill>
              <a:srgbClr val="FFAB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</p:grpSp>
      <p:sp>
        <p:nvSpPr>
          <p:cNvPr id="789" name="M3">
            <a:extLst>
              <a:ext uri="{FF2B5EF4-FFF2-40B4-BE49-F238E27FC236}">
                <a16:creationId xmlns:a16="http://schemas.microsoft.com/office/drawing/2014/main" id="{6C5163F0-7D91-419E-BAF9-FB9CAC14BE39}"/>
              </a:ext>
            </a:extLst>
          </p:cNvPr>
          <p:cNvSpPr/>
          <p:nvPr/>
        </p:nvSpPr>
        <p:spPr>
          <a:xfrm>
            <a:off x="8242445" y="2462325"/>
            <a:ext cx="718676" cy="443860"/>
          </a:xfrm>
          <a:custGeom>
            <a:avLst/>
            <a:gdLst/>
            <a:ahLst/>
            <a:cxnLst/>
            <a:rect l="0" t="0" r="0" b="0"/>
            <a:pathLst>
              <a:path w="834891" h="492185">
                <a:moveTo>
                  <a:pt x="546749" y="487945"/>
                </a:moveTo>
                <a:lnTo>
                  <a:pt x="546338" y="483787"/>
                </a:lnTo>
                <a:lnTo>
                  <a:pt x="542980" y="479920"/>
                </a:lnTo>
                <a:lnTo>
                  <a:pt x="543412" y="475679"/>
                </a:lnTo>
                <a:lnTo>
                  <a:pt x="546368" y="471188"/>
                </a:lnTo>
                <a:lnTo>
                  <a:pt x="540066" y="467612"/>
                </a:lnTo>
                <a:lnTo>
                  <a:pt x="536569" y="457987"/>
                </a:lnTo>
                <a:lnTo>
                  <a:pt x="542519" y="453727"/>
                </a:lnTo>
                <a:lnTo>
                  <a:pt x="542794" y="447927"/>
                </a:lnTo>
                <a:lnTo>
                  <a:pt x="538601" y="444144"/>
                </a:lnTo>
                <a:lnTo>
                  <a:pt x="539031" y="439904"/>
                </a:lnTo>
                <a:lnTo>
                  <a:pt x="536151" y="436515"/>
                </a:lnTo>
                <a:lnTo>
                  <a:pt x="535280" y="427682"/>
                </a:lnTo>
                <a:lnTo>
                  <a:pt x="535280" y="427682"/>
                </a:lnTo>
                <a:lnTo>
                  <a:pt x="540740" y="427143"/>
                </a:lnTo>
                <a:lnTo>
                  <a:pt x="543466" y="428972"/>
                </a:lnTo>
                <a:lnTo>
                  <a:pt x="547888" y="422238"/>
                </a:lnTo>
                <a:lnTo>
                  <a:pt x="557976" y="412841"/>
                </a:lnTo>
                <a:lnTo>
                  <a:pt x="559023" y="414835"/>
                </a:lnTo>
                <a:lnTo>
                  <a:pt x="567266" y="408240"/>
                </a:lnTo>
                <a:lnTo>
                  <a:pt x="571830" y="407258"/>
                </a:lnTo>
                <a:lnTo>
                  <a:pt x="571835" y="398863"/>
                </a:lnTo>
                <a:lnTo>
                  <a:pt x="569688" y="394357"/>
                </a:lnTo>
                <a:lnTo>
                  <a:pt x="576716" y="384208"/>
                </a:lnTo>
                <a:lnTo>
                  <a:pt x="580016" y="383351"/>
                </a:lnTo>
                <a:lnTo>
                  <a:pt x="586724" y="386871"/>
                </a:lnTo>
                <a:lnTo>
                  <a:pt x="588716" y="389817"/>
                </a:lnTo>
                <a:lnTo>
                  <a:pt x="594847" y="387622"/>
                </a:lnTo>
                <a:lnTo>
                  <a:pt x="603281" y="383092"/>
                </a:lnTo>
                <a:lnTo>
                  <a:pt x="624908" y="375108"/>
                </a:lnTo>
                <a:lnTo>
                  <a:pt x="628323" y="379478"/>
                </a:lnTo>
                <a:lnTo>
                  <a:pt x="632148" y="379609"/>
                </a:lnTo>
                <a:lnTo>
                  <a:pt x="632139" y="375412"/>
                </a:lnTo>
                <a:lnTo>
                  <a:pt x="640400" y="369311"/>
                </a:lnTo>
                <a:lnTo>
                  <a:pt x="640969" y="366628"/>
                </a:lnTo>
                <a:lnTo>
                  <a:pt x="646766" y="361304"/>
                </a:lnTo>
                <a:lnTo>
                  <a:pt x="646550" y="359228"/>
                </a:lnTo>
                <a:lnTo>
                  <a:pt x="642339" y="351270"/>
                </a:lnTo>
                <a:lnTo>
                  <a:pt x="635212" y="347812"/>
                </a:lnTo>
                <a:lnTo>
                  <a:pt x="631864" y="348158"/>
                </a:lnTo>
                <a:lnTo>
                  <a:pt x="629996" y="354646"/>
                </a:lnTo>
                <a:lnTo>
                  <a:pt x="627679" y="348590"/>
                </a:lnTo>
                <a:lnTo>
                  <a:pt x="621668" y="351832"/>
                </a:lnTo>
                <a:lnTo>
                  <a:pt x="622755" y="345949"/>
                </a:lnTo>
                <a:lnTo>
                  <a:pt x="625577" y="344610"/>
                </a:lnTo>
                <a:lnTo>
                  <a:pt x="624079" y="330076"/>
                </a:lnTo>
                <a:lnTo>
                  <a:pt x="622879" y="330725"/>
                </a:lnTo>
                <a:lnTo>
                  <a:pt x="615655" y="326222"/>
                </a:lnTo>
                <a:lnTo>
                  <a:pt x="615282" y="322589"/>
                </a:lnTo>
                <a:lnTo>
                  <a:pt x="609893" y="319471"/>
                </a:lnTo>
                <a:lnTo>
                  <a:pt x="611504" y="314586"/>
                </a:lnTo>
                <a:lnTo>
                  <a:pt x="608002" y="313371"/>
                </a:lnTo>
                <a:lnTo>
                  <a:pt x="609142" y="308011"/>
                </a:lnTo>
                <a:lnTo>
                  <a:pt x="606946" y="307187"/>
                </a:lnTo>
                <a:lnTo>
                  <a:pt x="604221" y="301173"/>
                </a:lnTo>
                <a:lnTo>
                  <a:pt x="607873" y="299751"/>
                </a:lnTo>
                <a:lnTo>
                  <a:pt x="606249" y="296247"/>
                </a:lnTo>
                <a:lnTo>
                  <a:pt x="611606" y="286784"/>
                </a:lnTo>
                <a:lnTo>
                  <a:pt x="618584" y="280823"/>
                </a:lnTo>
                <a:lnTo>
                  <a:pt x="625652" y="271705"/>
                </a:lnTo>
                <a:lnTo>
                  <a:pt x="631344" y="257485"/>
                </a:lnTo>
                <a:lnTo>
                  <a:pt x="609510" y="258165"/>
                </a:lnTo>
                <a:lnTo>
                  <a:pt x="578563" y="264467"/>
                </a:lnTo>
                <a:lnTo>
                  <a:pt x="573822" y="267567"/>
                </a:lnTo>
                <a:lnTo>
                  <a:pt x="573355" y="271283"/>
                </a:lnTo>
                <a:lnTo>
                  <a:pt x="570175" y="273176"/>
                </a:lnTo>
                <a:lnTo>
                  <a:pt x="566943" y="278743"/>
                </a:lnTo>
                <a:lnTo>
                  <a:pt x="548843" y="287372"/>
                </a:lnTo>
                <a:lnTo>
                  <a:pt x="538779" y="283657"/>
                </a:lnTo>
                <a:lnTo>
                  <a:pt x="502121" y="300895"/>
                </a:lnTo>
                <a:lnTo>
                  <a:pt x="500653" y="303134"/>
                </a:lnTo>
                <a:lnTo>
                  <a:pt x="485134" y="308311"/>
                </a:lnTo>
                <a:lnTo>
                  <a:pt x="474672" y="313514"/>
                </a:lnTo>
                <a:lnTo>
                  <a:pt x="474605" y="317189"/>
                </a:lnTo>
                <a:lnTo>
                  <a:pt x="467749" y="320469"/>
                </a:lnTo>
                <a:lnTo>
                  <a:pt x="459936" y="326982"/>
                </a:lnTo>
                <a:lnTo>
                  <a:pt x="452360" y="327181"/>
                </a:lnTo>
                <a:lnTo>
                  <a:pt x="451771" y="329857"/>
                </a:lnTo>
                <a:lnTo>
                  <a:pt x="445844" y="334089"/>
                </a:lnTo>
                <a:lnTo>
                  <a:pt x="437257" y="336999"/>
                </a:lnTo>
                <a:lnTo>
                  <a:pt x="429011" y="343542"/>
                </a:lnTo>
                <a:lnTo>
                  <a:pt x="424506" y="345014"/>
                </a:lnTo>
                <a:lnTo>
                  <a:pt x="421500" y="348964"/>
                </a:lnTo>
                <a:lnTo>
                  <a:pt x="416585" y="341564"/>
                </a:lnTo>
                <a:lnTo>
                  <a:pt x="407768" y="346580"/>
                </a:lnTo>
                <a:lnTo>
                  <a:pt x="399623" y="345241"/>
                </a:lnTo>
                <a:lnTo>
                  <a:pt x="397291" y="342838"/>
                </a:lnTo>
                <a:lnTo>
                  <a:pt x="394554" y="345187"/>
                </a:lnTo>
                <a:lnTo>
                  <a:pt x="390870" y="341861"/>
                </a:lnTo>
                <a:lnTo>
                  <a:pt x="392722" y="339070"/>
                </a:lnTo>
                <a:lnTo>
                  <a:pt x="388072" y="338975"/>
                </a:lnTo>
                <a:lnTo>
                  <a:pt x="385157" y="343960"/>
                </a:lnTo>
                <a:lnTo>
                  <a:pt x="387309" y="349001"/>
                </a:lnTo>
                <a:lnTo>
                  <a:pt x="392201" y="351693"/>
                </a:lnTo>
                <a:lnTo>
                  <a:pt x="392730" y="357408"/>
                </a:lnTo>
                <a:lnTo>
                  <a:pt x="379210" y="366513"/>
                </a:lnTo>
                <a:lnTo>
                  <a:pt x="377592" y="371902"/>
                </a:lnTo>
                <a:lnTo>
                  <a:pt x="370621" y="378829"/>
                </a:lnTo>
                <a:lnTo>
                  <a:pt x="366769" y="387565"/>
                </a:lnTo>
                <a:lnTo>
                  <a:pt x="358809" y="393005"/>
                </a:lnTo>
                <a:lnTo>
                  <a:pt x="350616" y="405277"/>
                </a:lnTo>
                <a:lnTo>
                  <a:pt x="344138" y="413199"/>
                </a:lnTo>
                <a:lnTo>
                  <a:pt x="342041" y="418104"/>
                </a:lnTo>
                <a:lnTo>
                  <a:pt x="334342" y="426657"/>
                </a:lnTo>
                <a:lnTo>
                  <a:pt x="337095" y="433748"/>
                </a:lnTo>
                <a:lnTo>
                  <a:pt x="338588" y="440952"/>
                </a:lnTo>
                <a:lnTo>
                  <a:pt x="330696" y="442707"/>
                </a:lnTo>
                <a:lnTo>
                  <a:pt x="330134" y="445902"/>
                </a:lnTo>
                <a:lnTo>
                  <a:pt x="323358" y="450700"/>
                </a:lnTo>
                <a:lnTo>
                  <a:pt x="317789" y="459581"/>
                </a:lnTo>
                <a:lnTo>
                  <a:pt x="304604" y="463891"/>
                </a:lnTo>
                <a:lnTo>
                  <a:pt x="296656" y="465114"/>
                </a:lnTo>
                <a:lnTo>
                  <a:pt x="291790" y="467637"/>
                </a:lnTo>
                <a:lnTo>
                  <a:pt x="285206" y="465067"/>
                </a:lnTo>
                <a:lnTo>
                  <a:pt x="270766" y="464749"/>
                </a:lnTo>
                <a:lnTo>
                  <a:pt x="252898" y="468908"/>
                </a:lnTo>
                <a:lnTo>
                  <a:pt x="237218" y="473915"/>
                </a:lnTo>
                <a:lnTo>
                  <a:pt x="234869" y="476210"/>
                </a:lnTo>
                <a:lnTo>
                  <a:pt x="230572" y="475527"/>
                </a:lnTo>
                <a:lnTo>
                  <a:pt x="224346" y="477101"/>
                </a:lnTo>
                <a:lnTo>
                  <a:pt x="208494" y="470050"/>
                </a:lnTo>
                <a:lnTo>
                  <a:pt x="208189" y="466407"/>
                </a:lnTo>
                <a:lnTo>
                  <a:pt x="201531" y="462772"/>
                </a:lnTo>
                <a:lnTo>
                  <a:pt x="196861" y="462637"/>
                </a:lnTo>
                <a:lnTo>
                  <a:pt x="186883" y="459798"/>
                </a:lnTo>
                <a:lnTo>
                  <a:pt x="177338" y="462158"/>
                </a:lnTo>
                <a:lnTo>
                  <a:pt x="170857" y="460595"/>
                </a:lnTo>
                <a:lnTo>
                  <a:pt x="167748" y="463993"/>
                </a:lnTo>
                <a:lnTo>
                  <a:pt x="169436" y="469094"/>
                </a:lnTo>
                <a:lnTo>
                  <a:pt x="161402" y="474466"/>
                </a:lnTo>
                <a:lnTo>
                  <a:pt x="143261" y="475414"/>
                </a:lnTo>
                <a:lnTo>
                  <a:pt x="134924" y="482372"/>
                </a:lnTo>
                <a:lnTo>
                  <a:pt x="127642" y="481385"/>
                </a:lnTo>
                <a:lnTo>
                  <a:pt x="121071" y="484005"/>
                </a:lnTo>
                <a:lnTo>
                  <a:pt x="121278" y="486608"/>
                </a:lnTo>
                <a:lnTo>
                  <a:pt x="114499" y="486624"/>
                </a:lnTo>
                <a:lnTo>
                  <a:pt x="105944" y="490968"/>
                </a:lnTo>
                <a:lnTo>
                  <a:pt x="93688" y="491410"/>
                </a:lnTo>
                <a:lnTo>
                  <a:pt x="93688" y="491410"/>
                </a:lnTo>
                <a:lnTo>
                  <a:pt x="93630" y="479891"/>
                </a:lnTo>
                <a:lnTo>
                  <a:pt x="91702" y="476900"/>
                </a:lnTo>
                <a:lnTo>
                  <a:pt x="91293" y="471695"/>
                </a:lnTo>
                <a:lnTo>
                  <a:pt x="87342" y="469909"/>
                </a:lnTo>
                <a:lnTo>
                  <a:pt x="85293" y="465356"/>
                </a:lnTo>
                <a:lnTo>
                  <a:pt x="82348" y="465587"/>
                </a:lnTo>
                <a:lnTo>
                  <a:pt x="79418" y="460578"/>
                </a:lnTo>
                <a:lnTo>
                  <a:pt x="78090" y="454398"/>
                </a:lnTo>
                <a:lnTo>
                  <a:pt x="79448" y="450103"/>
                </a:lnTo>
                <a:lnTo>
                  <a:pt x="77320" y="444509"/>
                </a:lnTo>
                <a:lnTo>
                  <a:pt x="80940" y="442133"/>
                </a:lnTo>
                <a:lnTo>
                  <a:pt x="83773" y="435105"/>
                </a:lnTo>
                <a:lnTo>
                  <a:pt x="82647" y="431528"/>
                </a:lnTo>
                <a:lnTo>
                  <a:pt x="78162" y="428213"/>
                </a:lnTo>
                <a:lnTo>
                  <a:pt x="83040" y="425738"/>
                </a:lnTo>
                <a:lnTo>
                  <a:pt x="87782" y="426937"/>
                </a:lnTo>
                <a:lnTo>
                  <a:pt x="89135" y="422643"/>
                </a:lnTo>
                <a:lnTo>
                  <a:pt x="81671" y="419039"/>
                </a:lnTo>
                <a:lnTo>
                  <a:pt x="78665" y="412992"/>
                </a:lnTo>
                <a:lnTo>
                  <a:pt x="79313" y="405089"/>
                </a:lnTo>
                <a:lnTo>
                  <a:pt x="77270" y="400538"/>
                </a:lnTo>
                <a:lnTo>
                  <a:pt x="73752" y="398719"/>
                </a:lnTo>
                <a:lnTo>
                  <a:pt x="72346" y="391501"/>
                </a:lnTo>
                <a:lnTo>
                  <a:pt x="61305" y="396021"/>
                </a:lnTo>
                <a:lnTo>
                  <a:pt x="59048" y="394102"/>
                </a:lnTo>
                <a:lnTo>
                  <a:pt x="51918" y="394652"/>
                </a:lnTo>
                <a:lnTo>
                  <a:pt x="48404" y="392829"/>
                </a:lnTo>
                <a:lnTo>
                  <a:pt x="45248" y="395688"/>
                </a:lnTo>
                <a:lnTo>
                  <a:pt x="36101" y="397433"/>
                </a:lnTo>
                <a:lnTo>
                  <a:pt x="28812" y="395894"/>
                </a:lnTo>
                <a:lnTo>
                  <a:pt x="25102" y="391466"/>
                </a:lnTo>
                <a:lnTo>
                  <a:pt x="19886" y="395000"/>
                </a:lnTo>
                <a:lnTo>
                  <a:pt x="15300" y="390113"/>
                </a:lnTo>
                <a:lnTo>
                  <a:pt x="13690" y="385525"/>
                </a:lnTo>
                <a:lnTo>
                  <a:pt x="11215" y="386235"/>
                </a:lnTo>
                <a:lnTo>
                  <a:pt x="5599" y="378808"/>
                </a:lnTo>
                <a:lnTo>
                  <a:pt x="7801" y="374457"/>
                </a:lnTo>
                <a:lnTo>
                  <a:pt x="4975" y="370484"/>
                </a:lnTo>
                <a:lnTo>
                  <a:pt x="5959" y="366748"/>
                </a:lnTo>
                <a:lnTo>
                  <a:pt x="11733" y="359513"/>
                </a:lnTo>
                <a:lnTo>
                  <a:pt x="13997" y="350450"/>
                </a:lnTo>
                <a:lnTo>
                  <a:pt x="12415" y="340631"/>
                </a:lnTo>
                <a:lnTo>
                  <a:pt x="8455" y="338314"/>
                </a:lnTo>
                <a:lnTo>
                  <a:pt x="4350" y="339668"/>
                </a:lnTo>
                <a:lnTo>
                  <a:pt x="0" y="332149"/>
                </a:lnTo>
                <a:lnTo>
                  <a:pt x="4523" y="330764"/>
                </a:lnTo>
                <a:lnTo>
                  <a:pt x="9240" y="331978"/>
                </a:lnTo>
                <a:lnTo>
                  <a:pt x="17107" y="330339"/>
                </a:lnTo>
                <a:lnTo>
                  <a:pt x="22677" y="337240"/>
                </a:lnTo>
                <a:lnTo>
                  <a:pt x="29986" y="339300"/>
                </a:lnTo>
                <a:lnTo>
                  <a:pt x="40743" y="336909"/>
                </a:lnTo>
                <a:lnTo>
                  <a:pt x="42397" y="342013"/>
                </a:lnTo>
                <a:lnTo>
                  <a:pt x="44649" y="343933"/>
                </a:lnTo>
                <a:lnTo>
                  <a:pt x="49892" y="351900"/>
                </a:lnTo>
                <a:lnTo>
                  <a:pt x="57845" y="351286"/>
                </a:lnTo>
                <a:lnTo>
                  <a:pt x="59953" y="345891"/>
                </a:lnTo>
                <a:lnTo>
                  <a:pt x="64314" y="342414"/>
                </a:lnTo>
                <a:lnTo>
                  <a:pt x="74518" y="343712"/>
                </a:lnTo>
                <a:lnTo>
                  <a:pt x="82988" y="333631"/>
                </a:lnTo>
                <a:lnTo>
                  <a:pt x="95294" y="324289"/>
                </a:lnTo>
                <a:lnTo>
                  <a:pt x="101523" y="323272"/>
                </a:lnTo>
                <a:lnTo>
                  <a:pt x="110209" y="337231"/>
                </a:lnTo>
                <a:lnTo>
                  <a:pt x="120457" y="333795"/>
                </a:lnTo>
                <a:lnTo>
                  <a:pt x="120165" y="330155"/>
                </a:lnTo>
                <a:lnTo>
                  <a:pt x="124639" y="328226"/>
                </a:lnTo>
                <a:lnTo>
                  <a:pt x="129156" y="332048"/>
                </a:lnTo>
                <a:lnTo>
                  <a:pt x="137349" y="324060"/>
                </a:lnTo>
                <a:lnTo>
                  <a:pt x="143539" y="327744"/>
                </a:lnTo>
                <a:lnTo>
                  <a:pt x="145630" y="327574"/>
                </a:lnTo>
                <a:lnTo>
                  <a:pt x="151052" y="316666"/>
                </a:lnTo>
                <a:lnTo>
                  <a:pt x="160365" y="312240"/>
                </a:lnTo>
                <a:lnTo>
                  <a:pt x="164490" y="306145"/>
                </a:lnTo>
                <a:lnTo>
                  <a:pt x="169105" y="295824"/>
                </a:lnTo>
                <a:lnTo>
                  <a:pt x="162029" y="286467"/>
                </a:lnTo>
                <a:lnTo>
                  <a:pt x="156391" y="284314"/>
                </a:lnTo>
                <a:lnTo>
                  <a:pt x="159709" y="273580"/>
                </a:lnTo>
                <a:lnTo>
                  <a:pt x="165997" y="268354"/>
                </a:lnTo>
                <a:lnTo>
                  <a:pt x="176521" y="258590"/>
                </a:lnTo>
                <a:lnTo>
                  <a:pt x="177787" y="263716"/>
                </a:lnTo>
                <a:lnTo>
                  <a:pt x="189685" y="255401"/>
                </a:lnTo>
                <a:lnTo>
                  <a:pt x="190214" y="251695"/>
                </a:lnTo>
                <a:lnTo>
                  <a:pt x="199032" y="246771"/>
                </a:lnTo>
                <a:lnTo>
                  <a:pt x="202802" y="251684"/>
                </a:lnTo>
                <a:lnTo>
                  <a:pt x="207319" y="245549"/>
                </a:lnTo>
                <a:lnTo>
                  <a:pt x="205127" y="239457"/>
                </a:lnTo>
                <a:lnTo>
                  <a:pt x="215449" y="237537"/>
                </a:lnTo>
                <a:lnTo>
                  <a:pt x="218888" y="233584"/>
                </a:lnTo>
                <a:lnTo>
                  <a:pt x="229429" y="234253"/>
                </a:lnTo>
                <a:lnTo>
                  <a:pt x="232537" y="231372"/>
                </a:lnTo>
                <a:lnTo>
                  <a:pt x="232718" y="218804"/>
                </a:lnTo>
                <a:lnTo>
                  <a:pt x="225290" y="215256"/>
                </a:lnTo>
                <a:lnTo>
                  <a:pt x="232065" y="206309"/>
                </a:lnTo>
                <a:lnTo>
                  <a:pt x="238315" y="201065"/>
                </a:lnTo>
                <a:lnTo>
                  <a:pt x="241577" y="190326"/>
                </a:lnTo>
                <a:lnTo>
                  <a:pt x="239973" y="186281"/>
                </a:lnTo>
                <a:lnTo>
                  <a:pt x="244273" y="182773"/>
                </a:lnTo>
                <a:lnTo>
                  <a:pt x="245071" y="177476"/>
                </a:lnTo>
                <a:lnTo>
                  <a:pt x="255272" y="174500"/>
                </a:lnTo>
                <a:lnTo>
                  <a:pt x="259477" y="169951"/>
                </a:lnTo>
                <a:lnTo>
                  <a:pt x="263160" y="173812"/>
                </a:lnTo>
                <a:lnTo>
                  <a:pt x="266813" y="167741"/>
                </a:lnTo>
                <a:lnTo>
                  <a:pt x="272619" y="171938"/>
                </a:lnTo>
                <a:lnTo>
                  <a:pt x="283044" y="171544"/>
                </a:lnTo>
                <a:lnTo>
                  <a:pt x="300388" y="164254"/>
                </a:lnTo>
                <a:lnTo>
                  <a:pt x="308136" y="166700"/>
                </a:lnTo>
                <a:lnTo>
                  <a:pt x="312329" y="162141"/>
                </a:lnTo>
                <a:lnTo>
                  <a:pt x="317538" y="159582"/>
                </a:lnTo>
                <a:lnTo>
                  <a:pt x="327229" y="164985"/>
                </a:lnTo>
                <a:lnTo>
                  <a:pt x="331739" y="159347"/>
                </a:lnTo>
                <a:lnTo>
                  <a:pt x="332648" y="150898"/>
                </a:lnTo>
                <a:lnTo>
                  <a:pt x="336833" y="146335"/>
                </a:lnTo>
                <a:lnTo>
                  <a:pt x="334383" y="142375"/>
                </a:lnTo>
                <a:lnTo>
                  <a:pt x="335336" y="134445"/>
                </a:lnTo>
                <a:lnTo>
                  <a:pt x="340120" y="131919"/>
                </a:lnTo>
                <a:lnTo>
                  <a:pt x="344431" y="124207"/>
                </a:lnTo>
                <a:lnTo>
                  <a:pt x="355955" y="113219"/>
                </a:lnTo>
                <a:lnTo>
                  <a:pt x="357629" y="104179"/>
                </a:lnTo>
                <a:lnTo>
                  <a:pt x="362595" y="90132"/>
                </a:lnTo>
                <a:lnTo>
                  <a:pt x="368319" y="84376"/>
                </a:lnTo>
                <a:lnTo>
                  <a:pt x="371926" y="78294"/>
                </a:lnTo>
                <a:lnTo>
                  <a:pt x="380607" y="77487"/>
                </a:lnTo>
                <a:lnTo>
                  <a:pt x="383238" y="69925"/>
                </a:lnTo>
                <a:lnTo>
                  <a:pt x="390921" y="62936"/>
                </a:lnTo>
                <a:lnTo>
                  <a:pt x="399791" y="64195"/>
                </a:lnTo>
                <a:lnTo>
                  <a:pt x="405113" y="63171"/>
                </a:lnTo>
                <a:lnTo>
                  <a:pt x="410141" y="59038"/>
                </a:lnTo>
                <a:lnTo>
                  <a:pt x="410281" y="51708"/>
                </a:lnTo>
                <a:lnTo>
                  <a:pt x="414941" y="48132"/>
                </a:lnTo>
                <a:lnTo>
                  <a:pt x="416268" y="40168"/>
                </a:lnTo>
                <a:lnTo>
                  <a:pt x="424867" y="43008"/>
                </a:lnTo>
                <a:lnTo>
                  <a:pt x="433402" y="49510"/>
                </a:lnTo>
                <a:lnTo>
                  <a:pt x="442852" y="61148"/>
                </a:lnTo>
                <a:lnTo>
                  <a:pt x="443598" y="68918"/>
                </a:lnTo>
                <a:lnTo>
                  <a:pt x="453579" y="64298"/>
                </a:lnTo>
                <a:lnTo>
                  <a:pt x="461003" y="67763"/>
                </a:lnTo>
                <a:lnTo>
                  <a:pt x="468078" y="67600"/>
                </a:lnTo>
                <a:lnTo>
                  <a:pt x="473440" y="71261"/>
                </a:lnTo>
                <a:lnTo>
                  <a:pt x="475354" y="69506"/>
                </a:lnTo>
                <a:lnTo>
                  <a:pt x="470305" y="64769"/>
                </a:lnTo>
                <a:lnTo>
                  <a:pt x="477682" y="67710"/>
                </a:lnTo>
                <a:lnTo>
                  <a:pt x="487389" y="68853"/>
                </a:lnTo>
                <a:lnTo>
                  <a:pt x="489861" y="72793"/>
                </a:lnTo>
                <a:lnTo>
                  <a:pt x="497918" y="74093"/>
                </a:lnTo>
                <a:lnTo>
                  <a:pt x="508149" y="72037"/>
                </a:lnTo>
                <a:lnTo>
                  <a:pt x="508866" y="79288"/>
                </a:lnTo>
                <a:lnTo>
                  <a:pt x="516823" y="79546"/>
                </a:lnTo>
                <a:lnTo>
                  <a:pt x="530570" y="83407"/>
                </a:lnTo>
                <a:lnTo>
                  <a:pt x="538323" y="81585"/>
                </a:lnTo>
                <a:lnTo>
                  <a:pt x="542350" y="75949"/>
                </a:lnTo>
                <a:lnTo>
                  <a:pt x="542754" y="63355"/>
                </a:lnTo>
                <a:lnTo>
                  <a:pt x="549985" y="64719"/>
                </a:lnTo>
                <a:lnTo>
                  <a:pt x="549098" y="55917"/>
                </a:lnTo>
                <a:lnTo>
                  <a:pt x="547284" y="50347"/>
                </a:lnTo>
                <a:lnTo>
                  <a:pt x="554251" y="49121"/>
                </a:lnTo>
                <a:lnTo>
                  <a:pt x="554704" y="41230"/>
                </a:lnTo>
                <a:lnTo>
                  <a:pt x="559866" y="42799"/>
                </a:lnTo>
                <a:lnTo>
                  <a:pt x="565688" y="38547"/>
                </a:lnTo>
                <a:lnTo>
                  <a:pt x="569287" y="32951"/>
                </a:lnTo>
                <a:lnTo>
                  <a:pt x="572587" y="32614"/>
                </a:lnTo>
                <a:lnTo>
                  <a:pt x="574227" y="28264"/>
                </a:lnTo>
                <a:lnTo>
                  <a:pt x="579471" y="22498"/>
                </a:lnTo>
                <a:lnTo>
                  <a:pt x="582677" y="25307"/>
                </a:lnTo>
                <a:lnTo>
                  <a:pt x="587824" y="22686"/>
                </a:lnTo>
                <a:lnTo>
                  <a:pt x="592850" y="14848"/>
                </a:lnTo>
                <a:lnTo>
                  <a:pt x="600430" y="15634"/>
                </a:lnTo>
                <a:lnTo>
                  <a:pt x="604499" y="14690"/>
                </a:lnTo>
                <a:lnTo>
                  <a:pt x="610915" y="8272"/>
                </a:lnTo>
                <a:lnTo>
                  <a:pt x="616395" y="904"/>
                </a:lnTo>
                <a:lnTo>
                  <a:pt x="620049" y="0"/>
                </a:lnTo>
                <a:lnTo>
                  <a:pt x="624871" y="6294"/>
                </a:lnTo>
                <a:lnTo>
                  <a:pt x="630661" y="9871"/>
                </a:lnTo>
                <a:lnTo>
                  <a:pt x="636585" y="18664"/>
                </a:lnTo>
                <a:lnTo>
                  <a:pt x="636413" y="24959"/>
                </a:lnTo>
                <a:lnTo>
                  <a:pt x="639984" y="27199"/>
                </a:lnTo>
                <a:lnTo>
                  <a:pt x="644622" y="35604"/>
                </a:lnTo>
                <a:lnTo>
                  <a:pt x="647674" y="36852"/>
                </a:lnTo>
                <a:lnTo>
                  <a:pt x="653809" y="35681"/>
                </a:lnTo>
                <a:lnTo>
                  <a:pt x="655846" y="31279"/>
                </a:lnTo>
                <a:lnTo>
                  <a:pt x="664068" y="26221"/>
                </a:lnTo>
                <a:lnTo>
                  <a:pt x="667039" y="30614"/>
                </a:lnTo>
                <a:lnTo>
                  <a:pt x="662444" y="46277"/>
                </a:lnTo>
                <a:lnTo>
                  <a:pt x="650223" y="49140"/>
                </a:lnTo>
                <a:lnTo>
                  <a:pt x="644825" y="53372"/>
                </a:lnTo>
                <a:lnTo>
                  <a:pt x="641098" y="61614"/>
                </a:lnTo>
                <a:lnTo>
                  <a:pt x="631041" y="65285"/>
                </a:lnTo>
                <a:lnTo>
                  <a:pt x="636847" y="68863"/>
                </a:lnTo>
                <a:lnTo>
                  <a:pt x="642012" y="78265"/>
                </a:lnTo>
                <a:lnTo>
                  <a:pt x="642502" y="82925"/>
                </a:lnTo>
                <a:lnTo>
                  <a:pt x="638136" y="89141"/>
                </a:lnTo>
                <a:lnTo>
                  <a:pt x="642871" y="94402"/>
                </a:lnTo>
                <a:lnTo>
                  <a:pt x="652502" y="86583"/>
                </a:lnTo>
                <a:lnTo>
                  <a:pt x="658134" y="76566"/>
                </a:lnTo>
                <a:lnTo>
                  <a:pt x="664915" y="69566"/>
                </a:lnTo>
                <a:lnTo>
                  <a:pt x="677312" y="68247"/>
                </a:lnTo>
                <a:lnTo>
                  <a:pt x="682241" y="63533"/>
                </a:lnTo>
                <a:lnTo>
                  <a:pt x="689288" y="59114"/>
                </a:lnTo>
                <a:lnTo>
                  <a:pt x="683403" y="74402"/>
                </a:lnTo>
                <a:lnTo>
                  <a:pt x="685611" y="79401"/>
                </a:lnTo>
                <a:lnTo>
                  <a:pt x="690047" y="77878"/>
                </a:lnTo>
                <a:lnTo>
                  <a:pt x="693830" y="85850"/>
                </a:lnTo>
                <a:lnTo>
                  <a:pt x="694553" y="92579"/>
                </a:lnTo>
                <a:lnTo>
                  <a:pt x="698116" y="98480"/>
                </a:lnTo>
                <a:lnTo>
                  <a:pt x="706043" y="106006"/>
                </a:lnTo>
                <a:lnTo>
                  <a:pt x="707598" y="112648"/>
                </a:lnTo>
                <a:lnTo>
                  <a:pt x="704126" y="119308"/>
                </a:lnTo>
                <a:lnTo>
                  <a:pt x="700621" y="121780"/>
                </a:lnTo>
                <a:lnTo>
                  <a:pt x="694822" y="122403"/>
                </a:lnTo>
                <a:lnTo>
                  <a:pt x="688748" y="128291"/>
                </a:lnTo>
                <a:lnTo>
                  <a:pt x="692424" y="135231"/>
                </a:lnTo>
                <a:lnTo>
                  <a:pt x="685931" y="141164"/>
                </a:lnTo>
                <a:lnTo>
                  <a:pt x="684245" y="145011"/>
                </a:lnTo>
                <a:lnTo>
                  <a:pt x="680043" y="144935"/>
                </a:lnTo>
                <a:lnTo>
                  <a:pt x="681728" y="148947"/>
                </a:lnTo>
                <a:lnTo>
                  <a:pt x="674317" y="150258"/>
                </a:lnTo>
                <a:lnTo>
                  <a:pt x="671659" y="156827"/>
                </a:lnTo>
                <a:lnTo>
                  <a:pt x="678018" y="161391"/>
                </a:lnTo>
                <a:lnTo>
                  <a:pt x="677048" y="164114"/>
                </a:lnTo>
                <a:lnTo>
                  <a:pt x="666303" y="173636"/>
                </a:lnTo>
                <a:lnTo>
                  <a:pt x="664195" y="177527"/>
                </a:lnTo>
                <a:lnTo>
                  <a:pt x="669233" y="177518"/>
                </a:lnTo>
                <a:lnTo>
                  <a:pt x="674186" y="180662"/>
                </a:lnTo>
                <a:lnTo>
                  <a:pt x="679419" y="178534"/>
                </a:lnTo>
                <a:lnTo>
                  <a:pt x="684511" y="186902"/>
                </a:lnTo>
                <a:lnTo>
                  <a:pt x="687308" y="185556"/>
                </a:lnTo>
                <a:lnTo>
                  <a:pt x="688196" y="178124"/>
                </a:lnTo>
                <a:lnTo>
                  <a:pt x="691020" y="173106"/>
                </a:lnTo>
                <a:lnTo>
                  <a:pt x="698964" y="172780"/>
                </a:lnTo>
                <a:lnTo>
                  <a:pt x="705354" y="165805"/>
                </a:lnTo>
                <a:lnTo>
                  <a:pt x="710526" y="163152"/>
                </a:lnTo>
                <a:lnTo>
                  <a:pt x="720071" y="162122"/>
                </a:lnTo>
                <a:lnTo>
                  <a:pt x="722897" y="164960"/>
                </a:lnTo>
                <a:lnTo>
                  <a:pt x="734365" y="170005"/>
                </a:lnTo>
                <a:lnTo>
                  <a:pt x="736702" y="176041"/>
                </a:lnTo>
                <a:lnTo>
                  <a:pt x="744819" y="177253"/>
                </a:lnTo>
                <a:lnTo>
                  <a:pt x="754387" y="172535"/>
                </a:lnTo>
                <a:lnTo>
                  <a:pt x="759279" y="178814"/>
                </a:lnTo>
                <a:lnTo>
                  <a:pt x="769402" y="182942"/>
                </a:lnTo>
                <a:lnTo>
                  <a:pt x="774100" y="179801"/>
                </a:lnTo>
                <a:lnTo>
                  <a:pt x="775776" y="175946"/>
                </a:lnTo>
                <a:lnTo>
                  <a:pt x="782489" y="172056"/>
                </a:lnTo>
                <a:lnTo>
                  <a:pt x="786456" y="173712"/>
                </a:lnTo>
                <a:lnTo>
                  <a:pt x="792846" y="178245"/>
                </a:lnTo>
                <a:lnTo>
                  <a:pt x="795500" y="183193"/>
                </a:lnTo>
                <a:lnTo>
                  <a:pt x="802503" y="181886"/>
                </a:lnTo>
                <a:lnTo>
                  <a:pt x="805518" y="186269"/>
                </a:lnTo>
                <a:lnTo>
                  <a:pt x="808726" y="184861"/>
                </a:lnTo>
                <a:lnTo>
                  <a:pt x="815480" y="188823"/>
                </a:lnTo>
                <a:lnTo>
                  <a:pt x="823784" y="191560"/>
                </a:lnTo>
                <a:lnTo>
                  <a:pt x="828940" y="196223"/>
                </a:lnTo>
                <a:lnTo>
                  <a:pt x="825199" y="196646"/>
                </a:lnTo>
                <a:lnTo>
                  <a:pt x="820137" y="204035"/>
                </a:lnTo>
                <a:lnTo>
                  <a:pt x="822201" y="211148"/>
                </a:lnTo>
                <a:lnTo>
                  <a:pt x="818026" y="218962"/>
                </a:lnTo>
                <a:lnTo>
                  <a:pt x="823667" y="220426"/>
                </a:lnTo>
                <a:lnTo>
                  <a:pt x="827711" y="218921"/>
                </a:lnTo>
                <a:lnTo>
                  <a:pt x="827230" y="222123"/>
                </a:lnTo>
                <a:lnTo>
                  <a:pt x="834890" y="226505"/>
                </a:lnTo>
                <a:lnTo>
                  <a:pt x="830181" y="233334"/>
                </a:lnTo>
                <a:lnTo>
                  <a:pt x="831526" y="245252"/>
                </a:lnTo>
                <a:lnTo>
                  <a:pt x="833184" y="248739"/>
                </a:lnTo>
                <a:lnTo>
                  <a:pt x="830502" y="251141"/>
                </a:lnTo>
                <a:lnTo>
                  <a:pt x="824135" y="250808"/>
                </a:lnTo>
                <a:lnTo>
                  <a:pt x="821712" y="244258"/>
                </a:lnTo>
                <a:lnTo>
                  <a:pt x="814145" y="248256"/>
                </a:lnTo>
                <a:lnTo>
                  <a:pt x="807098" y="256916"/>
                </a:lnTo>
                <a:lnTo>
                  <a:pt x="803681" y="264119"/>
                </a:lnTo>
                <a:lnTo>
                  <a:pt x="794366" y="271453"/>
                </a:lnTo>
                <a:lnTo>
                  <a:pt x="793502" y="278896"/>
                </a:lnTo>
                <a:lnTo>
                  <a:pt x="789935" y="277193"/>
                </a:lnTo>
                <a:lnTo>
                  <a:pt x="783187" y="281088"/>
                </a:lnTo>
                <a:lnTo>
                  <a:pt x="780747" y="293428"/>
                </a:lnTo>
                <a:lnTo>
                  <a:pt x="773707" y="294728"/>
                </a:lnTo>
                <a:lnTo>
                  <a:pt x="771468" y="301272"/>
                </a:lnTo>
                <a:lnTo>
                  <a:pt x="768659" y="302630"/>
                </a:lnTo>
                <a:lnTo>
                  <a:pt x="769285" y="308335"/>
                </a:lnTo>
                <a:lnTo>
                  <a:pt x="775609" y="319713"/>
                </a:lnTo>
                <a:lnTo>
                  <a:pt x="773063" y="327342"/>
                </a:lnTo>
                <a:lnTo>
                  <a:pt x="778327" y="336738"/>
                </a:lnTo>
                <a:lnTo>
                  <a:pt x="782320" y="338399"/>
                </a:lnTo>
                <a:lnTo>
                  <a:pt x="782777" y="342548"/>
                </a:lnTo>
                <a:lnTo>
                  <a:pt x="787591" y="347793"/>
                </a:lnTo>
                <a:lnTo>
                  <a:pt x="789304" y="351805"/>
                </a:lnTo>
                <a:lnTo>
                  <a:pt x="794729" y="354881"/>
                </a:lnTo>
                <a:lnTo>
                  <a:pt x="795074" y="357994"/>
                </a:lnTo>
                <a:lnTo>
                  <a:pt x="803834" y="364375"/>
                </a:lnTo>
                <a:lnTo>
                  <a:pt x="804352" y="369044"/>
                </a:lnTo>
                <a:lnTo>
                  <a:pt x="808411" y="371220"/>
                </a:lnTo>
                <a:lnTo>
                  <a:pt x="809653" y="374758"/>
                </a:lnTo>
                <a:lnTo>
                  <a:pt x="813120" y="375423"/>
                </a:lnTo>
                <a:lnTo>
                  <a:pt x="816863" y="382359"/>
                </a:lnTo>
                <a:lnTo>
                  <a:pt x="812945" y="389099"/>
                </a:lnTo>
                <a:lnTo>
                  <a:pt x="809245" y="386359"/>
                </a:lnTo>
                <a:lnTo>
                  <a:pt x="804025" y="389039"/>
                </a:lnTo>
                <a:lnTo>
                  <a:pt x="800022" y="387382"/>
                </a:lnTo>
                <a:lnTo>
                  <a:pt x="796628" y="383555"/>
                </a:lnTo>
                <a:lnTo>
                  <a:pt x="787673" y="379292"/>
                </a:lnTo>
                <a:lnTo>
                  <a:pt x="780072" y="379603"/>
                </a:lnTo>
                <a:lnTo>
                  <a:pt x="772073" y="376279"/>
                </a:lnTo>
                <a:lnTo>
                  <a:pt x="771256" y="372693"/>
                </a:lnTo>
                <a:lnTo>
                  <a:pt x="774935" y="367564"/>
                </a:lnTo>
                <a:lnTo>
                  <a:pt x="770767" y="364345"/>
                </a:lnTo>
                <a:lnTo>
                  <a:pt x="768048" y="358866"/>
                </a:lnTo>
                <a:lnTo>
                  <a:pt x="764472" y="357157"/>
                </a:lnTo>
                <a:lnTo>
                  <a:pt x="760443" y="351297"/>
                </a:lnTo>
                <a:lnTo>
                  <a:pt x="755613" y="349723"/>
                </a:lnTo>
                <a:lnTo>
                  <a:pt x="751009" y="350224"/>
                </a:lnTo>
                <a:lnTo>
                  <a:pt x="746486" y="347566"/>
                </a:lnTo>
                <a:lnTo>
                  <a:pt x="745150" y="350860"/>
                </a:lnTo>
                <a:lnTo>
                  <a:pt x="733206" y="350052"/>
                </a:lnTo>
                <a:lnTo>
                  <a:pt x="731254" y="355512"/>
                </a:lnTo>
                <a:lnTo>
                  <a:pt x="725364" y="359820"/>
                </a:lnTo>
                <a:lnTo>
                  <a:pt x="720840" y="365030"/>
                </a:lnTo>
                <a:lnTo>
                  <a:pt x="707998" y="363779"/>
                </a:lnTo>
                <a:lnTo>
                  <a:pt x="701992" y="367043"/>
                </a:lnTo>
                <a:lnTo>
                  <a:pt x="698113" y="366406"/>
                </a:lnTo>
                <a:lnTo>
                  <a:pt x="695820" y="368748"/>
                </a:lnTo>
                <a:lnTo>
                  <a:pt x="690518" y="366686"/>
                </a:lnTo>
                <a:lnTo>
                  <a:pt x="686349" y="371326"/>
                </a:lnTo>
                <a:lnTo>
                  <a:pt x="680794" y="370862"/>
                </a:lnTo>
                <a:lnTo>
                  <a:pt x="672541" y="376979"/>
                </a:lnTo>
                <a:lnTo>
                  <a:pt x="670446" y="377199"/>
                </a:lnTo>
                <a:lnTo>
                  <a:pt x="652614" y="389033"/>
                </a:lnTo>
                <a:lnTo>
                  <a:pt x="651327" y="397040"/>
                </a:lnTo>
                <a:lnTo>
                  <a:pt x="645111" y="406607"/>
                </a:lnTo>
                <a:lnTo>
                  <a:pt x="644025" y="412494"/>
                </a:lnTo>
                <a:lnTo>
                  <a:pt x="633494" y="421454"/>
                </a:lnTo>
                <a:lnTo>
                  <a:pt x="627303" y="423141"/>
                </a:lnTo>
                <a:lnTo>
                  <a:pt x="624624" y="421842"/>
                </a:lnTo>
                <a:lnTo>
                  <a:pt x="619749" y="428115"/>
                </a:lnTo>
                <a:lnTo>
                  <a:pt x="617708" y="433048"/>
                </a:lnTo>
                <a:lnTo>
                  <a:pt x="617403" y="442527"/>
                </a:lnTo>
                <a:lnTo>
                  <a:pt x="614832" y="446464"/>
                </a:lnTo>
                <a:lnTo>
                  <a:pt x="610628" y="446892"/>
                </a:lnTo>
                <a:lnTo>
                  <a:pt x="606002" y="443164"/>
                </a:lnTo>
                <a:lnTo>
                  <a:pt x="601118" y="449434"/>
                </a:lnTo>
                <a:lnTo>
                  <a:pt x="600751" y="454195"/>
                </a:lnTo>
                <a:lnTo>
                  <a:pt x="598755" y="459647"/>
                </a:lnTo>
                <a:lnTo>
                  <a:pt x="588766" y="457507"/>
                </a:lnTo>
                <a:lnTo>
                  <a:pt x="584558" y="462130"/>
                </a:lnTo>
                <a:lnTo>
                  <a:pt x="580922" y="472468"/>
                </a:lnTo>
                <a:lnTo>
                  <a:pt x="577712" y="474365"/>
                </a:lnTo>
                <a:lnTo>
                  <a:pt x="573124" y="483748"/>
                </a:lnTo>
                <a:lnTo>
                  <a:pt x="558430" y="489937"/>
                </a:lnTo>
                <a:lnTo>
                  <a:pt x="556952" y="492184"/>
                </a:lnTo>
                <a:lnTo>
                  <a:pt x="552636" y="491562"/>
                </a:lnTo>
                <a:lnTo>
                  <a:pt x="550119" y="487612"/>
                </a:lnTo>
                <a:close/>
              </a:path>
            </a:pathLst>
          </a:custGeom>
          <a:solidFill>
            <a:srgbClr val="A3D84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grpSp>
        <p:nvGrpSpPr>
          <p:cNvPr id="790" name="M4">
            <a:extLst>
              <a:ext uri="{FF2B5EF4-FFF2-40B4-BE49-F238E27FC236}">
                <a16:creationId xmlns:a16="http://schemas.microsoft.com/office/drawing/2014/main" id="{B6ACE818-E2CB-46B7-84EE-7B27A788AB98}"/>
              </a:ext>
            </a:extLst>
          </p:cNvPr>
          <p:cNvGrpSpPr/>
          <p:nvPr/>
        </p:nvGrpSpPr>
        <p:grpSpPr>
          <a:xfrm>
            <a:off x="8030413" y="2694529"/>
            <a:ext cx="768770" cy="634942"/>
            <a:chOff x="3157734" y="1442821"/>
            <a:chExt cx="893086" cy="704071"/>
          </a:xfrm>
        </p:grpSpPr>
        <p:sp>
          <p:nvSpPr>
            <p:cNvPr id="1066" name="ID_70">
              <a:extLst>
                <a:ext uri="{FF2B5EF4-FFF2-40B4-BE49-F238E27FC236}">
                  <a16:creationId xmlns:a16="http://schemas.microsoft.com/office/drawing/2014/main" id="{992E1F0A-4457-4127-BF00-DFC49E69138A}"/>
                </a:ext>
              </a:extLst>
            </p:cNvPr>
            <p:cNvSpPr/>
            <p:nvPr/>
          </p:nvSpPr>
          <p:spPr>
            <a:xfrm>
              <a:off x="3162326" y="1802073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solidFill>
              <a:srgbClr val="FF63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67" name="ID_71">
              <a:extLst>
                <a:ext uri="{FF2B5EF4-FFF2-40B4-BE49-F238E27FC236}">
                  <a16:creationId xmlns:a16="http://schemas.microsoft.com/office/drawing/2014/main" id="{537699F5-A8D4-4B51-B7DD-B5E941827F5A}"/>
                </a:ext>
              </a:extLst>
            </p:cNvPr>
            <p:cNvSpPr/>
            <p:nvPr/>
          </p:nvSpPr>
          <p:spPr>
            <a:xfrm>
              <a:off x="3157734" y="1442821"/>
              <a:ext cx="893086" cy="704071"/>
            </a:xfrm>
            <a:custGeom>
              <a:avLst/>
              <a:gdLst/>
              <a:ahLst/>
              <a:cxnLst/>
              <a:rect l="0" t="0" r="0" b="0"/>
              <a:pathLst>
                <a:path w="893086" h="704071">
                  <a:moveTo>
                    <a:pt x="781599" y="170197"/>
                  </a:moveTo>
                  <a:lnTo>
                    <a:pt x="775123" y="177655"/>
                  </a:lnTo>
                  <a:lnTo>
                    <a:pt x="771227" y="181185"/>
                  </a:lnTo>
                  <a:lnTo>
                    <a:pt x="767533" y="186793"/>
                  </a:lnTo>
                  <a:lnTo>
                    <a:pt x="753378" y="193945"/>
                  </a:lnTo>
                  <a:lnTo>
                    <a:pt x="748769" y="190196"/>
                  </a:lnTo>
                  <a:lnTo>
                    <a:pt x="744044" y="189604"/>
                  </a:lnTo>
                  <a:lnTo>
                    <a:pt x="738830" y="192731"/>
                  </a:lnTo>
                  <a:lnTo>
                    <a:pt x="735007" y="201494"/>
                  </a:lnTo>
                  <a:lnTo>
                    <a:pt x="730460" y="207178"/>
                  </a:lnTo>
                  <a:lnTo>
                    <a:pt x="728733" y="215738"/>
                  </a:lnTo>
                  <a:lnTo>
                    <a:pt x="724303" y="218261"/>
                  </a:lnTo>
                  <a:lnTo>
                    <a:pt x="713508" y="229785"/>
                  </a:lnTo>
                  <a:lnTo>
                    <a:pt x="704068" y="233306"/>
                  </a:lnTo>
                  <a:lnTo>
                    <a:pt x="701196" y="229906"/>
                  </a:lnTo>
                  <a:lnTo>
                    <a:pt x="700053" y="235785"/>
                  </a:lnTo>
                  <a:lnTo>
                    <a:pt x="695665" y="238823"/>
                  </a:lnTo>
                  <a:lnTo>
                    <a:pt x="695370" y="235703"/>
                  </a:lnTo>
                  <a:lnTo>
                    <a:pt x="689992" y="237259"/>
                  </a:lnTo>
                  <a:lnTo>
                    <a:pt x="687110" y="242776"/>
                  </a:lnTo>
                  <a:lnTo>
                    <a:pt x="682946" y="243692"/>
                  </a:lnTo>
                  <a:lnTo>
                    <a:pt x="681326" y="249090"/>
                  </a:lnTo>
                  <a:lnTo>
                    <a:pt x="675344" y="253323"/>
                  </a:lnTo>
                  <a:lnTo>
                    <a:pt x="676300" y="259004"/>
                  </a:lnTo>
                  <a:lnTo>
                    <a:pt x="674222" y="268642"/>
                  </a:lnTo>
                  <a:lnTo>
                    <a:pt x="672404" y="271960"/>
                  </a:lnTo>
                  <a:lnTo>
                    <a:pt x="668233" y="272873"/>
                  </a:lnTo>
                  <a:lnTo>
                    <a:pt x="663894" y="281146"/>
                  </a:lnTo>
                  <a:lnTo>
                    <a:pt x="660650" y="278299"/>
                  </a:lnTo>
                  <a:lnTo>
                    <a:pt x="657757" y="265451"/>
                  </a:lnTo>
                  <a:lnTo>
                    <a:pt x="656865" y="265009"/>
                  </a:lnTo>
                  <a:lnTo>
                    <a:pt x="652151" y="273839"/>
                  </a:lnTo>
                  <a:lnTo>
                    <a:pt x="645790" y="283344"/>
                  </a:lnTo>
                  <a:lnTo>
                    <a:pt x="643879" y="290340"/>
                  </a:lnTo>
                  <a:lnTo>
                    <a:pt x="645202" y="295465"/>
                  </a:lnTo>
                  <a:lnTo>
                    <a:pt x="644325" y="304466"/>
                  </a:lnTo>
                  <a:lnTo>
                    <a:pt x="638034" y="305567"/>
                  </a:lnTo>
                  <a:lnTo>
                    <a:pt x="632408" y="313952"/>
                  </a:lnTo>
                  <a:lnTo>
                    <a:pt x="632038" y="319233"/>
                  </a:lnTo>
                  <a:lnTo>
                    <a:pt x="629548" y="319984"/>
                  </a:lnTo>
                  <a:lnTo>
                    <a:pt x="627864" y="329583"/>
                  </a:lnTo>
                  <a:lnTo>
                    <a:pt x="624293" y="332531"/>
                  </a:lnTo>
                  <a:lnTo>
                    <a:pt x="624108" y="339894"/>
                  </a:lnTo>
                  <a:lnTo>
                    <a:pt x="622418" y="349493"/>
                  </a:lnTo>
                  <a:lnTo>
                    <a:pt x="623548" y="352539"/>
                  </a:lnTo>
                  <a:lnTo>
                    <a:pt x="620208" y="358089"/>
                  </a:lnTo>
                  <a:lnTo>
                    <a:pt x="619032" y="363968"/>
                  </a:lnTo>
                  <a:lnTo>
                    <a:pt x="619550" y="369694"/>
                  </a:lnTo>
                  <a:lnTo>
                    <a:pt x="624120" y="377678"/>
                  </a:lnTo>
                  <a:lnTo>
                    <a:pt x="621482" y="381590"/>
                  </a:lnTo>
                  <a:lnTo>
                    <a:pt x="615404" y="385289"/>
                  </a:lnTo>
                  <a:lnTo>
                    <a:pt x="610924" y="392515"/>
                  </a:lnTo>
                  <a:lnTo>
                    <a:pt x="605175" y="390408"/>
                  </a:lnTo>
                  <a:lnTo>
                    <a:pt x="602342" y="396960"/>
                  </a:lnTo>
                  <a:lnTo>
                    <a:pt x="598285" y="399422"/>
                  </a:lnTo>
                  <a:lnTo>
                    <a:pt x="596076" y="393847"/>
                  </a:lnTo>
                  <a:lnTo>
                    <a:pt x="598068" y="382648"/>
                  </a:lnTo>
                  <a:lnTo>
                    <a:pt x="596190" y="375994"/>
                  </a:lnTo>
                  <a:lnTo>
                    <a:pt x="592991" y="373656"/>
                  </a:lnTo>
                  <a:lnTo>
                    <a:pt x="590441" y="378606"/>
                  </a:lnTo>
                  <a:lnTo>
                    <a:pt x="584314" y="381775"/>
                  </a:lnTo>
                  <a:lnTo>
                    <a:pt x="581198" y="385200"/>
                  </a:lnTo>
                  <a:lnTo>
                    <a:pt x="585424" y="394271"/>
                  </a:lnTo>
                  <a:lnTo>
                    <a:pt x="581975" y="398775"/>
                  </a:lnTo>
                  <a:lnTo>
                    <a:pt x="576883" y="399226"/>
                  </a:lnTo>
                  <a:lnTo>
                    <a:pt x="574224" y="407858"/>
                  </a:lnTo>
                  <a:lnTo>
                    <a:pt x="564251" y="416083"/>
                  </a:lnTo>
                  <a:lnTo>
                    <a:pt x="564330" y="421849"/>
                  </a:lnTo>
                  <a:lnTo>
                    <a:pt x="556229" y="432005"/>
                  </a:lnTo>
                  <a:lnTo>
                    <a:pt x="548427" y="435834"/>
                  </a:lnTo>
                  <a:lnTo>
                    <a:pt x="543399" y="442044"/>
                  </a:lnTo>
                  <a:lnTo>
                    <a:pt x="542820" y="445243"/>
                  </a:lnTo>
                  <a:lnTo>
                    <a:pt x="537898" y="447769"/>
                  </a:lnTo>
                  <a:lnTo>
                    <a:pt x="535616" y="451115"/>
                  </a:lnTo>
                  <a:lnTo>
                    <a:pt x="544040" y="459307"/>
                  </a:lnTo>
                  <a:lnTo>
                    <a:pt x="547136" y="465336"/>
                  </a:lnTo>
                  <a:lnTo>
                    <a:pt x="555449" y="467237"/>
                  </a:lnTo>
                  <a:lnTo>
                    <a:pt x="559384" y="477916"/>
                  </a:lnTo>
                  <a:lnTo>
                    <a:pt x="555671" y="484538"/>
                  </a:lnTo>
                  <a:lnTo>
                    <a:pt x="559579" y="489971"/>
                  </a:lnTo>
                  <a:lnTo>
                    <a:pt x="559579" y="489971"/>
                  </a:lnTo>
                  <a:lnTo>
                    <a:pt x="550033" y="498677"/>
                  </a:lnTo>
                  <a:lnTo>
                    <a:pt x="548399" y="504593"/>
                  </a:lnTo>
                  <a:lnTo>
                    <a:pt x="543578" y="513409"/>
                  </a:lnTo>
                  <a:lnTo>
                    <a:pt x="543963" y="522825"/>
                  </a:lnTo>
                  <a:lnTo>
                    <a:pt x="542797" y="529225"/>
                  </a:lnTo>
                  <a:lnTo>
                    <a:pt x="539562" y="531604"/>
                  </a:lnTo>
                  <a:lnTo>
                    <a:pt x="537068" y="537593"/>
                  </a:lnTo>
                  <a:lnTo>
                    <a:pt x="533607" y="537366"/>
                  </a:lnTo>
                  <a:lnTo>
                    <a:pt x="532571" y="545329"/>
                  </a:lnTo>
                  <a:lnTo>
                    <a:pt x="532571" y="545329"/>
                  </a:lnTo>
                  <a:lnTo>
                    <a:pt x="532616" y="545850"/>
                  </a:lnTo>
                  <a:lnTo>
                    <a:pt x="532616" y="545850"/>
                  </a:lnTo>
                  <a:lnTo>
                    <a:pt x="532571" y="545329"/>
                  </a:lnTo>
                  <a:lnTo>
                    <a:pt x="532571" y="545329"/>
                  </a:lnTo>
                  <a:lnTo>
                    <a:pt x="532616" y="545850"/>
                  </a:lnTo>
                  <a:lnTo>
                    <a:pt x="532616" y="545850"/>
                  </a:lnTo>
                  <a:lnTo>
                    <a:pt x="534187" y="554115"/>
                  </a:lnTo>
                  <a:lnTo>
                    <a:pt x="531936" y="557983"/>
                  </a:lnTo>
                  <a:lnTo>
                    <a:pt x="530897" y="565946"/>
                  </a:lnTo>
                  <a:lnTo>
                    <a:pt x="526819" y="573645"/>
                  </a:lnTo>
                  <a:lnTo>
                    <a:pt x="526819" y="573645"/>
                  </a:lnTo>
                  <a:lnTo>
                    <a:pt x="526819" y="573645"/>
                  </a:lnTo>
                  <a:lnTo>
                    <a:pt x="526819" y="573645"/>
                  </a:lnTo>
                  <a:lnTo>
                    <a:pt x="526071" y="580009"/>
                  </a:lnTo>
                  <a:lnTo>
                    <a:pt x="521161" y="583053"/>
                  </a:lnTo>
                  <a:lnTo>
                    <a:pt x="515584" y="578279"/>
                  </a:lnTo>
                  <a:lnTo>
                    <a:pt x="513209" y="585830"/>
                  </a:lnTo>
                  <a:lnTo>
                    <a:pt x="514198" y="587321"/>
                  </a:lnTo>
                  <a:lnTo>
                    <a:pt x="512515" y="597963"/>
                  </a:lnTo>
                  <a:lnTo>
                    <a:pt x="509902" y="597659"/>
                  </a:lnTo>
                  <a:lnTo>
                    <a:pt x="514758" y="604072"/>
                  </a:lnTo>
                  <a:lnTo>
                    <a:pt x="512543" y="608460"/>
                  </a:lnTo>
                  <a:lnTo>
                    <a:pt x="513709" y="612036"/>
                  </a:lnTo>
                  <a:lnTo>
                    <a:pt x="511580" y="617466"/>
                  </a:lnTo>
                  <a:lnTo>
                    <a:pt x="516899" y="619115"/>
                  </a:lnTo>
                  <a:lnTo>
                    <a:pt x="509331" y="626582"/>
                  </a:lnTo>
                  <a:lnTo>
                    <a:pt x="507892" y="635103"/>
                  </a:lnTo>
                  <a:lnTo>
                    <a:pt x="509663" y="640729"/>
                  </a:lnTo>
                  <a:lnTo>
                    <a:pt x="507574" y="646681"/>
                  </a:lnTo>
                  <a:lnTo>
                    <a:pt x="509555" y="649663"/>
                  </a:lnTo>
                  <a:lnTo>
                    <a:pt x="503250" y="651770"/>
                  </a:lnTo>
                  <a:lnTo>
                    <a:pt x="503250" y="651770"/>
                  </a:lnTo>
                  <a:lnTo>
                    <a:pt x="499730" y="651017"/>
                  </a:lnTo>
                  <a:lnTo>
                    <a:pt x="494326" y="653570"/>
                  </a:lnTo>
                  <a:lnTo>
                    <a:pt x="490631" y="650730"/>
                  </a:lnTo>
                  <a:lnTo>
                    <a:pt x="490078" y="654451"/>
                  </a:lnTo>
                  <a:lnTo>
                    <a:pt x="483124" y="653981"/>
                  </a:lnTo>
                  <a:lnTo>
                    <a:pt x="479136" y="657988"/>
                  </a:lnTo>
                  <a:lnTo>
                    <a:pt x="473165" y="648510"/>
                  </a:lnTo>
                  <a:lnTo>
                    <a:pt x="467238" y="634303"/>
                  </a:lnTo>
                  <a:lnTo>
                    <a:pt x="463467" y="646162"/>
                  </a:lnTo>
                  <a:lnTo>
                    <a:pt x="460722" y="660037"/>
                  </a:lnTo>
                  <a:lnTo>
                    <a:pt x="457673" y="665012"/>
                  </a:lnTo>
                  <a:lnTo>
                    <a:pt x="453594" y="667971"/>
                  </a:lnTo>
                  <a:lnTo>
                    <a:pt x="453594" y="667971"/>
                  </a:lnTo>
                  <a:lnTo>
                    <a:pt x="453636" y="668493"/>
                  </a:lnTo>
                  <a:lnTo>
                    <a:pt x="453636" y="668493"/>
                  </a:lnTo>
                  <a:lnTo>
                    <a:pt x="453594" y="667971"/>
                  </a:lnTo>
                  <a:lnTo>
                    <a:pt x="453594" y="667971"/>
                  </a:lnTo>
                  <a:lnTo>
                    <a:pt x="453636" y="668493"/>
                  </a:lnTo>
                  <a:lnTo>
                    <a:pt x="453636" y="668493"/>
                  </a:lnTo>
                  <a:lnTo>
                    <a:pt x="451404" y="667626"/>
                  </a:lnTo>
                  <a:lnTo>
                    <a:pt x="451404" y="667626"/>
                  </a:lnTo>
                  <a:lnTo>
                    <a:pt x="451404" y="667626"/>
                  </a:lnTo>
                  <a:lnTo>
                    <a:pt x="451404" y="667626"/>
                  </a:lnTo>
                  <a:lnTo>
                    <a:pt x="449729" y="668288"/>
                  </a:lnTo>
                  <a:lnTo>
                    <a:pt x="449119" y="681986"/>
                  </a:lnTo>
                  <a:lnTo>
                    <a:pt x="441857" y="683103"/>
                  </a:lnTo>
                  <a:lnTo>
                    <a:pt x="437802" y="697080"/>
                  </a:lnTo>
                  <a:lnTo>
                    <a:pt x="434834" y="697846"/>
                  </a:lnTo>
                  <a:lnTo>
                    <a:pt x="434834" y="697846"/>
                  </a:lnTo>
                  <a:lnTo>
                    <a:pt x="434834" y="697846"/>
                  </a:lnTo>
                  <a:lnTo>
                    <a:pt x="434834" y="697846"/>
                  </a:lnTo>
                  <a:lnTo>
                    <a:pt x="429277" y="704070"/>
                  </a:lnTo>
                  <a:lnTo>
                    <a:pt x="424724" y="701288"/>
                  </a:lnTo>
                  <a:lnTo>
                    <a:pt x="423874" y="696107"/>
                  </a:lnTo>
                  <a:lnTo>
                    <a:pt x="420958" y="692143"/>
                  </a:lnTo>
                  <a:lnTo>
                    <a:pt x="421189" y="684251"/>
                  </a:lnTo>
                  <a:lnTo>
                    <a:pt x="402710" y="685731"/>
                  </a:lnTo>
                  <a:lnTo>
                    <a:pt x="402710" y="685731"/>
                  </a:lnTo>
                  <a:lnTo>
                    <a:pt x="390288" y="687243"/>
                  </a:lnTo>
                  <a:lnTo>
                    <a:pt x="396837" y="666255"/>
                  </a:lnTo>
                  <a:lnTo>
                    <a:pt x="396893" y="661527"/>
                  </a:lnTo>
                  <a:lnTo>
                    <a:pt x="394167" y="654397"/>
                  </a:lnTo>
                  <a:lnTo>
                    <a:pt x="390997" y="652549"/>
                  </a:lnTo>
                  <a:lnTo>
                    <a:pt x="389436" y="643752"/>
                  </a:lnTo>
                  <a:lnTo>
                    <a:pt x="389436" y="643752"/>
                  </a:lnTo>
                  <a:lnTo>
                    <a:pt x="388238" y="628628"/>
                  </a:lnTo>
                  <a:lnTo>
                    <a:pt x="386276" y="625635"/>
                  </a:lnTo>
                  <a:lnTo>
                    <a:pt x="389167" y="618584"/>
                  </a:lnTo>
                  <a:lnTo>
                    <a:pt x="386736" y="615104"/>
                  </a:lnTo>
                  <a:lnTo>
                    <a:pt x="387525" y="608745"/>
                  </a:lnTo>
                  <a:lnTo>
                    <a:pt x="390951" y="608473"/>
                  </a:lnTo>
                  <a:lnTo>
                    <a:pt x="392000" y="599993"/>
                  </a:lnTo>
                  <a:lnTo>
                    <a:pt x="390385" y="595924"/>
                  </a:lnTo>
                  <a:lnTo>
                    <a:pt x="392787" y="593634"/>
                  </a:lnTo>
                  <a:lnTo>
                    <a:pt x="391433" y="587445"/>
                  </a:lnTo>
                  <a:lnTo>
                    <a:pt x="387499" y="586708"/>
                  </a:lnTo>
                  <a:lnTo>
                    <a:pt x="385292" y="580587"/>
                  </a:lnTo>
                  <a:lnTo>
                    <a:pt x="387652" y="577776"/>
                  </a:lnTo>
                  <a:lnTo>
                    <a:pt x="386851" y="573118"/>
                  </a:lnTo>
                  <a:lnTo>
                    <a:pt x="395320" y="571394"/>
                  </a:lnTo>
                  <a:lnTo>
                    <a:pt x="396384" y="573933"/>
                  </a:lnTo>
                  <a:lnTo>
                    <a:pt x="403007" y="576027"/>
                  </a:lnTo>
                  <a:lnTo>
                    <a:pt x="408986" y="580795"/>
                  </a:lnTo>
                  <a:lnTo>
                    <a:pt x="414891" y="579270"/>
                  </a:lnTo>
                  <a:lnTo>
                    <a:pt x="416818" y="576491"/>
                  </a:lnTo>
                  <a:lnTo>
                    <a:pt x="423361" y="577536"/>
                  </a:lnTo>
                  <a:lnTo>
                    <a:pt x="421450" y="564572"/>
                  </a:lnTo>
                  <a:lnTo>
                    <a:pt x="415893" y="565021"/>
                  </a:lnTo>
                  <a:lnTo>
                    <a:pt x="417735" y="561200"/>
                  </a:lnTo>
                  <a:lnTo>
                    <a:pt x="412095" y="560605"/>
                  </a:lnTo>
                  <a:lnTo>
                    <a:pt x="410092" y="557093"/>
                  </a:lnTo>
                  <a:lnTo>
                    <a:pt x="410829" y="550213"/>
                  </a:lnTo>
                  <a:lnTo>
                    <a:pt x="410829" y="550213"/>
                  </a:lnTo>
                  <a:lnTo>
                    <a:pt x="414547" y="548339"/>
                  </a:lnTo>
                  <a:lnTo>
                    <a:pt x="418186" y="540174"/>
                  </a:lnTo>
                  <a:lnTo>
                    <a:pt x="418317" y="536491"/>
                  </a:lnTo>
                  <a:lnTo>
                    <a:pt x="426514" y="536876"/>
                  </a:lnTo>
                  <a:lnTo>
                    <a:pt x="424340" y="531280"/>
                  </a:lnTo>
                  <a:lnTo>
                    <a:pt x="432066" y="531177"/>
                  </a:lnTo>
                  <a:lnTo>
                    <a:pt x="437871" y="533851"/>
                  </a:lnTo>
                  <a:lnTo>
                    <a:pt x="443461" y="523423"/>
                  </a:lnTo>
                  <a:lnTo>
                    <a:pt x="455318" y="516150"/>
                  </a:lnTo>
                  <a:lnTo>
                    <a:pt x="460139" y="517325"/>
                  </a:lnTo>
                  <a:lnTo>
                    <a:pt x="463249" y="513394"/>
                  </a:lnTo>
                  <a:lnTo>
                    <a:pt x="458812" y="511663"/>
                  </a:lnTo>
                  <a:lnTo>
                    <a:pt x="457441" y="505480"/>
                  </a:lnTo>
                  <a:lnTo>
                    <a:pt x="460723" y="503634"/>
                  </a:lnTo>
                  <a:lnTo>
                    <a:pt x="459093" y="494324"/>
                  </a:lnTo>
                  <a:lnTo>
                    <a:pt x="455171" y="493599"/>
                  </a:lnTo>
                  <a:lnTo>
                    <a:pt x="451586" y="486550"/>
                  </a:lnTo>
                  <a:lnTo>
                    <a:pt x="448690" y="487838"/>
                  </a:lnTo>
                  <a:lnTo>
                    <a:pt x="441701" y="481068"/>
                  </a:lnTo>
                  <a:lnTo>
                    <a:pt x="431905" y="481870"/>
                  </a:lnTo>
                  <a:lnTo>
                    <a:pt x="429478" y="473150"/>
                  </a:lnTo>
                  <a:lnTo>
                    <a:pt x="425732" y="474505"/>
                  </a:lnTo>
                  <a:lnTo>
                    <a:pt x="427436" y="469120"/>
                  </a:lnTo>
                  <a:lnTo>
                    <a:pt x="435010" y="462206"/>
                  </a:lnTo>
                  <a:lnTo>
                    <a:pt x="437645" y="452547"/>
                  </a:lnTo>
                  <a:lnTo>
                    <a:pt x="435816" y="451123"/>
                  </a:lnTo>
                  <a:lnTo>
                    <a:pt x="433179" y="455536"/>
                  </a:lnTo>
                  <a:lnTo>
                    <a:pt x="427436" y="458628"/>
                  </a:lnTo>
                  <a:lnTo>
                    <a:pt x="423395" y="456335"/>
                  </a:lnTo>
                  <a:lnTo>
                    <a:pt x="421951" y="449108"/>
                  </a:lnTo>
                  <a:lnTo>
                    <a:pt x="412809" y="447228"/>
                  </a:lnTo>
                  <a:lnTo>
                    <a:pt x="410602" y="441112"/>
                  </a:lnTo>
                  <a:lnTo>
                    <a:pt x="403888" y="437458"/>
                  </a:lnTo>
                  <a:lnTo>
                    <a:pt x="403888" y="437458"/>
                  </a:lnTo>
                  <a:lnTo>
                    <a:pt x="403888" y="437458"/>
                  </a:lnTo>
                  <a:lnTo>
                    <a:pt x="403888" y="437458"/>
                  </a:lnTo>
                  <a:lnTo>
                    <a:pt x="401853" y="433427"/>
                  </a:lnTo>
                  <a:lnTo>
                    <a:pt x="403426" y="431726"/>
                  </a:lnTo>
                  <a:lnTo>
                    <a:pt x="399775" y="428874"/>
                  </a:lnTo>
                  <a:lnTo>
                    <a:pt x="393276" y="427822"/>
                  </a:lnTo>
                  <a:lnTo>
                    <a:pt x="388894" y="431844"/>
                  </a:lnTo>
                  <a:lnTo>
                    <a:pt x="373843" y="436189"/>
                  </a:lnTo>
                  <a:lnTo>
                    <a:pt x="365068" y="444225"/>
                  </a:lnTo>
                  <a:lnTo>
                    <a:pt x="361435" y="436121"/>
                  </a:lnTo>
                  <a:lnTo>
                    <a:pt x="363698" y="432272"/>
                  </a:lnTo>
                  <a:lnTo>
                    <a:pt x="361629" y="427716"/>
                  </a:lnTo>
                  <a:lnTo>
                    <a:pt x="360123" y="419444"/>
                  </a:lnTo>
                  <a:lnTo>
                    <a:pt x="363876" y="412856"/>
                  </a:lnTo>
                  <a:lnTo>
                    <a:pt x="363588" y="409209"/>
                  </a:lnTo>
                  <a:lnTo>
                    <a:pt x="369803" y="401376"/>
                  </a:lnTo>
                  <a:lnTo>
                    <a:pt x="360425" y="401593"/>
                  </a:lnTo>
                  <a:lnTo>
                    <a:pt x="359932" y="395340"/>
                  </a:lnTo>
                  <a:lnTo>
                    <a:pt x="362190" y="391492"/>
                  </a:lnTo>
                  <a:lnTo>
                    <a:pt x="372857" y="380686"/>
                  </a:lnTo>
                  <a:lnTo>
                    <a:pt x="376980" y="373542"/>
                  </a:lnTo>
                  <a:lnTo>
                    <a:pt x="357483" y="375087"/>
                  </a:lnTo>
                  <a:lnTo>
                    <a:pt x="354844" y="379488"/>
                  </a:lnTo>
                  <a:lnTo>
                    <a:pt x="350522" y="378779"/>
                  </a:lnTo>
                  <a:lnTo>
                    <a:pt x="342711" y="382536"/>
                  </a:lnTo>
                  <a:lnTo>
                    <a:pt x="334574" y="382121"/>
                  </a:lnTo>
                  <a:lnTo>
                    <a:pt x="324921" y="389684"/>
                  </a:lnTo>
                  <a:lnTo>
                    <a:pt x="322014" y="385191"/>
                  </a:lnTo>
                  <a:lnTo>
                    <a:pt x="318581" y="384931"/>
                  </a:lnTo>
                  <a:lnTo>
                    <a:pt x="316140" y="380926"/>
                  </a:lnTo>
                  <a:lnTo>
                    <a:pt x="316387" y="373044"/>
                  </a:lnTo>
                  <a:lnTo>
                    <a:pt x="308094" y="370536"/>
                  </a:lnTo>
                  <a:lnTo>
                    <a:pt x="304678" y="376039"/>
                  </a:lnTo>
                  <a:lnTo>
                    <a:pt x="295748" y="381960"/>
                  </a:lnTo>
                  <a:lnTo>
                    <a:pt x="295081" y="395639"/>
                  </a:lnTo>
                  <a:lnTo>
                    <a:pt x="296246" y="399744"/>
                  </a:lnTo>
                  <a:lnTo>
                    <a:pt x="289239" y="408662"/>
                  </a:lnTo>
                  <a:lnTo>
                    <a:pt x="280238" y="402527"/>
                  </a:lnTo>
                  <a:lnTo>
                    <a:pt x="282785" y="402335"/>
                  </a:lnTo>
                  <a:lnTo>
                    <a:pt x="281810" y="395070"/>
                  </a:lnTo>
                  <a:lnTo>
                    <a:pt x="282612" y="388720"/>
                  </a:lnTo>
                  <a:lnTo>
                    <a:pt x="277137" y="389656"/>
                  </a:lnTo>
                  <a:lnTo>
                    <a:pt x="273202" y="388379"/>
                  </a:lnTo>
                  <a:lnTo>
                    <a:pt x="270936" y="397983"/>
                  </a:lnTo>
                  <a:lnTo>
                    <a:pt x="266462" y="400938"/>
                  </a:lnTo>
                  <a:lnTo>
                    <a:pt x="264846" y="407873"/>
                  </a:lnTo>
                  <a:lnTo>
                    <a:pt x="265196" y="412564"/>
                  </a:lnTo>
                  <a:lnTo>
                    <a:pt x="261221" y="416529"/>
                  </a:lnTo>
                  <a:lnTo>
                    <a:pt x="263846" y="417382"/>
                  </a:lnTo>
                  <a:lnTo>
                    <a:pt x="256936" y="422088"/>
                  </a:lnTo>
                  <a:lnTo>
                    <a:pt x="253345" y="419734"/>
                  </a:lnTo>
                  <a:lnTo>
                    <a:pt x="240871" y="424322"/>
                  </a:lnTo>
                  <a:lnTo>
                    <a:pt x="233866" y="439511"/>
                  </a:lnTo>
                  <a:lnTo>
                    <a:pt x="226980" y="444730"/>
                  </a:lnTo>
                  <a:lnTo>
                    <a:pt x="222265" y="444548"/>
                  </a:lnTo>
                  <a:lnTo>
                    <a:pt x="219961" y="436329"/>
                  </a:lnTo>
                  <a:lnTo>
                    <a:pt x="222103" y="424644"/>
                  </a:lnTo>
                  <a:lnTo>
                    <a:pt x="214806" y="424124"/>
                  </a:lnTo>
                  <a:lnTo>
                    <a:pt x="210746" y="427037"/>
                  </a:lnTo>
                  <a:lnTo>
                    <a:pt x="202360" y="429212"/>
                  </a:lnTo>
                  <a:lnTo>
                    <a:pt x="199512" y="425223"/>
                  </a:lnTo>
                  <a:lnTo>
                    <a:pt x="196412" y="429638"/>
                  </a:lnTo>
                  <a:lnTo>
                    <a:pt x="193437" y="429850"/>
                  </a:lnTo>
                  <a:lnTo>
                    <a:pt x="196442" y="418106"/>
                  </a:lnTo>
                  <a:lnTo>
                    <a:pt x="187560" y="419263"/>
                  </a:lnTo>
                  <a:lnTo>
                    <a:pt x="186192" y="412024"/>
                  </a:lnTo>
                  <a:lnTo>
                    <a:pt x="182999" y="409107"/>
                  </a:lnTo>
                  <a:lnTo>
                    <a:pt x="179639" y="409869"/>
                  </a:lnTo>
                  <a:lnTo>
                    <a:pt x="180008" y="415082"/>
                  </a:lnTo>
                  <a:lnTo>
                    <a:pt x="174859" y="408634"/>
                  </a:lnTo>
                  <a:lnTo>
                    <a:pt x="173271" y="410318"/>
                  </a:lnTo>
                  <a:lnTo>
                    <a:pt x="164246" y="409380"/>
                  </a:lnTo>
                  <a:lnTo>
                    <a:pt x="161456" y="412195"/>
                  </a:lnTo>
                  <a:lnTo>
                    <a:pt x="160122" y="417528"/>
                  </a:lnTo>
                  <a:lnTo>
                    <a:pt x="154954" y="416840"/>
                  </a:lnTo>
                  <a:lnTo>
                    <a:pt x="154834" y="408990"/>
                  </a:lnTo>
                  <a:lnTo>
                    <a:pt x="151546" y="410790"/>
                  </a:lnTo>
                  <a:lnTo>
                    <a:pt x="145567" y="410681"/>
                  </a:lnTo>
                  <a:lnTo>
                    <a:pt x="144473" y="413376"/>
                  </a:lnTo>
                  <a:lnTo>
                    <a:pt x="137506" y="417524"/>
                  </a:lnTo>
                  <a:lnTo>
                    <a:pt x="134922" y="417178"/>
                  </a:lnTo>
                  <a:lnTo>
                    <a:pt x="138104" y="413816"/>
                  </a:lnTo>
                  <a:lnTo>
                    <a:pt x="131024" y="410111"/>
                  </a:lnTo>
                  <a:lnTo>
                    <a:pt x="126428" y="417760"/>
                  </a:lnTo>
                  <a:lnTo>
                    <a:pt x="120695" y="421294"/>
                  </a:lnTo>
                  <a:lnTo>
                    <a:pt x="124127" y="415298"/>
                  </a:lnTo>
                  <a:lnTo>
                    <a:pt x="123842" y="411126"/>
                  </a:lnTo>
                  <a:lnTo>
                    <a:pt x="117791" y="403680"/>
                  </a:lnTo>
                  <a:lnTo>
                    <a:pt x="115103" y="401767"/>
                  </a:lnTo>
                  <a:lnTo>
                    <a:pt x="108205" y="406949"/>
                  </a:lnTo>
                  <a:lnTo>
                    <a:pt x="105023" y="404021"/>
                  </a:lnTo>
                  <a:lnTo>
                    <a:pt x="101133" y="403235"/>
                  </a:lnTo>
                  <a:lnTo>
                    <a:pt x="96145" y="405141"/>
                  </a:lnTo>
                  <a:lnTo>
                    <a:pt x="93523" y="410555"/>
                  </a:lnTo>
                  <a:lnTo>
                    <a:pt x="78871" y="414674"/>
                  </a:lnTo>
                  <a:lnTo>
                    <a:pt x="63515" y="414638"/>
                  </a:lnTo>
                  <a:lnTo>
                    <a:pt x="60069" y="420625"/>
                  </a:lnTo>
                  <a:lnTo>
                    <a:pt x="55957" y="422989"/>
                  </a:lnTo>
                  <a:lnTo>
                    <a:pt x="52830" y="427383"/>
                  </a:lnTo>
                  <a:lnTo>
                    <a:pt x="47867" y="429800"/>
                  </a:lnTo>
                  <a:lnTo>
                    <a:pt x="50093" y="431227"/>
                  </a:lnTo>
                  <a:lnTo>
                    <a:pt x="48664" y="435510"/>
                  </a:lnTo>
                  <a:lnTo>
                    <a:pt x="40007" y="440260"/>
                  </a:lnTo>
                  <a:lnTo>
                    <a:pt x="41429" y="449074"/>
                  </a:lnTo>
                  <a:lnTo>
                    <a:pt x="37120" y="455113"/>
                  </a:lnTo>
                  <a:lnTo>
                    <a:pt x="33291" y="455359"/>
                  </a:lnTo>
                  <a:lnTo>
                    <a:pt x="42247" y="468404"/>
                  </a:lnTo>
                  <a:lnTo>
                    <a:pt x="53005" y="476091"/>
                  </a:lnTo>
                  <a:lnTo>
                    <a:pt x="51538" y="479853"/>
                  </a:lnTo>
                  <a:lnTo>
                    <a:pt x="46820" y="479635"/>
                  </a:lnTo>
                  <a:lnTo>
                    <a:pt x="46137" y="482298"/>
                  </a:lnTo>
                  <a:lnTo>
                    <a:pt x="33986" y="486223"/>
                  </a:lnTo>
                  <a:lnTo>
                    <a:pt x="31204" y="489545"/>
                  </a:lnTo>
                  <a:lnTo>
                    <a:pt x="33016" y="497811"/>
                  </a:lnTo>
                  <a:lnTo>
                    <a:pt x="30199" y="500611"/>
                  </a:lnTo>
                  <a:lnTo>
                    <a:pt x="30199" y="500611"/>
                  </a:lnTo>
                  <a:lnTo>
                    <a:pt x="32081" y="483202"/>
                  </a:lnTo>
                  <a:lnTo>
                    <a:pt x="32333" y="473755"/>
                  </a:lnTo>
                  <a:lnTo>
                    <a:pt x="26133" y="463674"/>
                  </a:lnTo>
                  <a:lnTo>
                    <a:pt x="27602" y="459914"/>
                  </a:lnTo>
                  <a:lnTo>
                    <a:pt x="22656" y="456038"/>
                  </a:lnTo>
                  <a:lnTo>
                    <a:pt x="25368" y="451675"/>
                  </a:lnTo>
                  <a:lnTo>
                    <a:pt x="21860" y="443517"/>
                  </a:lnTo>
                  <a:lnTo>
                    <a:pt x="22504" y="433524"/>
                  </a:lnTo>
                  <a:lnTo>
                    <a:pt x="27954" y="425320"/>
                  </a:lnTo>
                  <a:lnTo>
                    <a:pt x="29744" y="419968"/>
                  </a:lnTo>
                  <a:lnTo>
                    <a:pt x="21673" y="420483"/>
                  </a:lnTo>
                  <a:lnTo>
                    <a:pt x="23040" y="415159"/>
                  </a:lnTo>
                  <a:lnTo>
                    <a:pt x="26404" y="414421"/>
                  </a:lnTo>
                  <a:lnTo>
                    <a:pt x="20977" y="409530"/>
                  </a:lnTo>
                  <a:lnTo>
                    <a:pt x="19053" y="412794"/>
                  </a:lnTo>
                  <a:lnTo>
                    <a:pt x="17673" y="404503"/>
                  </a:lnTo>
                  <a:lnTo>
                    <a:pt x="16174" y="407740"/>
                  </a:lnTo>
                  <a:lnTo>
                    <a:pt x="14244" y="404196"/>
                  </a:lnTo>
                  <a:lnTo>
                    <a:pt x="15777" y="401481"/>
                  </a:lnTo>
                  <a:lnTo>
                    <a:pt x="13551" y="393243"/>
                  </a:lnTo>
                  <a:lnTo>
                    <a:pt x="9634" y="391920"/>
                  </a:lnTo>
                  <a:lnTo>
                    <a:pt x="10317" y="389259"/>
                  </a:lnTo>
                  <a:lnTo>
                    <a:pt x="7508" y="385247"/>
                  </a:lnTo>
                  <a:lnTo>
                    <a:pt x="3137" y="383428"/>
                  </a:lnTo>
                  <a:lnTo>
                    <a:pt x="3137" y="383428"/>
                  </a:lnTo>
                  <a:lnTo>
                    <a:pt x="886" y="381476"/>
                  </a:lnTo>
                  <a:lnTo>
                    <a:pt x="4044" y="370805"/>
                  </a:lnTo>
                  <a:lnTo>
                    <a:pt x="0" y="367394"/>
                  </a:lnTo>
                  <a:lnTo>
                    <a:pt x="4954" y="364988"/>
                  </a:lnTo>
                  <a:lnTo>
                    <a:pt x="1693" y="360482"/>
                  </a:lnTo>
                  <a:lnTo>
                    <a:pt x="7688" y="361151"/>
                  </a:lnTo>
                  <a:lnTo>
                    <a:pt x="6512" y="355990"/>
                  </a:lnTo>
                  <a:lnTo>
                    <a:pt x="10648" y="354157"/>
                  </a:lnTo>
                  <a:lnTo>
                    <a:pt x="10417" y="350507"/>
                  </a:lnTo>
                  <a:lnTo>
                    <a:pt x="14062" y="347658"/>
                  </a:lnTo>
                  <a:lnTo>
                    <a:pt x="15954" y="350679"/>
                  </a:lnTo>
                  <a:lnTo>
                    <a:pt x="16859" y="344863"/>
                  </a:lnTo>
                  <a:lnTo>
                    <a:pt x="21059" y="344071"/>
                  </a:lnTo>
                  <a:lnTo>
                    <a:pt x="19100" y="340008"/>
                  </a:lnTo>
                  <a:lnTo>
                    <a:pt x="22086" y="333535"/>
                  </a:lnTo>
                  <a:lnTo>
                    <a:pt x="19081" y="326398"/>
                  </a:lnTo>
                  <a:lnTo>
                    <a:pt x="19807" y="311172"/>
                  </a:lnTo>
                  <a:lnTo>
                    <a:pt x="21853" y="309994"/>
                  </a:lnTo>
                  <a:lnTo>
                    <a:pt x="21520" y="304781"/>
                  </a:lnTo>
                  <a:lnTo>
                    <a:pt x="18362" y="301842"/>
                  </a:lnTo>
                  <a:lnTo>
                    <a:pt x="20342" y="299622"/>
                  </a:lnTo>
                  <a:lnTo>
                    <a:pt x="19486" y="292873"/>
                  </a:lnTo>
                  <a:lnTo>
                    <a:pt x="17564" y="289332"/>
                  </a:lnTo>
                  <a:lnTo>
                    <a:pt x="17564" y="289332"/>
                  </a:lnTo>
                  <a:lnTo>
                    <a:pt x="18042" y="283545"/>
                  </a:lnTo>
                  <a:lnTo>
                    <a:pt x="22852" y="285854"/>
                  </a:lnTo>
                  <a:lnTo>
                    <a:pt x="31719" y="285283"/>
                  </a:lnTo>
                  <a:lnTo>
                    <a:pt x="38338" y="282762"/>
                  </a:lnTo>
                  <a:lnTo>
                    <a:pt x="43049" y="283503"/>
                  </a:lnTo>
                  <a:lnTo>
                    <a:pt x="49314" y="282048"/>
                  </a:lnTo>
                  <a:lnTo>
                    <a:pt x="64941" y="274741"/>
                  </a:lnTo>
                  <a:lnTo>
                    <a:pt x="63650" y="268022"/>
                  </a:lnTo>
                  <a:lnTo>
                    <a:pt x="68581" y="259323"/>
                  </a:lnTo>
                  <a:lnTo>
                    <a:pt x="81758" y="260016"/>
                  </a:lnTo>
                  <a:lnTo>
                    <a:pt x="88789" y="251171"/>
                  </a:lnTo>
                  <a:lnTo>
                    <a:pt x="96798" y="250632"/>
                  </a:lnTo>
                  <a:lnTo>
                    <a:pt x="101331" y="255036"/>
                  </a:lnTo>
                  <a:lnTo>
                    <a:pt x="119051" y="266392"/>
                  </a:lnTo>
                  <a:lnTo>
                    <a:pt x="128017" y="267347"/>
                  </a:lnTo>
                  <a:lnTo>
                    <a:pt x="131150" y="269748"/>
                  </a:lnTo>
                  <a:lnTo>
                    <a:pt x="135332" y="268935"/>
                  </a:lnTo>
                  <a:lnTo>
                    <a:pt x="138430" y="270815"/>
                  </a:lnTo>
                  <a:lnTo>
                    <a:pt x="143384" y="268900"/>
                  </a:lnTo>
                  <a:lnTo>
                    <a:pt x="166549" y="266754"/>
                  </a:lnTo>
                  <a:lnTo>
                    <a:pt x="180743" y="263653"/>
                  </a:lnTo>
                  <a:lnTo>
                    <a:pt x="188906" y="265164"/>
                  </a:lnTo>
                  <a:lnTo>
                    <a:pt x="193865" y="257478"/>
                  </a:lnTo>
                  <a:lnTo>
                    <a:pt x="199497" y="259167"/>
                  </a:lnTo>
                  <a:lnTo>
                    <a:pt x="207471" y="258067"/>
                  </a:lnTo>
                  <a:lnTo>
                    <a:pt x="218970" y="258802"/>
                  </a:lnTo>
                  <a:lnTo>
                    <a:pt x="223799" y="261067"/>
                  </a:lnTo>
                  <a:lnTo>
                    <a:pt x="230239" y="262166"/>
                  </a:lnTo>
                  <a:lnTo>
                    <a:pt x="235836" y="257565"/>
                  </a:lnTo>
                  <a:lnTo>
                    <a:pt x="238787" y="251587"/>
                  </a:lnTo>
                  <a:lnTo>
                    <a:pt x="252014" y="258461"/>
                  </a:lnTo>
                  <a:lnTo>
                    <a:pt x="266194" y="255306"/>
                  </a:lnTo>
                  <a:lnTo>
                    <a:pt x="272283" y="251705"/>
                  </a:lnTo>
                  <a:lnTo>
                    <a:pt x="279264" y="254320"/>
                  </a:lnTo>
                  <a:lnTo>
                    <a:pt x="285891" y="252246"/>
                  </a:lnTo>
                  <a:lnTo>
                    <a:pt x="298281" y="242397"/>
                  </a:lnTo>
                  <a:lnTo>
                    <a:pt x="303079" y="233126"/>
                  </a:lnTo>
                  <a:lnTo>
                    <a:pt x="309357" y="232119"/>
                  </a:lnTo>
                  <a:lnTo>
                    <a:pt x="315956" y="235275"/>
                  </a:lnTo>
                  <a:lnTo>
                    <a:pt x="322800" y="241554"/>
                  </a:lnTo>
                  <a:lnTo>
                    <a:pt x="333035" y="242328"/>
                  </a:lnTo>
                  <a:lnTo>
                    <a:pt x="338648" y="238222"/>
                  </a:lnTo>
                  <a:lnTo>
                    <a:pt x="340007" y="233925"/>
                  </a:lnTo>
                  <a:lnTo>
                    <a:pt x="340007" y="233925"/>
                  </a:lnTo>
                  <a:lnTo>
                    <a:pt x="352263" y="233483"/>
                  </a:lnTo>
                  <a:lnTo>
                    <a:pt x="360818" y="229139"/>
                  </a:lnTo>
                  <a:lnTo>
                    <a:pt x="367597" y="229123"/>
                  </a:lnTo>
                  <a:lnTo>
                    <a:pt x="367390" y="226520"/>
                  </a:lnTo>
                  <a:lnTo>
                    <a:pt x="373961" y="223900"/>
                  </a:lnTo>
                  <a:lnTo>
                    <a:pt x="381243" y="224887"/>
                  </a:lnTo>
                  <a:lnTo>
                    <a:pt x="389580" y="217929"/>
                  </a:lnTo>
                  <a:lnTo>
                    <a:pt x="407721" y="216981"/>
                  </a:lnTo>
                  <a:lnTo>
                    <a:pt x="415755" y="211609"/>
                  </a:lnTo>
                  <a:lnTo>
                    <a:pt x="414067" y="206508"/>
                  </a:lnTo>
                  <a:lnTo>
                    <a:pt x="417176" y="203110"/>
                  </a:lnTo>
                  <a:lnTo>
                    <a:pt x="423657" y="204673"/>
                  </a:lnTo>
                  <a:lnTo>
                    <a:pt x="433202" y="202313"/>
                  </a:lnTo>
                  <a:lnTo>
                    <a:pt x="443180" y="205152"/>
                  </a:lnTo>
                  <a:lnTo>
                    <a:pt x="447850" y="205287"/>
                  </a:lnTo>
                  <a:lnTo>
                    <a:pt x="454508" y="208922"/>
                  </a:lnTo>
                  <a:lnTo>
                    <a:pt x="454813" y="212565"/>
                  </a:lnTo>
                  <a:lnTo>
                    <a:pt x="470665" y="219616"/>
                  </a:lnTo>
                  <a:lnTo>
                    <a:pt x="476891" y="218042"/>
                  </a:lnTo>
                  <a:lnTo>
                    <a:pt x="481188" y="218725"/>
                  </a:lnTo>
                  <a:lnTo>
                    <a:pt x="483537" y="216430"/>
                  </a:lnTo>
                  <a:lnTo>
                    <a:pt x="499217" y="211423"/>
                  </a:lnTo>
                  <a:lnTo>
                    <a:pt x="517085" y="207264"/>
                  </a:lnTo>
                  <a:lnTo>
                    <a:pt x="531525" y="207582"/>
                  </a:lnTo>
                  <a:lnTo>
                    <a:pt x="538109" y="210152"/>
                  </a:lnTo>
                  <a:lnTo>
                    <a:pt x="542975" y="207629"/>
                  </a:lnTo>
                  <a:lnTo>
                    <a:pt x="550923" y="206406"/>
                  </a:lnTo>
                  <a:lnTo>
                    <a:pt x="564108" y="202096"/>
                  </a:lnTo>
                  <a:lnTo>
                    <a:pt x="569677" y="193215"/>
                  </a:lnTo>
                  <a:lnTo>
                    <a:pt x="576453" y="188417"/>
                  </a:lnTo>
                  <a:lnTo>
                    <a:pt x="577015" y="185222"/>
                  </a:lnTo>
                  <a:lnTo>
                    <a:pt x="584907" y="183467"/>
                  </a:lnTo>
                  <a:lnTo>
                    <a:pt x="583414" y="176263"/>
                  </a:lnTo>
                  <a:lnTo>
                    <a:pt x="580661" y="169172"/>
                  </a:lnTo>
                  <a:lnTo>
                    <a:pt x="588360" y="160619"/>
                  </a:lnTo>
                  <a:lnTo>
                    <a:pt x="590457" y="155714"/>
                  </a:lnTo>
                  <a:lnTo>
                    <a:pt x="596935" y="147792"/>
                  </a:lnTo>
                  <a:lnTo>
                    <a:pt x="605128" y="135520"/>
                  </a:lnTo>
                  <a:lnTo>
                    <a:pt x="613088" y="130080"/>
                  </a:lnTo>
                  <a:lnTo>
                    <a:pt x="616940" y="121344"/>
                  </a:lnTo>
                  <a:lnTo>
                    <a:pt x="623911" y="114417"/>
                  </a:lnTo>
                  <a:lnTo>
                    <a:pt x="625529" y="109028"/>
                  </a:lnTo>
                  <a:lnTo>
                    <a:pt x="639049" y="99923"/>
                  </a:lnTo>
                  <a:lnTo>
                    <a:pt x="638520" y="94208"/>
                  </a:lnTo>
                  <a:lnTo>
                    <a:pt x="633628" y="91516"/>
                  </a:lnTo>
                  <a:lnTo>
                    <a:pt x="631476" y="86475"/>
                  </a:lnTo>
                  <a:lnTo>
                    <a:pt x="634391" y="81490"/>
                  </a:lnTo>
                  <a:lnTo>
                    <a:pt x="639041" y="81585"/>
                  </a:lnTo>
                  <a:lnTo>
                    <a:pt x="637189" y="84376"/>
                  </a:lnTo>
                  <a:lnTo>
                    <a:pt x="640873" y="87702"/>
                  </a:lnTo>
                  <a:lnTo>
                    <a:pt x="643610" y="85353"/>
                  </a:lnTo>
                  <a:lnTo>
                    <a:pt x="645942" y="87756"/>
                  </a:lnTo>
                  <a:lnTo>
                    <a:pt x="654087" y="89095"/>
                  </a:lnTo>
                  <a:lnTo>
                    <a:pt x="662904" y="84079"/>
                  </a:lnTo>
                  <a:lnTo>
                    <a:pt x="667819" y="91479"/>
                  </a:lnTo>
                  <a:lnTo>
                    <a:pt x="670825" y="87529"/>
                  </a:lnTo>
                  <a:lnTo>
                    <a:pt x="675330" y="86057"/>
                  </a:lnTo>
                  <a:lnTo>
                    <a:pt x="683576" y="79514"/>
                  </a:lnTo>
                  <a:lnTo>
                    <a:pt x="692163" y="76604"/>
                  </a:lnTo>
                  <a:lnTo>
                    <a:pt x="698090" y="72372"/>
                  </a:lnTo>
                  <a:lnTo>
                    <a:pt x="698679" y="69696"/>
                  </a:lnTo>
                  <a:lnTo>
                    <a:pt x="706255" y="69497"/>
                  </a:lnTo>
                  <a:lnTo>
                    <a:pt x="714068" y="62984"/>
                  </a:lnTo>
                  <a:lnTo>
                    <a:pt x="720924" y="59704"/>
                  </a:lnTo>
                  <a:lnTo>
                    <a:pt x="720991" y="56029"/>
                  </a:lnTo>
                  <a:lnTo>
                    <a:pt x="731453" y="50826"/>
                  </a:lnTo>
                  <a:lnTo>
                    <a:pt x="746972" y="45649"/>
                  </a:lnTo>
                  <a:lnTo>
                    <a:pt x="748440" y="43410"/>
                  </a:lnTo>
                  <a:lnTo>
                    <a:pt x="785098" y="26172"/>
                  </a:lnTo>
                  <a:lnTo>
                    <a:pt x="795162" y="29887"/>
                  </a:lnTo>
                  <a:lnTo>
                    <a:pt x="813262" y="21258"/>
                  </a:lnTo>
                  <a:lnTo>
                    <a:pt x="816494" y="15691"/>
                  </a:lnTo>
                  <a:lnTo>
                    <a:pt x="819674" y="13798"/>
                  </a:lnTo>
                  <a:lnTo>
                    <a:pt x="820141" y="10082"/>
                  </a:lnTo>
                  <a:lnTo>
                    <a:pt x="824882" y="6982"/>
                  </a:lnTo>
                  <a:lnTo>
                    <a:pt x="855829" y="680"/>
                  </a:lnTo>
                  <a:lnTo>
                    <a:pt x="877663" y="0"/>
                  </a:lnTo>
                  <a:lnTo>
                    <a:pt x="871971" y="14220"/>
                  </a:lnTo>
                  <a:lnTo>
                    <a:pt x="864903" y="23338"/>
                  </a:lnTo>
                  <a:lnTo>
                    <a:pt x="857925" y="29299"/>
                  </a:lnTo>
                  <a:lnTo>
                    <a:pt x="852568" y="38762"/>
                  </a:lnTo>
                  <a:lnTo>
                    <a:pt x="854192" y="42266"/>
                  </a:lnTo>
                  <a:lnTo>
                    <a:pt x="850540" y="43688"/>
                  </a:lnTo>
                  <a:lnTo>
                    <a:pt x="853265" y="49702"/>
                  </a:lnTo>
                  <a:lnTo>
                    <a:pt x="855461" y="50526"/>
                  </a:lnTo>
                  <a:lnTo>
                    <a:pt x="854321" y="55886"/>
                  </a:lnTo>
                  <a:lnTo>
                    <a:pt x="857823" y="57101"/>
                  </a:lnTo>
                  <a:lnTo>
                    <a:pt x="856212" y="61986"/>
                  </a:lnTo>
                  <a:lnTo>
                    <a:pt x="861601" y="65104"/>
                  </a:lnTo>
                  <a:lnTo>
                    <a:pt x="861974" y="68737"/>
                  </a:lnTo>
                  <a:lnTo>
                    <a:pt x="869198" y="73240"/>
                  </a:lnTo>
                  <a:lnTo>
                    <a:pt x="870398" y="72591"/>
                  </a:lnTo>
                  <a:lnTo>
                    <a:pt x="871896" y="87125"/>
                  </a:lnTo>
                  <a:lnTo>
                    <a:pt x="869074" y="88464"/>
                  </a:lnTo>
                  <a:lnTo>
                    <a:pt x="867987" y="94347"/>
                  </a:lnTo>
                  <a:lnTo>
                    <a:pt x="873998" y="91105"/>
                  </a:lnTo>
                  <a:lnTo>
                    <a:pt x="876315" y="97161"/>
                  </a:lnTo>
                  <a:lnTo>
                    <a:pt x="878183" y="90673"/>
                  </a:lnTo>
                  <a:lnTo>
                    <a:pt x="881531" y="90327"/>
                  </a:lnTo>
                  <a:lnTo>
                    <a:pt x="888658" y="93785"/>
                  </a:lnTo>
                  <a:lnTo>
                    <a:pt x="892869" y="101743"/>
                  </a:lnTo>
                  <a:lnTo>
                    <a:pt x="893085" y="103819"/>
                  </a:lnTo>
                  <a:lnTo>
                    <a:pt x="887288" y="109143"/>
                  </a:lnTo>
                  <a:lnTo>
                    <a:pt x="886719" y="111826"/>
                  </a:lnTo>
                  <a:lnTo>
                    <a:pt x="878458" y="117927"/>
                  </a:lnTo>
                  <a:lnTo>
                    <a:pt x="878467" y="122124"/>
                  </a:lnTo>
                  <a:lnTo>
                    <a:pt x="874642" y="121993"/>
                  </a:lnTo>
                  <a:lnTo>
                    <a:pt x="871227" y="117623"/>
                  </a:lnTo>
                  <a:lnTo>
                    <a:pt x="849600" y="125607"/>
                  </a:lnTo>
                  <a:lnTo>
                    <a:pt x="841166" y="130137"/>
                  </a:lnTo>
                  <a:lnTo>
                    <a:pt x="835035" y="132332"/>
                  </a:lnTo>
                  <a:lnTo>
                    <a:pt x="833043" y="129386"/>
                  </a:lnTo>
                  <a:lnTo>
                    <a:pt x="826335" y="125866"/>
                  </a:lnTo>
                  <a:lnTo>
                    <a:pt x="823035" y="126723"/>
                  </a:lnTo>
                  <a:lnTo>
                    <a:pt x="816007" y="136872"/>
                  </a:lnTo>
                  <a:lnTo>
                    <a:pt x="818154" y="141378"/>
                  </a:lnTo>
                  <a:lnTo>
                    <a:pt x="818149" y="149773"/>
                  </a:lnTo>
                  <a:lnTo>
                    <a:pt x="813585" y="150755"/>
                  </a:lnTo>
                  <a:lnTo>
                    <a:pt x="805342" y="157350"/>
                  </a:lnTo>
                  <a:lnTo>
                    <a:pt x="804295" y="155356"/>
                  </a:lnTo>
                  <a:lnTo>
                    <a:pt x="794207" y="164753"/>
                  </a:lnTo>
                  <a:lnTo>
                    <a:pt x="789785" y="171487"/>
                  </a:lnTo>
                  <a:lnTo>
                    <a:pt x="787059" y="169658"/>
                  </a:lnTo>
                  <a:close/>
                </a:path>
              </a:pathLst>
            </a:custGeom>
            <a:solidFill>
              <a:srgbClr val="FF63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</p:grpSp>
      <p:grpSp>
        <p:nvGrpSpPr>
          <p:cNvPr id="791" name="M5">
            <a:extLst>
              <a:ext uri="{FF2B5EF4-FFF2-40B4-BE49-F238E27FC236}">
                <a16:creationId xmlns:a16="http://schemas.microsoft.com/office/drawing/2014/main" id="{CB11D4A3-394B-4E3F-B436-1ED71B31FCA2}"/>
              </a:ext>
            </a:extLst>
          </p:cNvPr>
          <p:cNvGrpSpPr/>
          <p:nvPr/>
        </p:nvGrpSpPr>
        <p:grpSpPr>
          <a:xfrm>
            <a:off x="7236877" y="2862291"/>
            <a:ext cx="616908" cy="505024"/>
            <a:chOff x="2235877" y="1628847"/>
            <a:chExt cx="716666" cy="560008"/>
          </a:xfrm>
        </p:grpSpPr>
        <p:sp>
          <p:nvSpPr>
            <p:cNvPr id="1064" name="ID_72">
              <a:extLst>
                <a:ext uri="{FF2B5EF4-FFF2-40B4-BE49-F238E27FC236}">
                  <a16:creationId xmlns:a16="http://schemas.microsoft.com/office/drawing/2014/main" id="{0735629F-C351-4633-ACA4-E7F0F27712FF}"/>
                </a:ext>
              </a:extLst>
            </p:cNvPr>
            <p:cNvSpPr/>
            <p:nvPr/>
          </p:nvSpPr>
          <p:spPr>
            <a:xfrm>
              <a:off x="2412851" y="2188854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solidFill>
              <a:srgbClr val="FF3C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65" name="ID_73">
              <a:extLst>
                <a:ext uri="{FF2B5EF4-FFF2-40B4-BE49-F238E27FC236}">
                  <a16:creationId xmlns:a16="http://schemas.microsoft.com/office/drawing/2014/main" id="{5474C59C-690A-4B52-855D-A3E0AD701C67}"/>
                </a:ext>
              </a:extLst>
            </p:cNvPr>
            <p:cNvSpPr/>
            <p:nvPr/>
          </p:nvSpPr>
          <p:spPr>
            <a:xfrm>
              <a:off x="2235877" y="1628847"/>
              <a:ext cx="716666" cy="555849"/>
            </a:xfrm>
            <a:custGeom>
              <a:avLst/>
              <a:gdLst/>
              <a:ahLst/>
              <a:cxnLst/>
              <a:rect l="0" t="0" r="0" b="0"/>
              <a:pathLst>
                <a:path w="716666" h="555849">
                  <a:moveTo>
                    <a:pt x="688303" y="146171"/>
                  </a:moveTo>
                  <a:lnTo>
                    <a:pt x="693683" y="151642"/>
                  </a:lnTo>
                  <a:lnTo>
                    <a:pt x="698852" y="145091"/>
                  </a:lnTo>
                  <a:lnTo>
                    <a:pt x="702743" y="146454"/>
                  </a:lnTo>
                  <a:lnTo>
                    <a:pt x="703790" y="142213"/>
                  </a:lnTo>
                  <a:lnTo>
                    <a:pt x="706156" y="146796"/>
                  </a:lnTo>
                  <a:lnTo>
                    <a:pt x="699295" y="153438"/>
                  </a:lnTo>
                  <a:lnTo>
                    <a:pt x="701209" y="157522"/>
                  </a:lnTo>
                  <a:lnTo>
                    <a:pt x="704595" y="157342"/>
                  </a:lnTo>
                  <a:lnTo>
                    <a:pt x="712690" y="165804"/>
                  </a:lnTo>
                  <a:lnTo>
                    <a:pt x="707491" y="171837"/>
                  </a:lnTo>
                  <a:lnTo>
                    <a:pt x="709296" y="173833"/>
                  </a:lnTo>
                  <a:lnTo>
                    <a:pt x="713024" y="172064"/>
                  </a:lnTo>
                  <a:lnTo>
                    <a:pt x="716665" y="176578"/>
                  </a:lnTo>
                  <a:lnTo>
                    <a:pt x="714347" y="180888"/>
                  </a:lnTo>
                  <a:lnTo>
                    <a:pt x="712597" y="179936"/>
                  </a:lnTo>
                  <a:lnTo>
                    <a:pt x="705921" y="190234"/>
                  </a:lnTo>
                  <a:lnTo>
                    <a:pt x="695174" y="196035"/>
                  </a:lnTo>
                  <a:lnTo>
                    <a:pt x="686076" y="209071"/>
                  </a:lnTo>
                  <a:lnTo>
                    <a:pt x="680588" y="209881"/>
                  </a:lnTo>
                  <a:lnTo>
                    <a:pt x="678340" y="215754"/>
                  </a:lnTo>
                  <a:lnTo>
                    <a:pt x="673511" y="212864"/>
                  </a:lnTo>
                  <a:lnTo>
                    <a:pt x="670411" y="218781"/>
                  </a:lnTo>
                  <a:lnTo>
                    <a:pt x="672985" y="219171"/>
                  </a:lnTo>
                  <a:lnTo>
                    <a:pt x="670653" y="223478"/>
                  </a:lnTo>
                  <a:lnTo>
                    <a:pt x="672459" y="225478"/>
                  </a:lnTo>
                  <a:lnTo>
                    <a:pt x="664339" y="224849"/>
                  </a:lnTo>
                  <a:lnTo>
                    <a:pt x="658608" y="229328"/>
                  </a:lnTo>
                  <a:lnTo>
                    <a:pt x="658715" y="231416"/>
                  </a:lnTo>
                  <a:lnTo>
                    <a:pt x="654149" y="233742"/>
                  </a:lnTo>
                  <a:lnTo>
                    <a:pt x="652555" y="244289"/>
                  </a:lnTo>
                  <a:lnTo>
                    <a:pt x="653005" y="253163"/>
                  </a:lnTo>
                  <a:lnTo>
                    <a:pt x="649604" y="253335"/>
                  </a:lnTo>
                  <a:lnTo>
                    <a:pt x="652657" y="263125"/>
                  </a:lnTo>
                  <a:lnTo>
                    <a:pt x="662093" y="264215"/>
                  </a:lnTo>
                  <a:lnTo>
                    <a:pt x="665602" y="266129"/>
                  </a:lnTo>
                  <a:lnTo>
                    <a:pt x="661987" y="270501"/>
                  </a:lnTo>
                  <a:lnTo>
                    <a:pt x="665923" y="272394"/>
                  </a:lnTo>
                  <a:lnTo>
                    <a:pt x="663876" y="274069"/>
                  </a:lnTo>
                  <a:lnTo>
                    <a:pt x="664622" y="280312"/>
                  </a:lnTo>
                  <a:lnTo>
                    <a:pt x="670608" y="280528"/>
                  </a:lnTo>
                  <a:lnTo>
                    <a:pt x="670768" y="283661"/>
                  </a:lnTo>
                  <a:lnTo>
                    <a:pt x="676572" y="288596"/>
                  </a:lnTo>
                  <a:lnTo>
                    <a:pt x="677795" y="287486"/>
                  </a:lnTo>
                  <a:lnTo>
                    <a:pt x="682323" y="292486"/>
                  </a:lnTo>
                  <a:lnTo>
                    <a:pt x="686128" y="291765"/>
                  </a:lnTo>
                  <a:lnTo>
                    <a:pt x="688403" y="302640"/>
                  </a:lnTo>
                  <a:lnTo>
                    <a:pt x="685557" y="305406"/>
                  </a:lnTo>
                  <a:lnTo>
                    <a:pt x="685004" y="311193"/>
                  </a:lnTo>
                  <a:lnTo>
                    <a:pt x="687171" y="319981"/>
                  </a:lnTo>
                  <a:lnTo>
                    <a:pt x="692051" y="323391"/>
                  </a:lnTo>
                  <a:lnTo>
                    <a:pt x="692352" y="329135"/>
                  </a:lnTo>
                  <a:lnTo>
                    <a:pt x="681100" y="326579"/>
                  </a:lnTo>
                  <a:lnTo>
                    <a:pt x="674752" y="319577"/>
                  </a:lnTo>
                  <a:lnTo>
                    <a:pt x="670089" y="320340"/>
                  </a:lnTo>
                  <a:lnTo>
                    <a:pt x="666546" y="326280"/>
                  </a:lnTo>
                  <a:lnTo>
                    <a:pt x="661535" y="328630"/>
                  </a:lnTo>
                  <a:lnTo>
                    <a:pt x="661747" y="332808"/>
                  </a:lnTo>
                  <a:lnTo>
                    <a:pt x="657508" y="333547"/>
                  </a:lnTo>
                  <a:lnTo>
                    <a:pt x="654812" y="339442"/>
                  </a:lnTo>
                  <a:lnTo>
                    <a:pt x="651240" y="336481"/>
                  </a:lnTo>
                  <a:lnTo>
                    <a:pt x="647924" y="347119"/>
                  </a:lnTo>
                  <a:lnTo>
                    <a:pt x="651899" y="349537"/>
                  </a:lnTo>
                  <a:lnTo>
                    <a:pt x="651334" y="355325"/>
                  </a:lnTo>
                  <a:lnTo>
                    <a:pt x="662488" y="364185"/>
                  </a:lnTo>
                  <a:lnTo>
                    <a:pt x="661925" y="369973"/>
                  </a:lnTo>
                  <a:lnTo>
                    <a:pt x="657784" y="372801"/>
                  </a:lnTo>
                  <a:lnTo>
                    <a:pt x="659759" y="377937"/>
                  </a:lnTo>
                  <a:lnTo>
                    <a:pt x="653215" y="375650"/>
                  </a:lnTo>
                  <a:lnTo>
                    <a:pt x="653215" y="375650"/>
                  </a:lnTo>
                  <a:lnTo>
                    <a:pt x="652577" y="371493"/>
                  </a:lnTo>
                  <a:lnTo>
                    <a:pt x="640935" y="369983"/>
                  </a:lnTo>
                  <a:lnTo>
                    <a:pt x="637476" y="360731"/>
                  </a:lnTo>
                  <a:lnTo>
                    <a:pt x="625064" y="360822"/>
                  </a:lnTo>
                  <a:lnTo>
                    <a:pt x="622218" y="355202"/>
                  </a:lnTo>
                  <a:lnTo>
                    <a:pt x="616820" y="358608"/>
                  </a:lnTo>
                  <a:lnTo>
                    <a:pt x="614691" y="367612"/>
                  </a:lnTo>
                  <a:lnTo>
                    <a:pt x="608908" y="363182"/>
                  </a:lnTo>
                  <a:lnTo>
                    <a:pt x="610092" y="369930"/>
                  </a:lnTo>
                  <a:lnTo>
                    <a:pt x="606876" y="374275"/>
                  </a:lnTo>
                  <a:lnTo>
                    <a:pt x="607280" y="382632"/>
                  </a:lnTo>
                  <a:lnTo>
                    <a:pt x="596317" y="377401"/>
                  </a:lnTo>
                  <a:lnTo>
                    <a:pt x="592644" y="381241"/>
                  </a:lnTo>
                  <a:lnTo>
                    <a:pt x="585228" y="378453"/>
                  </a:lnTo>
                  <a:lnTo>
                    <a:pt x="581866" y="397983"/>
                  </a:lnTo>
                  <a:lnTo>
                    <a:pt x="582063" y="402163"/>
                  </a:lnTo>
                  <a:lnTo>
                    <a:pt x="577209" y="399250"/>
                  </a:lnTo>
                  <a:lnTo>
                    <a:pt x="570106" y="403248"/>
                  </a:lnTo>
                  <a:lnTo>
                    <a:pt x="564761" y="408209"/>
                  </a:lnTo>
                  <a:lnTo>
                    <a:pt x="560796" y="415199"/>
                  </a:lnTo>
                  <a:lnTo>
                    <a:pt x="561918" y="420906"/>
                  </a:lnTo>
                  <a:lnTo>
                    <a:pt x="561617" y="432963"/>
                  </a:lnTo>
                  <a:lnTo>
                    <a:pt x="563598" y="438631"/>
                  </a:lnTo>
                  <a:lnTo>
                    <a:pt x="562028" y="441845"/>
                  </a:lnTo>
                  <a:lnTo>
                    <a:pt x="557385" y="443630"/>
                  </a:lnTo>
                  <a:lnTo>
                    <a:pt x="552624" y="452227"/>
                  </a:lnTo>
                  <a:lnTo>
                    <a:pt x="555245" y="453154"/>
                  </a:lnTo>
                  <a:lnTo>
                    <a:pt x="553674" y="456368"/>
                  </a:lnTo>
                  <a:lnTo>
                    <a:pt x="554723" y="460509"/>
                  </a:lnTo>
                  <a:lnTo>
                    <a:pt x="552698" y="463220"/>
                  </a:lnTo>
                  <a:lnTo>
                    <a:pt x="552532" y="468987"/>
                  </a:lnTo>
                  <a:lnTo>
                    <a:pt x="549337" y="483795"/>
                  </a:lnTo>
                  <a:lnTo>
                    <a:pt x="550315" y="486369"/>
                  </a:lnTo>
                  <a:lnTo>
                    <a:pt x="544302" y="486643"/>
                  </a:lnTo>
                  <a:lnTo>
                    <a:pt x="537671" y="482754"/>
                  </a:lnTo>
                  <a:lnTo>
                    <a:pt x="534712" y="483934"/>
                  </a:lnTo>
                  <a:lnTo>
                    <a:pt x="532424" y="480895"/>
                  </a:lnTo>
                  <a:lnTo>
                    <a:pt x="527761" y="492100"/>
                  </a:lnTo>
                  <a:lnTo>
                    <a:pt x="529760" y="498295"/>
                  </a:lnTo>
                  <a:lnTo>
                    <a:pt x="525276" y="494306"/>
                  </a:lnTo>
                  <a:lnTo>
                    <a:pt x="522001" y="498117"/>
                  </a:lnTo>
                  <a:lnTo>
                    <a:pt x="518832" y="494592"/>
                  </a:lnTo>
                  <a:lnTo>
                    <a:pt x="513699" y="495342"/>
                  </a:lnTo>
                  <a:lnTo>
                    <a:pt x="514757" y="490059"/>
                  </a:lnTo>
                  <a:lnTo>
                    <a:pt x="512019" y="486514"/>
                  </a:lnTo>
                  <a:lnTo>
                    <a:pt x="506888" y="487263"/>
                  </a:lnTo>
                  <a:lnTo>
                    <a:pt x="503295" y="493703"/>
                  </a:lnTo>
                  <a:lnTo>
                    <a:pt x="492667" y="496782"/>
                  </a:lnTo>
                  <a:lnTo>
                    <a:pt x="486924" y="493363"/>
                  </a:lnTo>
                  <a:lnTo>
                    <a:pt x="485027" y="489256"/>
                  </a:lnTo>
                  <a:lnTo>
                    <a:pt x="482287" y="495656"/>
                  </a:lnTo>
                  <a:lnTo>
                    <a:pt x="478079" y="497929"/>
                  </a:lnTo>
                  <a:lnTo>
                    <a:pt x="476538" y="502184"/>
                  </a:lnTo>
                  <a:lnTo>
                    <a:pt x="473529" y="502311"/>
                  </a:lnTo>
                  <a:lnTo>
                    <a:pt x="471083" y="505556"/>
                  </a:lnTo>
                  <a:lnTo>
                    <a:pt x="468490" y="515613"/>
                  </a:lnTo>
                  <a:lnTo>
                    <a:pt x="469162" y="521345"/>
                  </a:lnTo>
                  <a:lnTo>
                    <a:pt x="465312" y="522030"/>
                  </a:lnTo>
                  <a:lnTo>
                    <a:pt x="465641" y="529870"/>
                  </a:lnTo>
                  <a:lnTo>
                    <a:pt x="463124" y="531546"/>
                  </a:lnTo>
                  <a:lnTo>
                    <a:pt x="458304" y="529652"/>
                  </a:lnTo>
                  <a:lnTo>
                    <a:pt x="447998" y="520130"/>
                  </a:lnTo>
                  <a:lnTo>
                    <a:pt x="441503" y="519348"/>
                  </a:lnTo>
                  <a:lnTo>
                    <a:pt x="437935" y="516352"/>
                  </a:lnTo>
                  <a:lnTo>
                    <a:pt x="441915" y="508337"/>
                  </a:lnTo>
                  <a:lnTo>
                    <a:pt x="440693" y="499486"/>
                  </a:lnTo>
                  <a:lnTo>
                    <a:pt x="443551" y="495704"/>
                  </a:lnTo>
                  <a:lnTo>
                    <a:pt x="438782" y="494852"/>
                  </a:lnTo>
                  <a:lnTo>
                    <a:pt x="437148" y="497012"/>
                  </a:lnTo>
                  <a:lnTo>
                    <a:pt x="428301" y="491088"/>
                  </a:lnTo>
                  <a:lnTo>
                    <a:pt x="427998" y="494241"/>
                  </a:lnTo>
                  <a:lnTo>
                    <a:pt x="420757" y="496102"/>
                  </a:lnTo>
                  <a:lnTo>
                    <a:pt x="414125" y="491654"/>
                  </a:lnTo>
                  <a:lnTo>
                    <a:pt x="413488" y="486444"/>
                  </a:lnTo>
                  <a:lnTo>
                    <a:pt x="415408" y="480610"/>
                  </a:lnTo>
                  <a:lnTo>
                    <a:pt x="411579" y="470815"/>
                  </a:lnTo>
                  <a:lnTo>
                    <a:pt x="407634" y="468877"/>
                  </a:lnTo>
                  <a:lnTo>
                    <a:pt x="400338" y="469163"/>
                  </a:lnTo>
                  <a:lnTo>
                    <a:pt x="402667" y="462790"/>
                  </a:lnTo>
                  <a:lnTo>
                    <a:pt x="395904" y="465671"/>
                  </a:lnTo>
                  <a:lnTo>
                    <a:pt x="390548" y="471637"/>
                  </a:lnTo>
                  <a:lnTo>
                    <a:pt x="383171" y="469827"/>
                  </a:lnTo>
                  <a:lnTo>
                    <a:pt x="378640" y="463719"/>
                  </a:lnTo>
                  <a:lnTo>
                    <a:pt x="372903" y="459750"/>
                  </a:lnTo>
                  <a:lnTo>
                    <a:pt x="368184" y="459928"/>
                  </a:lnTo>
                  <a:lnTo>
                    <a:pt x="367405" y="462051"/>
                  </a:lnTo>
                  <a:lnTo>
                    <a:pt x="360911" y="460724"/>
                  </a:lnTo>
                  <a:lnTo>
                    <a:pt x="355627" y="457257"/>
                  </a:lnTo>
                  <a:lnTo>
                    <a:pt x="351256" y="466841"/>
                  </a:lnTo>
                  <a:lnTo>
                    <a:pt x="352308" y="472036"/>
                  </a:lnTo>
                  <a:lnTo>
                    <a:pt x="348303" y="480036"/>
                  </a:lnTo>
                  <a:lnTo>
                    <a:pt x="343618" y="481254"/>
                  </a:lnTo>
                  <a:lnTo>
                    <a:pt x="348508" y="497302"/>
                  </a:lnTo>
                  <a:lnTo>
                    <a:pt x="344307" y="500074"/>
                  </a:lnTo>
                  <a:lnTo>
                    <a:pt x="338682" y="499232"/>
                  </a:lnTo>
                  <a:lnTo>
                    <a:pt x="333841" y="496266"/>
                  </a:lnTo>
                  <a:lnTo>
                    <a:pt x="331806" y="499480"/>
                  </a:lnTo>
                  <a:lnTo>
                    <a:pt x="332779" y="502586"/>
                  </a:lnTo>
                  <a:lnTo>
                    <a:pt x="328050" y="502756"/>
                  </a:lnTo>
                  <a:lnTo>
                    <a:pt x="328238" y="507984"/>
                  </a:lnTo>
                  <a:lnTo>
                    <a:pt x="326164" y="510152"/>
                  </a:lnTo>
                  <a:lnTo>
                    <a:pt x="321715" y="506123"/>
                  </a:lnTo>
                  <a:lnTo>
                    <a:pt x="312761" y="508533"/>
                  </a:lnTo>
                  <a:lnTo>
                    <a:pt x="308407" y="507116"/>
                  </a:lnTo>
                  <a:lnTo>
                    <a:pt x="303769" y="509895"/>
                  </a:lnTo>
                  <a:lnTo>
                    <a:pt x="296496" y="511193"/>
                  </a:lnTo>
                  <a:lnTo>
                    <a:pt x="292160" y="510295"/>
                  </a:lnTo>
                  <a:lnTo>
                    <a:pt x="291067" y="516091"/>
                  </a:lnTo>
                  <a:lnTo>
                    <a:pt x="287179" y="515700"/>
                  </a:lnTo>
                  <a:lnTo>
                    <a:pt x="283037" y="520551"/>
                  </a:lnTo>
                  <a:lnTo>
                    <a:pt x="274882" y="521349"/>
                  </a:lnTo>
                  <a:lnTo>
                    <a:pt x="271493" y="523033"/>
                  </a:lnTo>
                  <a:lnTo>
                    <a:pt x="275128" y="528669"/>
                  </a:lnTo>
                  <a:lnTo>
                    <a:pt x="267055" y="532079"/>
                  </a:lnTo>
                  <a:lnTo>
                    <a:pt x="263785" y="537421"/>
                  </a:lnTo>
                  <a:lnTo>
                    <a:pt x="259860" y="535980"/>
                  </a:lnTo>
                  <a:lnTo>
                    <a:pt x="261289" y="527035"/>
                  </a:lnTo>
                  <a:lnTo>
                    <a:pt x="257984" y="531331"/>
                  </a:lnTo>
                  <a:lnTo>
                    <a:pt x="254904" y="529338"/>
                  </a:lnTo>
                  <a:lnTo>
                    <a:pt x="248964" y="532147"/>
                  </a:lnTo>
                  <a:lnTo>
                    <a:pt x="245722" y="538533"/>
                  </a:lnTo>
                  <a:lnTo>
                    <a:pt x="236268" y="539359"/>
                  </a:lnTo>
                  <a:lnTo>
                    <a:pt x="232543" y="530579"/>
                  </a:lnTo>
                  <a:lnTo>
                    <a:pt x="232328" y="523781"/>
                  </a:lnTo>
                  <a:lnTo>
                    <a:pt x="224122" y="522992"/>
                  </a:lnTo>
                  <a:lnTo>
                    <a:pt x="224753" y="515645"/>
                  </a:lnTo>
                  <a:lnTo>
                    <a:pt x="219065" y="512682"/>
                  </a:lnTo>
                  <a:lnTo>
                    <a:pt x="217475" y="516918"/>
                  </a:lnTo>
                  <a:lnTo>
                    <a:pt x="211932" y="518659"/>
                  </a:lnTo>
                  <a:lnTo>
                    <a:pt x="209479" y="522922"/>
                  </a:lnTo>
                  <a:lnTo>
                    <a:pt x="203090" y="525210"/>
                  </a:lnTo>
                  <a:lnTo>
                    <a:pt x="199994" y="536818"/>
                  </a:lnTo>
                  <a:lnTo>
                    <a:pt x="197811" y="535837"/>
                  </a:lnTo>
                  <a:lnTo>
                    <a:pt x="185313" y="535686"/>
                  </a:lnTo>
                  <a:lnTo>
                    <a:pt x="186267" y="538798"/>
                  </a:lnTo>
                  <a:lnTo>
                    <a:pt x="179855" y="540557"/>
                  </a:lnTo>
                  <a:lnTo>
                    <a:pt x="180900" y="546807"/>
                  </a:lnTo>
                  <a:lnTo>
                    <a:pt x="177577" y="551091"/>
                  </a:lnTo>
                  <a:lnTo>
                    <a:pt x="175991" y="555848"/>
                  </a:lnTo>
                  <a:lnTo>
                    <a:pt x="174192" y="553284"/>
                  </a:lnTo>
                  <a:lnTo>
                    <a:pt x="177516" y="549000"/>
                  </a:lnTo>
                  <a:lnTo>
                    <a:pt x="171101" y="550756"/>
                  </a:lnTo>
                  <a:lnTo>
                    <a:pt x="170134" y="547120"/>
                  </a:lnTo>
                  <a:lnTo>
                    <a:pt x="164566" y="548327"/>
                  </a:lnTo>
                  <a:lnTo>
                    <a:pt x="165723" y="543583"/>
                  </a:lnTo>
                  <a:lnTo>
                    <a:pt x="160942" y="542150"/>
                  </a:lnTo>
                  <a:lnTo>
                    <a:pt x="159116" y="538538"/>
                  </a:lnTo>
                  <a:lnTo>
                    <a:pt x="152629" y="537674"/>
                  </a:lnTo>
                  <a:lnTo>
                    <a:pt x="151621" y="532469"/>
                  </a:lnTo>
                  <a:lnTo>
                    <a:pt x="145910" y="528442"/>
                  </a:lnTo>
                  <a:lnTo>
                    <a:pt x="145764" y="523212"/>
                  </a:lnTo>
                  <a:lnTo>
                    <a:pt x="150424" y="520466"/>
                  </a:lnTo>
                  <a:lnTo>
                    <a:pt x="145357" y="508570"/>
                  </a:lnTo>
                  <a:lnTo>
                    <a:pt x="141933" y="509189"/>
                  </a:lnTo>
                  <a:lnTo>
                    <a:pt x="143725" y="511756"/>
                  </a:lnTo>
                  <a:lnTo>
                    <a:pt x="139942" y="515000"/>
                  </a:lnTo>
                  <a:lnTo>
                    <a:pt x="131643" y="510518"/>
                  </a:lnTo>
                  <a:lnTo>
                    <a:pt x="127414" y="513249"/>
                  </a:lnTo>
                  <a:lnTo>
                    <a:pt x="130093" y="516839"/>
                  </a:lnTo>
                  <a:lnTo>
                    <a:pt x="125835" y="518525"/>
                  </a:lnTo>
                  <a:lnTo>
                    <a:pt x="127026" y="514829"/>
                  </a:lnTo>
                  <a:lnTo>
                    <a:pt x="122739" y="515468"/>
                  </a:lnTo>
                  <a:lnTo>
                    <a:pt x="122852" y="519651"/>
                  </a:lnTo>
                  <a:lnTo>
                    <a:pt x="119092" y="523938"/>
                  </a:lnTo>
                  <a:lnTo>
                    <a:pt x="115567" y="520892"/>
                  </a:lnTo>
                  <a:lnTo>
                    <a:pt x="115401" y="514617"/>
                  </a:lnTo>
                  <a:lnTo>
                    <a:pt x="109038" y="501702"/>
                  </a:lnTo>
                  <a:lnTo>
                    <a:pt x="100763" y="497731"/>
                  </a:lnTo>
                  <a:lnTo>
                    <a:pt x="96305" y="508312"/>
                  </a:lnTo>
                  <a:lnTo>
                    <a:pt x="90849" y="513684"/>
                  </a:lnTo>
                  <a:lnTo>
                    <a:pt x="82731" y="515982"/>
                  </a:lnTo>
                  <a:lnTo>
                    <a:pt x="80137" y="515523"/>
                  </a:lnTo>
                  <a:lnTo>
                    <a:pt x="70298" y="517860"/>
                  </a:lnTo>
                  <a:lnTo>
                    <a:pt x="70298" y="517860"/>
                  </a:lnTo>
                  <a:lnTo>
                    <a:pt x="65630" y="520590"/>
                  </a:lnTo>
                  <a:lnTo>
                    <a:pt x="65630" y="520590"/>
                  </a:lnTo>
                  <a:lnTo>
                    <a:pt x="59191" y="521268"/>
                  </a:lnTo>
                  <a:lnTo>
                    <a:pt x="55724" y="520305"/>
                  </a:lnTo>
                  <a:lnTo>
                    <a:pt x="43680" y="520589"/>
                  </a:lnTo>
                  <a:lnTo>
                    <a:pt x="36320" y="518666"/>
                  </a:lnTo>
                  <a:lnTo>
                    <a:pt x="29008" y="518833"/>
                  </a:lnTo>
                  <a:lnTo>
                    <a:pt x="29008" y="518833"/>
                  </a:lnTo>
                  <a:lnTo>
                    <a:pt x="28076" y="515715"/>
                  </a:lnTo>
                  <a:lnTo>
                    <a:pt x="32712" y="511423"/>
                  </a:lnTo>
                  <a:lnTo>
                    <a:pt x="30849" y="505187"/>
                  </a:lnTo>
                  <a:lnTo>
                    <a:pt x="35063" y="501428"/>
                  </a:lnTo>
                  <a:lnTo>
                    <a:pt x="28521" y="497391"/>
                  </a:lnTo>
                  <a:lnTo>
                    <a:pt x="30551" y="492112"/>
                  </a:lnTo>
                  <a:lnTo>
                    <a:pt x="25719" y="487513"/>
                  </a:lnTo>
                  <a:lnTo>
                    <a:pt x="25613" y="482806"/>
                  </a:lnTo>
                  <a:lnTo>
                    <a:pt x="21319" y="482903"/>
                  </a:lnTo>
                  <a:lnTo>
                    <a:pt x="15145" y="475715"/>
                  </a:lnTo>
                  <a:lnTo>
                    <a:pt x="11687" y="474745"/>
                  </a:lnTo>
                  <a:lnTo>
                    <a:pt x="11480" y="465332"/>
                  </a:lnTo>
                  <a:lnTo>
                    <a:pt x="6647" y="460206"/>
                  </a:lnTo>
                  <a:lnTo>
                    <a:pt x="7899" y="458609"/>
                  </a:lnTo>
                  <a:lnTo>
                    <a:pt x="6745" y="445032"/>
                  </a:lnTo>
                  <a:lnTo>
                    <a:pt x="3722" y="444051"/>
                  </a:lnTo>
                  <a:lnTo>
                    <a:pt x="4398" y="435666"/>
                  </a:lnTo>
                  <a:lnTo>
                    <a:pt x="90" y="434713"/>
                  </a:lnTo>
                  <a:lnTo>
                    <a:pt x="0" y="430530"/>
                  </a:lnTo>
                  <a:lnTo>
                    <a:pt x="3258" y="422613"/>
                  </a:lnTo>
                  <a:lnTo>
                    <a:pt x="3584" y="417898"/>
                  </a:lnTo>
                  <a:lnTo>
                    <a:pt x="5737" y="418374"/>
                  </a:lnTo>
                  <a:lnTo>
                    <a:pt x="4123" y="403239"/>
                  </a:lnTo>
                  <a:lnTo>
                    <a:pt x="9235" y="402082"/>
                  </a:lnTo>
                  <a:lnTo>
                    <a:pt x="13341" y="394145"/>
                  </a:lnTo>
                  <a:lnTo>
                    <a:pt x="17155" y="392491"/>
                  </a:lnTo>
                  <a:lnTo>
                    <a:pt x="20185" y="393993"/>
                  </a:lnTo>
                  <a:lnTo>
                    <a:pt x="23477" y="388165"/>
                  </a:lnTo>
                  <a:lnTo>
                    <a:pt x="27741" y="387545"/>
                  </a:lnTo>
                  <a:lnTo>
                    <a:pt x="30663" y="384340"/>
                  </a:lnTo>
                  <a:lnTo>
                    <a:pt x="47593" y="376623"/>
                  </a:lnTo>
                  <a:lnTo>
                    <a:pt x="47506" y="372964"/>
                  </a:lnTo>
                  <a:lnTo>
                    <a:pt x="52220" y="373375"/>
                  </a:lnTo>
                  <a:lnTo>
                    <a:pt x="54658" y="368086"/>
                  </a:lnTo>
                  <a:lnTo>
                    <a:pt x="66622" y="367796"/>
                  </a:lnTo>
                  <a:lnTo>
                    <a:pt x="69937" y="363531"/>
                  </a:lnTo>
                  <a:lnTo>
                    <a:pt x="68189" y="362005"/>
                  </a:lnTo>
                  <a:lnTo>
                    <a:pt x="74506" y="358187"/>
                  </a:lnTo>
                  <a:lnTo>
                    <a:pt x="74454" y="356096"/>
                  </a:lnTo>
                  <a:lnTo>
                    <a:pt x="79408" y="349173"/>
                  </a:lnTo>
                  <a:lnTo>
                    <a:pt x="79342" y="346560"/>
                  </a:lnTo>
                  <a:lnTo>
                    <a:pt x="83131" y="344372"/>
                  </a:lnTo>
                  <a:lnTo>
                    <a:pt x="85560" y="339081"/>
                  </a:lnTo>
                  <a:lnTo>
                    <a:pt x="91893" y="336304"/>
                  </a:lnTo>
                  <a:lnTo>
                    <a:pt x="101488" y="327688"/>
                  </a:lnTo>
                  <a:lnTo>
                    <a:pt x="108670" y="324885"/>
                  </a:lnTo>
                  <a:lnTo>
                    <a:pt x="107555" y="314978"/>
                  </a:lnTo>
                  <a:lnTo>
                    <a:pt x="110854" y="310707"/>
                  </a:lnTo>
                  <a:lnTo>
                    <a:pt x="118896" y="308400"/>
                  </a:lnTo>
                  <a:lnTo>
                    <a:pt x="125429" y="313453"/>
                  </a:lnTo>
                  <a:lnTo>
                    <a:pt x="126424" y="318656"/>
                  </a:lnTo>
                  <a:lnTo>
                    <a:pt x="129451" y="320142"/>
                  </a:lnTo>
                  <a:lnTo>
                    <a:pt x="140110" y="319849"/>
                  </a:lnTo>
                  <a:lnTo>
                    <a:pt x="138346" y="317805"/>
                  </a:lnTo>
                  <a:lnTo>
                    <a:pt x="144330" y="318162"/>
                  </a:lnTo>
                  <a:lnTo>
                    <a:pt x="144434" y="306653"/>
                  </a:lnTo>
                  <a:lnTo>
                    <a:pt x="148665" y="305488"/>
                  </a:lnTo>
                  <a:lnTo>
                    <a:pt x="156058" y="310508"/>
                  </a:lnTo>
                  <a:lnTo>
                    <a:pt x="156132" y="313121"/>
                  </a:lnTo>
                  <a:lnTo>
                    <a:pt x="163318" y="310823"/>
                  </a:lnTo>
                  <a:lnTo>
                    <a:pt x="165143" y="314955"/>
                  </a:lnTo>
                  <a:lnTo>
                    <a:pt x="169025" y="316411"/>
                  </a:lnTo>
                  <a:lnTo>
                    <a:pt x="177946" y="315104"/>
                  </a:lnTo>
                  <a:lnTo>
                    <a:pt x="178537" y="306195"/>
                  </a:lnTo>
                  <a:lnTo>
                    <a:pt x="184061" y="305508"/>
                  </a:lnTo>
                  <a:lnTo>
                    <a:pt x="189236" y="307446"/>
                  </a:lnTo>
                  <a:lnTo>
                    <a:pt x="184803" y="301825"/>
                  </a:lnTo>
                  <a:lnTo>
                    <a:pt x="187297" y="299659"/>
                  </a:lnTo>
                  <a:lnTo>
                    <a:pt x="186305" y="294982"/>
                  </a:lnTo>
                  <a:lnTo>
                    <a:pt x="178028" y="288952"/>
                  </a:lnTo>
                  <a:lnTo>
                    <a:pt x="173344" y="289090"/>
                  </a:lnTo>
                  <a:lnTo>
                    <a:pt x="173129" y="281775"/>
                  </a:lnTo>
                  <a:lnTo>
                    <a:pt x="170606" y="282894"/>
                  </a:lnTo>
                  <a:lnTo>
                    <a:pt x="167536" y="279846"/>
                  </a:lnTo>
                  <a:lnTo>
                    <a:pt x="158157" y="279594"/>
                  </a:lnTo>
                  <a:lnTo>
                    <a:pt x="155836" y="272863"/>
                  </a:lnTo>
                  <a:lnTo>
                    <a:pt x="147619" y="268390"/>
                  </a:lnTo>
                  <a:lnTo>
                    <a:pt x="141722" y="270647"/>
                  </a:lnTo>
                  <a:lnTo>
                    <a:pt x="137850" y="269186"/>
                  </a:lnTo>
                  <a:lnTo>
                    <a:pt x="125315" y="262211"/>
                  </a:lnTo>
                  <a:lnTo>
                    <a:pt x="121487" y="262315"/>
                  </a:lnTo>
                  <a:lnTo>
                    <a:pt x="120509" y="257636"/>
                  </a:lnTo>
                  <a:lnTo>
                    <a:pt x="115748" y="254627"/>
                  </a:lnTo>
                  <a:lnTo>
                    <a:pt x="109150" y="246438"/>
                  </a:lnTo>
                  <a:lnTo>
                    <a:pt x="103173" y="245550"/>
                  </a:lnTo>
                  <a:lnTo>
                    <a:pt x="101761" y="240359"/>
                  </a:lnTo>
                  <a:lnTo>
                    <a:pt x="98308" y="238358"/>
                  </a:lnTo>
                  <a:lnTo>
                    <a:pt x="99063" y="234679"/>
                  </a:lnTo>
                  <a:lnTo>
                    <a:pt x="95597" y="232155"/>
                  </a:lnTo>
                  <a:lnTo>
                    <a:pt x="98804" y="224754"/>
                  </a:lnTo>
                  <a:lnTo>
                    <a:pt x="96174" y="221686"/>
                  </a:lnTo>
                  <a:lnTo>
                    <a:pt x="106870" y="224542"/>
                  </a:lnTo>
                  <a:lnTo>
                    <a:pt x="111443" y="220761"/>
                  </a:lnTo>
                  <a:lnTo>
                    <a:pt x="111359" y="217627"/>
                  </a:lnTo>
                  <a:lnTo>
                    <a:pt x="117371" y="220080"/>
                  </a:lnTo>
                  <a:lnTo>
                    <a:pt x="119395" y="216366"/>
                  </a:lnTo>
                  <a:lnTo>
                    <a:pt x="119225" y="210098"/>
                  </a:lnTo>
                  <a:lnTo>
                    <a:pt x="120852" y="207441"/>
                  </a:lnTo>
                  <a:lnTo>
                    <a:pt x="119056" y="203830"/>
                  </a:lnTo>
                  <a:lnTo>
                    <a:pt x="118901" y="198085"/>
                  </a:lnTo>
                  <a:lnTo>
                    <a:pt x="106110" y="195814"/>
                  </a:lnTo>
                  <a:lnTo>
                    <a:pt x="104428" y="196381"/>
                  </a:lnTo>
                  <a:lnTo>
                    <a:pt x="96167" y="188757"/>
                  </a:lnTo>
                  <a:lnTo>
                    <a:pt x="96086" y="185624"/>
                  </a:lnTo>
                  <a:lnTo>
                    <a:pt x="91492" y="188356"/>
                  </a:lnTo>
                  <a:lnTo>
                    <a:pt x="79981" y="186037"/>
                  </a:lnTo>
                  <a:lnTo>
                    <a:pt x="79678" y="174025"/>
                  </a:lnTo>
                  <a:lnTo>
                    <a:pt x="84734" y="172851"/>
                  </a:lnTo>
                  <a:lnTo>
                    <a:pt x="88613" y="175365"/>
                  </a:lnTo>
                  <a:lnTo>
                    <a:pt x="89366" y="171687"/>
                  </a:lnTo>
                  <a:lnTo>
                    <a:pt x="94052" y="172612"/>
                  </a:lnTo>
                  <a:lnTo>
                    <a:pt x="100338" y="169835"/>
                  </a:lnTo>
                  <a:lnTo>
                    <a:pt x="101880" y="164046"/>
                  </a:lnTo>
                  <a:lnTo>
                    <a:pt x="105949" y="157668"/>
                  </a:lnTo>
                  <a:lnTo>
                    <a:pt x="104964" y="152469"/>
                  </a:lnTo>
                  <a:lnTo>
                    <a:pt x="107954" y="153435"/>
                  </a:lnTo>
                  <a:lnTo>
                    <a:pt x="115544" y="152187"/>
                  </a:lnTo>
                  <a:lnTo>
                    <a:pt x="114753" y="154298"/>
                  </a:lnTo>
                  <a:lnTo>
                    <a:pt x="122385" y="154614"/>
                  </a:lnTo>
                  <a:lnTo>
                    <a:pt x="133082" y="158501"/>
                  </a:lnTo>
                  <a:lnTo>
                    <a:pt x="137228" y="155250"/>
                  </a:lnTo>
                  <a:lnTo>
                    <a:pt x="147400" y="155487"/>
                  </a:lnTo>
                  <a:lnTo>
                    <a:pt x="153266" y="153230"/>
                  </a:lnTo>
                  <a:lnTo>
                    <a:pt x="151364" y="145969"/>
                  </a:lnTo>
                  <a:lnTo>
                    <a:pt x="139869" y="143681"/>
                  </a:lnTo>
                  <a:lnTo>
                    <a:pt x="135742" y="132301"/>
                  </a:lnTo>
                  <a:lnTo>
                    <a:pt x="133205" y="132372"/>
                  </a:lnTo>
                  <a:lnTo>
                    <a:pt x="128669" y="136677"/>
                  </a:lnTo>
                  <a:lnTo>
                    <a:pt x="125157" y="132071"/>
                  </a:lnTo>
                  <a:lnTo>
                    <a:pt x="129126" y="122558"/>
                  </a:lnTo>
                  <a:lnTo>
                    <a:pt x="128051" y="114229"/>
                  </a:lnTo>
                  <a:lnTo>
                    <a:pt x="124600" y="111711"/>
                  </a:lnTo>
                  <a:lnTo>
                    <a:pt x="117517" y="115561"/>
                  </a:lnTo>
                  <a:lnTo>
                    <a:pt x="116757" y="118716"/>
                  </a:lnTo>
                  <a:lnTo>
                    <a:pt x="111166" y="115210"/>
                  </a:lnTo>
                  <a:lnTo>
                    <a:pt x="112702" y="109422"/>
                  </a:lnTo>
                  <a:lnTo>
                    <a:pt x="106761" y="108536"/>
                  </a:lnTo>
                  <a:lnTo>
                    <a:pt x="105577" y="111702"/>
                  </a:lnTo>
                  <a:lnTo>
                    <a:pt x="100017" y="109236"/>
                  </a:lnTo>
                  <a:lnTo>
                    <a:pt x="98572" y="102484"/>
                  </a:lnTo>
                  <a:lnTo>
                    <a:pt x="95534" y="99429"/>
                  </a:lnTo>
                  <a:lnTo>
                    <a:pt x="98435" y="97264"/>
                  </a:lnTo>
                  <a:lnTo>
                    <a:pt x="99142" y="92022"/>
                  </a:lnTo>
                  <a:lnTo>
                    <a:pt x="96092" y="88446"/>
                  </a:lnTo>
                  <a:lnTo>
                    <a:pt x="97643" y="83182"/>
                  </a:lnTo>
                  <a:lnTo>
                    <a:pt x="90813" y="80227"/>
                  </a:lnTo>
                  <a:lnTo>
                    <a:pt x="94037" y="74398"/>
                  </a:lnTo>
                  <a:lnTo>
                    <a:pt x="93154" y="72855"/>
                  </a:lnTo>
                  <a:lnTo>
                    <a:pt x="85222" y="76193"/>
                  </a:lnTo>
                  <a:lnTo>
                    <a:pt x="82664" y="75214"/>
                  </a:lnTo>
                  <a:lnTo>
                    <a:pt x="84138" y="66821"/>
                  </a:lnTo>
                  <a:lnTo>
                    <a:pt x="89021" y="59906"/>
                  </a:lnTo>
                  <a:lnTo>
                    <a:pt x="84566" y="50622"/>
                  </a:lnTo>
                  <a:lnTo>
                    <a:pt x="77352" y="48717"/>
                  </a:lnTo>
                  <a:lnTo>
                    <a:pt x="75521" y="43020"/>
                  </a:lnTo>
                  <a:lnTo>
                    <a:pt x="79627" y="38739"/>
                  </a:lnTo>
                  <a:lnTo>
                    <a:pt x="78692" y="35109"/>
                  </a:lnTo>
                  <a:lnTo>
                    <a:pt x="75311" y="34672"/>
                  </a:lnTo>
                  <a:lnTo>
                    <a:pt x="69075" y="37961"/>
                  </a:lnTo>
                  <a:lnTo>
                    <a:pt x="66089" y="36469"/>
                  </a:lnTo>
                  <a:lnTo>
                    <a:pt x="69760" y="31679"/>
                  </a:lnTo>
                  <a:lnTo>
                    <a:pt x="69760" y="31679"/>
                  </a:lnTo>
                  <a:lnTo>
                    <a:pt x="72141" y="25877"/>
                  </a:lnTo>
                  <a:lnTo>
                    <a:pt x="64781" y="17708"/>
                  </a:lnTo>
                  <a:lnTo>
                    <a:pt x="66793" y="14004"/>
                  </a:lnTo>
                  <a:lnTo>
                    <a:pt x="70210" y="16007"/>
                  </a:lnTo>
                  <a:lnTo>
                    <a:pt x="78976" y="13176"/>
                  </a:lnTo>
                  <a:lnTo>
                    <a:pt x="86180" y="15079"/>
                  </a:lnTo>
                  <a:lnTo>
                    <a:pt x="92502" y="15438"/>
                  </a:lnTo>
                  <a:lnTo>
                    <a:pt x="97874" y="11643"/>
                  </a:lnTo>
                  <a:lnTo>
                    <a:pt x="98577" y="6404"/>
                  </a:lnTo>
                  <a:lnTo>
                    <a:pt x="102726" y="4207"/>
                  </a:lnTo>
                  <a:lnTo>
                    <a:pt x="103876" y="0"/>
                  </a:lnTo>
                  <a:lnTo>
                    <a:pt x="107295" y="1997"/>
                  </a:lnTo>
                  <a:lnTo>
                    <a:pt x="110615" y="342"/>
                  </a:lnTo>
                  <a:lnTo>
                    <a:pt x="109929" y="6103"/>
                  </a:lnTo>
                  <a:lnTo>
                    <a:pt x="118422" y="9005"/>
                  </a:lnTo>
                  <a:lnTo>
                    <a:pt x="118507" y="12135"/>
                  </a:lnTo>
                  <a:lnTo>
                    <a:pt x="125236" y="11951"/>
                  </a:lnTo>
                  <a:lnTo>
                    <a:pt x="128295" y="16043"/>
                  </a:lnTo>
                  <a:lnTo>
                    <a:pt x="128439" y="21259"/>
                  </a:lnTo>
                  <a:lnTo>
                    <a:pt x="137797" y="24653"/>
                  </a:lnTo>
                  <a:lnTo>
                    <a:pt x="152569" y="25800"/>
                  </a:lnTo>
                  <a:lnTo>
                    <a:pt x="157649" y="26697"/>
                  </a:lnTo>
                  <a:lnTo>
                    <a:pt x="170320" y="27893"/>
                  </a:lnTo>
                  <a:lnTo>
                    <a:pt x="179219" y="29717"/>
                  </a:lnTo>
                  <a:lnTo>
                    <a:pt x="188627" y="48232"/>
                  </a:lnTo>
                  <a:lnTo>
                    <a:pt x="187605" y="70198"/>
                  </a:lnTo>
                  <a:lnTo>
                    <a:pt x="183967" y="75531"/>
                  </a:lnTo>
                  <a:lnTo>
                    <a:pt x="183671" y="79718"/>
                  </a:lnTo>
                  <a:lnTo>
                    <a:pt x="192202" y="82594"/>
                  </a:lnTo>
                  <a:lnTo>
                    <a:pt x="200363" y="87046"/>
                  </a:lnTo>
                  <a:lnTo>
                    <a:pt x="202376" y="83849"/>
                  </a:lnTo>
                  <a:lnTo>
                    <a:pt x="206692" y="86850"/>
                  </a:lnTo>
                  <a:lnTo>
                    <a:pt x="208282" y="83666"/>
                  </a:lnTo>
                  <a:lnTo>
                    <a:pt x="213832" y="85582"/>
                  </a:lnTo>
                  <a:lnTo>
                    <a:pt x="213914" y="88191"/>
                  </a:lnTo>
                  <a:lnTo>
                    <a:pt x="220343" y="91123"/>
                  </a:lnTo>
                  <a:lnTo>
                    <a:pt x="229694" y="92914"/>
                  </a:lnTo>
                  <a:lnTo>
                    <a:pt x="232310" y="95442"/>
                  </a:lnTo>
                  <a:lnTo>
                    <a:pt x="231195" y="100180"/>
                  </a:lnTo>
                  <a:lnTo>
                    <a:pt x="235012" y="100579"/>
                  </a:lnTo>
                  <a:lnTo>
                    <a:pt x="235113" y="103711"/>
                  </a:lnTo>
                  <a:lnTo>
                    <a:pt x="243187" y="105016"/>
                  </a:lnTo>
                  <a:lnTo>
                    <a:pt x="239573" y="110881"/>
                  </a:lnTo>
                  <a:lnTo>
                    <a:pt x="248039" y="111127"/>
                  </a:lnTo>
                  <a:lnTo>
                    <a:pt x="250470" y="107912"/>
                  </a:lnTo>
                  <a:lnTo>
                    <a:pt x="263562" y="107476"/>
                  </a:lnTo>
                  <a:lnTo>
                    <a:pt x="263773" y="113738"/>
                  </a:lnTo>
                  <a:lnTo>
                    <a:pt x="261360" y="117477"/>
                  </a:lnTo>
                  <a:lnTo>
                    <a:pt x="264546" y="124163"/>
                  </a:lnTo>
                  <a:lnTo>
                    <a:pt x="268015" y="126659"/>
                  </a:lnTo>
                  <a:lnTo>
                    <a:pt x="272224" y="125994"/>
                  </a:lnTo>
                  <a:lnTo>
                    <a:pt x="280732" y="127271"/>
                  </a:lnTo>
                  <a:lnTo>
                    <a:pt x="285031" y="129214"/>
                  </a:lnTo>
                  <a:lnTo>
                    <a:pt x="289573" y="125921"/>
                  </a:lnTo>
                  <a:lnTo>
                    <a:pt x="294885" y="120510"/>
                  </a:lnTo>
                  <a:lnTo>
                    <a:pt x="301298" y="122375"/>
                  </a:lnTo>
                  <a:lnTo>
                    <a:pt x="311639" y="115737"/>
                  </a:lnTo>
                  <a:lnTo>
                    <a:pt x="318539" y="107651"/>
                  </a:lnTo>
                  <a:lnTo>
                    <a:pt x="323626" y="107990"/>
                  </a:lnTo>
                  <a:lnTo>
                    <a:pt x="327736" y="104705"/>
                  </a:lnTo>
                  <a:lnTo>
                    <a:pt x="328291" y="108343"/>
                  </a:lnTo>
                  <a:lnTo>
                    <a:pt x="334261" y="109691"/>
                  </a:lnTo>
                  <a:lnTo>
                    <a:pt x="339907" y="113664"/>
                  </a:lnTo>
                  <a:lnTo>
                    <a:pt x="342597" y="117745"/>
                  </a:lnTo>
                  <a:lnTo>
                    <a:pt x="341660" y="138163"/>
                  </a:lnTo>
                  <a:lnTo>
                    <a:pt x="343526" y="142798"/>
                  </a:lnTo>
                  <a:lnTo>
                    <a:pt x="352989" y="146626"/>
                  </a:lnTo>
                  <a:lnTo>
                    <a:pt x="353933" y="149204"/>
                  </a:lnTo>
                  <a:lnTo>
                    <a:pt x="359857" y="148981"/>
                  </a:lnTo>
                  <a:lnTo>
                    <a:pt x="360557" y="156273"/>
                  </a:lnTo>
                  <a:lnTo>
                    <a:pt x="365939" y="152932"/>
                  </a:lnTo>
                  <a:lnTo>
                    <a:pt x="369166" y="148627"/>
                  </a:lnTo>
                  <a:lnTo>
                    <a:pt x="373779" y="147404"/>
                  </a:lnTo>
                  <a:lnTo>
                    <a:pt x="376882" y="139967"/>
                  </a:lnTo>
                  <a:lnTo>
                    <a:pt x="383669" y="140226"/>
                  </a:lnTo>
                  <a:lnTo>
                    <a:pt x="385703" y="138056"/>
                  </a:lnTo>
                  <a:lnTo>
                    <a:pt x="399928" y="144292"/>
                  </a:lnTo>
                  <a:lnTo>
                    <a:pt x="403014" y="147306"/>
                  </a:lnTo>
                  <a:lnTo>
                    <a:pt x="409339" y="146531"/>
                  </a:lnTo>
                  <a:lnTo>
                    <a:pt x="411157" y="149595"/>
                  </a:lnTo>
                  <a:lnTo>
                    <a:pt x="415832" y="149930"/>
                  </a:lnTo>
                  <a:lnTo>
                    <a:pt x="417398" y="146730"/>
                  </a:lnTo>
                  <a:lnTo>
                    <a:pt x="426219" y="144803"/>
                  </a:lnTo>
                  <a:lnTo>
                    <a:pt x="439083" y="148457"/>
                  </a:lnTo>
                  <a:lnTo>
                    <a:pt x="439148" y="150023"/>
                  </a:lnTo>
                  <a:lnTo>
                    <a:pt x="448143" y="152263"/>
                  </a:lnTo>
                  <a:lnTo>
                    <a:pt x="455556" y="157180"/>
                  </a:lnTo>
                  <a:lnTo>
                    <a:pt x="458921" y="156516"/>
                  </a:lnTo>
                  <a:lnTo>
                    <a:pt x="465625" y="164597"/>
                  </a:lnTo>
                  <a:lnTo>
                    <a:pt x="473782" y="166864"/>
                  </a:lnTo>
                  <a:lnTo>
                    <a:pt x="473871" y="168951"/>
                  </a:lnTo>
                  <a:lnTo>
                    <a:pt x="481184" y="171251"/>
                  </a:lnTo>
                  <a:lnTo>
                    <a:pt x="488611" y="176158"/>
                  </a:lnTo>
                  <a:lnTo>
                    <a:pt x="494690" y="169617"/>
                  </a:lnTo>
                  <a:lnTo>
                    <a:pt x="504570" y="172320"/>
                  </a:lnTo>
                  <a:lnTo>
                    <a:pt x="512478" y="168831"/>
                  </a:lnTo>
                  <a:lnTo>
                    <a:pt x="511468" y="165215"/>
                  </a:lnTo>
                  <a:lnTo>
                    <a:pt x="517749" y="163366"/>
                  </a:lnTo>
                  <a:lnTo>
                    <a:pt x="517562" y="159191"/>
                  </a:lnTo>
                  <a:lnTo>
                    <a:pt x="528826" y="155022"/>
                  </a:lnTo>
                  <a:lnTo>
                    <a:pt x="533172" y="148026"/>
                  </a:lnTo>
                  <a:lnTo>
                    <a:pt x="536885" y="145765"/>
                  </a:lnTo>
                  <a:lnTo>
                    <a:pt x="537099" y="150461"/>
                  </a:lnTo>
                  <a:lnTo>
                    <a:pt x="541322" y="168571"/>
                  </a:lnTo>
                  <a:lnTo>
                    <a:pt x="551450" y="176472"/>
                  </a:lnTo>
                  <a:lnTo>
                    <a:pt x="555214" y="175252"/>
                  </a:lnTo>
                  <a:lnTo>
                    <a:pt x="559499" y="176098"/>
                  </a:lnTo>
                  <a:lnTo>
                    <a:pt x="562367" y="173872"/>
                  </a:lnTo>
                  <a:lnTo>
                    <a:pt x="566750" y="176804"/>
                  </a:lnTo>
                  <a:lnTo>
                    <a:pt x="566946" y="180980"/>
                  </a:lnTo>
                  <a:lnTo>
                    <a:pt x="573751" y="181182"/>
                  </a:lnTo>
                  <a:lnTo>
                    <a:pt x="577737" y="184654"/>
                  </a:lnTo>
                  <a:lnTo>
                    <a:pt x="581104" y="175079"/>
                  </a:lnTo>
                  <a:lnTo>
                    <a:pt x="584368" y="172308"/>
                  </a:lnTo>
                  <a:lnTo>
                    <a:pt x="589849" y="171522"/>
                  </a:lnTo>
                  <a:lnTo>
                    <a:pt x="596898" y="168044"/>
                  </a:lnTo>
                  <a:lnTo>
                    <a:pt x="607663" y="171182"/>
                  </a:lnTo>
                  <a:lnTo>
                    <a:pt x="608638" y="173749"/>
                  </a:lnTo>
                  <a:lnTo>
                    <a:pt x="613375" y="175087"/>
                  </a:lnTo>
                  <a:lnTo>
                    <a:pt x="622296" y="175170"/>
                  </a:lnTo>
                  <a:lnTo>
                    <a:pt x="626325" y="170785"/>
                  </a:lnTo>
                  <a:lnTo>
                    <a:pt x="626169" y="167654"/>
                  </a:lnTo>
                  <a:lnTo>
                    <a:pt x="631726" y="168424"/>
                  </a:lnTo>
                  <a:lnTo>
                    <a:pt x="634874" y="171928"/>
                  </a:lnTo>
                  <a:lnTo>
                    <a:pt x="639083" y="171194"/>
                  </a:lnTo>
                  <a:lnTo>
                    <a:pt x="640409" y="163804"/>
                  </a:lnTo>
                  <a:lnTo>
                    <a:pt x="642395" y="161088"/>
                  </a:lnTo>
                  <a:lnTo>
                    <a:pt x="647713" y="165527"/>
                  </a:lnTo>
                  <a:lnTo>
                    <a:pt x="652318" y="164247"/>
                  </a:lnTo>
                  <a:lnTo>
                    <a:pt x="652158" y="161117"/>
                  </a:lnTo>
                  <a:lnTo>
                    <a:pt x="656656" y="157749"/>
                  </a:lnTo>
                  <a:lnTo>
                    <a:pt x="662056" y="163750"/>
                  </a:lnTo>
                  <a:lnTo>
                    <a:pt x="660469" y="165924"/>
                  </a:lnTo>
                  <a:lnTo>
                    <a:pt x="667991" y="171815"/>
                  </a:lnTo>
                  <a:lnTo>
                    <a:pt x="671856" y="172662"/>
                  </a:lnTo>
                  <a:lnTo>
                    <a:pt x="673397" y="177814"/>
                  </a:lnTo>
                  <a:lnTo>
                    <a:pt x="678112" y="178616"/>
                  </a:lnTo>
                  <a:lnTo>
                    <a:pt x="678688" y="173354"/>
                  </a:lnTo>
                  <a:lnTo>
                    <a:pt x="687145" y="164541"/>
                  </a:lnTo>
                  <a:lnTo>
                    <a:pt x="688142" y="159257"/>
                  </a:lnTo>
                  <a:lnTo>
                    <a:pt x="686489" y="152020"/>
                  </a:lnTo>
                  <a:close/>
                </a:path>
              </a:pathLst>
            </a:custGeom>
            <a:solidFill>
              <a:srgbClr val="FF3C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</p:grpSp>
      <p:sp>
        <p:nvSpPr>
          <p:cNvPr id="792" name="M6">
            <a:extLst>
              <a:ext uri="{FF2B5EF4-FFF2-40B4-BE49-F238E27FC236}">
                <a16:creationId xmlns:a16="http://schemas.microsoft.com/office/drawing/2014/main" id="{C35455B0-DCC1-4CCE-8A8C-D6CAD26E267F}"/>
              </a:ext>
            </a:extLst>
          </p:cNvPr>
          <p:cNvSpPr/>
          <p:nvPr/>
        </p:nvSpPr>
        <p:spPr>
          <a:xfrm>
            <a:off x="6419443" y="2358830"/>
            <a:ext cx="17850" cy="20198"/>
          </a:xfrm>
          <a:custGeom>
            <a:avLst/>
            <a:gdLst/>
            <a:ahLst/>
            <a:cxnLst/>
            <a:rect l="0" t="0" r="0" b="0"/>
            <a:pathLst>
              <a:path w="20736" h="22397">
                <a:moveTo>
                  <a:pt x="19265" y="6934"/>
                </a:moveTo>
                <a:lnTo>
                  <a:pt x="18381" y="10028"/>
                </a:lnTo>
                <a:lnTo>
                  <a:pt x="20735" y="15263"/>
                </a:lnTo>
                <a:lnTo>
                  <a:pt x="18190" y="19361"/>
                </a:lnTo>
                <a:lnTo>
                  <a:pt x="18190" y="19361"/>
                </a:lnTo>
                <a:lnTo>
                  <a:pt x="14435" y="22396"/>
                </a:lnTo>
                <a:lnTo>
                  <a:pt x="7527" y="19140"/>
                </a:lnTo>
                <a:lnTo>
                  <a:pt x="0" y="6532"/>
                </a:lnTo>
                <a:lnTo>
                  <a:pt x="4553" y="4554"/>
                </a:lnTo>
                <a:lnTo>
                  <a:pt x="9978" y="0"/>
                </a:lnTo>
                <a:lnTo>
                  <a:pt x="13968" y="5269"/>
                </a:lnTo>
                <a:close/>
              </a:path>
            </a:pathLst>
          </a:custGeom>
          <a:solidFill>
            <a:srgbClr val="FFC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793" name="M7">
            <a:extLst>
              <a:ext uri="{FF2B5EF4-FFF2-40B4-BE49-F238E27FC236}">
                <a16:creationId xmlns:a16="http://schemas.microsoft.com/office/drawing/2014/main" id="{142D2DAA-E9EC-4977-9242-2BB9ED2F1B8E}"/>
              </a:ext>
            </a:extLst>
          </p:cNvPr>
          <p:cNvSpPr/>
          <p:nvPr/>
        </p:nvSpPr>
        <p:spPr>
          <a:xfrm>
            <a:off x="8416518" y="3603789"/>
            <a:ext cx="531132" cy="984590"/>
          </a:xfrm>
          <a:custGeom>
            <a:avLst/>
            <a:gdLst/>
            <a:ahLst/>
            <a:cxnLst/>
            <a:rect l="0" t="0" r="0" b="0"/>
            <a:pathLst>
              <a:path w="617020" h="1091786">
                <a:moveTo>
                  <a:pt x="546991" y="80623"/>
                </a:moveTo>
                <a:lnTo>
                  <a:pt x="548277" y="80067"/>
                </a:lnTo>
                <a:lnTo>
                  <a:pt x="548277" y="80067"/>
                </a:lnTo>
                <a:lnTo>
                  <a:pt x="557343" y="78786"/>
                </a:lnTo>
                <a:lnTo>
                  <a:pt x="559224" y="84495"/>
                </a:lnTo>
                <a:lnTo>
                  <a:pt x="559470" y="93910"/>
                </a:lnTo>
                <a:lnTo>
                  <a:pt x="557087" y="102347"/>
                </a:lnTo>
                <a:lnTo>
                  <a:pt x="554974" y="104495"/>
                </a:lnTo>
                <a:lnTo>
                  <a:pt x="552535" y="110839"/>
                </a:lnTo>
                <a:lnTo>
                  <a:pt x="553550" y="116571"/>
                </a:lnTo>
                <a:lnTo>
                  <a:pt x="551990" y="123415"/>
                </a:lnTo>
                <a:lnTo>
                  <a:pt x="557725" y="126932"/>
                </a:lnTo>
                <a:lnTo>
                  <a:pt x="560220" y="122679"/>
                </a:lnTo>
                <a:lnTo>
                  <a:pt x="564151" y="123623"/>
                </a:lnTo>
                <a:lnTo>
                  <a:pt x="567801" y="130332"/>
                </a:lnTo>
                <a:lnTo>
                  <a:pt x="564754" y="146639"/>
                </a:lnTo>
                <a:lnTo>
                  <a:pt x="566656" y="152870"/>
                </a:lnTo>
                <a:lnTo>
                  <a:pt x="562096" y="161364"/>
                </a:lnTo>
                <a:lnTo>
                  <a:pt x="563047" y="164480"/>
                </a:lnTo>
                <a:lnTo>
                  <a:pt x="567966" y="169586"/>
                </a:lnTo>
                <a:lnTo>
                  <a:pt x="571416" y="168448"/>
                </a:lnTo>
                <a:lnTo>
                  <a:pt x="578076" y="173505"/>
                </a:lnTo>
                <a:lnTo>
                  <a:pt x="576533" y="180874"/>
                </a:lnTo>
                <a:lnTo>
                  <a:pt x="581219" y="193311"/>
                </a:lnTo>
                <a:lnTo>
                  <a:pt x="584237" y="192183"/>
                </a:lnTo>
                <a:lnTo>
                  <a:pt x="584866" y="183267"/>
                </a:lnTo>
                <a:lnTo>
                  <a:pt x="590735" y="190959"/>
                </a:lnTo>
                <a:lnTo>
                  <a:pt x="596841" y="191315"/>
                </a:lnTo>
                <a:lnTo>
                  <a:pt x="598944" y="188640"/>
                </a:lnTo>
                <a:lnTo>
                  <a:pt x="600380" y="193311"/>
                </a:lnTo>
                <a:lnTo>
                  <a:pt x="607254" y="189979"/>
                </a:lnTo>
                <a:lnTo>
                  <a:pt x="613795" y="190319"/>
                </a:lnTo>
                <a:lnTo>
                  <a:pt x="617019" y="196508"/>
                </a:lnTo>
                <a:lnTo>
                  <a:pt x="614343" y="209671"/>
                </a:lnTo>
                <a:lnTo>
                  <a:pt x="608711" y="210876"/>
                </a:lnTo>
                <a:lnTo>
                  <a:pt x="605926" y="220376"/>
                </a:lnTo>
                <a:lnTo>
                  <a:pt x="602528" y="223612"/>
                </a:lnTo>
                <a:lnTo>
                  <a:pt x="602629" y="227273"/>
                </a:lnTo>
                <a:lnTo>
                  <a:pt x="598257" y="226870"/>
                </a:lnTo>
                <a:lnTo>
                  <a:pt x="593607" y="232232"/>
                </a:lnTo>
                <a:lnTo>
                  <a:pt x="594707" y="240577"/>
                </a:lnTo>
                <a:lnTo>
                  <a:pt x="582738" y="249800"/>
                </a:lnTo>
                <a:lnTo>
                  <a:pt x="572704" y="250068"/>
                </a:lnTo>
                <a:lnTo>
                  <a:pt x="567675" y="258051"/>
                </a:lnTo>
                <a:lnTo>
                  <a:pt x="563761" y="258677"/>
                </a:lnTo>
                <a:lnTo>
                  <a:pt x="561251" y="262929"/>
                </a:lnTo>
                <a:lnTo>
                  <a:pt x="561455" y="270775"/>
                </a:lnTo>
                <a:lnTo>
                  <a:pt x="561455" y="270775"/>
                </a:lnTo>
                <a:lnTo>
                  <a:pt x="557499" y="269830"/>
                </a:lnTo>
                <a:lnTo>
                  <a:pt x="557593" y="273491"/>
                </a:lnTo>
                <a:lnTo>
                  <a:pt x="563337" y="275960"/>
                </a:lnTo>
                <a:lnTo>
                  <a:pt x="566927" y="279530"/>
                </a:lnTo>
                <a:lnTo>
                  <a:pt x="567091" y="285806"/>
                </a:lnTo>
                <a:lnTo>
                  <a:pt x="564497" y="286920"/>
                </a:lnTo>
                <a:lnTo>
                  <a:pt x="562120" y="296403"/>
                </a:lnTo>
                <a:lnTo>
                  <a:pt x="556491" y="298642"/>
                </a:lnTo>
                <a:lnTo>
                  <a:pt x="549060" y="298831"/>
                </a:lnTo>
                <a:lnTo>
                  <a:pt x="546503" y="301513"/>
                </a:lnTo>
                <a:lnTo>
                  <a:pt x="541680" y="301111"/>
                </a:lnTo>
                <a:lnTo>
                  <a:pt x="535240" y="305981"/>
                </a:lnTo>
                <a:lnTo>
                  <a:pt x="535330" y="309642"/>
                </a:lnTo>
                <a:lnTo>
                  <a:pt x="528860" y="313465"/>
                </a:lnTo>
                <a:lnTo>
                  <a:pt x="523750" y="319346"/>
                </a:lnTo>
                <a:lnTo>
                  <a:pt x="516299" y="319002"/>
                </a:lnTo>
                <a:lnTo>
                  <a:pt x="506396" y="326040"/>
                </a:lnTo>
                <a:lnTo>
                  <a:pt x="501850" y="337659"/>
                </a:lnTo>
                <a:lnTo>
                  <a:pt x="496727" y="343534"/>
                </a:lnTo>
                <a:lnTo>
                  <a:pt x="503018" y="350191"/>
                </a:lnTo>
                <a:lnTo>
                  <a:pt x="501302" y="351801"/>
                </a:lnTo>
                <a:lnTo>
                  <a:pt x="493853" y="351973"/>
                </a:lnTo>
                <a:lnTo>
                  <a:pt x="493097" y="357223"/>
                </a:lnTo>
                <a:lnTo>
                  <a:pt x="495799" y="360300"/>
                </a:lnTo>
                <a:lnTo>
                  <a:pt x="493336" y="367682"/>
                </a:lnTo>
                <a:lnTo>
                  <a:pt x="497367" y="371253"/>
                </a:lnTo>
                <a:lnTo>
                  <a:pt x="496111" y="373898"/>
                </a:lnTo>
                <a:lnTo>
                  <a:pt x="501825" y="374289"/>
                </a:lnTo>
                <a:lnTo>
                  <a:pt x="503640" y="376863"/>
                </a:lnTo>
                <a:lnTo>
                  <a:pt x="500228" y="381128"/>
                </a:lnTo>
                <a:lnTo>
                  <a:pt x="502141" y="387886"/>
                </a:lnTo>
                <a:lnTo>
                  <a:pt x="499568" y="390562"/>
                </a:lnTo>
                <a:lnTo>
                  <a:pt x="494741" y="390673"/>
                </a:lnTo>
                <a:lnTo>
                  <a:pt x="494897" y="397471"/>
                </a:lnTo>
                <a:lnTo>
                  <a:pt x="487374" y="395026"/>
                </a:lnTo>
                <a:lnTo>
                  <a:pt x="483957" y="399289"/>
                </a:lnTo>
                <a:lnTo>
                  <a:pt x="486744" y="406028"/>
                </a:lnTo>
                <a:lnTo>
                  <a:pt x="482979" y="414484"/>
                </a:lnTo>
                <a:lnTo>
                  <a:pt x="479464" y="414562"/>
                </a:lnTo>
                <a:lnTo>
                  <a:pt x="477777" y="417739"/>
                </a:lnTo>
                <a:lnTo>
                  <a:pt x="480494" y="421341"/>
                </a:lnTo>
                <a:lnTo>
                  <a:pt x="488048" y="424833"/>
                </a:lnTo>
                <a:lnTo>
                  <a:pt x="483758" y="429639"/>
                </a:lnTo>
                <a:lnTo>
                  <a:pt x="480635" y="427615"/>
                </a:lnTo>
                <a:lnTo>
                  <a:pt x="480529" y="422910"/>
                </a:lnTo>
                <a:lnTo>
                  <a:pt x="473150" y="427258"/>
                </a:lnTo>
                <a:lnTo>
                  <a:pt x="469724" y="431518"/>
                </a:lnTo>
                <a:lnTo>
                  <a:pt x="469907" y="439885"/>
                </a:lnTo>
                <a:lnTo>
                  <a:pt x="465250" y="448356"/>
                </a:lnTo>
                <a:lnTo>
                  <a:pt x="467654" y="457720"/>
                </a:lnTo>
                <a:lnTo>
                  <a:pt x="471210" y="459212"/>
                </a:lnTo>
                <a:lnTo>
                  <a:pt x="474869" y="465409"/>
                </a:lnTo>
                <a:lnTo>
                  <a:pt x="476386" y="474268"/>
                </a:lnTo>
                <a:lnTo>
                  <a:pt x="471575" y="475943"/>
                </a:lnTo>
                <a:lnTo>
                  <a:pt x="457346" y="469973"/>
                </a:lnTo>
                <a:lnTo>
                  <a:pt x="453977" y="477367"/>
                </a:lnTo>
                <a:lnTo>
                  <a:pt x="456753" y="483585"/>
                </a:lnTo>
                <a:lnTo>
                  <a:pt x="455983" y="488832"/>
                </a:lnTo>
                <a:lnTo>
                  <a:pt x="453305" y="487320"/>
                </a:lnTo>
                <a:lnTo>
                  <a:pt x="447663" y="491622"/>
                </a:lnTo>
                <a:lnTo>
                  <a:pt x="448643" y="496309"/>
                </a:lnTo>
                <a:lnTo>
                  <a:pt x="446171" y="504729"/>
                </a:lnTo>
                <a:lnTo>
                  <a:pt x="445419" y="511021"/>
                </a:lnTo>
                <a:lnTo>
                  <a:pt x="440598" y="512689"/>
                </a:lnTo>
                <a:lnTo>
                  <a:pt x="436712" y="516952"/>
                </a:lnTo>
                <a:lnTo>
                  <a:pt x="428770" y="517112"/>
                </a:lnTo>
                <a:lnTo>
                  <a:pt x="415369" y="509008"/>
                </a:lnTo>
                <a:lnTo>
                  <a:pt x="410958" y="509093"/>
                </a:lnTo>
                <a:lnTo>
                  <a:pt x="409565" y="505459"/>
                </a:lnTo>
                <a:lnTo>
                  <a:pt x="406968" y="508124"/>
                </a:lnTo>
                <a:lnTo>
                  <a:pt x="401224" y="507709"/>
                </a:lnTo>
                <a:lnTo>
                  <a:pt x="397754" y="510912"/>
                </a:lnTo>
                <a:lnTo>
                  <a:pt x="391961" y="507882"/>
                </a:lnTo>
                <a:lnTo>
                  <a:pt x="385382" y="510094"/>
                </a:lnTo>
                <a:lnTo>
                  <a:pt x="384537" y="512201"/>
                </a:lnTo>
                <a:lnTo>
                  <a:pt x="378296" y="508652"/>
                </a:lnTo>
                <a:lnTo>
                  <a:pt x="361137" y="511567"/>
                </a:lnTo>
                <a:lnTo>
                  <a:pt x="363028" y="518856"/>
                </a:lnTo>
                <a:lnTo>
                  <a:pt x="356964" y="525758"/>
                </a:lnTo>
                <a:lnTo>
                  <a:pt x="359702" y="530941"/>
                </a:lnTo>
                <a:lnTo>
                  <a:pt x="353218" y="539417"/>
                </a:lnTo>
                <a:lnTo>
                  <a:pt x="348498" y="547862"/>
                </a:lnTo>
                <a:lnTo>
                  <a:pt x="338887" y="554816"/>
                </a:lnTo>
                <a:lnTo>
                  <a:pt x="339004" y="562134"/>
                </a:lnTo>
                <a:lnTo>
                  <a:pt x="334233" y="567962"/>
                </a:lnTo>
                <a:lnTo>
                  <a:pt x="328475" y="567530"/>
                </a:lnTo>
                <a:lnTo>
                  <a:pt x="326601" y="560762"/>
                </a:lnTo>
                <a:lnTo>
                  <a:pt x="321737" y="560837"/>
                </a:lnTo>
                <a:lnTo>
                  <a:pt x="318145" y="557232"/>
                </a:lnTo>
                <a:lnTo>
                  <a:pt x="316496" y="565100"/>
                </a:lnTo>
                <a:lnTo>
                  <a:pt x="316701" y="578691"/>
                </a:lnTo>
                <a:lnTo>
                  <a:pt x="319571" y="592763"/>
                </a:lnTo>
                <a:lnTo>
                  <a:pt x="321382" y="595349"/>
                </a:lnTo>
                <a:lnTo>
                  <a:pt x="322372" y="602130"/>
                </a:lnTo>
                <a:lnTo>
                  <a:pt x="318014" y="606901"/>
                </a:lnTo>
                <a:lnTo>
                  <a:pt x="318093" y="612127"/>
                </a:lnTo>
                <a:lnTo>
                  <a:pt x="315910" y="614251"/>
                </a:lnTo>
                <a:lnTo>
                  <a:pt x="319091" y="619431"/>
                </a:lnTo>
                <a:lnTo>
                  <a:pt x="324893" y="621955"/>
                </a:lnTo>
                <a:lnTo>
                  <a:pt x="326812" y="631334"/>
                </a:lnTo>
                <a:lnTo>
                  <a:pt x="328529" y="627649"/>
                </a:lnTo>
                <a:lnTo>
                  <a:pt x="331764" y="635961"/>
                </a:lnTo>
                <a:lnTo>
                  <a:pt x="328724" y="640190"/>
                </a:lnTo>
                <a:lnTo>
                  <a:pt x="329677" y="644357"/>
                </a:lnTo>
                <a:lnTo>
                  <a:pt x="327128" y="651713"/>
                </a:lnTo>
                <a:lnTo>
                  <a:pt x="331633" y="655824"/>
                </a:lnTo>
                <a:lnTo>
                  <a:pt x="332158" y="661042"/>
                </a:lnTo>
                <a:lnTo>
                  <a:pt x="329092" y="663703"/>
                </a:lnTo>
                <a:lnTo>
                  <a:pt x="330127" y="673094"/>
                </a:lnTo>
                <a:lnTo>
                  <a:pt x="329328" y="678855"/>
                </a:lnTo>
                <a:lnTo>
                  <a:pt x="325814" y="681522"/>
                </a:lnTo>
                <a:lnTo>
                  <a:pt x="327891" y="700824"/>
                </a:lnTo>
                <a:lnTo>
                  <a:pt x="339950" y="703768"/>
                </a:lnTo>
                <a:lnTo>
                  <a:pt x="344004" y="706838"/>
                </a:lnTo>
                <a:lnTo>
                  <a:pt x="350677" y="706729"/>
                </a:lnTo>
                <a:lnTo>
                  <a:pt x="359208" y="711289"/>
                </a:lnTo>
                <a:lnTo>
                  <a:pt x="363613" y="708602"/>
                </a:lnTo>
                <a:lnTo>
                  <a:pt x="374763" y="709977"/>
                </a:lnTo>
                <a:lnTo>
                  <a:pt x="376244" y="718311"/>
                </a:lnTo>
                <a:lnTo>
                  <a:pt x="375056" y="726691"/>
                </a:lnTo>
                <a:lnTo>
                  <a:pt x="376483" y="731890"/>
                </a:lnTo>
                <a:lnTo>
                  <a:pt x="375693" y="737650"/>
                </a:lnTo>
                <a:lnTo>
                  <a:pt x="366793" y="738328"/>
                </a:lnTo>
                <a:lnTo>
                  <a:pt x="362453" y="745193"/>
                </a:lnTo>
                <a:lnTo>
                  <a:pt x="356696" y="747379"/>
                </a:lnTo>
                <a:lnTo>
                  <a:pt x="355657" y="738516"/>
                </a:lnTo>
                <a:lnTo>
                  <a:pt x="359569" y="732704"/>
                </a:lnTo>
                <a:lnTo>
                  <a:pt x="344376" y="729820"/>
                </a:lnTo>
                <a:lnTo>
                  <a:pt x="343444" y="727223"/>
                </a:lnTo>
                <a:lnTo>
                  <a:pt x="335850" y="725778"/>
                </a:lnTo>
                <a:lnTo>
                  <a:pt x="327456" y="730089"/>
                </a:lnTo>
                <a:lnTo>
                  <a:pt x="320012" y="738561"/>
                </a:lnTo>
                <a:lnTo>
                  <a:pt x="309037" y="719396"/>
                </a:lnTo>
                <a:lnTo>
                  <a:pt x="308085" y="715230"/>
                </a:lnTo>
                <a:lnTo>
                  <a:pt x="302669" y="710084"/>
                </a:lnTo>
                <a:lnTo>
                  <a:pt x="298710" y="713276"/>
                </a:lnTo>
                <a:lnTo>
                  <a:pt x="295150" y="713327"/>
                </a:lnTo>
                <a:lnTo>
                  <a:pt x="293326" y="710218"/>
                </a:lnTo>
                <a:lnTo>
                  <a:pt x="285733" y="708233"/>
                </a:lnTo>
                <a:lnTo>
                  <a:pt x="278080" y="701545"/>
                </a:lnTo>
                <a:lnTo>
                  <a:pt x="276745" y="701563"/>
                </a:lnTo>
                <a:lnTo>
                  <a:pt x="271497" y="708424"/>
                </a:lnTo>
                <a:lnTo>
                  <a:pt x="269636" y="702179"/>
                </a:lnTo>
                <a:lnTo>
                  <a:pt x="266967" y="702214"/>
                </a:lnTo>
                <a:lnTo>
                  <a:pt x="264690" y="698063"/>
                </a:lnTo>
                <a:lnTo>
                  <a:pt x="259288" y="692907"/>
                </a:lnTo>
                <a:lnTo>
                  <a:pt x="255319" y="695569"/>
                </a:lnTo>
                <a:lnTo>
                  <a:pt x="250524" y="703466"/>
                </a:lnTo>
                <a:lnTo>
                  <a:pt x="246971" y="704032"/>
                </a:lnTo>
                <a:lnTo>
                  <a:pt x="243588" y="718701"/>
                </a:lnTo>
                <a:lnTo>
                  <a:pt x="244553" y="724958"/>
                </a:lnTo>
                <a:lnTo>
                  <a:pt x="248165" y="729094"/>
                </a:lnTo>
                <a:lnTo>
                  <a:pt x="262494" y="735185"/>
                </a:lnTo>
                <a:lnTo>
                  <a:pt x="262560" y="740408"/>
                </a:lnTo>
                <a:lnTo>
                  <a:pt x="265293" y="745074"/>
                </a:lnTo>
                <a:lnTo>
                  <a:pt x="276001" y="745979"/>
                </a:lnTo>
                <a:lnTo>
                  <a:pt x="277422" y="752228"/>
                </a:lnTo>
                <a:lnTo>
                  <a:pt x="274796" y="755919"/>
                </a:lnTo>
                <a:lnTo>
                  <a:pt x="273994" y="762720"/>
                </a:lnTo>
                <a:lnTo>
                  <a:pt x="276363" y="773134"/>
                </a:lnTo>
                <a:lnTo>
                  <a:pt x="274243" y="781519"/>
                </a:lnTo>
                <a:lnTo>
                  <a:pt x="276132" y="789327"/>
                </a:lnTo>
                <a:lnTo>
                  <a:pt x="272650" y="796162"/>
                </a:lnTo>
                <a:lnTo>
                  <a:pt x="282899" y="794458"/>
                </a:lnTo>
                <a:lnTo>
                  <a:pt x="283906" y="802800"/>
                </a:lnTo>
                <a:lnTo>
                  <a:pt x="287118" y="809022"/>
                </a:lnTo>
                <a:lnTo>
                  <a:pt x="295599" y="808381"/>
                </a:lnTo>
                <a:lnTo>
                  <a:pt x="297409" y="809922"/>
                </a:lnTo>
                <a:lnTo>
                  <a:pt x="294853" y="818835"/>
                </a:lnTo>
                <a:lnTo>
                  <a:pt x="290838" y="819413"/>
                </a:lnTo>
                <a:lnTo>
                  <a:pt x="290873" y="822023"/>
                </a:lnTo>
                <a:lnTo>
                  <a:pt x="296730" y="825074"/>
                </a:lnTo>
                <a:lnTo>
                  <a:pt x="295484" y="831878"/>
                </a:lnTo>
                <a:lnTo>
                  <a:pt x="292858" y="836092"/>
                </a:lnTo>
                <a:lnTo>
                  <a:pt x="293928" y="848606"/>
                </a:lnTo>
                <a:lnTo>
                  <a:pt x="296188" y="850140"/>
                </a:lnTo>
                <a:lnTo>
                  <a:pt x="296284" y="856925"/>
                </a:lnTo>
                <a:lnTo>
                  <a:pt x="294530" y="859559"/>
                </a:lnTo>
                <a:lnTo>
                  <a:pt x="300828" y="861558"/>
                </a:lnTo>
                <a:lnTo>
                  <a:pt x="302261" y="867801"/>
                </a:lnTo>
                <a:lnTo>
                  <a:pt x="300066" y="870964"/>
                </a:lnTo>
                <a:lnTo>
                  <a:pt x="304210" y="878734"/>
                </a:lnTo>
                <a:lnTo>
                  <a:pt x="307172" y="897478"/>
                </a:lnTo>
                <a:lnTo>
                  <a:pt x="303128" y="897015"/>
                </a:lnTo>
                <a:lnTo>
                  <a:pt x="296887" y="899713"/>
                </a:lnTo>
                <a:lnTo>
                  <a:pt x="294703" y="903918"/>
                </a:lnTo>
                <a:lnTo>
                  <a:pt x="296144" y="910681"/>
                </a:lnTo>
                <a:lnTo>
                  <a:pt x="295349" y="917997"/>
                </a:lnTo>
                <a:lnTo>
                  <a:pt x="290483" y="923282"/>
                </a:lnTo>
                <a:lnTo>
                  <a:pt x="282858" y="923908"/>
                </a:lnTo>
                <a:lnTo>
                  <a:pt x="282957" y="931211"/>
                </a:lnTo>
                <a:lnTo>
                  <a:pt x="276214" y="930779"/>
                </a:lnTo>
                <a:lnTo>
                  <a:pt x="265938" y="935086"/>
                </a:lnTo>
                <a:lnTo>
                  <a:pt x="262880" y="941907"/>
                </a:lnTo>
                <a:lnTo>
                  <a:pt x="262932" y="946079"/>
                </a:lnTo>
                <a:lnTo>
                  <a:pt x="254792" y="942007"/>
                </a:lnTo>
                <a:lnTo>
                  <a:pt x="253964" y="947755"/>
                </a:lnTo>
                <a:lnTo>
                  <a:pt x="264366" y="952842"/>
                </a:lnTo>
                <a:lnTo>
                  <a:pt x="263091" y="958595"/>
                </a:lnTo>
                <a:lnTo>
                  <a:pt x="255896" y="958685"/>
                </a:lnTo>
                <a:lnTo>
                  <a:pt x="255055" y="963390"/>
                </a:lnTo>
                <a:lnTo>
                  <a:pt x="250133" y="965536"/>
                </a:lnTo>
                <a:lnTo>
                  <a:pt x="248391" y="970251"/>
                </a:lnTo>
                <a:lnTo>
                  <a:pt x="235051" y="983966"/>
                </a:lnTo>
                <a:lnTo>
                  <a:pt x="232475" y="994946"/>
                </a:lnTo>
                <a:lnTo>
                  <a:pt x="218982" y="996659"/>
                </a:lnTo>
                <a:lnTo>
                  <a:pt x="219027" y="1000830"/>
                </a:lnTo>
                <a:lnTo>
                  <a:pt x="209584" y="1002494"/>
                </a:lnTo>
                <a:lnTo>
                  <a:pt x="205134" y="1007754"/>
                </a:lnTo>
                <a:lnTo>
                  <a:pt x="199302" y="1010419"/>
                </a:lnTo>
                <a:lnTo>
                  <a:pt x="195835" y="1024529"/>
                </a:lnTo>
                <a:lnTo>
                  <a:pt x="198571" y="1027630"/>
                </a:lnTo>
                <a:lnTo>
                  <a:pt x="194685" y="1045389"/>
                </a:lnTo>
                <a:lnTo>
                  <a:pt x="191982" y="1045937"/>
                </a:lnTo>
                <a:lnTo>
                  <a:pt x="192123" y="1060528"/>
                </a:lnTo>
                <a:lnTo>
                  <a:pt x="186322" y="1067878"/>
                </a:lnTo>
                <a:lnTo>
                  <a:pt x="187259" y="1071517"/>
                </a:lnTo>
                <a:lnTo>
                  <a:pt x="185496" y="1076223"/>
                </a:lnTo>
                <a:lnTo>
                  <a:pt x="180050" y="1073668"/>
                </a:lnTo>
                <a:lnTo>
                  <a:pt x="180121" y="1081483"/>
                </a:lnTo>
                <a:lnTo>
                  <a:pt x="177922" y="1088276"/>
                </a:lnTo>
                <a:lnTo>
                  <a:pt x="177922" y="1088276"/>
                </a:lnTo>
                <a:lnTo>
                  <a:pt x="157119" y="1087412"/>
                </a:lnTo>
                <a:lnTo>
                  <a:pt x="148033" y="1081753"/>
                </a:lnTo>
                <a:lnTo>
                  <a:pt x="142598" y="1080232"/>
                </a:lnTo>
                <a:lnTo>
                  <a:pt x="132256" y="1087602"/>
                </a:lnTo>
                <a:lnTo>
                  <a:pt x="130025" y="1091785"/>
                </a:lnTo>
                <a:lnTo>
                  <a:pt x="122787" y="1091314"/>
                </a:lnTo>
                <a:lnTo>
                  <a:pt x="118664" y="1083006"/>
                </a:lnTo>
                <a:lnTo>
                  <a:pt x="116772" y="1069992"/>
                </a:lnTo>
                <a:lnTo>
                  <a:pt x="115858" y="1068435"/>
                </a:lnTo>
                <a:lnTo>
                  <a:pt x="111679" y="1050222"/>
                </a:lnTo>
                <a:lnTo>
                  <a:pt x="113023" y="1048650"/>
                </a:lnTo>
                <a:lnTo>
                  <a:pt x="108919" y="1041900"/>
                </a:lnTo>
                <a:lnTo>
                  <a:pt x="109774" y="1034077"/>
                </a:lnTo>
                <a:lnTo>
                  <a:pt x="113803" y="1029361"/>
                </a:lnTo>
                <a:lnTo>
                  <a:pt x="110631" y="1026774"/>
                </a:lnTo>
                <a:lnTo>
                  <a:pt x="102097" y="1032559"/>
                </a:lnTo>
                <a:lnTo>
                  <a:pt x="96684" y="1032591"/>
                </a:lnTo>
                <a:lnTo>
                  <a:pt x="94398" y="1026870"/>
                </a:lnTo>
                <a:lnTo>
                  <a:pt x="94369" y="1021657"/>
                </a:lnTo>
                <a:lnTo>
                  <a:pt x="97522" y="1021118"/>
                </a:lnTo>
                <a:lnTo>
                  <a:pt x="96149" y="1017477"/>
                </a:lnTo>
                <a:lnTo>
                  <a:pt x="89831" y="1015947"/>
                </a:lnTo>
                <a:lnTo>
                  <a:pt x="89872" y="1023766"/>
                </a:lnTo>
                <a:lnTo>
                  <a:pt x="86732" y="1026911"/>
                </a:lnTo>
                <a:lnTo>
                  <a:pt x="76359" y="1026441"/>
                </a:lnTo>
                <a:lnTo>
                  <a:pt x="76322" y="1018622"/>
                </a:lnTo>
                <a:lnTo>
                  <a:pt x="84860" y="1013367"/>
                </a:lnTo>
                <a:lnTo>
                  <a:pt x="78057" y="1004538"/>
                </a:lnTo>
                <a:lnTo>
                  <a:pt x="78044" y="1001931"/>
                </a:lnTo>
                <a:lnTo>
                  <a:pt x="73483" y="989961"/>
                </a:lnTo>
                <a:lnTo>
                  <a:pt x="73466" y="986311"/>
                </a:lnTo>
                <a:lnTo>
                  <a:pt x="69404" y="983722"/>
                </a:lnTo>
                <a:lnTo>
                  <a:pt x="70737" y="980066"/>
                </a:lnTo>
                <a:lnTo>
                  <a:pt x="63967" y="975403"/>
                </a:lnTo>
                <a:lnTo>
                  <a:pt x="61689" y="968633"/>
                </a:lnTo>
                <a:lnTo>
                  <a:pt x="55365" y="961879"/>
                </a:lnTo>
                <a:lnTo>
                  <a:pt x="45449" y="955135"/>
                </a:lnTo>
                <a:lnTo>
                  <a:pt x="42736" y="950450"/>
                </a:lnTo>
                <a:lnTo>
                  <a:pt x="37783" y="947859"/>
                </a:lnTo>
                <a:lnTo>
                  <a:pt x="32392" y="948396"/>
                </a:lnTo>
                <a:lnTo>
                  <a:pt x="22070" y="954162"/>
                </a:lnTo>
                <a:lnTo>
                  <a:pt x="19817" y="952081"/>
                </a:lnTo>
                <a:lnTo>
                  <a:pt x="15329" y="955221"/>
                </a:lnTo>
                <a:lnTo>
                  <a:pt x="12620" y="949489"/>
                </a:lnTo>
                <a:lnTo>
                  <a:pt x="9454" y="939585"/>
                </a:lnTo>
                <a:lnTo>
                  <a:pt x="4500" y="932813"/>
                </a:lnTo>
                <a:lnTo>
                  <a:pt x="4500" y="932813"/>
                </a:lnTo>
                <a:lnTo>
                  <a:pt x="0" y="927604"/>
                </a:lnTo>
                <a:lnTo>
                  <a:pt x="1791" y="924471"/>
                </a:lnTo>
                <a:lnTo>
                  <a:pt x="5833" y="924986"/>
                </a:lnTo>
                <a:lnTo>
                  <a:pt x="7621" y="920809"/>
                </a:lnTo>
                <a:lnTo>
                  <a:pt x="16140" y="916618"/>
                </a:lnTo>
                <a:lnTo>
                  <a:pt x="15227" y="909316"/>
                </a:lnTo>
                <a:lnTo>
                  <a:pt x="4437" y="896814"/>
                </a:lnTo>
                <a:lnTo>
                  <a:pt x="4419" y="886900"/>
                </a:lnTo>
                <a:lnTo>
                  <a:pt x="8440" y="880108"/>
                </a:lnTo>
                <a:lnTo>
                  <a:pt x="8432" y="875934"/>
                </a:lnTo>
                <a:lnTo>
                  <a:pt x="12010" y="873317"/>
                </a:lnTo>
                <a:lnTo>
                  <a:pt x="14238" y="867572"/>
                </a:lnTo>
                <a:lnTo>
                  <a:pt x="13327" y="860267"/>
                </a:lnTo>
                <a:lnTo>
                  <a:pt x="16004" y="856085"/>
                </a:lnTo>
                <a:lnTo>
                  <a:pt x="21817" y="853462"/>
                </a:lnTo>
                <a:lnTo>
                  <a:pt x="22239" y="843021"/>
                </a:lnTo>
                <a:lnTo>
                  <a:pt x="27156" y="841442"/>
                </a:lnTo>
                <a:lnTo>
                  <a:pt x="31173" y="838299"/>
                </a:lnTo>
                <a:lnTo>
                  <a:pt x="35614" y="827845"/>
                </a:lnTo>
                <a:lnTo>
                  <a:pt x="42309" y="824168"/>
                </a:lnTo>
                <a:lnTo>
                  <a:pt x="48985" y="815792"/>
                </a:lnTo>
                <a:lnTo>
                  <a:pt x="52574" y="819433"/>
                </a:lnTo>
                <a:lnTo>
                  <a:pt x="53490" y="825172"/>
                </a:lnTo>
                <a:lnTo>
                  <a:pt x="57541" y="831943"/>
                </a:lnTo>
                <a:lnTo>
                  <a:pt x="65126" y="827735"/>
                </a:lnTo>
                <a:lnTo>
                  <a:pt x="67818" y="829811"/>
                </a:lnTo>
                <a:lnTo>
                  <a:pt x="68738" y="835550"/>
                </a:lnTo>
                <a:lnTo>
                  <a:pt x="78131" y="835506"/>
                </a:lnTo>
                <a:lnTo>
                  <a:pt x="80347" y="831318"/>
                </a:lnTo>
                <a:lnTo>
                  <a:pt x="91482" y="822907"/>
                </a:lnTo>
                <a:lnTo>
                  <a:pt x="92364" y="820814"/>
                </a:lnTo>
                <a:lnTo>
                  <a:pt x="87883" y="818750"/>
                </a:lnTo>
                <a:lnTo>
                  <a:pt x="83817" y="810418"/>
                </a:lnTo>
                <a:lnTo>
                  <a:pt x="91399" y="807767"/>
                </a:lnTo>
                <a:lnTo>
                  <a:pt x="96313" y="807740"/>
                </a:lnTo>
                <a:lnTo>
                  <a:pt x="99866" y="804064"/>
                </a:lnTo>
                <a:lnTo>
                  <a:pt x="98028" y="795198"/>
                </a:lnTo>
                <a:lnTo>
                  <a:pt x="92215" y="793664"/>
                </a:lnTo>
                <a:lnTo>
                  <a:pt x="88607" y="786896"/>
                </a:lnTo>
                <a:lnTo>
                  <a:pt x="80126" y="786939"/>
                </a:lnTo>
                <a:lnTo>
                  <a:pt x="80107" y="783284"/>
                </a:lnTo>
                <a:lnTo>
                  <a:pt x="73396" y="779661"/>
                </a:lnTo>
                <a:lnTo>
                  <a:pt x="64025" y="779703"/>
                </a:lnTo>
                <a:lnTo>
                  <a:pt x="63121" y="777096"/>
                </a:lnTo>
                <a:lnTo>
                  <a:pt x="64854" y="765077"/>
                </a:lnTo>
                <a:lnTo>
                  <a:pt x="59929" y="760398"/>
                </a:lnTo>
                <a:lnTo>
                  <a:pt x="52339" y="757816"/>
                </a:lnTo>
                <a:lnTo>
                  <a:pt x="45628" y="751051"/>
                </a:lnTo>
                <a:lnTo>
                  <a:pt x="46053" y="745304"/>
                </a:lnTo>
                <a:lnTo>
                  <a:pt x="42030" y="741662"/>
                </a:lnTo>
                <a:lnTo>
                  <a:pt x="36239" y="741680"/>
                </a:lnTo>
                <a:lnTo>
                  <a:pt x="33577" y="745345"/>
                </a:lnTo>
                <a:lnTo>
                  <a:pt x="36254" y="746381"/>
                </a:lnTo>
                <a:lnTo>
                  <a:pt x="36270" y="751604"/>
                </a:lnTo>
                <a:lnTo>
                  <a:pt x="32694" y="747959"/>
                </a:lnTo>
                <a:lnTo>
                  <a:pt x="23334" y="747463"/>
                </a:lnTo>
                <a:lnTo>
                  <a:pt x="24215" y="743804"/>
                </a:lnTo>
                <a:lnTo>
                  <a:pt x="27784" y="745362"/>
                </a:lnTo>
                <a:lnTo>
                  <a:pt x="32678" y="742736"/>
                </a:lnTo>
                <a:lnTo>
                  <a:pt x="35333" y="736982"/>
                </a:lnTo>
                <a:lnTo>
                  <a:pt x="39335" y="734880"/>
                </a:lnTo>
                <a:lnTo>
                  <a:pt x="37093" y="730186"/>
                </a:lnTo>
                <a:lnTo>
                  <a:pt x="30861" y="730727"/>
                </a:lnTo>
                <a:lnTo>
                  <a:pt x="25066" y="728654"/>
                </a:lnTo>
                <a:lnTo>
                  <a:pt x="25943" y="723428"/>
                </a:lnTo>
                <a:lnTo>
                  <a:pt x="30830" y="720280"/>
                </a:lnTo>
                <a:lnTo>
                  <a:pt x="34404" y="724448"/>
                </a:lnTo>
                <a:lnTo>
                  <a:pt x="42863" y="724421"/>
                </a:lnTo>
                <a:lnTo>
                  <a:pt x="45948" y="715529"/>
                </a:lnTo>
                <a:lnTo>
                  <a:pt x="44600" y="711877"/>
                </a:lnTo>
                <a:lnTo>
                  <a:pt x="46785" y="700898"/>
                </a:lnTo>
                <a:lnTo>
                  <a:pt x="45870" y="693587"/>
                </a:lnTo>
                <a:lnTo>
                  <a:pt x="38295" y="688388"/>
                </a:lnTo>
                <a:lnTo>
                  <a:pt x="31624" y="687363"/>
                </a:lnTo>
                <a:lnTo>
                  <a:pt x="30743" y="689979"/>
                </a:lnTo>
                <a:lnTo>
                  <a:pt x="24070" y="688429"/>
                </a:lnTo>
                <a:lnTo>
                  <a:pt x="21841" y="685823"/>
                </a:lnTo>
                <a:lnTo>
                  <a:pt x="25819" y="677452"/>
                </a:lnTo>
                <a:lnTo>
                  <a:pt x="22254" y="673281"/>
                </a:lnTo>
                <a:lnTo>
                  <a:pt x="22246" y="670146"/>
                </a:lnTo>
                <a:lnTo>
                  <a:pt x="38663" y="664873"/>
                </a:lnTo>
                <a:lnTo>
                  <a:pt x="40887" y="665911"/>
                </a:lnTo>
                <a:lnTo>
                  <a:pt x="47077" y="658573"/>
                </a:lnTo>
                <a:lnTo>
                  <a:pt x="56836" y="656446"/>
                </a:lnTo>
                <a:lnTo>
                  <a:pt x="55027" y="648092"/>
                </a:lnTo>
                <a:lnTo>
                  <a:pt x="51909" y="644968"/>
                </a:lnTo>
                <a:lnTo>
                  <a:pt x="54984" y="637117"/>
                </a:lnTo>
                <a:lnTo>
                  <a:pt x="54934" y="624574"/>
                </a:lnTo>
                <a:lnTo>
                  <a:pt x="57529" y="608360"/>
                </a:lnTo>
                <a:lnTo>
                  <a:pt x="53092" y="606810"/>
                </a:lnTo>
                <a:lnTo>
                  <a:pt x="38934" y="612087"/>
                </a:lnTo>
                <a:lnTo>
                  <a:pt x="36252" y="604255"/>
                </a:lnTo>
                <a:lnTo>
                  <a:pt x="39779" y="599539"/>
                </a:lnTo>
                <a:lnTo>
                  <a:pt x="49953" y="596367"/>
                </a:lnTo>
                <a:lnTo>
                  <a:pt x="50824" y="592705"/>
                </a:lnTo>
                <a:lnTo>
                  <a:pt x="48157" y="589578"/>
                </a:lnTo>
                <a:lnTo>
                  <a:pt x="45470" y="580701"/>
                </a:lnTo>
                <a:lnTo>
                  <a:pt x="45447" y="574428"/>
                </a:lnTo>
                <a:lnTo>
                  <a:pt x="47208" y="571808"/>
                </a:lnTo>
                <a:lnTo>
                  <a:pt x="45366" y="551425"/>
                </a:lnTo>
                <a:lnTo>
                  <a:pt x="33882" y="553554"/>
                </a:lnTo>
                <a:lnTo>
                  <a:pt x="29885" y="546769"/>
                </a:lnTo>
                <a:lnTo>
                  <a:pt x="29870" y="541541"/>
                </a:lnTo>
                <a:lnTo>
                  <a:pt x="27212" y="538934"/>
                </a:lnTo>
                <a:lnTo>
                  <a:pt x="31174" y="534217"/>
                </a:lnTo>
                <a:lnTo>
                  <a:pt x="28494" y="523767"/>
                </a:lnTo>
                <a:lnTo>
                  <a:pt x="31987" y="510685"/>
                </a:lnTo>
                <a:lnTo>
                  <a:pt x="40363" y="509090"/>
                </a:lnTo>
                <a:lnTo>
                  <a:pt x="41233" y="505426"/>
                </a:lnTo>
                <a:lnTo>
                  <a:pt x="46088" y="506455"/>
                </a:lnTo>
                <a:lnTo>
                  <a:pt x="53570" y="502244"/>
                </a:lnTo>
                <a:lnTo>
                  <a:pt x="59720" y="496467"/>
                </a:lnTo>
                <a:lnTo>
                  <a:pt x="60587" y="492803"/>
                </a:lnTo>
                <a:lnTo>
                  <a:pt x="64535" y="488602"/>
                </a:lnTo>
                <a:lnTo>
                  <a:pt x="61869" y="483384"/>
                </a:lnTo>
                <a:lnTo>
                  <a:pt x="61869" y="483384"/>
                </a:lnTo>
                <a:lnTo>
                  <a:pt x="66242" y="476044"/>
                </a:lnTo>
                <a:lnTo>
                  <a:pt x="68402" y="466620"/>
                </a:lnTo>
                <a:lnTo>
                  <a:pt x="72776" y="460324"/>
                </a:lnTo>
                <a:lnTo>
                  <a:pt x="71875" y="456144"/>
                </a:lnTo>
                <a:lnTo>
                  <a:pt x="73596" y="447767"/>
                </a:lnTo>
                <a:lnTo>
                  <a:pt x="70026" y="436801"/>
                </a:lnTo>
                <a:lnTo>
                  <a:pt x="71770" y="433654"/>
                </a:lnTo>
                <a:lnTo>
                  <a:pt x="69970" y="424771"/>
                </a:lnTo>
                <a:lnTo>
                  <a:pt x="74292" y="409581"/>
                </a:lnTo>
                <a:lnTo>
                  <a:pt x="80897" y="412687"/>
                </a:lnTo>
                <a:lnTo>
                  <a:pt x="84845" y="411621"/>
                </a:lnTo>
                <a:lnTo>
                  <a:pt x="88308" y="402186"/>
                </a:lnTo>
                <a:lnTo>
                  <a:pt x="89115" y="389105"/>
                </a:lnTo>
                <a:lnTo>
                  <a:pt x="87354" y="388068"/>
                </a:lnTo>
                <a:lnTo>
                  <a:pt x="89066" y="380212"/>
                </a:lnTo>
                <a:lnTo>
                  <a:pt x="86409" y="375518"/>
                </a:lnTo>
                <a:lnTo>
                  <a:pt x="89918" y="375499"/>
                </a:lnTo>
                <a:lnTo>
                  <a:pt x="93812" y="366061"/>
                </a:lnTo>
                <a:lnTo>
                  <a:pt x="94638" y="357163"/>
                </a:lnTo>
                <a:lnTo>
                  <a:pt x="96391" y="357153"/>
                </a:lnTo>
                <a:lnTo>
                  <a:pt x="98104" y="350342"/>
                </a:lnTo>
                <a:lnTo>
                  <a:pt x="101149" y="346662"/>
                </a:lnTo>
                <a:lnTo>
                  <a:pt x="105539" y="348205"/>
                </a:lnTo>
                <a:lnTo>
                  <a:pt x="108201" y="353420"/>
                </a:lnTo>
                <a:lnTo>
                  <a:pt x="107350" y="357610"/>
                </a:lnTo>
                <a:lnTo>
                  <a:pt x="110429" y="359160"/>
                </a:lnTo>
                <a:lnTo>
                  <a:pt x="113045" y="357051"/>
                </a:lnTo>
                <a:lnTo>
                  <a:pt x="113883" y="351291"/>
                </a:lnTo>
                <a:lnTo>
                  <a:pt x="109044" y="348183"/>
                </a:lnTo>
                <a:lnTo>
                  <a:pt x="111214" y="345030"/>
                </a:lnTo>
                <a:lnTo>
                  <a:pt x="115591" y="344479"/>
                </a:lnTo>
                <a:lnTo>
                  <a:pt x="117269" y="333481"/>
                </a:lnTo>
                <a:lnTo>
                  <a:pt x="115494" y="329830"/>
                </a:lnTo>
                <a:lnTo>
                  <a:pt x="119412" y="326665"/>
                </a:lnTo>
                <a:lnTo>
                  <a:pt x="125966" y="325050"/>
                </a:lnTo>
                <a:lnTo>
                  <a:pt x="130282" y="316648"/>
                </a:lnTo>
                <a:lnTo>
                  <a:pt x="130221" y="308277"/>
                </a:lnTo>
                <a:lnTo>
                  <a:pt x="127548" y="301495"/>
                </a:lnTo>
                <a:lnTo>
                  <a:pt x="129226" y="291542"/>
                </a:lnTo>
                <a:lnTo>
                  <a:pt x="134887" y="288884"/>
                </a:lnTo>
                <a:lnTo>
                  <a:pt x="138339" y="283103"/>
                </a:lnTo>
                <a:lnTo>
                  <a:pt x="141846" y="284646"/>
                </a:lnTo>
                <a:lnTo>
                  <a:pt x="144068" y="289337"/>
                </a:lnTo>
                <a:lnTo>
                  <a:pt x="148870" y="288776"/>
                </a:lnTo>
                <a:lnTo>
                  <a:pt x="151445" y="283000"/>
                </a:lnTo>
                <a:lnTo>
                  <a:pt x="154930" y="281924"/>
                </a:lnTo>
                <a:lnTo>
                  <a:pt x="158447" y="284511"/>
                </a:lnTo>
                <a:lnTo>
                  <a:pt x="160564" y="276644"/>
                </a:lnTo>
                <a:lnTo>
                  <a:pt x="169768" y="280226"/>
                </a:lnTo>
                <a:lnTo>
                  <a:pt x="170736" y="290682"/>
                </a:lnTo>
                <a:lnTo>
                  <a:pt x="175524" y="288546"/>
                </a:lnTo>
                <a:lnTo>
                  <a:pt x="178083" y="281720"/>
                </a:lnTo>
                <a:lnTo>
                  <a:pt x="184639" y="282181"/>
                </a:lnTo>
                <a:lnTo>
                  <a:pt x="189804" y="274282"/>
                </a:lnTo>
                <a:lnTo>
                  <a:pt x="193750" y="275813"/>
                </a:lnTo>
                <a:lnTo>
                  <a:pt x="198080" y="272106"/>
                </a:lnTo>
                <a:lnTo>
                  <a:pt x="202037" y="274682"/>
                </a:lnTo>
                <a:lnTo>
                  <a:pt x="205951" y="273071"/>
                </a:lnTo>
                <a:lnTo>
                  <a:pt x="205912" y="269409"/>
                </a:lnTo>
                <a:lnTo>
                  <a:pt x="209399" y="268849"/>
                </a:lnTo>
                <a:lnTo>
                  <a:pt x="208454" y="262057"/>
                </a:lnTo>
                <a:lnTo>
                  <a:pt x="214047" y="254671"/>
                </a:lnTo>
                <a:lnTo>
                  <a:pt x="218410" y="254623"/>
                </a:lnTo>
                <a:lnTo>
                  <a:pt x="220540" y="249890"/>
                </a:lnTo>
                <a:lnTo>
                  <a:pt x="224088" y="255082"/>
                </a:lnTo>
                <a:lnTo>
                  <a:pt x="226646" y="249821"/>
                </a:lnTo>
                <a:lnTo>
                  <a:pt x="223934" y="241479"/>
                </a:lnTo>
                <a:lnTo>
                  <a:pt x="229518" y="234090"/>
                </a:lnTo>
                <a:lnTo>
                  <a:pt x="225463" y="222624"/>
                </a:lnTo>
                <a:lnTo>
                  <a:pt x="227134" y="216326"/>
                </a:lnTo>
                <a:lnTo>
                  <a:pt x="241028" y="212499"/>
                </a:lnTo>
                <a:lnTo>
                  <a:pt x="240114" y="208847"/>
                </a:lnTo>
                <a:lnTo>
                  <a:pt x="252214" y="201372"/>
                </a:lnTo>
                <a:lnTo>
                  <a:pt x="252095" y="191954"/>
                </a:lnTo>
                <a:lnTo>
                  <a:pt x="248984" y="186760"/>
                </a:lnTo>
                <a:lnTo>
                  <a:pt x="251950" y="180444"/>
                </a:lnTo>
                <a:lnTo>
                  <a:pt x="265425" y="179747"/>
                </a:lnTo>
                <a:lnTo>
                  <a:pt x="270125" y="173405"/>
                </a:lnTo>
                <a:lnTo>
                  <a:pt x="278414" y="175386"/>
                </a:lnTo>
                <a:lnTo>
                  <a:pt x="283545" y="169035"/>
                </a:lnTo>
                <a:lnTo>
                  <a:pt x="280850" y="162793"/>
                </a:lnTo>
                <a:lnTo>
                  <a:pt x="282457" y="153351"/>
                </a:lnTo>
                <a:lnTo>
                  <a:pt x="288846" y="144365"/>
                </a:lnTo>
                <a:lnTo>
                  <a:pt x="287874" y="137052"/>
                </a:lnTo>
                <a:lnTo>
                  <a:pt x="283511" y="135544"/>
                </a:lnTo>
                <a:lnTo>
                  <a:pt x="280407" y="130877"/>
                </a:lnTo>
                <a:lnTo>
                  <a:pt x="276068" y="130937"/>
                </a:lnTo>
                <a:lnTo>
                  <a:pt x="274680" y="124676"/>
                </a:lnTo>
                <a:lnTo>
                  <a:pt x="269054" y="125799"/>
                </a:lnTo>
                <a:lnTo>
                  <a:pt x="267788" y="128432"/>
                </a:lnTo>
                <a:lnTo>
                  <a:pt x="262126" y="126937"/>
                </a:lnTo>
                <a:lnTo>
                  <a:pt x="262911" y="120647"/>
                </a:lnTo>
                <a:lnTo>
                  <a:pt x="260336" y="122774"/>
                </a:lnTo>
                <a:lnTo>
                  <a:pt x="255544" y="121266"/>
                </a:lnTo>
                <a:lnTo>
                  <a:pt x="256358" y="117069"/>
                </a:lnTo>
                <a:lnTo>
                  <a:pt x="252395" y="112410"/>
                </a:lnTo>
                <a:lnTo>
                  <a:pt x="252776" y="108218"/>
                </a:lnTo>
                <a:lnTo>
                  <a:pt x="247929" y="102000"/>
                </a:lnTo>
                <a:lnTo>
                  <a:pt x="245328" y="102032"/>
                </a:lnTo>
                <a:lnTo>
                  <a:pt x="240599" y="105230"/>
                </a:lnTo>
                <a:lnTo>
                  <a:pt x="232362" y="105328"/>
                </a:lnTo>
                <a:lnTo>
                  <a:pt x="230567" y="100116"/>
                </a:lnTo>
                <a:lnTo>
                  <a:pt x="224054" y="99145"/>
                </a:lnTo>
                <a:lnTo>
                  <a:pt x="219264" y="97106"/>
                </a:lnTo>
                <a:lnTo>
                  <a:pt x="214145" y="104489"/>
                </a:lnTo>
                <a:lnTo>
                  <a:pt x="208498" y="103503"/>
                </a:lnTo>
                <a:lnTo>
                  <a:pt x="207676" y="107698"/>
                </a:lnTo>
                <a:lnTo>
                  <a:pt x="203357" y="109314"/>
                </a:lnTo>
                <a:lnTo>
                  <a:pt x="201162" y="106721"/>
                </a:lnTo>
                <a:lnTo>
                  <a:pt x="201080" y="98872"/>
                </a:lnTo>
                <a:lnTo>
                  <a:pt x="196746" y="98917"/>
                </a:lnTo>
                <a:lnTo>
                  <a:pt x="196250" y="92643"/>
                </a:lnTo>
                <a:lnTo>
                  <a:pt x="200143" y="92079"/>
                </a:lnTo>
                <a:lnTo>
                  <a:pt x="202622" y="80541"/>
                </a:lnTo>
                <a:lnTo>
                  <a:pt x="205658" y="81033"/>
                </a:lnTo>
                <a:lnTo>
                  <a:pt x="211219" y="74694"/>
                </a:lnTo>
                <a:lnTo>
                  <a:pt x="212900" y="69966"/>
                </a:lnTo>
                <a:lnTo>
                  <a:pt x="211106" y="64229"/>
                </a:lnTo>
                <a:lnTo>
                  <a:pt x="205448" y="61150"/>
                </a:lnTo>
                <a:lnTo>
                  <a:pt x="206257" y="55909"/>
                </a:lnTo>
                <a:lnTo>
                  <a:pt x="204034" y="50177"/>
                </a:lnTo>
                <a:lnTo>
                  <a:pt x="200574" y="50213"/>
                </a:lnTo>
                <a:lnTo>
                  <a:pt x="199671" y="46560"/>
                </a:lnTo>
                <a:lnTo>
                  <a:pt x="201313" y="38171"/>
                </a:lnTo>
                <a:lnTo>
                  <a:pt x="208627" y="34954"/>
                </a:lnTo>
                <a:lnTo>
                  <a:pt x="214320" y="41694"/>
                </a:lnTo>
                <a:lnTo>
                  <a:pt x="215225" y="45347"/>
                </a:lnTo>
                <a:lnTo>
                  <a:pt x="225271" y="54129"/>
                </a:lnTo>
                <a:lnTo>
                  <a:pt x="231765" y="54577"/>
                </a:lnTo>
                <a:lnTo>
                  <a:pt x="243811" y="49199"/>
                </a:lnTo>
                <a:lnTo>
                  <a:pt x="246335" y="43412"/>
                </a:lnTo>
                <a:lnTo>
                  <a:pt x="252001" y="47004"/>
                </a:lnTo>
                <a:lnTo>
                  <a:pt x="252001" y="47004"/>
                </a:lnTo>
                <a:lnTo>
                  <a:pt x="253717" y="45935"/>
                </a:lnTo>
                <a:lnTo>
                  <a:pt x="253717" y="45935"/>
                </a:lnTo>
                <a:lnTo>
                  <a:pt x="259324" y="44817"/>
                </a:lnTo>
                <a:lnTo>
                  <a:pt x="264568" y="48934"/>
                </a:lnTo>
                <a:lnTo>
                  <a:pt x="263731" y="51038"/>
                </a:lnTo>
                <a:lnTo>
                  <a:pt x="268516" y="53068"/>
                </a:lnTo>
                <a:lnTo>
                  <a:pt x="284503" y="51802"/>
                </a:lnTo>
                <a:lnTo>
                  <a:pt x="284898" y="49180"/>
                </a:lnTo>
                <a:lnTo>
                  <a:pt x="289186" y="46503"/>
                </a:lnTo>
                <a:lnTo>
                  <a:pt x="288380" y="50701"/>
                </a:lnTo>
                <a:lnTo>
                  <a:pt x="292318" y="53784"/>
                </a:lnTo>
                <a:lnTo>
                  <a:pt x="297478" y="51616"/>
                </a:lnTo>
                <a:lnTo>
                  <a:pt x="303131" y="53626"/>
                </a:lnTo>
                <a:lnTo>
                  <a:pt x="310499" y="54561"/>
                </a:lnTo>
                <a:lnTo>
                  <a:pt x="313935" y="52939"/>
                </a:lnTo>
                <a:lnTo>
                  <a:pt x="316995" y="54985"/>
                </a:lnTo>
                <a:lnTo>
                  <a:pt x="327775" y="52722"/>
                </a:lnTo>
                <a:lnTo>
                  <a:pt x="332176" y="57361"/>
                </a:lnTo>
                <a:lnTo>
                  <a:pt x="340360" y="55134"/>
                </a:lnTo>
                <a:lnTo>
                  <a:pt x="337688" y="50468"/>
                </a:lnTo>
                <a:lnTo>
                  <a:pt x="345048" y="50870"/>
                </a:lnTo>
                <a:lnTo>
                  <a:pt x="352347" y="47607"/>
                </a:lnTo>
                <a:lnTo>
                  <a:pt x="356995" y="41247"/>
                </a:lnTo>
                <a:lnTo>
                  <a:pt x="354797" y="39192"/>
                </a:lnTo>
                <a:lnTo>
                  <a:pt x="356031" y="35508"/>
                </a:lnTo>
                <a:lnTo>
                  <a:pt x="362900" y="32772"/>
                </a:lnTo>
                <a:lnTo>
                  <a:pt x="369823" y="33173"/>
                </a:lnTo>
                <a:lnTo>
                  <a:pt x="377901" y="25701"/>
                </a:lnTo>
                <a:lnTo>
                  <a:pt x="377901" y="25701"/>
                </a:lnTo>
                <a:lnTo>
                  <a:pt x="378764" y="25685"/>
                </a:lnTo>
                <a:lnTo>
                  <a:pt x="378764" y="25685"/>
                </a:lnTo>
                <a:lnTo>
                  <a:pt x="384870" y="28713"/>
                </a:lnTo>
                <a:lnTo>
                  <a:pt x="386234" y="32351"/>
                </a:lnTo>
                <a:lnTo>
                  <a:pt x="399799" y="40992"/>
                </a:lnTo>
                <a:lnTo>
                  <a:pt x="411008" y="39205"/>
                </a:lnTo>
                <a:lnTo>
                  <a:pt x="416215" y="40149"/>
                </a:lnTo>
                <a:lnTo>
                  <a:pt x="426115" y="37857"/>
                </a:lnTo>
                <a:lnTo>
                  <a:pt x="433344" y="31953"/>
                </a:lnTo>
                <a:lnTo>
                  <a:pt x="437955" y="25054"/>
                </a:lnTo>
                <a:lnTo>
                  <a:pt x="437890" y="21915"/>
                </a:lnTo>
                <a:lnTo>
                  <a:pt x="442509" y="15539"/>
                </a:lnTo>
                <a:lnTo>
                  <a:pt x="447668" y="14383"/>
                </a:lnTo>
                <a:lnTo>
                  <a:pt x="449626" y="4921"/>
                </a:lnTo>
                <a:lnTo>
                  <a:pt x="453863" y="1167"/>
                </a:lnTo>
                <a:lnTo>
                  <a:pt x="453863" y="1167"/>
                </a:lnTo>
                <a:lnTo>
                  <a:pt x="459450" y="0"/>
                </a:lnTo>
                <a:lnTo>
                  <a:pt x="469444" y="2920"/>
                </a:lnTo>
                <a:lnTo>
                  <a:pt x="470424" y="8131"/>
                </a:lnTo>
                <a:lnTo>
                  <a:pt x="482185" y="12577"/>
                </a:lnTo>
                <a:lnTo>
                  <a:pt x="481944" y="20956"/>
                </a:lnTo>
                <a:lnTo>
                  <a:pt x="486443" y="28704"/>
                </a:lnTo>
                <a:lnTo>
                  <a:pt x="488327" y="35464"/>
                </a:lnTo>
                <a:lnTo>
                  <a:pt x="491377" y="36441"/>
                </a:lnTo>
                <a:lnTo>
                  <a:pt x="489744" y="40665"/>
                </a:lnTo>
                <a:lnTo>
                  <a:pt x="504083" y="43470"/>
                </a:lnTo>
                <a:lnTo>
                  <a:pt x="506344" y="47604"/>
                </a:lnTo>
                <a:lnTo>
                  <a:pt x="510693" y="48547"/>
                </a:lnTo>
                <a:lnTo>
                  <a:pt x="512599" y="55828"/>
                </a:lnTo>
                <a:lnTo>
                  <a:pt x="515703" y="58894"/>
                </a:lnTo>
                <a:lnTo>
                  <a:pt x="516732" y="65673"/>
                </a:lnTo>
                <a:lnTo>
                  <a:pt x="513791" y="69408"/>
                </a:lnTo>
                <a:lnTo>
                  <a:pt x="514733" y="72525"/>
                </a:lnTo>
                <a:lnTo>
                  <a:pt x="518718" y="76093"/>
                </a:lnTo>
                <a:lnTo>
                  <a:pt x="518831" y="80801"/>
                </a:lnTo>
                <a:lnTo>
                  <a:pt x="522844" y="85413"/>
                </a:lnTo>
                <a:lnTo>
                  <a:pt x="527239" y="87922"/>
                </a:lnTo>
                <a:lnTo>
                  <a:pt x="540260" y="88645"/>
                </a:lnTo>
                <a:lnTo>
                  <a:pt x="546392" y="91106"/>
                </a:lnTo>
                <a:lnTo>
                  <a:pt x="545392" y="85898"/>
                </a:lnTo>
                <a:close/>
              </a:path>
            </a:pathLst>
          </a:custGeom>
          <a:solidFill>
            <a:srgbClr val="FF8A00"/>
          </a:solidFill>
          <a:ln w="31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100" dirty="0"/>
          </a:p>
        </p:txBody>
      </p:sp>
      <p:sp>
        <p:nvSpPr>
          <p:cNvPr id="794" name="M8">
            <a:extLst>
              <a:ext uri="{FF2B5EF4-FFF2-40B4-BE49-F238E27FC236}">
                <a16:creationId xmlns:a16="http://schemas.microsoft.com/office/drawing/2014/main" id="{94246F62-06CE-4D5C-B76F-37E87FC1C6BD}"/>
              </a:ext>
            </a:extLst>
          </p:cNvPr>
          <p:cNvSpPr/>
          <p:nvPr/>
        </p:nvSpPr>
        <p:spPr>
          <a:xfrm>
            <a:off x="5890435" y="3962018"/>
            <a:ext cx="39869" cy="48480"/>
          </a:xfrm>
          <a:custGeom>
            <a:avLst/>
            <a:gdLst/>
            <a:ahLst/>
            <a:cxnLst/>
            <a:rect l="0" t="0" r="0" b="0"/>
            <a:pathLst>
              <a:path w="46316" h="53758">
                <a:moveTo>
                  <a:pt x="44103" y="41485"/>
                </a:moveTo>
                <a:lnTo>
                  <a:pt x="43850" y="47227"/>
                </a:lnTo>
                <a:lnTo>
                  <a:pt x="37775" y="53757"/>
                </a:lnTo>
                <a:lnTo>
                  <a:pt x="35294" y="49464"/>
                </a:lnTo>
                <a:lnTo>
                  <a:pt x="31388" y="47198"/>
                </a:lnTo>
                <a:lnTo>
                  <a:pt x="28653" y="48645"/>
                </a:lnTo>
                <a:lnTo>
                  <a:pt x="25660" y="45897"/>
                </a:lnTo>
                <a:lnTo>
                  <a:pt x="20376" y="44614"/>
                </a:lnTo>
                <a:lnTo>
                  <a:pt x="19697" y="49813"/>
                </a:lnTo>
                <a:lnTo>
                  <a:pt x="15372" y="47003"/>
                </a:lnTo>
                <a:lnTo>
                  <a:pt x="12078" y="41101"/>
                </a:lnTo>
                <a:lnTo>
                  <a:pt x="8945" y="41482"/>
                </a:lnTo>
                <a:lnTo>
                  <a:pt x="7311" y="38269"/>
                </a:lnTo>
                <a:lnTo>
                  <a:pt x="9396" y="31565"/>
                </a:lnTo>
                <a:lnTo>
                  <a:pt x="7042" y="24658"/>
                </a:lnTo>
                <a:lnTo>
                  <a:pt x="7042" y="24658"/>
                </a:lnTo>
                <a:lnTo>
                  <a:pt x="7232" y="20482"/>
                </a:lnTo>
                <a:lnTo>
                  <a:pt x="3310" y="18734"/>
                </a:lnTo>
                <a:lnTo>
                  <a:pt x="0" y="13351"/>
                </a:lnTo>
                <a:lnTo>
                  <a:pt x="5023" y="10443"/>
                </a:lnTo>
                <a:lnTo>
                  <a:pt x="8405" y="14258"/>
                </a:lnTo>
                <a:lnTo>
                  <a:pt x="11233" y="10725"/>
                </a:lnTo>
                <a:lnTo>
                  <a:pt x="19660" y="11107"/>
                </a:lnTo>
                <a:lnTo>
                  <a:pt x="21249" y="5424"/>
                </a:lnTo>
                <a:lnTo>
                  <a:pt x="26571" y="5663"/>
                </a:lnTo>
                <a:lnTo>
                  <a:pt x="28602" y="0"/>
                </a:lnTo>
                <a:lnTo>
                  <a:pt x="31519" y="4315"/>
                </a:lnTo>
                <a:lnTo>
                  <a:pt x="29933" y="9998"/>
                </a:lnTo>
                <a:lnTo>
                  <a:pt x="34040" y="7566"/>
                </a:lnTo>
                <a:lnTo>
                  <a:pt x="39760" y="8865"/>
                </a:lnTo>
                <a:lnTo>
                  <a:pt x="39575" y="13042"/>
                </a:lnTo>
                <a:lnTo>
                  <a:pt x="36960" y="11880"/>
                </a:lnTo>
                <a:lnTo>
                  <a:pt x="27598" y="22447"/>
                </a:lnTo>
                <a:lnTo>
                  <a:pt x="24982" y="21284"/>
                </a:lnTo>
                <a:lnTo>
                  <a:pt x="21174" y="26867"/>
                </a:lnTo>
                <a:lnTo>
                  <a:pt x="22645" y="33732"/>
                </a:lnTo>
                <a:lnTo>
                  <a:pt x="31034" y="35154"/>
                </a:lnTo>
                <a:lnTo>
                  <a:pt x="34702" y="32701"/>
                </a:lnTo>
                <a:lnTo>
                  <a:pt x="33158" y="27403"/>
                </a:lnTo>
                <a:lnTo>
                  <a:pt x="42457" y="28337"/>
                </a:lnTo>
                <a:lnTo>
                  <a:pt x="46315" y="31645"/>
                </a:lnTo>
                <a:lnTo>
                  <a:pt x="41247" y="35606"/>
                </a:lnTo>
                <a:close/>
              </a:path>
            </a:pathLst>
          </a:custGeom>
          <a:solidFill>
            <a:srgbClr val="FF16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grpSp>
        <p:nvGrpSpPr>
          <p:cNvPr id="795" name="M9">
            <a:extLst>
              <a:ext uri="{FF2B5EF4-FFF2-40B4-BE49-F238E27FC236}">
                <a16:creationId xmlns:a16="http://schemas.microsoft.com/office/drawing/2014/main" id="{6A9FDAB9-A257-4E88-9573-85D8CF448BDC}"/>
              </a:ext>
            </a:extLst>
          </p:cNvPr>
          <p:cNvGrpSpPr/>
          <p:nvPr/>
        </p:nvGrpSpPr>
        <p:grpSpPr>
          <a:xfrm>
            <a:off x="5628517" y="3884484"/>
            <a:ext cx="261383" cy="74400"/>
            <a:chOff x="367434" y="2762331"/>
            <a:chExt cx="303650" cy="82500"/>
          </a:xfrm>
        </p:grpSpPr>
        <p:sp>
          <p:nvSpPr>
            <p:cNvPr id="1060" name="ID_77">
              <a:extLst>
                <a:ext uri="{FF2B5EF4-FFF2-40B4-BE49-F238E27FC236}">
                  <a16:creationId xmlns:a16="http://schemas.microsoft.com/office/drawing/2014/main" id="{C0DAF571-204A-445C-B003-3D04D629C1E1}"/>
                </a:ext>
              </a:extLst>
            </p:cNvPr>
            <p:cNvSpPr/>
            <p:nvPr/>
          </p:nvSpPr>
          <p:spPr>
            <a:xfrm>
              <a:off x="656539" y="2827295"/>
              <a:ext cx="14545" cy="17536"/>
            </a:xfrm>
            <a:custGeom>
              <a:avLst/>
              <a:gdLst/>
              <a:ahLst/>
              <a:cxnLst/>
              <a:rect l="0" t="0" r="0" b="0"/>
              <a:pathLst>
                <a:path w="14545" h="17536">
                  <a:moveTo>
                    <a:pt x="0" y="16398"/>
                  </a:moveTo>
                  <a:lnTo>
                    <a:pt x="4128" y="4033"/>
                  </a:lnTo>
                  <a:lnTo>
                    <a:pt x="7422" y="0"/>
                  </a:lnTo>
                  <a:lnTo>
                    <a:pt x="7422" y="0"/>
                  </a:lnTo>
                  <a:lnTo>
                    <a:pt x="13108" y="1833"/>
                  </a:lnTo>
                  <a:lnTo>
                    <a:pt x="13826" y="5528"/>
                  </a:lnTo>
                  <a:lnTo>
                    <a:pt x="10749" y="4863"/>
                  </a:lnTo>
                  <a:lnTo>
                    <a:pt x="10508" y="10083"/>
                  </a:lnTo>
                  <a:lnTo>
                    <a:pt x="14544" y="9223"/>
                  </a:lnTo>
                  <a:lnTo>
                    <a:pt x="13274" y="17535"/>
                  </a:lnTo>
                  <a:close/>
                </a:path>
              </a:pathLst>
            </a:custGeom>
            <a:solidFill>
              <a:srgbClr val="FF58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61" name="ID_78">
              <a:extLst>
                <a:ext uri="{FF2B5EF4-FFF2-40B4-BE49-F238E27FC236}">
                  <a16:creationId xmlns:a16="http://schemas.microsoft.com/office/drawing/2014/main" id="{6C2DB01E-12EA-4FF7-8E12-8EFB105BFD4D}"/>
                </a:ext>
              </a:extLst>
            </p:cNvPr>
            <p:cNvSpPr/>
            <p:nvPr/>
          </p:nvSpPr>
          <p:spPr>
            <a:xfrm>
              <a:off x="367434" y="2766072"/>
              <a:ext cx="17678" cy="6733"/>
            </a:xfrm>
            <a:custGeom>
              <a:avLst/>
              <a:gdLst/>
              <a:ahLst/>
              <a:cxnLst/>
              <a:rect l="0" t="0" r="0" b="0"/>
              <a:pathLst>
                <a:path w="17678" h="6733">
                  <a:moveTo>
                    <a:pt x="7850" y="0"/>
                  </a:moveTo>
                  <a:lnTo>
                    <a:pt x="8703" y="573"/>
                  </a:lnTo>
                  <a:lnTo>
                    <a:pt x="8703" y="573"/>
                  </a:lnTo>
                  <a:lnTo>
                    <a:pt x="10851" y="1747"/>
                  </a:lnTo>
                  <a:lnTo>
                    <a:pt x="10851" y="1747"/>
                  </a:lnTo>
                  <a:lnTo>
                    <a:pt x="11796" y="755"/>
                  </a:lnTo>
                  <a:lnTo>
                    <a:pt x="11796" y="755"/>
                  </a:lnTo>
                  <a:lnTo>
                    <a:pt x="11796" y="755"/>
                  </a:lnTo>
                  <a:lnTo>
                    <a:pt x="11796" y="755"/>
                  </a:lnTo>
                  <a:lnTo>
                    <a:pt x="12679" y="807"/>
                  </a:lnTo>
                  <a:lnTo>
                    <a:pt x="12679" y="807"/>
                  </a:lnTo>
                  <a:lnTo>
                    <a:pt x="16945" y="3674"/>
                  </a:lnTo>
                  <a:lnTo>
                    <a:pt x="16945" y="3674"/>
                  </a:lnTo>
                  <a:lnTo>
                    <a:pt x="17677" y="6335"/>
                  </a:lnTo>
                  <a:lnTo>
                    <a:pt x="6568" y="6732"/>
                  </a:lnTo>
                  <a:lnTo>
                    <a:pt x="0" y="5298"/>
                  </a:lnTo>
                  <a:lnTo>
                    <a:pt x="1131" y="1175"/>
                  </a:lnTo>
                  <a:lnTo>
                    <a:pt x="1131" y="1175"/>
                  </a:lnTo>
                  <a:lnTo>
                    <a:pt x="3340" y="1305"/>
                  </a:lnTo>
                  <a:lnTo>
                    <a:pt x="3340" y="1305"/>
                  </a:lnTo>
                  <a:lnTo>
                    <a:pt x="4224" y="1358"/>
                  </a:lnTo>
                  <a:lnTo>
                    <a:pt x="4224" y="1358"/>
                  </a:lnTo>
                  <a:lnTo>
                    <a:pt x="5168" y="366"/>
                  </a:lnTo>
                  <a:lnTo>
                    <a:pt x="5168" y="366"/>
                  </a:lnTo>
                  <a:lnTo>
                    <a:pt x="6052" y="418"/>
                  </a:lnTo>
                  <a:lnTo>
                    <a:pt x="6052" y="418"/>
                  </a:lnTo>
                  <a:close/>
                </a:path>
              </a:pathLst>
            </a:custGeom>
            <a:solidFill>
              <a:srgbClr val="FF58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62" name="ID_79">
              <a:extLst>
                <a:ext uri="{FF2B5EF4-FFF2-40B4-BE49-F238E27FC236}">
                  <a16:creationId xmlns:a16="http://schemas.microsoft.com/office/drawing/2014/main" id="{7E75854A-B625-4A02-A22E-93D957D41923}"/>
                </a:ext>
              </a:extLst>
            </p:cNvPr>
            <p:cNvSpPr/>
            <p:nvPr/>
          </p:nvSpPr>
          <p:spPr>
            <a:xfrm>
              <a:off x="384379" y="2766847"/>
              <a:ext cx="4160" cy="2900"/>
            </a:xfrm>
            <a:custGeom>
              <a:avLst/>
              <a:gdLst/>
              <a:ahLst/>
              <a:cxnLst/>
              <a:rect l="0" t="0" r="0" b="0"/>
              <a:pathLst>
                <a:path w="4160" h="2900">
                  <a:moveTo>
                    <a:pt x="2362" y="419"/>
                  </a:moveTo>
                  <a:lnTo>
                    <a:pt x="1859" y="1437"/>
                  </a:lnTo>
                  <a:lnTo>
                    <a:pt x="1859" y="1437"/>
                  </a:lnTo>
                  <a:lnTo>
                    <a:pt x="975" y="1386"/>
                  </a:lnTo>
                  <a:lnTo>
                    <a:pt x="975" y="1386"/>
                  </a:lnTo>
                  <a:lnTo>
                    <a:pt x="0" y="2899"/>
                  </a:lnTo>
                  <a:lnTo>
                    <a:pt x="0" y="2899"/>
                  </a:lnTo>
                  <a:lnTo>
                    <a:pt x="975" y="1386"/>
                  </a:lnTo>
                  <a:lnTo>
                    <a:pt x="975" y="1386"/>
                  </a:lnTo>
                  <a:lnTo>
                    <a:pt x="1859" y="1437"/>
                  </a:lnTo>
                  <a:lnTo>
                    <a:pt x="1859" y="1437"/>
                  </a:lnTo>
                  <a:lnTo>
                    <a:pt x="2362" y="419"/>
                  </a:lnTo>
                  <a:lnTo>
                    <a:pt x="2362" y="419"/>
                  </a:lnTo>
                  <a:lnTo>
                    <a:pt x="4159" y="0"/>
                  </a:lnTo>
                  <a:lnTo>
                    <a:pt x="4159" y="0"/>
                  </a:lnTo>
                  <a:close/>
                </a:path>
              </a:pathLst>
            </a:custGeom>
            <a:solidFill>
              <a:srgbClr val="FF58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63" name="ID_80">
              <a:extLst>
                <a:ext uri="{FF2B5EF4-FFF2-40B4-BE49-F238E27FC236}">
                  <a16:creationId xmlns:a16="http://schemas.microsoft.com/office/drawing/2014/main" id="{1482EE27-8955-4E5A-B4CB-2749061EC1F8}"/>
                </a:ext>
              </a:extLst>
            </p:cNvPr>
            <p:cNvSpPr/>
            <p:nvPr/>
          </p:nvSpPr>
          <p:spPr>
            <a:xfrm>
              <a:off x="409012" y="2762331"/>
              <a:ext cx="1064" cy="3081"/>
            </a:xfrm>
            <a:custGeom>
              <a:avLst/>
              <a:gdLst/>
              <a:ahLst/>
              <a:cxnLst/>
              <a:rect l="0" t="0" r="0" b="0"/>
              <a:pathLst>
                <a:path w="1064" h="3081">
                  <a:moveTo>
                    <a:pt x="1063" y="0"/>
                  </a:moveTo>
                  <a:lnTo>
                    <a:pt x="0" y="3080"/>
                  </a:lnTo>
                  <a:lnTo>
                    <a:pt x="0" y="3080"/>
                  </a:lnTo>
                  <a:close/>
                </a:path>
              </a:pathLst>
            </a:custGeom>
            <a:solidFill>
              <a:srgbClr val="FF58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</p:grpSp>
      <p:sp>
        <p:nvSpPr>
          <p:cNvPr id="796" name="M10">
            <a:extLst>
              <a:ext uri="{FF2B5EF4-FFF2-40B4-BE49-F238E27FC236}">
                <a16:creationId xmlns:a16="http://schemas.microsoft.com/office/drawing/2014/main" id="{225D425E-BAE5-4291-8C3C-62822B6718D0}"/>
              </a:ext>
            </a:extLst>
          </p:cNvPr>
          <p:cNvSpPr/>
          <p:nvPr/>
        </p:nvSpPr>
        <p:spPr>
          <a:xfrm>
            <a:off x="5962997" y="4672610"/>
            <a:ext cx="87253" cy="140518"/>
          </a:xfrm>
          <a:custGeom>
            <a:avLst/>
            <a:gdLst/>
            <a:ahLst/>
            <a:cxnLst/>
            <a:rect l="0" t="0" r="0" b="0"/>
            <a:pathLst>
              <a:path w="101363" h="155817">
                <a:moveTo>
                  <a:pt x="69176" y="26996"/>
                </a:moveTo>
                <a:lnTo>
                  <a:pt x="76975" y="27292"/>
                </a:lnTo>
                <a:lnTo>
                  <a:pt x="79483" y="21674"/>
                </a:lnTo>
                <a:lnTo>
                  <a:pt x="80303" y="24302"/>
                </a:lnTo>
                <a:lnTo>
                  <a:pt x="88102" y="24593"/>
                </a:lnTo>
                <a:lnTo>
                  <a:pt x="89859" y="26736"/>
                </a:lnTo>
                <a:lnTo>
                  <a:pt x="88748" y="31887"/>
                </a:lnTo>
                <a:lnTo>
                  <a:pt x="91463" y="33026"/>
                </a:lnTo>
                <a:lnTo>
                  <a:pt x="89300" y="41771"/>
                </a:lnTo>
                <a:lnTo>
                  <a:pt x="93641" y="48681"/>
                </a:lnTo>
                <a:lnTo>
                  <a:pt x="88817" y="54731"/>
                </a:lnTo>
                <a:lnTo>
                  <a:pt x="92185" y="63160"/>
                </a:lnTo>
                <a:lnTo>
                  <a:pt x="91150" y="66236"/>
                </a:lnTo>
                <a:lnTo>
                  <a:pt x="92720" y="73559"/>
                </a:lnTo>
                <a:lnTo>
                  <a:pt x="99519" y="76404"/>
                </a:lnTo>
                <a:lnTo>
                  <a:pt x="98371" y="82589"/>
                </a:lnTo>
                <a:lnTo>
                  <a:pt x="101362" y="88924"/>
                </a:lnTo>
                <a:lnTo>
                  <a:pt x="97146" y="90845"/>
                </a:lnTo>
                <a:lnTo>
                  <a:pt x="91167" y="90624"/>
                </a:lnTo>
                <a:lnTo>
                  <a:pt x="88157" y="97256"/>
                </a:lnTo>
                <a:lnTo>
                  <a:pt x="94061" y="99550"/>
                </a:lnTo>
                <a:lnTo>
                  <a:pt x="96479" y="108976"/>
                </a:lnTo>
                <a:lnTo>
                  <a:pt x="92145" y="114003"/>
                </a:lnTo>
                <a:lnTo>
                  <a:pt x="90898" y="122773"/>
                </a:lnTo>
                <a:lnTo>
                  <a:pt x="92876" y="131661"/>
                </a:lnTo>
                <a:lnTo>
                  <a:pt x="86540" y="140760"/>
                </a:lnTo>
                <a:lnTo>
                  <a:pt x="88307" y="142899"/>
                </a:lnTo>
                <a:lnTo>
                  <a:pt x="83581" y="145834"/>
                </a:lnTo>
                <a:lnTo>
                  <a:pt x="78277" y="151856"/>
                </a:lnTo>
                <a:lnTo>
                  <a:pt x="74322" y="146524"/>
                </a:lnTo>
                <a:lnTo>
                  <a:pt x="70556" y="148455"/>
                </a:lnTo>
                <a:lnTo>
                  <a:pt x="72205" y="153701"/>
                </a:lnTo>
                <a:lnTo>
                  <a:pt x="65827" y="151386"/>
                </a:lnTo>
                <a:lnTo>
                  <a:pt x="59655" y="155816"/>
                </a:lnTo>
                <a:lnTo>
                  <a:pt x="59655" y="155816"/>
                </a:lnTo>
                <a:lnTo>
                  <a:pt x="51954" y="151892"/>
                </a:lnTo>
                <a:lnTo>
                  <a:pt x="53315" y="140539"/>
                </a:lnTo>
                <a:lnTo>
                  <a:pt x="43919" y="132916"/>
                </a:lnTo>
                <a:lnTo>
                  <a:pt x="44120" y="127738"/>
                </a:lnTo>
                <a:lnTo>
                  <a:pt x="36431" y="123807"/>
                </a:lnTo>
                <a:lnTo>
                  <a:pt x="33871" y="118521"/>
                </a:lnTo>
                <a:lnTo>
                  <a:pt x="37616" y="117112"/>
                </a:lnTo>
                <a:lnTo>
                  <a:pt x="38720" y="112487"/>
                </a:lnTo>
                <a:lnTo>
                  <a:pt x="31283" y="78991"/>
                </a:lnTo>
                <a:lnTo>
                  <a:pt x="28730" y="73701"/>
                </a:lnTo>
                <a:lnTo>
                  <a:pt x="23633" y="74536"/>
                </a:lnTo>
                <a:lnTo>
                  <a:pt x="16068" y="68006"/>
                </a:lnTo>
                <a:lnTo>
                  <a:pt x="20287" y="66099"/>
                </a:lnTo>
                <a:lnTo>
                  <a:pt x="29855" y="68556"/>
                </a:lnTo>
                <a:lnTo>
                  <a:pt x="35849" y="68273"/>
                </a:lnTo>
                <a:lnTo>
                  <a:pt x="38830" y="62681"/>
                </a:lnTo>
                <a:lnTo>
                  <a:pt x="34113" y="65610"/>
                </a:lnTo>
                <a:lnTo>
                  <a:pt x="24211" y="60027"/>
                </a:lnTo>
                <a:lnTo>
                  <a:pt x="18302" y="58234"/>
                </a:lnTo>
                <a:lnTo>
                  <a:pt x="18551" y="52015"/>
                </a:lnTo>
                <a:lnTo>
                  <a:pt x="12164" y="50720"/>
                </a:lnTo>
                <a:lnTo>
                  <a:pt x="10767" y="39761"/>
                </a:lnTo>
                <a:lnTo>
                  <a:pt x="7827" y="32892"/>
                </a:lnTo>
                <a:lnTo>
                  <a:pt x="10580" y="33003"/>
                </a:lnTo>
                <a:lnTo>
                  <a:pt x="11249" y="27838"/>
                </a:lnTo>
                <a:lnTo>
                  <a:pt x="8829" y="30855"/>
                </a:lnTo>
                <a:lnTo>
                  <a:pt x="7078" y="28707"/>
                </a:lnTo>
                <a:lnTo>
                  <a:pt x="3188" y="11411"/>
                </a:lnTo>
                <a:lnTo>
                  <a:pt x="3188" y="11411"/>
                </a:lnTo>
                <a:lnTo>
                  <a:pt x="0" y="10762"/>
                </a:lnTo>
                <a:lnTo>
                  <a:pt x="0" y="10762"/>
                </a:lnTo>
                <a:lnTo>
                  <a:pt x="3188" y="11411"/>
                </a:lnTo>
                <a:lnTo>
                  <a:pt x="3188" y="11411"/>
                </a:lnTo>
                <a:lnTo>
                  <a:pt x="8647" y="12672"/>
                </a:lnTo>
                <a:lnTo>
                  <a:pt x="11962" y="10210"/>
                </a:lnTo>
                <a:lnTo>
                  <a:pt x="16484" y="11950"/>
                </a:lnTo>
                <a:lnTo>
                  <a:pt x="23464" y="9633"/>
                </a:lnTo>
                <a:lnTo>
                  <a:pt x="29357" y="0"/>
                </a:lnTo>
                <a:lnTo>
                  <a:pt x="32380" y="4794"/>
                </a:lnTo>
                <a:lnTo>
                  <a:pt x="31340" y="7869"/>
                </a:lnTo>
                <a:lnTo>
                  <a:pt x="40906" y="9805"/>
                </a:lnTo>
                <a:lnTo>
                  <a:pt x="44667" y="19300"/>
                </a:lnTo>
                <a:lnTo>
                  <a:pt x="45199" y="29187"/>
                </a:lnTo>
                <a:lnTo>
                  <a:pt x="49626" y="33513"/>
                </a:lnTo>
                <a:lnTo>
                  <a:pt x="53756" y="33673"/>
                </a:lnTo>
                <a:lnTo>
                  <a:pt x="55672" y="31671"/>
                </a:lnTo>
                <a:lnTo>
                  <a:pt x="61677" y="30864"/>
                </a:lnTo>
                <a:close/>
              </a:path>
            </a:pathLst>
          </a:custGeom>
          <a:solidFill>
            <a:srgbClr val="FF88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grpSp>
        <p:nvGrpSpPr>
          <p:cNvPr id="797" name="M11">
            <a:extLst>
              <a:ext uri="{FF2B5EF4-FFF2-40B4-BE49-F238E27FC236}">
                <a16:creationId xmlns:a16="http://schemas.microsoft.com/office/drawing/2014/main" id="{4367FD4D-3E43-4AA1-89C0-A50C5C4BE2BB}"/>
              </a:ext>
            </a:extLst>
          </p:cNvPr>
          <p:cNvGrpSpPr/>
          <p:nvPr/>
        </p:nvGrpSpPr>
        <p:grpSpPr>
          <a:xfrm>
            <a:off x="5312229" y="3276006"/>
            <a:ext cx="796989" cy="723425"/>
            <a:chOff x="0" y="2087605"/>
            <a:chExt cx="925868" cy="802187"/>
          </a:xfrm>
        </p:grpSpPr>
        <p:sp>
          <p:nvSpPr>
            <p:cNvPr id="967" name="ID_82">
              <a:extLst>
                <a:ext uri="{FF2B5EF4-FFF2-40B4-BE49-F238E27FC236}">
                  <a16:creationId xmlns:a16="http://schemas.microsoft.com/office/drawing/2014/main" id="{F29075FD-F08B-4A3C-A048-1436D751CB8B}"/>
                </a:ext>
              </a:extLst>
            </p:cNvPr>
            <p:cNvSpPr/>
            <p:nvPr/>
          </p:nvSpPr>
          <p:spPr>
            <a:xfrm>
              <a:off x="495645" y="2727810"/>
              <a:ext cx="29" cy="523"/>
            </a:xfrm>
            <a:custGeom>
              <a:avLst/>
              <a:gdLst/>
              <a:ahLst/>
              <a:cxnLst/>
              <a:rect l="0" t="0" r="0" b="0"/>
              <a:pathLst>
                <a:path w="29" h="523">
                  <a:moveTo>
                    <a:pt x="28" y="0"/>
                  </a:moveTo>
                  <a:lnTo>
                    <a:pt x="0" y="522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68" name="ID_83">
              <a:extLst>
                <a:ext uri="{FF2B5EF4-FFF2-40B4-BE49-F238E27FC236}">
                  <a16:creationId xmlns:a16="http://schemas.microsoft.com/office/drawing/2014/main" id="{C79B0CBD-4F4A-4908-8B57-AAF010852C7F}"/>
                </a:ext>
              </a:extLst>
            </p:cNvPr>
            <p:cNvSpPr/>
            <p:nvPr/>
          </p:nvSpPr>
          <p:spPr>
            <a:xfrm>
              <a:off x="495645" y="2727810"/>
              <a:ext cx="29" cy="523"/>
            </a:xfrm>
            <a:custGeom>
              <a:avLst/>
              <a:gdLst/>
              <a:ahLst/>
              <a:cxnLst/>
              <a:rect l="0" t="0" r="0" b="0"/>
              <a:pathLst>
                <a:path w="29" h="523">
                  <a:moveTo>
                    <a:pt x="0" y="522"/>
                  </a:move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69" name="ID_84">
              <a:extLst>
                <a:ext uri="{FF2B5EF4-FFF2-40B4-BE49-F238E27FC236}">
                  <a16:creationId xmlns:a16="http://schemas.microsoft.com/office/drawing/2014/main" id="{F4F5A117-77C2-464B-AC42-8473852EB0A5}"/>
                </a:ext>
              </a:extLst>
            </p:cNvPr>
            <p:cNvSpPr/>
            <p:nvPr/>
          </p:nvSpPr>
          <p:spPr>
            <a:xfrm>
              <a:off x="643027" y="2716413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70" name="ID_85">
              <a:extLst>
                <a:ext uri="{FF2B5EF4-FFF2-40B4-BE49-F238E27FC236}">
                  <a16:creationId xmlns:a16="http://schemas.microsoft.com/office/drawing/2014/main" id="{F59EF556-C018-4890-A506-5419DF20E23B}"/>
                </a:ext>
              </a:extLst>
            </p:cNvPr>
            <p:cNvSpPr/>
            <p:nvPr/>
          </p:nvSpPr>
          <p:spPr>
            <a:xfrm>
              <a:off x="646603" y="2714491"/>
              <a:ext cx="50" cy="1045"/>
            </a:xfrm>
            <a:custGeom>
              <a:avLst/>
              <a:gdLst/>
              <a:ahLst/>
              <a:cxnLst/>
              <a:rect l="0" t="0" r="0" b="0"/>
              <a:pathLst>
                <a:path w="50" h="1045">
                  <a:moveTo>
                    <a:pt x="0" y="1044"/>
                  </a:moveTo>
                  <a:lnTo>
                    <a:pt x="25" y="522"/>
                  </a:lnTo>
                  <a:lnTo>
                    <a:pt x="25" y="522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71" name="ID_86">
              <a:extLst>
                <a:ext uri="{FF2B5EF4-FFF2-40B4-BE49-F238E27FC236}">
                  <a16:creationId xmlns:a16="http://schemas.microsoft.com/office/drawing/2014/main" id="{221CC481-320E-4CDB-B65A-E78FEFCD1022}"/>
                </a:ext>
              </a:extLst>
            </p:cNvPr>
            <p:cNvSpPr/>
            <p:nvPr/>
          </p:nvSpPr>
          <p:spPr>
            <a:xfrm>
              <a:off x="641586" y="2708558"/>
              <a:ext cx="6929" cy="9987"/>
            </a:xfrm>
            <a:custGeom>
              <a:avLst/>
              <a:gdLst/>
              <a:ahLst/>
              <a:cxnLst/>
              <a:rect l="0" t="0" r="0" b="0"/>
              <a:pathLst>
                <a:path w="6929" h="9987">
                  <a:moveTo>
                    <a:pt x="5288" y="1232"/>
                  </a:moveTo>
                  <a:lnTo>
                    <a:pt x="6145" y="1796"/>
                  </a:lnTo>
                  <a:lnTo>
                    <a:pt x="6145" y="1796"/>
                  </a:lnTo>
                  <a:lnTo>
                    <a:pt x="6928" y="3927"/>
                  </a:lnTo>
                  <a:lnTo>
                    <a:pt x="6928" y="3927"/>
                  </a:lnTo>
                  <a:lnTo>
                    <a:pt x="6928" y="3927"/>
                  </a:lnTo>
                  <a:lnTo>
                    <a:pt x="6928" y="3927"/>
                  </a:lnTo>
                  <a:lnTo>
                    <a:pt x="5066" y="5933"/>
                  </a:lnTo>
                  <a:lnTo>
                    <a:pt x="5066" y="5933"/>
                  </a:lnTo>
                  <a:lnTo>
                    <a:pt x="5042" y="6455"/>
                  </a:lnTo>
                  <a:lnTo>
                    <a:pt x="5042" y="6455"/>
                  </a:lnTo>
                  <a:lnTo>
                    <a:pt x="5017" y="6977"/>
                  </a:lnTo>
                  <a:lnTo>
                    <a:pt x="5017" y="6977"/>
                  </a:lnTo>
                  <a:lnTo>
                    <a:pt x="2223" y="9986"/>
                  </a:lnTo>
                  <a:lnTo>
                    <a:pt x="2223" y="9986"/>
                  </a:lnTo>
                  <a:lnTo>
                    <a:pt x="2248" y="9464"/>
                  </a:lnTo>
                  <a:lnTo>
                    <a:pt x="2248" y="9464"/>
                  </a:lnTo>
                  <a:lnTo>
                    <a:pt x="1441" y="7855"/>
                  </a:lnTo>
                  <a:lnTo>
                    <a:pt x="1441" y="7855"/>
                  </a:lnTo>
                  <a:lnTo>
                    <a:pt x="1441" y="7855"/>
                  </a:lnTo>
                  <a:lnTo>
                    <a:pt x="1441" y="7855"/>
                  </a:lnTo>
                  <a:lnTo>
                    <a:pt x="0" y="981"/>
                  </a:lnTo>
                  <a:lnTo>
                    <a:pt x="0" y="981"/>
                  </a:lnTo>
                  <a:lnTo>
                    <a:pt x="1371" y="0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72" name="ID_87">
              <a:extLst>
                <a:ext uri="{FF2B5EF4-FFF2-40B4-BE49-F238E27FC236}">
                  <a16:creationId xmlns:a16="http://schemas.microsoft.com/office/drawing/2014/main" id="{95AE1181-E3E9-44A2-8EF6-81E06956C24A}"/>
                </a:ext>
              </a:extLst>
            </p:cNvPr>
            <p:cNvSpPr/>
            <p:nvPr/>
          </p:nvSpPr>
          <p:spPr>
            <a:xfrm>
              <a:off x="643967" y="2658390"/>
              <a:ext cx="1370" cy="1004"/>
            </a:xfrm>
            <a:custGeom>
              <a:avLst/>
              <a:gdLst/>
              <a:ahLst/>
              <a:cxnLst/>
              <a:rect l="0" t="0" r="0" b="0"/>
              <a:pathLst>
                <a:path w="1370" h="1004">
                  <a:moveTo>
                    <a:pt x="0" y="1003"/>
                  </a:moveTo>
                  <a:lnTo>
                    <a:pt x="929" y="0"/>
                  </a:lnTo>
                  <a:lnTo>
                    <a:pt x="929" y="0"/>
                  </a:lnTo>
                  <a:lnTo>
                    <a:pt x="1369" y="21"/>
                  </a:lnTo>
                  <a:lnTo>
                    <a:pt x="1369" y="21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73" name="ID_88">
              <a:extLst>
                <a:ext uri="{FF2B5EF4-FFF2-40B4-BE49-F238E27FC236}">
                  <a16:creationId xmlns:a16="http://schemas.microsoft.com/office/drawing/2014/main" id="{5678807C-18D3-43A0-96E0-5E8C2E264AFD}"/>
                </a:ext>
              </a:extLst>
            </p:cNvPr>
            <p:cNvSpPr/>
            <p:nvPr/>
          </p:nvSpPr>
          <p:spPr>
            <a:xfrm>
              <a:off x="649081" y="2644451"/>
              <a:ext cx="880" cy="43"/>
            </a:xfrm>
            <a:custGeom>
              <a:avLst/>
              <a:gdLst/>
              <a:ahLst/>
              <a:cxnLst/>
              <a:rect l="0" t="0" r="0" b="0"/>
              <a:pathLst>
                <a:path w="880" h="43">
                  <a:moveTo>
                    <a:pt x="879" y="4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79" y="42"/>
                  </a:lnTo>
                  <a:lnTo>
                    <a:pt x="879" y="42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74" name="ID_89">
              <a:extLst>
                <a:ext uri="{FF2B5EF4-FFF2-40B4-BE49-F238E27FC236}">
                  <a16:creationId xmlns:a16="http://schemas.microsoft.com/office/drawing/2014/main" id="{8BC902D9-4C0B-42A0-9CEF-CDDB633F9B68}"/>
                </a:ext>
              </a:extLst>
            </p:cNvPr>
            <p:cNvSpPr/>
            <p:nvPr/>
          </p:nvSpPr>
          <p:spPr>
            <a:xfrm>
              <a:off x="635065" y="2624410"/>
              <a:ext cx="3025" cy="1193"/>
            </a:xfrm>
            <a:custGeom>
              <a:avLst/>
              <a:gdLst/>
              <a:ahLst/>
              <a:cxnLst/>
              <a:rect l="0" t="0" r="0" b="0"/>
              <a:pathLst>
                <a:path w="3025" h="1193">
                  <a:moveTo>
                    <a:pt x="0" y="0"/>
                  </a:moveTo>
                  <a:lnTo>
                    <a:pt x="3024" y="1192"/>
                  </a:lnTo>
                  <a:lnTo>
                    <a:pt x="3024" y="1192"/>
                  </a:lnTo>
                  <a:lnTo>
                    <a:pt x="853" y="565"/>
                  </a:lnTo>
                  <a:lnTo>
                    <a:pt x="853" y="565"/>
                  </a:lnTo>
                  <a:lnTo>
                    <a:pt x="878" y="42"/>
                  </a:lnTo>
                  <a:lnTo>
                    <a:pt x="878" y="42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75" name="ID_90">
              <a:extLst>
                <a:ext uri="{FF2B5EF4-FFF2-40B4-BE49-F238E27FC236}">
                  <a16:creationId xmlns:a16="http://schemas.microsoft.com/office/drawing/2014/main" id="{8D44B597-9C66-4D51-80B0-AE0CF97C1C90}"/>
                </a:ext>
              </a:extLst>
            </p:cNvPr>
            <p:cNvSpPr/>
            <p:nvPr/>
          </p:nvSpPr>
          <p:spPr>
            <a:xfrm>
              <a:off x="635065" y="2624410"/>
              <a:ext cx="879" cy="566"/>
            </a:xfrm>
            <a:custGeom>
              <a:avLst/>
              <a:gdLst/>
              <a:ahLst/>
              <a:cxnLst/>
              <a:rect l="0" t="0" r="0" b="0"/>
              <a:pathLst>
                <a:path w="879" h="566">
                  <a:moveTo>
                    <a:pt x="878" y="42"/>
                  </a:moveTo>
                  <a:lnTo>
                    <a:pt x="853" y="565"/>
                  </a:lnTo>
                  <a:lnTo>
                    <a:pt x="853" y="565"/>
                  </a:lnTo>
                  <a:lnTo>
                    <a:pt x="878" y="42"/>
                  </a:lnTo>
                  <a:lnTo>
                    <a:pt x="878" y="4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78" y="42"/>
                  </a:lnTo>
                  <a:lnTo>
                    <a:pt x="878" y="42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76" name="ID_91">
              <a:extLst>
                <a:ext uri="{FF2B5EF4-FFF2-40B4-BE49-F238E27FC236}">
                  <a16:creationId xmlns:a16="http://schemas.microsoft.com/office/drawing/2014/main" id="{6018249F-8D6D-4037-AF50-0C8506FA4B13}"/>
                </a:ext>
              </a:extLst>
            </p:cNvPr>
            <p:cNvSpPr/>
            <p:nvPr/>
          </p:nvSpPr>
          <p:spPr>
            <a:xfrm>
              <a:off x="658364" y="2623947"/>
              <a:ext cx="50" cy="1046"/>
            </a:xfrm>
            <a:custGeom>
              <a:avLst/>
              <a:gdLst/>
              <a:ahLst/>
              <a:cxnLst/>
              <a:rect l="0" t="0" r="0" b="0"/>
              <a:pathLst>
                <a:path w="50" h="1046">
                  <a:moveTo>
                    <a:pt x="49" y="0"/>
                  </a:moveTo>
                  <a:lnTo>
                    <a:pt x="24" y="522"/>
                  </a:lnTo>
                  <a:lnTo>
                    <a:pt x="24" y="522"/>
                  </a:lnTo>
                  <a:lnTo>
                    <a:pt x="24" y="522"/>
                  </a:lnTo>
                  <a:lnTo>
                    <a:pt x="24" y="522"/>
                  </a:lnTo>
                  <a:lnTo>
                    <a:pt x="0" y="1045"/>
                  </a:lnTo>
                  <a:lnTo>
                    <a:pt x="0" y="1045"/>
                  </a:lnTo>
                  <a:lnTo>
                    <a:pt x="24" y="522"/>
                  </a:lnTo>
                  <a:lnTo>
                    <a:pt x="24" y="522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77" name="ID_92">
              <a:extLst>
                <a:ext uri="{FF2B5EF4-FFF2-40B4-BE49-F238E27FC236}">
                  <a16:creationId xmlns:a16="http://schemas.microsoft.com/office/drawing/2014/main" id="{92D35415-36DF-4405-82BF-6F4768DAC4D9}"/>
                </a:ext>
              </a:extLst>
            </p:cNvPr>
            <p:cNvSpPr/>
            <p:nvPr/>
          </p:nvSpPr>
          <p:spPr>
            <a:xfrm>
              <a:off x="669464" y="2622892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78" name="ID_93">
              <a:extLst>
                <a:ext uri="{FF2B5EF4-FFF2-40B4-BE49-F238E27FC236}">
                  <a16:creationId xmlns:a16="http://schemas.microsoft.com/office/drawing/2014/main" id="{175184AC-1726-483A-A33E-9572AE84204E}"/>
                </a:ext>
              </a:extLst>
            </p:cNvPr>
            <p:cNvSpPr/>
            <p:nvPr/>
          </p:nvSpPr>
          <p:spPr>
            <a:xfrm>
              <a:off x="669464" y="2622369"/>
              <a:ext cx="25" cy="524"/>
            </a:xfrm>
            <a:custGeom>
              <a:avLst/>
              <a:gdLst/>
              <a:ahLst/>
              <a:cxnLst/>
              <a:rect l="0" t="0" r="0" b="0"/>
              <a:pathLst>
                <a:path w="25" h="524">
                  <a:moveTo>
                    <a:pt x="24" y="0"/>
                  </a:moveTo>
                  <a:lnTo>
                    <a:pt x="0" y="523"/>
                  </a:lnTo>
                  <a:lnTo>
                    <a:pt x="0" y="523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79" name="ID_94">
              <a:extLst>
                <a:ext uri="{FF2B5EF4-FFF2-40B4-BE49-F238E27FC236}">
                  <a16:creationId xmlns:a16="http://schemas.microsoft.com/office/drawing/2014/main" id="{49FAAF94-1A54-41B1-977B-5C1AA4A6E340}"/>
                </a:ext>
              </a:extLst>
            </p:cNvPr>
            <p:cNvSpPr/>
            <p:nvPr/>
          </p:nvSpPr>
          <p:spPr>
            <a:xfrm>
              <a:off x="653558" y="2620585"/>
              <a:ext cx="4856" cy="3658"/>
            </a:xfrm>
            <a:custGeom>
              <a:avLst/>
              <a:gdLst/>
              <a:ahLst/>
              <a:cxnLst/>
              <a:rect l="0" t="0" r="0" b="0"/>
              <a:pathLst>
                <a:path w="4856" h="3658">
                  <a:moveTo>
                    <a:pt x="4855" y="3362"/>
                  </a:moveTo>
                  <a:lnTo>
                    <a:pt x="0" y="3657"/>
                  </a:lnTo>
                  <a:lnTo>
                    <a:pt x="0" y="3657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80" name="ID_95">
              <a:extLst>
                <a:ext uri="{FF2B5EF4-FFF2-40B4-BE49-F238E27FC236}">
                  <a16:creationId xmlns:a16="http://schemas.microsoft.com/office/drawing/2014/main" id="{8F14FEA4-45EF-4477-B49D-3F99637120D2}"/>
                </a:ext>
              </a:extLst>
            </p:cNvPr>
            <p:cNvSpPr/>
            <p:nvPr/>
          </p:nvSpPr>
          <p:spPr>
            <a:xfrm>
              <a:off x="585898" y="2603672"/>
              <a:ext cx="27" cy="523"/>
            </a:xfrm>
            <a:custGeom>
              <a:avLst/>
              <a:gdLst/>
              <a:ahLst/>
              <a:cxnLst/>
              <a:rect l="0" t="0" r="0" b="0"/>
              <a:pathLst>
                <a:path w="27" h="523">
                  <a:moveTo>
                    <a:pt x="26" y="0"/>
                  </a:moveTo>
                  <a:lnTo>
                    <a:pt x="0" y="522"/>
                  </a:lnTo>
                  <a:lnTo>
                    <a:pt x="0" y="52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81" name="ID_96">
              <a:extLst>
                <a:ext uri="{FF2B5EF4-FFF2-40B4-BE49-F238E27FC236}">
                  <a16:creationId xmlns:a16="http://schemas.microsoft.com/office/drawing/2014/main" id="{D72A661F-DF5C-4458-9EA3-8FC84540003C}"/>
                </a:ext>
              </a:extLst>
            </p:cNvPr>
            <p:cNvSpPr/>
            <p:nvPr/>
          </p:nvSpPr>
          <p:spPr>
            <a:xfrm>
              <a:off x="585151" y="2601538"/>
              <a:ext cx="826" cy="1090"/>
            </a:xfrm>
            <a:custGeom>
              <a:avLst/>
              <a:gdLst/>
              <a:ahLst/>
              <a:cxnLst/>
              <a:rect l="0" t="0" r="0" b="0"/>
              <a:pathLst>
                <a:path w="826" h="1090">
                  <a:moveTo>
                    <a:pt x="0" y="0"/>
                  </a:moveTo>
                  <a:lnTo>
                    <a:pt x="825" y="1089"/>
                  </a:lnTo>
                  <a:lnTo>
                    <a:pt x="825" y="1089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82" name="ID_97">
              <a:extLst>
                <a:ext uri="{FF2B5EF4-FFF2-40B4-BE49-F238E27FC236}">
                  <a16:creationId xmlns:a16="http://schemas.microsoft.com/office/drawing/2014/main" id="{3C7DCC3B-D64D-4B2A-B677-4EFFD94EA937}"/>
                </a:ext>
              </a:extLst>
            </p:cNvPr>
            <p:cNvSpPr/>
            <p:nvPr/>
          </p:nvSpPr>
          <p:spPr>
            <a:xfrm>
              <a:off x="628483" y="2603675"/>
              <a:ext cx="101" cy="2091"/>
            </a:xfrm>
            <a:custGeom>
              <a:avLst/>
              <a:gdLst/>
              <a:ahLst/>
              <a:cxnLst/>
              <a:rect l="0" t="0" r="0" b="0"/>
              <a:pathLst>
                <a:path w="101" h="2091">
                  <a:moveTo>
                    <a:pt x="0" y="2090"/>
                  </a:move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83" name="ID_98">
              <a:extLst>
                <a:ext uri="{FF2B5EF4-FFF2-40B4-BE49-F238E27FC236}">
                  <a16:creationId xmlns:a16="http://schemas.microsoft.com/office/drawing/2014/main" id="{7A784DC4-FB88-488B-A5FD-672AE06FA25F}"/>
                </a:ext>
              </a:extLst>
            </p:cNvPr>
            <p:cNvSpPr/>
            <p:nvPr/>
          </p:nvSpPr>
          <p:spPr>
            <a:xfrm>
              <a:off x="585151" y="2601538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84" name="ID_99">
              <a:extLst>
                <a:ext uri="{FF2B5EF4-FFF2-40B4-BE49-F238E27FC236}">
                  <a16:creationId xmlns:a16="http://schemas.microsoft.com/office/drawing/2014/main" id="{EBF446F1-1117-4ADD-BFF3-74F3E8485071}"/>
                </a:ext>
              </a:extLst>
            </p:cNvPr>
            <p:cNvSpPr/>
            <p:nvPr/>
          </p:nvSpPr>
          <p:spPr>
            <a:xfrm>
              <a:off x="585151" y="2601538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85" name="ID_100">
              <a:extLst>
                <a:ext uri="{FF2B5EF4-FFF2-40B4-BE49-F238E27FC236}">
                  <a16:creationId xmlns:a16="http://schemas.microsoft.com/office/drawing/2014/main" id="{48A05295-D10B-4A2F-AA0A-DE849496C9A9}"/>
                </a:ext>
              </a:extLst>
            </p:cNvPr>
            <p:cNvSpPr/>
            <p:nvPr/>
          </p:nvSpPr>
          <p:spPr>
            <a:xfrm>
              <a:off x="585151" y="2601538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86" name="ID_101">
              <a:extLst>
                <a:ext uri="{FF2B5EF4-FFF2-40B4-BE49-F238E27FC236}">
                  <a16:creationId xmlns:a16="http://schemas.microsoft.com/office/drawing/2014/main" id="{CA54A940-69CC-4C89-8D11-F8D1D54B1B32}"/>
                </a:ext>
              </a:extLst>
            </p:cNvPr>
            <p:cNvSpPr/>
            <p:nvPr/>
          </p:nvSpPr>
          <p:spPr>
            <a:xfrm>
              <a:off x="585151" y="2601016"/>
              <a:ext cx="27" cy="523"/>
            </a:xfrm>
            <a:custGeom>
              <a:avLst/>
              <a:gdLst/>
              <a:ahLst/>
              <a:cxnLst/>
              <a:rect l="0" t="0" r="0" b="0"/>
              <a:pathLst>
                <a:path w="27" h="523">
                  <a:moveTo>
                    <a:pt x="0" y="522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0" y="522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87" name="ID_102">
              <a:extLst>
                <a:ext uri="{FF2B5EF4-FFF2-40B4-BE49-F238E27FC236}">
                  <a16:creationId xmlns:a16="http://schemas.microsoft.com/office/drawing/2014/main" id="{001ABD2E-1296-47AD-8352-4B848A3732F1}"/>
                </a:ext>
              </a:extLst>
            </p:cNvPr>
            <p:cNvSpPr/>
            <p:nvPr/>
          </p:nvSpPr>
          <p:spPr>
            <a:xfrm>
              <a:off x="631618" y="2594941"/>
              <a:ext cx="465" cy="503"/>
            </a:xfrm>
            <a:custGeom>
              <a:avLst/>
              <a:gdLst/>
              <a:ahLst/>
              <a:cxnLst/>
              <a:rect l="0" t="0" r="0" b="0"/>
              <a:pathLst>
                <a:path w="465" h="503">
                  <a:moveTo>
                    <a:pt x="464" y="0"/>
                  </a:moveTo>
                  <a:lnTo>
                    <a:pt x="0" y="502"/>
                  </a:lnTo>
                  <a:lnTo>
                    <a:pt x="0" y="502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88" name="ID_103">
              <a:extLst>
                <a:ext uri="{FF2B5EF4-FFF2-40B4-BE49-F238E27FC236}">
                  <a16:creationId xmlns:a16="http://schemas.microsoft.com/office/drawing/2014/main" id="{3103DEC1-02B1-4285-A0A0-599883E00797}"/>
                </a:ext>
              </a:extLst>
            </p:cNvPr>
            <p:cNvSpPr/>
            <p:nvPr/>
          </p:nvSpPr>
          <p:spPr>
            <a:xfrm>
              <a:off x="632082" y="2593896"/>
              <a:ext cx="51" cy="1046"/>
            </a:xfrm>
            <a:custGeom>
              <a:avLst/>
              <a:gdLst/>
              <a:ahLst/>
              <a:cxnLst/>
              <a:rect l="0" t="0" r="0" b="0"/>
              <a:pathLst>
                <a:path w="51" h="1046">
                  <a:moveTo>
                    <a:pt x="50" y="0"/>
                  </a:moveTo>
                  <a:lnTo>
                    <a:pt x="0" y="1045"/>
                  </a:lnTo>
                  <a:lnTo>
                    <a:pt x="0" y="1045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89" name="ID_104">
              <a:extLst>
                <a:ext uri="{FF2B5EF4-FFF2-40B4-BE49-F238E27FC236}">
                  <a16:creationId xmlns:a16="http://schemas.microsoft.com/office/drawing/2014/main" id="{34E42CB5-2EA3-4962-BA4A-62EA706FBDF5}"/>
                </a:ext>
              </a:extLst>
            </p:cNvPr>
            <p:cNvSpPr/>
            <p:nvPr/>
          </p:nvSpPr>
          <p:spPr>
            <a:xfrm>
              <a:off x="580678" y="2559413"/>
              <a:ext cx="877" cy="45"/>
            </a:xfrm>
            <a:custGeom>
              <a:avLst/>
              <a:gdLst/>
              <a:ahLst/>
              <a:cxnLst/>
              <a:rect l="0" t="0" r="0" b="0"/>
              <a:pathLst>
                <a:path w="877" h="45">
                  <a:moveTo>
                    <a:pt x="876" y="44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90" name="ID_105">
              <a:extLst>
                <a:ext uri="{FF2B5EF4-FFF2-40B4-BE49-F238E27FC236}">
                  <a16:creationId xmlns:a16="http://schemas.microsoft.com/office/drawing/2014/main" id="{C23E9BC3-9A7A-4847-BA89-907BE43F4C6C}"/>
                </a:ext>
              </a:extLst>
            </p:cNvPr>
            <p:cNvSpPr/>
            <p:nvPr/>
          </p:nvSpPr>
          <p:spPr>
            <a:xfrm>
              <a:off x="635150" y="2531194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91" name="ID_106">
              <a:extLst>
                <a:ext uri="{FF2B5EF4-FFF2-40B4-BE49-F238E27FC236}">
                  <a16:creationId xmlns:a16="http://schemas.microsoft.com/office/drawing/2014/main" id="{323F7E6E-4738-4E59-A8B9-4C5FD1A8E060}"/>
                </a:ext>
              </a:extLst>
            </p:cNvPr>
            <p:cNvSpPr/>
            <p:nvPr/>
          </p:nvSpPr>
          <p:spPr>
            <a:xfrm>
              <a:off x="635150" y="2530671"/>
              <a:ext cx="27" cy="524"/>
            </a:xfrm>
            <a:custGeom>
              <a:avLst/>
              <a:gdLst/>
              <a:ahLst/>
              <a:cxnLst/>
              <a:rect l="0" t="0" r="0" b="0"/>
              <a:pathLst>
                <a:path w="27" h="524">
                  <a:moveTo>
                    <a:pt x="0" y="523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0" y="523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92" name="ID_107">
              <a:extLst>
                <a:ext uri="{FF2B5EF4-FFF2-40B4-BE49-F238E27FC236}">
                  <a16:creationId xmlns:a16="http://schemas.microsoft.com/office/drawing/2014/main" id="{A0B7E264-184C-44AC-AD27-5B3D5C2FF3D6}"/>
                </a:ext>
              </a:extLst>
            </p:cNvPr>
            <p:cNvSpPr/>
            <p:nvPr/>
          </p:nvSpPr>
          <p:spPr>
            <a:xfrm>
              <a:off x="608318" y="2524125"/>
              <a:ext cx="1724" cy="610"/>
            </a:xfrm>
            <a:custGeom>
              <a:avLst/>
              <a:gdLst/>
              <a:ahLst/>
              <a:cxnLst/>
              <a:rect l="0" t="0" r="0" b="0"/>
              <a:pathLst>
                <a:path w="1724" h="610">
                  <a:moveTo>
                    <a:pt x="0" y="0"/>
                  </a:moveTo>
                  <a:lnTo>
                    <a:pt x="1723" y="609"/>
                  </a:lnTo>
                  <a:lnTo>
                    <a:pt x="1723" y="609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93" name="ID_108">
              <a:extLst>
                <a:ext uri="{FF2B5EF4-FFF2-40B4-BE49-F238E27FC236}">
                  <a16:creationId xmlns:a16="http://schemas.microsoft.com/office/drawing/2014/main" id="{61F016F7-81B5-4ACC-91BE-13CCA8EC43AA}"/>
                </a:ext>
              </a:extLst>
            </p:cNvPr>
            <p:cNvSpPr/>
            <p:nvPr/>
          </p:nvSpPr>
          <p:spPr>
            <a:xfrm>
              <a:off x="193212" y="2458362"/>
              <a:ext cx="10256" cy="8411"/>
            </a:xfrm>
            <a:custGeom>
              <a:avLst/>
              <a:gdLst/>
              <a:ahLst/>
              <a:cxnLst/>
              <a:rect l="0" t="0" r="0" b="0"/>
              <a:pathLst>
                <a:path w="10256" h="8411">
                  <a:moveTo>
                    <a:pt x="5809" y="0"/>
                  </a:moveTo>
                  <a:lnTo>
                    <a:pt x="10255" y="5541"/>
                  </a:lnTo>
                  <a:lnTo>
                    <a:pt x="6120" y="8410"/>
                  </a:lnTo>
                  <a:lnTo>
                    <a:pt x="225" y="4867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94" name="ID_109">
              <a:extLst>
                <a:ext uri="{FF2B5EF4-FFF2-40B4-BE49-F238E27FC236}">
                  <a16:creationId xmlns:a16="http://schemas.microsoft.com/office/drawing/2014/main" id="{2DA9710D-B531-4487-8309-2FB39EA43FFB}"/>
                </a:ext>
              </a:extLst>
            </p:cNvPr>
            <p:cNvSpPr/>
            <p:nvPr/>
          </p:nvSpPr>
          <p:spPr>
            <a:xfrm>
              <a:off x="150158" y="2452479"/>
              <a:ext cx="3924" cy="3344"/>
            </a:xfrm>
            <a:custGeom>
              <a:avLst/>
              <a:gdLst/>
              <a:ahLst/>
              <a:cxnLst/>
              <a:rect l="0" t="0" r="0" b="0"/>
              <a:pathLst>
                <a:path w="3924" h="3344">
                  <a:moveTo>
                    <a:pt x="1089" y="0"/>
                  </a:moveTo>
                  <a:lnTo>
                    <a:pt x="3923" y="3343"/>
                  </a:lnTo>
                  <a:lnTo>
                    <a:pt x="0" y="3072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95" name="ID_110">
              <a:extLst>
                <a:ext uri="{FF2B5EF4-FFF2-40B4-BE49-F238E27FC236}">
                  <a16:creationId xmlns:a16="http://schemas.microsoft.com/office/drawing/2014/main" id="{A0E15DED-8F80-4508-9ABB-DF71C9C63417}"/>
                </a:ext>
              </a:extLst>
            </p:cNvPr>
            <p:cNvSpPr/>
            <p:nvPr/>
          </p:nvSpPr>
          <p:spPr>
            <a:xfrm>
              <a:off x="119386" y="2449701"/>
              <a:ext cx="8651" cy="7522"/>
            </a:xfrm>
            <a:custGeom>
              <a:avLst/>
              <a:gdLst/>
              <a:ahLst/>
              <a:cxnLst/>
              <a:rect l="0" t="0" r="0" b="0"/>
              <a:pathLst>
                <a:path w="8651" h="7522">
                  <a:moveTo>
                    <a:pt x="7090" y="0"/>
                  </a:moveTo>
                  <a:lnTo>
                    <a:pt x="8650" y="2732"/>
                  </a:lnTo>
                  <a:lnTo>
                    <a:pt x="3493" y="1320"/>
                  </a:lnTo>
                  <a:lnTo>
                    <a:pt x="2179" y="7521"/>
                  </a:lnTo>
                  <a:lnTo>
                    <a:pt x="0" y="7367"/>
                  </a:lnTo>
                  <a:lnTo>
                    <a:pt x="368" y="2149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96" name="ID_111">
              <a:extLst>
                <a:ext uri="{FF2B5EF4-FFF2-40B4-BE49-F238E27FC236}">
                  <a16:creationId xmlns:a16="http://schemas.microsoft.com/office/drawing/2014/main" id="{A82895C6-BEA1-4F57-A4D2-95DF3D2CFCD5}"/>
                </a:ext>
              </a:extLst>
            </p:cNvPr>
            <p:cNvSpPr/>
            <p:nvPr/>
          </p:nvSpPr>
          <p:spPr>
            <a:xfrm>
              <a:off x="153568" y="2442773"/>
              <a:ext cx="5485" cy="4478"/>
            </a:xfrm>
            <a:custGeom>
              <a:avLst/>
              <a:gdLst/>
              <a:ahLst/>
              <a:cxnLst/>
              <a:rect l="0" t="0" r="0" b="0"/>
              <a:pathLst>
                <a:path w="5485" h="4478">
                  <a:moveTo>
                    <a:pt x="1416" y="0"/>
                  </a:moveTo>
                  <a:lnTo>
                    <a:pt x="4901" y="241"/>
                  </a:lnTo>
                  <a:lnTo>
                    <a:pt x="5484" y="4477"/>
                  </a:lnTo>
                  <a:lnTo>
                    <a:pt x="0" y="1476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97" name="ID_112">
              <a:extLst>
                <a:ext uri="{FF2B5EF4-FFF2-40B4-BE49-F238E27FC236}">
                  <a16:creationId xmlns:a16="http://schemas.microsoft.com/office/drawing/2014/main" id="{62A4C593-B002-4A54-99CC-8CF64B4AF7A8}"/>
                </a:ext>
              </a:extLst>
            </p:cNvPr>
            <p:cNvSpPr/>
            <p:nvPr/>
          </p:nvSpPr>
          <p:spPr>
            <a:xfrm>
              <a:off x="248670" y="2447494"/>
              <a:ext cx="974" cy="1567"/>
            </a:xfrm>
            <a:custGeom>
              <a:avLst/>
              <a:gdLst/>
              <a:ahLst/>
              <a:cxnLst/>
              <a:rect l="0" t="0" r="0" b="0"/>
              <a:pathLst>
                <a:path w="974" h="1567">
                  <a:moveTo>
                    <a:pt x="973" y="57"/>
                  </a:moveTo>
                  <a:lnTo>
                    <a:pt x="939" y="579"/>
                  </a:lnTo>
                  <a:lnTo>
                    <a:pt x="939" y="579"/>
                  </a:lnTo>
                  <a:lnTo>
                    <a:pt x="0" y="1566"/>
                  </a:lnTo>
                  <a:lnTo>
                    <a:pt x="0" y="1566"/>
                  </a:lnTo>
                  <a:lnTo>
                    <a:pt x="0" y="1566"/>
                  </a:lnTo>
                  <a:lnTo>
                    <a:pt x="0" y="1566"/>
                  </a:lnTo>
                  <a:lnTo>
                    <a:pt x="68" y="522"/>
                  </a:lnTo>
                  <a:lnTo>
                    <a:pt x="68" y="522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98" name="ID_113">
              <a:extLst>
                <a:ext uri="{FF2B5EF4-FFF2-40B4-BE49-F238E27FC236}">
                  <a16:creationId xmlns:a16="http://schemas.microsoft.com/office/drawing/2014/main" id="{A5C78BD5-7973-46D3-9072-532712BDAB69}"/>
                </a:ext>
              </a:extLst>
            </p:cNvPr>
            <p:cNvSpPr/>
            <p:nvPr/>
          </p:nvSpPr>
          <p:spPr>
            <a:xfrm>
              <a:off x="248772" y="2446506"/>
              <a:ext cx="940" cy="1046"/>
            </a:xfrm>
            <a:custGeom>
              <a:avLst/>
              <a:gdLst/>
              <a:ahLst/>
              <a:cxnLst/>
              <a:rect l="0" t="0" r="0" b="0"/>
              <a:pathLst>
                <a:path w="940" h="1046">
                  <a:moveTo>
                    <a:pt x="871" y="1045"/>
                  </a:moveTo>
                  <a:lnTo>
                    <a:pt x="0" y="988"/>
                  </a:lnTo>
                  <a:lnTo>
                    <a:pt x="0" y="988"/>
                  </a:lnTo>
                  <a:lnTo>
                    <a:pt x="34" y="466"/>
                  </a:lnTo>
                  <a:lnTo>
                    <a:pt x="34" y="466"/>
                  </a:lnTo>
                  <a:lnTo>
                    <a:pt x="939" y="0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99" name="ID_114">
              <a:extLst>
                <a:ext uri="{FF2B5EF4-FFF2-40B4-BE49-F238E27FC236}">
                  <a16:creationId xmlns:a16="http://schemas.microsoft.com/office/drawing/2014/main" id="{856B78F7-999A-474E-8245-5173F4F1DC60}"/>
                </a:ext>
              </a:extLst>
            </p:cNvPr>
            <p:cNvSpPr/>
            <p:nvPr/>
          </p:nvSpPr>
          <p:spPr>
            <a:xfrm>
              <a:off x="248738" y="2446506"/>
              <a:ext cx="974" cy="1511"/>
            </a:xfrm>
            <a:custGeom>
              <a:avLst/>
              <a:gdLst/>
              <a:ahLst/>
              <a:cxnLst/>
              <a:rect l="0" t="0" r="0" b="0"/>
              <a:pathLst>
                <a:path w="974" h="1511">
                  <a:moveTo>
                    <a:pt x="973" y="0"/>
                  </a:moveTo>
                  <a:lnTo>
                    <a:pt x="0" y="1510"/>
                  </a:lnTo>
                  <a:lnTo>
                    <a:pt x="0" y="1510"/>
                  </a:lnTo>
                  <a:lnTo>
                    <a:pt x="34" y="988"/>
                  </a:lnTo>
                  <a:lnTo>
                    <a:pt x="34" y="988"/>
                  </a:lnTo>
                  <a:lnTo>
                    <a:pt x="68" y="466"/>
                  </a:lnTo>
                  <a:lnTo>
                    <a:pt x="68" y="466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00" name="ID_115">
              <a:extLst>
                <a:ext uri="{FF2B5EF4-FFF2-40B4-BE49-F238E27FC236}">
                  <a16:creationId xmlns:a16="http://schemas.microsoft.com/office/drawing/2014/main" id="{F88C20D1-CB86-4441-AFE3-ABC70A029E62}"/>
                </a:ext>
              </a:extLst>
            </p:cNvPr>
            <p:cNvSpPr/>
            <p:nvPr/>
          </p:nvSpPr>
          <p:spPr>
            <a:xfrm>
              <a:off x="235160" y="2444543"/>
              <a:ext cx="11665" cy="6532"/>
            </a:xfrm>
            <a:custGeom>
              <a:avLst/>
              <a:gdLst/>
              <a:ahLst/>
              <a:cxnLst/>
              <a:rect l="0" t="0" r="0" b="0"/>
              <a:pathLst>
                <a:path w="11665" h="6532">
                  <a:moveTo>
                    <a:pt x="8553" y="0"/>
                  </a:moveTo>
                  <a:lnTo>
                    <a:pt x="11664" y="5970"/>
                  </a:lnTo>
                  <a:lnTo>
                    <a:pt x="4187" y="6531"/>
                  </a:lnTo>
                  <a:lnTo>
                    <a:pt x="0" y="3634"/>
                  </a:lnTo>
                  <a:lnTo>
                    <a:pt x="5195" y="4499"/>
                  </a:lnTo>
                  <a:lnTo>
                    <a:pt x="5401" y="1367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01" name="ID_116">
              <a:extLst>
                <a:ext uri="{FF2B5EF4-FFF2-40B4-BE49-F238E27FC236}">
                  <a16:creationId xmlns:a16="http://schemas.microsoft.com/office/drawing/2014/main" id="{D7006EEB-FF6C-4543-A17A-AEA56FDF4421}"/>
                </a:ext>
              </a:extLst>
            </p:cNvPr>
            <p:cNvSpPr/>
            <p:nvPr/>
          </p:nvSpPr>
          <p:spPr>
            <a:xfrm>
              <a:off x="257187" y="2445477"/>
              <a:ext cx="2213" cy="1624"/>
            </a:xfrm>
            <a:custGeom>
              <a:avLst/>
              <a:gdLst/>
              <a:ahLst/>
              <a:cxnLst/>
              <a:rect l="0" t="0" r="0" b="0"/>
              <a:pathLst>
                <a:path w="2213" h="1624">
                  <a:moveTo>
                    <a:pt x="2212" y="85"/>
                  </a:moveTo>
                  <a:lnTo>
                    <a:pt x="2179" y="607"/>
                  </a:lnTo>
                  <a:lnTo>
                    <a:pt x="2179" y="607"/>
                  </a:lnTo>
                  <a:lnTo>
                    <a:pt x="1675" y="1623"/>
                  </a:lnTo>
                  <a:lnTo>
                    <a:pt x="1675" y="1623"/>
                  </a:lnTo>
                  <a:lnTo>
                    <a:pt x="871" y="522"/>
                  </a:lnTo>
                  <a:lnTo>
                    <a:pt x="871" y="522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871" y="522"/>
                  </a:lnTo>
                  <a:lnTo>
                    <a:pt x="871" y="522"/>
                  </a:lnTo>
                  <a:lnTo>
                    <a:pt x="905" y="0"/>
                  </a:lnTo>
                  <a:lnTo>
                    <a:pt x="905" y="0"/>
                  </a:lnTo>
                  <a:lnTo>
                    <a:pt x="1777" y="56"/>
                  </a:lnTo>
                  <a:lnTo>
                    <a:pt x="1777" y="56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02" name="ID_117">
              <a:extLst>
                <a:ext uri="{FF2B5EF4-FFF2-40B4-BE49-F238E27FC236}">
                  <a16:creationId xmlns:a16="http://schemas.microsoft.com/office/drawing/2014/main" id="{2C3F06A2-D045-4D2E-A860-3C257616041E}"/>
                </a:ext>
              </a:extLst>
            </p:cNvPr>
            <p:cNvSpPr/>
            <p:nvPr/>
          </p:nvSpPr>
          <p:spPr>
            <a:xfrm>
              <a:off x="255444" y="2445308"/>
              <a:ext cx="2649" cy="636"/>
            </a:xfrm>
            <a:custGeom>
              <a:avLst/>
              <a:gdLst/>
              <a:ahLst/>
              <a:cxnLst/>
              <a:rect l="0" t="0" r="0" b="0"/>
              <a:pathLst>
                <a:path w="2649" h="636">
                  <a:moveTo>
                    <a:pt x="2648" y="169"/>
                  </a:moveTo>
                  <a:lnTo>
                    <a:pt x="1743" y="635"/>
                  </a:lnTo>
                  <a:lnTo>
                    <a:pt x="1743" y="635"/>
                  </a:lnTo>
                  <a:lnTo>
                    <a:pt x="1743" y="635"/>
                  </a:lnTo>
                  <a:lnTo>
                    <a:pt x="1743" y="635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1777" y="113"/>
                  </a:lnTo>
                  <a:lnTo>
                    <a:pt x="1777" y="113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03" name="ID_118">
              <a:extLst>
                <a:ext uri="{FF2B5EF4-FFF2-40B4-BE49-F238E27FC236}">
                  <a16:creationId xmlns:a16="http://schemas.microsoft.com/office/drawing/2014/main" id="{162A6743-AAC0-483B-A723-9C5636D3B695}"/>
                </a:ext>
              </a:extLst>
            </p:cNvPr>
            <p:cNvSpPr/>
            <p:nvPr/>
          </p:nvSpPr>
          <p:spPr>
            <a:xfrm>
              <a:off x="258092" y="2444433"/>
              <a:ext cx="873" cy="1101"/>
            </a:xfrm>
            <a:custGeom>
              <a:avLst/>
              <a:gdLst/>
              <a:ahLst/>
              <a:cxnLst/>
              <a:rect l="0" t="0" r="0" b="0"/>
              <a:pathLst>
                <a:path w="873" h="1101">
                  <a:moveTo>
                    <a:pt x="872" y="1100"/>
                  </a:moveTo>
                  <a:lnTo>
                    <a:pt x="0" y="1044"/>
                  </a:lnTo>
                  <a:lnTo>
                    <a:pt x="0" y="1044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04" name="ID_119">
              <a:extLst>
                <a:ext uri="{FF2B5EF4-FFF2-40B4-BE49-F238E27FC236}">
                  <a16:creationId xmlns:a16="http://schemas.microsoft.com/office/drawing/2014/main" id="{890F7632-7356-47FC-A518-6DFE82D993A0}"/>
                </a:ext>
              </a:extLst>
            </p:cNvPr>
            <p:cNvSpPr/>
            <p:nvPr/>
          </p:nvSpPr>
          <p:spPr>
            <a:xfrm>
              <a:off x="249711" y="2438520"/>
              <a:ext cx="10094" cy="8299"/>
            </a:xfrm>
            <a:custGeom>
              <a:avLst/>
              <a:gdLst/>
              <a:ahLst/>
              <a:cxnLst/>
              <a:rect l="0" t="0" r="0" b="0"/>
              <a:pathLst>
                <a:path w="10094" h="8299">
                  <a:moveTo>
                    <a:pt x="8448" y="5913"/>
                  </a:moveTo>
                  <a:lnTo>
                    <a:pt x="7510" y="6901"/>
                  </a:lnTo>
                  <a:lnTo>
                    <a:pt x="7510" y="6901"/>
                  </a:lnTo>
                  <a:lnTo>
                    <a:pt x="5766" y="6788"/>
                  </a:lnTo>
                  <a:lnTo>
                    <a:pt x="5766" y="6788"/>
                  </a:lnTo>
                  <a:lnTo>
                    <a:pt x="5733" y="7310"/>
                  </a:lnTo>
                  <a:lnTo>
                    <a:pt x="5733" y="7310"/>
                  </a:lnTo>
                  <a:lnTo>
                    <a:pt x="4794" y="8298"/>
                  </a:lnTo>
                  <a:lnTo>
                    <a:pt x="4794" y="8298"/>
                  </a:lnTo>
                  <a:lnTo>
                    <a:pt x="3922" y="8241"/>
                  </a:lnTo>
                  <a:lnTo>
                    <a:pt x="3922" y="8241"/>
                  </a:lnTo>
                  <a:lnTo>
                    <a:pt x="0" y="7986"/>
                  </a:lnTo>
                  <a:lnTo>
                    <a:pt x="340" y="2765"/>
                  </a:lnTo>
                  <a:lnTo>
                    <a:pt x="6206" y="0"/>
                  </a:lnTo>
                  <a:lnTo>
                    <a:pt x="10093" y="776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05" name="ID_120">
              <a:extLst>
                <a:ext uri="{FF2B5EF4-FFF2-40B4-BE49-F238E27FC236}">
                  <a16:creationId xmlns:a16="http://schemas.microsoft.com/office/drawing/2014/main" id="{12D65BD8-C4C3-494D-874E-740E34EC2020}"/>
                </a:ext>
              </a:extLst>
            </p:cNvPr>
            <p:cNvSpPr/>
            <p:nvPr/>
          </p:nvSpPr>
          <p:spPr>
            <a:xfrm>
              <a:off x="289554" y="2432286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06" name="ID_121">
              <a:extLst>
                <a:ext uri="{FF2B5EF4-FFF2-40B4-BE49-F238E27FC236}">
                  <a16:creationId xmlns:a16="http://schemas.microsoft.com/office/drawing/2014/main" id="{CF5E99DE-D087-46AF-9D3A-D50CBEB9EADB}"/>
                </a:ext>
              </a:extLst>
            </p:cNvPr>
            <p:cNvSpPr/>
            <p:nvPr/>
          </p:nvSpPr>
          <p:spPr>
            <a:xfrm>
              <a:off x="293065" y="2424647"/>
              <a:ext cx="872" cy="578"/>
            </a:xfrm>
            <a:custGeom>
              <a:avLst/>
              <a:gdLst/>
              <a:ahLst/>
              <a:cxnLst/>
              <a:rect l="0" t="0" r="0" b="0"/>
              <a:pathLst>
                <a:path w="872" h="578">
                  <a:moveTo>
                    <a:pt x="33" y="0"/>
                  </a:moveTo>
                  <a:lnTo>
                    <a:pt x="0" y="522"/>
                  </a:lnTo>
                  <a:lnTo>
                    <a:pt x="0" y="522"/>
                  </a:lnTo>
                  <a:lnTo>
                    <a:pt x="871" y="577"/>
                  </a:lnTo>
                  <a:lnTo>
                    <a:pt x="871" y="577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07" name="ID_122">
              <a:extLst>
                <a:ext uri="{FF2B5EF4-FFF2-40B4-BE49-F238E27FC236}">
                  <a16:creationId xmlns:a16="http://schemas.microsoft.com/office/drawing/2014/main" id="{0269DDFA-8466-46A8-86D9-15180C33783A}"/>
                </a:ext>
              </a:extLst>
            </p:cNvPr>
            <p:cNvSpPr/>
            <p:nvPr/>
          </p:nvSpPr>
          <p:spPr>
            <a:xfrm>
              <a:off x="203469" y="2405172"/>
              <a:ext cx="4681" cy="1888"/>
            </a:xfrm>
            <a:custGeom>
              <a:avLst/>
              <a:gdLst/>
              <a:ahLst/>
              <a:cxnLst/>
              <a:rect l="0" t="0" r="0" b="0"/>
              <a:pathLst>
                <a:path w="4681" h="1888">
                  <a:moveTo>
                    <a:pt x="1739" y="116"/>
                  </a:moveTo>
                  <a:lnTo>
                    <a:pt x="2175" y="146"/>
                  </a:lnTo>
                  <a:lnTo>
                    <a:pt x="2175" y="146"/>
                  </a:lnTo>
                  <a:lnTo>
                    <a:pt x="2139" y="668"/>
                  </a:lnTo>
                  <a:lnTo>
                    <a:pt x="2139" y="668"/>
                  </a:lnTo>
                  <a:lnTo>
                    <a:pt x="2975" y="1248"/>
                  </a:lnTo>
                  <a:lnTo>
                    <a:pt x="2975" y="1248"/>
                  </a:lnTo>
                  <a:lnTo>
                    <a:pt x="3809" y="1828"/>
                  </a:lnTo>
                  <a:lnTo>
                    <a:pt x="3809" y="1828"/>
                  </a:lnTo>
                  <a:lnTo>
                    <a:pt x="3809" y="1828"/>
                  </a:lnTo>
                  <a:lnTo>
                    <a:pt x="3809" y="1828"/>
                  </a:lnTo>
                  <a:lnTo>
                    <a:pt x="4680" y="1887"/>
                  </a:lnTo>
                  <a:lnTo>
                    <a:pt x="4680" y="1887"/>
                  </a:lnTo>
                  <a:lnTo>
                    <a:pt x="0" y="0"/>
                  </a:lnTo>
                  <a:lnTo>
                    <a:pt x="0" y="0"/>
                  </a:lnTo>
                  <a:lnTo>
                    <a:pt x="870" y="58"/>
                  </a:lnTo>
                  <a:lnTo>
                    <a:pt x="870" y="58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08" name="ID_123">
              <a:extLst>
                <a:ext uri="{FF2B5EF4-FFF2-40B4-BE49-F238E27FC236}">
                  <a16:creationId xmlns:a16="http://schemas.microsoft.com/office/drawing/2014/main" id="{B1831667-918E-412C-B7BC-8E7DF63DED8C}"/>
                </a:ext>
              </a:extLst>
            </p:cNvPr>
            <p:cNvSpPr/>
            <p:nvPr/>
          </p:nvSpPr>
          <p:spPr>
            <a:xfrm>
              <a:off x="231437" y="2391826"/>
              <a:ext cx="871" cy="58"/>
            </a:xfrm>
            <a:custGeom>
              <a:avLst/>
              <a:gdLst/>
              <a:ahLst/>
              <a:cxnLst/>
              <a:rect l="0" t="0" r="0" b="0"/>
              <a:pathLst>
                <a:path w="871" h="58">
                  <a:moveTo>
                    <a:pt x="870" y="5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70" y="57"/>
                  </a:lnTo>
                  <a:lnTo>
                    <a:pt x="870" y="57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09" name="ID_124">
              <a:extLst>
                <a:ext uri="{FF2B5EF4-FFF2-40B4-BE49-F238E27FC236}">
                  <a16:creationId xmlns:a16="http://schemas.microsoft.com/office/drawing/2014/main" id="{85BBD72A-CBF6-4448-9917-CC750C81BAD8}"/>
                </a:ext>
              </a:extLst>
            </p:cNvPr>
            <p:cNvSpPr/>
            <p:nvPr/>
          </p:nvSpPr>
          <p:spPr>
            <a:xfrm>
              <a:off x="232307" y="2391361"/>
              <a:ext cx="35" cy="523"/>
            </a:xfrm>
            <a:custGeom>
              <a:avLst/>
              <a:gdLst/>
              <a:ahLst/>
              <a:cxnLst/>
              <a:rect l="0" t="0" r="0" b="0"/>
              <a:pathLst>
                <a:path w="35" h="523">
                  <a:moveTo>
                    <a:pt x="34" y="0"/>
                  </a:moveTo>
                  <a:lnTo>
                    <a:pt x="0" y="522"/>
                  </a:lnTo>
                  <a:lnTo>
                    <a:pt x="0" y="52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10" name="ID_125">
              <a:extLst>
                <a:ext uri="{FF2B5EF4-FFF2-40B4-BE49-F238E27FC236}">
                  <a16:creationId xmlns:a16="http://schemas.microsoft.com/office/drawing/2014/main" id="{A8DD9ECA-02C5-43B1-8A06-AE65D7120180}"/>
                </a:ext>
              </a:extLst>
            </p:cNvPr>
            <p:cNvSpPr/>
            <p:nvPr/>
          </p:nvSpPr>
          <p:spPr>
            <a:xfrm>
              <a:off x="325372" y="2374436"/>
              <a:ext cx="3172" cy="1956"/>
            </a:xfrm>
            <a:custGeom>
              <a:avLst/>
              <a:gdLst/>
              <a:ahLst/>
              <a:cxnLst/>
              <a:rect l="0" t="0" r="0" b="0"/>
              <a:pathLst>
                <a:path w="3172" h="1956">
                  <a:moveTo>
                    <a:pt x="3171" y="0"/>
                  </a:moveTo>
                  <a:lnTo>
                    <a:pt x="1803" y="964"/>
                  </a:lnTo>
                  <a:lnTo>
                    <a:pt x="1803" y="964"/>
                  </a:lnTo>
                  <a:lnTo>
                    <a:pt x="869" y="1955"/>
                  </a:lnTo>
                  <a:lnTo>
                    <a:pt x="869" y="1955"/>
                  </a:lnTo>
                  <a:lnTo>
                    <a:pt x="0" y="1901"/>
                  </a:lnTo>
                  <a:lnTo>
                    <a:pt x="0" y="1901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11" name="ID_126">
              <a:extLst>
                <a:ext uri="{FF2B5EF4-FFF2-40B4-BE49-F238E27FC236}">
                  <a16:creationId xmlns:a16="http://schemas.microsoft.com/office/drawing/2014/main" id="{321A47D4-5576-48E8-9698-3F36CD3ED833}"/>
                </a:ext>
              </a:extLst>
            </p:cNvPr>
            <p:cNvSpPr/>
            <p:nvPr/>
          </p:nvSpPr>
          <p:spPr>
            <a:xfrm>
              <a:off x="323252" y="2363856"/>
              <a:ext cx="3766" cy="4486"/>
            </a:xfrm>
            <a:custGeom>
              <a:avLst/>
              <a:gdLst/>
              <a:ahLst/>
              <a:cxnLst/>
              <a:rect l="0" t="0" r="0" b="0"/>
              <a:pathLst>
                <a:path w="3766" h="4486">
                  <a:moveTo>
                    <a:pt x="3765" y="0"/>
                  </a:moveTo>
                  <a:lnTo>
                    <a:pt x="0" y="4485"/>
                  </a:lnTo>
                  <a:lnTo>
                    <a:pt x="0" y="4485"/>
                  </a:lnTo>
                  <a:lnTo>
                    <a:pt x="33" y="3963"/>
                  </a:lnTo>
                  <a:lnTo>
                    <a:pt x="33" y="3963"/>
                  </a:lnTo>
                  <a:lnTo>
                    <a:pt x="933" y="3495"/>
                  </a:lnTo>
                  <a:lnTo>
                    <a:pt x="933" y="3495"/>
                  </a:lnTo>
                  <a:lnTo>
                    <a:pt x="966" y="2973"/>
                  </a:lnTo>
                  <a:lnTo>
                    <a:pt x="966" y="2973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12" name="ID_127">
              <a:extLst>
                <a:ext uri="{FF2B5EF4-FFF2-40B4-BE49-F238E27FC236}">
                  <a16:creationId xmlns:a16="http://schemas.microsoft.com/office/drawing/2014/main" id="{3600168E-B6EE-4FE3-92E4-E625ADD037C8}"/>
                </a:ext>
              </a:extLst>
            </p:cNvPr>
            <p:cNvSpPr/>
            <p:nvPr/>
          </p:nvSpPr>
          <p:spPr>
            <a:xfrm>
              <a:off x="322895" y="2363388"/>
              <a:ext cx="5024" cy="10699"/>
            </a:xfrm>
            <a:custGeom>
              <a:avLst/>
              <a:gdLst/>
              <a:ahLst/>
              <a:cxnLst/>
              <a:rect l="0" t="0" r="0" b="0"/>
              <a:pathLst>
                <a:path w="5024" h="10699">
                  <a:moveTo>
                    <a:pt x="5023" y="0"/>
                  </a:moveTo>
                  <a:lnTo>
                    <a:pt x="4991" y="522"/>
                  </a:lnTo>
                  <a:lnTo>
                    <a:pt x="4991" y="522"/>
                  </a:lnTo>
                  <a:lnTo>
                    <a:pt x="4958" y="1045"/>
                  </a:lnTo>
                  <a:lnTo>
                    <a:pt x="4958" y="1045"/>
                  </a:lnTo>
                  <a:lnTo>
                    <a:pt x="0" y="10698"/>
                  </a:lnTo>
                  <a:lnTo>
                    <a:pt x="357" y="4953"/>
                  </a:lnTo>
                  <a:lnTo>
                    <a:pt x="357" y="4953"/>
                  </a:lnTo>
                  <a:lnTo>
                    <a:pt x="390" y="4431"/>
                  </a:lnTo>
                  <a:lnTo>
                    <a:pt x="390" y="4431"/>
                  </a:lnTo>
                  <a:lnTo>
                    <a:pt x="1290" y="3963"/>
                  </a:lnTo>
                  <a:lnTo>
                    <a:pt x="1290" y="3963"/>
                  </a:lnTo>
                  <a:lnTo>
                    <a:pt x="1323" y="3441"/>
                  </a:lnTo>
                  <a:lnTo>
                    <a:pt x="1323" y="3441"/>
                  </a:lnTo>
                  <a:lnTo>
                    <a:pt x="4122" y="468"/>
                  </a:lnTo>
                  <a:lnTo>
                    <a:pt x="4122" y="468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13" name="ID_128">
              <a:extLst>
                <a:ext uri="{FF2B5EF4-FFF2-40B4-BE49-F238E27FC236}">
                  <a16:creationId xmlns:a16="http://schemas.microsoft.com/office/drawing/2014/main" id="{76210CF8-81A1-4EF6-A277-CF09DE4C4CED}"/>
                </a:ext>
              </a:extLst>
            </p:cNvPr>
            <p:cNvSpPr/>
            <p:nvPr/>
          </p:nvSpPr>
          <p:spPr>
            <a:xfrm>
              <a:off x="327886" y="2363469"/>
              <a:ext cx="1336" cy="496"/>
            </a:xfrm>
            <a:custGeom>
              <a:avLst/>
              <a:gdLst/>
              <a:ahLst/>
              <a:cxnLst/>
              <a:rect l="0" t="0" r="0" b="0"/>
              <a:pathLst>
                <a:path w="1336" h="496">
                  <a:moveTo>
                    <a:pt x="1335" y="0"/>
                  </a:moveTo>
                  <a:lnTo>
                    <a:pt x="868" y="495"/>
                  </a:lnTo>
                  <a:lnTo>
                    <a:pt x="868" y="495"/>
                  </a:lnTo>
                  <a:lnTo>
                    <a:pt x="0" y="441"/>
                  </a:lnTo>
                  <a:lnTo>
                    <a:pt x="0" y="441"/>
                  </a:lnTo>
                  <a:lnTo>
                    <a:pt x="868" y="495"/>
                  </a:lnTo>
                  <a:lnTo>
                    <a:pt x="868" y="495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14" name="ID_129">
              <a:extLst>
                <a:ext uri="{FF2B5EF4-FFF2-40B4-BE49-F238E27FC236}">
                  <a16:creationId xmlns:a16="http://schemas.microsoft.com/office/drawing/2014/main" id="{5915CA72-C6F0-4769-B3CF-1D1C01A482B0}"/>
                </a:ext>
              </a:extLst>
            </p:cNvPr>
            <p:cNvSpPr/>
            <p:nvPr/>
          </p:nvSpPr>
          <p:spPr>
            <a:xfrm>
              <a:off x="327853" y="2363000"/>
              <a:ext cx="2269" cy="2010"/>
            </a:xfrm>
            <a:custGeom>
              <a:avLst/>
              <a:gdLst/>
              <a:ahLst/>
              <a:cxnLst/>
              <a:rect l="0" t="0" r="0" b="0"/>
              <a:pathLst>
                <a:path w="2269" h="2010">
                  <a:moveTo>
                    <a:pt x="2268" y="0"/>
                  </a:moveTo>
                  <a:lnTo>
                    <a:pt x="2268" y="0"/>
                  </a:lnTo>
                  <a:lnTo>
                    <a:pt x="2268" y="0"/>
                  </a:lnTo>
                  <a:lnTo>
                    <a:pt x="2236" y="522"/>
                  </a:lnTo>
                  <a:lnTo>
                    <a:pt x="2236" y="522"/>
                  </a:lnTo>
                  <a:lnTo>
                    <a:pt x="1335" y="991"/>
                  </a:lnTo>
                  <a:lnTo>
                    <a:pt x="1335" y="991"/>
                  </a:lnTo>
                  <a:lnTo>
                    <a:pt x="1335" y="991"/>
                  </a:lnTo>
                  <a:lnTo>
                    <a:pt x="1335" y="991"/>
                  </a:lnTo>
                  <a:lnTo>
                    <a:pt x="1303" y="1513"/>
                  </a:lnTo>
                  <a:lnTo>
                    <a:pt x="1303" y="1513"/>
                  </a:lnTo>
                  <a:lnTo>
                    <a:pt x="837" y="2009"/>
                  </a:lnTo>
                  <a:lnTo>
                    <a:pt x="837" y="2009"/>
                  </a:lnTo>
                  <a:lnTo>
                    <a:pt x="0" y="1433"/>
                  </a:lnTo>
                  <a:lnTo>
                    <a:pt x="0" y="1433"/>
                  </a:lnTo>
                  <a:lnTo>
                    <a:pt x="901" y="964"/>
                  </a:lnTo>
                  <a:lnTo>
                    <a:pt x="901" y="964"/>
                  </a:lnTo>
                  <a:lnTo>
                    <a:pt x="1368" y="469"/>
                  </a:lnTo>
                  <a:lnTo>
                    <a:pt x="1368" y="469"/>
                  </a:lnTo>
                  <a:lnTo>
                    <a:pt x="1368" y="469"/>
                  </a:lnTo>
                  <a:lnTo>
                    <a:pt x="1368" y="469"/>
                  </a:lnTo>
                  <a:lnTo>
                    <a:pt x="65" y="388"/>
                  </a:lnTo>
                  <a:lnTo>
                    <a:pt x="65" y="388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15" name="ID_130">
              <a:extLst>
                <a:ext uri="{FF2B5EF4-FFF2-40B4-BE49-F238E27FC236}">
                  <a16:creationId xmlns:a16="http://schemas.microsoft.com/office/drawing/2014/main" id="{FFDE3B0C-C67C-40D7-9630-2B4C56C8E1B1}"/>
                </a:ext>
              </a:extLst>
            </p:cNvPr>
            <p:cNvSpPr/>
            <p:nvPr/>
          </p:nvSpPr>
          <p:spPr>
            <a:xfrm>
              <a:off x="330121" y="2362531"/>
              <a:ext cx="902" cy="470"/>
            </a:xfrm>
            <a:custGeom>
              <a:avLst/>
              <a:gdLst/>
              <a:ahLst/>
              <a:cxnLst/>
              <a:rect l="0" t="0" r="0" b="0"/>
              <a:pathLst>
                <a:path w="902" h="470">
                  <a:moveTo>
                    <a:pt x="901" y="0"/>
                  </a:moveTo>
                  <a:lnTo>
                    <a:pt x="901" y="0"/>
                  </a:lnTo>
                  <a:lnTo>
                    <a:pt x="901" y="0"/>
                  </a:lnTo>
                  <a:lnTo>
                    <a:pt x="0" y="469"/>
                  </a:lnTo>
                  <a:lnTo>
                    <a:pt x="0" y="469"/>
                  </a:lnTo>
                  <a:lnTo>
                    <a:pt x="0" y="469"/>
                  </a:lnTo>
                  <a:lnTo>
                    <a:pt x="0" y="469"/>
                  </a:lnTo>
                  <a:lnTo>
                    <a:pt x="901" y="0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16" name="ID_131">
              <a:extLst>
                <a:ext uri="{FF2B5EF4-FFF2-40B4-BE49-F238E27FC236}">
                  <a16:creationId xmlns:a16="http://schemas.microsoft.com/office/drawing/2014/main" id="{4CE7D37D-F47A-4D50-8D07-D10F58EB9BC4}"/>
                </a:ext>
              </a:extLst>
            </p:cNvPr>
            <p:cNvSpPr/>
            <p:nvPr/>
          </p:nvSpPr>
          <p:spPr>
            <a:xfrm>
              <a:off x="328690" y="2362531"/>
              <a:ext cx="2333" cy="2479"/>
            </a:xfrm>
            <a:custGeom>
              <a:avLst/>
              <a:gdLst/>
              <a:ahLst/>
              <a:cxnLst/>
              <a:rect l="0" t="0" r="0" b="0"/>
              <a:pathLst>
                <a:path w="2333" h="2479">
                  <a:moveTo>
                    <a:pt x="0" y="2478"/>
                  </a:moveTo>
                  <a:lnTo>
                    <a:pt x="466" y="1982"/>
                  </a:lnTo>
                  <a:lnTo>
                    <a:pt x="466" y="1982"/>
                  </a:lnTo>
                  <a:lnTo>
                    <a:pt x="498" y="1460"/>
                  </a:lnTo>
                  <a:lnTo>
                    <a:pt x="498" y="1460"/>
                  </a:lnTo>
                  <a:lnTo>
                    <a:pt x="1399" y="991"/>
                  </a:lnTo>
                  <a:lnTo>
                    <a:pt x="1399" y="991"/>
                  </a:lnTo>
                  <a:lnTo>
                    <a:pt x="1431" y="469"/>
                  </a:lnTo>
                  <a:lnTo>
                    <a:pt x="1431" y="469"/>
                  </a:lnTo>
                  <a:lnTo>
                    <a:pt x="2332" y="0"/>
                  </a:lnTo>
                  <a:lnTo>
                    <a:pt x="2332" y="0"/>
                  </a:lnTo>
                  <a:lnTo>
                    <a:pt x="2332" y="0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17" name="ID_132">
              <a:extLst>
                <a:ext uri="{FF2B5EF4-FFF2-40B4-BE49-F238E27FC236}">
                  <a16:creationId xmlns:a16="http://schemas.microsoft.com/office/drawing/2014/main" id="{D4A8D013-5EC1-4CEE-9803-A08DC1FB6E3D}"/>
                </a:ext>
              </a:extLst>
            </p:cNvPr>
            <p:cNvSpPr/>
            <p:nvPr/>
          </p:nvSpPr>
          <p:spPr>
            <a:xfrm>
              <a:off x="57548" y="2314115"/>
              <a:ext cx="78" cy="1044"/>
            </a:xfrm>
            <a:custGeom>
              <a:avLst/>
              <a:gdLst/>
              <a:ahLst/>
              <a:cxnLst/>
              <a:rect l="0" t="0" r="0" b="0"/>
              <a:pathLst>
                <a:path w="78" h="1044">
                  <a:moveTo>
                    <a:pt x="77" y="0"/>
                  </a:moveTo>
                  <a:lnTo>
                    <a:pt x="0" y="1043"/>
                  </a:lnTo>
                  <a:lnTo>
                    <a:pt x="0" y="1043"/>
                  </a:lnTo>
                  <a:lnTo>
                    <a:pt x="0" y="1043"/>
                  </a:lnTo>
                  <a:lnTo>
                    <a:pt x="0" y="1043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18" name="ID_133">
              <a:extLst>
                <a:ext uri="{FF2B5EF4-FFF2-40B4-BE49-F238E27FC236}">
                  <a16:creationId xmlns:a16="http://schemas.microsoft.com/office/drawing/2014/main" id="{0770E95E-A092-44BB-8B2C-CDC369889374}"/>
                </a:ext>
              </a:extLst>
            </p:cNvPr>
            <p:cNvSpPr/>
            <p:nvPr/>
          </p:nvSpPr>
          <p:spPr>
            <a:xfrm>
              <a:off x="64622" y="2307809"/>
              <a:ext cx="868" cy="587"/>
            </a:xfrm>
            <a:custGeom>
              <a:avLst/>
              <a:gdLst/>
              <a:ahLst/>
              <a:cxnLst/>
              <a:rect l="0" t="0" r="0" b="0"/>
              <a:pathLst>
                <a:path w="868" h="587">
                  <a:moveTo>
                    <a:pt x="867" y="64"/>
                  </a:moveTo>
                  <a:lnTo>
                    <a:pt x="828" y="586"/>
                  </a:lnTo>
                  <a:lnTo>
                    <a:pt x="828" y="58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19" name="ID_134">
              <a:extLst>
                <a:ext uri="{FF2B5EF4-FFF2-40B4-BE49-F238E27FC236}">
                  <a16:creationId xmlns:a16="http://schemas.microsoft.com/office/drawing/2014/main" id="{C00533ED-D008-4E04-A0FB-3D03CF0F3AA5}"/>
                </a:ext>
              </a:extLst>
            </p:cNvPr>
            <p:cNvSpPr/>
            <p:nvPr/>
          </p:nvSpPr>
          <p:spPr>
            <a:xfrm>
              <a:off x="61349" y="2304423"/>
              <a:ext cx="40" cy="523"/>
            </a:xfrm>
            <a:custGeom>
              <a:avLst/>
              <a:gdLst/>
              <a:ahLst/>
              <a:cxnLst/>
              <a:rect l="0" t="0" r="0" b="0"/>
              <a:pathLst>
                <a:path w="40" h="523">
                  <a:moveTo>
                    <a:pt x="39" y="0"/>
                  </a:moveTo>
                  <a:lnTo>
                    <a:pt x="0" y="522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20" name="ID_135">
              <a:extLst>
                <a:ext uri="{FF2B5EF4-FFF2-40B4-BE49-F238E27FC236}">
                  <a16:creationId xmlns:a16="http://schemas.microsoft.com/office/drawing/2014/main" id="{E77570E4-5873-4AA0-82DA-44B2DABA3C99}"/>
                </a:ext>
              </a:extLst>
            </p:cNvPr>
            <p:cNvSpPr/>
            <p:nvPr/>
          </p:nvSpPr>
          <p:spPr>
            <a:xfrm>
              <a:off x="47220" y="2301046"/>
              <a:ext cx="11772" cy="10598"/>
            </a:xfrm>
            <a:custGeom>
              <a:avLst/>
              <a:gdLst/>
              <a:ahLst/>
              <a:cxnLst/>
              <a:rect l="0" t="0" r="0" b="0"/>
              <a:pathLst>
                <a:path w="11772" h="10598">
                  <a:moveTo>
                    <a:pt x="8731" y="353"/>
                  </a:moveTo>
                  <a:lnTo>
                    <a:pt x="9558" y="938"/>
                  </a:lnTo>
                  <a:lnTo>
                    <a:pt x="9558" y="938"/>
                  </a:lnTo>
                  <a:lnTo>
                    <a:pt x="10386" y="1524"/>
                  </a:lnTo>
                  <a:lnTo>
                    <a:pt x="10386" y="1524"/>
                  </a:lnTo>
                  <a:lnTo>
                    <a:pt x="11252" y="1588"/>
                  </a:lnTo>
                  <a:lnTo>
                    <a:pt x="11252" y="1588"/>
                  </a:lnTo>
                  <a:lnTo>
                    <a:pt x="11771" y="6349"/>
                  </a:lnTo>
                  <a:lnTo>
                    <a:pt x="4726" y="7402"/>
                  </a:lnTo>
                  <a:lnTo>
                    <a:pt x="5360" y="10597"/>
                  </a:lnTo>
                  <a:lnTo>
                    <a:pt x="0" y="6527"/>
                  </a:lnTo>
                  <a:lnTo>
                    <a:pt x="3620" y="4697"/>
                  </a:lnTo>
                  <a:lnTo>
                    <a:pt x="3968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21" name="ID_136">
              <a:extLst>
                <a:ext uri="{FF2B5EF4-FFF2-40B4-BE49-F238E27FC236}">
                  <a16:creationId xmlns:a16="http://schemas.microsoft.com/office/drawing/2014/main" id="{0F7E8074-A001-419B-BACB-285E9BDCD55C}"/>
                </a:ext>
              </a:extLst>
            </p:cNvPr>
            <p:cNvSpPr/>
            <p:nvPr/>
          </p:nvSpPr>
          <p:spPr>
            <a:xfrm>
              <a:off x="61695" y="2299726"/>
              <a:ext cx="40" cy="523"/>
            </a:xfrm>
            <a:custGeom>
              <a:avLst/>
              <a:gdLst/>
              <a:ahLst/>
              <a:cxnLst/>
              <a:rect l="0" t="0" r="0" b="0"/>
              <a:pathLst>
                <a:path w="40" h="523">
                  <a:moveTo>
                    <a:pt x="39" y="0"/>
                  </a:move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22" name="ID_137">
              <a:extLst>
                <a:ext uri="{FF2B5EF4-FFF2-40B4-BE49-F238E27FC236}">
                  <a16:creationId xmlns:a16="http://schemas.microsoft.com/office/drawing/2014/main" id="{9F9ADA47-DBEC-4D2E-84A0-8587586D800C}"/>
                </a:ext>
              </a:extLst>
            </p:cNvPr>
            <p:cNvSpPr/>
            <p:nvPr/>
          </p:nvSpPr>
          <p:spPr>
            <a:xfrm>
              <a:off x="55951" y="2301399"/>
              <a:ext cx="2522" cy="1236"/>
            </a:xfrm>
            <a:custGeom>
              <a:avLst/>
              <a:gdLst/>
              <a:ahLst/>
              <a:cxnLst/>
              <a:rect l="0" t="0" r="0" b="0"/>
              <a:pathLst>
                <a:path w="2522" h="1236">
                  <a:moveTo>
                    <a:pt x="2521" y="1235"/>
                  </a:moveTo>
                  <a:lnTo>
                    <a:pt x="1655" y="1171"/>
                  </a:lnTo>
                  <a:lnTo>
                    <a:pt x="1655" y="1171"/>
                  </a:lnTo>
                  <a:lnTo>
                    <a:pt x="827" y="585"/>
                  </a:lnTo>
                  <a:lnTo>
                    <a:pt x="827" y="58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23" name="ID_138">
              <a:extLst>
                <a:ext uri="{FF2B5EF4-FFF2-40B4-BE49-F238E27FC236}">
                  <a16:creationId xmlns:a16="http://schemas.microsoft.com/office/drawing/2014/main" id="{798B83C9-87D5-4124-98B1-07BA32771418}"/>
                </a:ext>
              </a:extLst>
            </p:cNvPr>
            <p:cNvSpPr/>
            <p:nvPr/>
          </p:nvSpPr>
          <p:spPr>
            <a:xfrm>
              <a:off x="60945" y="2298619"/>
              <a:ext cx="828" cy="1630"/>
            </a:xfrm>
            <a:custGeom>
              <a:avLst/>
              <a:gdLst/>
              <a:ahLst/>
              <a:cxnLst/>
              <a:rect l="0" t="0" r="0" b="0"/>
              <a:pathLst>
                <a:path w="828" h="1630">
                  <a:moveTo>
                    <a:pt x="0" y="0"/>
                  </a:moveTo>
                  <a:lnTo>
                    <a:pt x="827" y="586"/>
                  </a:lnTo>
                  <a:lnTo>
                    <a:pt x="827" y="586"/>
                  </a:lnTo>
                  <a:lnTo>
                    <a:pt x="789" y="1107"/>
                  </a:lnTo>
                  <a:lnTo>
                    <a:pt x="789" y="1107"/>
                  </a:lnTo>
                  <a:lnTo>
                    <a:pt x="750" y="1629"/>
                  </a:lnTo>
                  <a:lnTo>
                    <a:pt x="750" y="1629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24" name="ID_139">
              <a:extLst>
                <a:ext uri="{FF2B5EF4-FFF2-40B4-BE49-F238E27FC236}">
                  <a16:creationId xmlns:a16="http://schemas.microsoft.com/office/drawing/2014/main" id="{9F324FE7-14E3-41C1-8CB4-B6EA3F1292FB}"/>
                </a:ext>
              </a:extLst>
            </p:cNvPr>
            <p:cNvSpPr/>
            <p:nvPr/>
          </p:nvSpPr>
          <p:spPr>
            <a:xfrm>
              <a:off x="43155" y="2294173"/>
              <a:ext cx="4724" cy="4530"/>
            </a:xfrm>
            <a:custGeom>
              <a:avLst/>
              <a:gdLst/>
              <a:ahLst/>
              <a:cxnLst/>
              <a:rect l="0" t="0" r="0" b="0"/>
              <a:pathLst>
                <a:path w="4724" h="4530">
                  <a:moveTo>
                    <a:pt x="272" y="0"/>
                  </a:moveTo>
                  <a:lnTo>
                    <a:pt x="3263" y="747"/>
                  </a:lnTo>
                  <a:lnTo>
                    <a:pt x="4723" y="4529"/>
                  </a:lnTo>
                  <a:lnTo>
                    <a:pt x="0" y="3653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25" name="ID_140">
              <a:extLst>
                <a:ext uri="{FF2B5EF4-FFF2-40B4-BE49-F238E27FC236}">
                  <a16:creationId xmlns:a16="http://schemas.microsoft.com/office/drawing/2014/main" id="{2862129F-64D9-43C0-B1EA-736998C8673C}"/>
                </a:ext>
              </a:extLst>
            </p:cNvPr>
            <p:cNvSpPr/>
            <p:nvPr/>
          </p:nvSpPr>
          <p:spPr>
            <a:xfrm>
              <a:off x="61291" y="2293464"/>
              <a:ext cx="1655" cy="2089"/>
            </a:xfrm>
            <a:custGeom>
              <a:avLst/>
              <a:gdLst/>
              <a:ahLst/>
              <a:cxnLst/>
              <a:rect l="0" t="0" r="0" b="0"/>
              <a:pathLst>
                <a:path w="1655" h="2089">
                  <a:moveTo>
                    <a:pt x="904" y="0"/>
                  </a:moveTo>
                  <a:lnTo>
                    <a:pt x="866" y="522"/>
                  </a:lnTo>
                  <a:lnTo>
                    <a:pt x="866" y="522"/>
                  </a:lnTo>
                  <a:lnTo>
                    <a:pt x="827" y="1044"/>
                  </a:lnTo>
                  <a:lnTo>
                    <a:pt x="827" y="1044"/>
                  </a:lnTo>
                  <a:lnTo>
                    <a:pt x="1654" y="1630"/>
                  </a:lnTo>
                  <a:lnTo>
                    <a:pt x="1654" y="1630"/>
                  </a:lnTo>
                  <a:lnTo>
                    <a:pt x="750" y="2088"/>
                  </a:lnTo>
                  <a:lnTo>
                    <a:pt x="750" y="2088"/>
                  </a:lnTo>
                  <a:lnTo>
                    <a:pt x="789" y="1566"/>
                  </a:lnTo>
                  <a:lnTo>
                    <a:pt x="789" y="1566"/>
                  </a:lnTo>
                  <a:lnTo>
                    <a:pt x="827" y="1044"/>
                  </a:lnTo>
                  <a:lnTo>
                    <a:pt x="827" y="1044"/>
                  </a:lnTo>
                  <a:lnTo>
                    <a:pt x="0" y="459"/>
                  </a:lnTo>
                  <a:lnTo>
                    <a:pt x="0" y="459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26" name="ID_141">
              <a:extLst>
                <a:ext uri="{FF2B5EF4-FFF2-40B4-BE49-F238E27FC236}">
                  <a16:creationId xmlns:a16="http://schemas.microsoft.com/office/drawing/2014/main" id="{AE75B2C9-F618-4756-85DE-A24DD78F6F11}"/>
                </a:ext>
              </a:extLst>
            </p:cNvPr>
            <p:cNvSpPr/>
            <p:nvPr/>
          </p:nvSpPr>
          <p:spPr>
            <a:xfrm>
              <a:off x="57510" y="2291548"/>
              <a:ext cx="40" cy="523"/>
            </a:xfrm>
            <a:custGeom>
              <a:avLst/>
              <a:gdLst/>
              <a:ahLst/>
              <a:cxnLst/>
              <a:rect l="0" t="0" r="0" b="0"/>
              <a:pathLst>
                <a:path w="40" h="523">
                  <a:moveTo>
                    <a:pt x="39" y="0"/>
                  </a:moveTo>
                  <a:lnTo>
                    <a:pt x="0" y="522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27" name="ID_142">
              <a:extLst>
                <a:ext uri="{FF2B5EF4-FFF2-40B4-BE49-F238E27FC236}">
                  <a16:creationId xmlns:a16="http://schemas.microsoft.com/office/drawing/2014/main" id="{9A87B087-1D28-4BD5-97DD-68BBEBDCC365}"/>
                </a:ext>
              </a:extLst>
            </p:cNvPr>
            <p:cNvSpPr/>
            <p:nvPr/>
          </p:nvSpPr>
          <p:spPr>
            <a:xfrm>
              <a:off x="53375" y="2289140"/>
              <a:ext cx="6897" cy="6807"/>
            </a:xfrm>
            <a:custGeom>
              <a:avLst/>
              <a:gdLst/>
              <a:ahLst/>
              <a:cxnLst/>
              <a:rect l="0" t="0" r="0" b="0"/>
              <a:pathLst>
                <a:path w="6897" h="6807">
                  <a:moveTo>
                    <a:pt x="2597" y="193"/>
                  </a:moveTo>
                  <a:lnTo>
                    <a:pt x="4213" y="1886"/>
                  </a:lnTo>
                  <a:lnTo>
                    <a:pt x="4213" y="1886"/>
                  </a:lnTo>
                  <a:lnTo>
                    <a:pt x="4174" y="2408"/>
                  </a:lnTo>
                  <a:lnTo>
                    <a:pt x="4174" y="2408"/>
                  </a:lnTo>
                  <a:lnTo>
                    <a:pt x="4135" y="2930"/>
                  </a:lnTo>
                  <a:lnTo>
                    <a:pt x="4135" y="2930"/>
                  </a:lnTo>
                  <a:lnTo>
                    <a:pt x="4135" y="2930"/>
                  </a:lnTo>
                  <a:lnTo>
                    <a:pt x="4135" y="2930"/>
                  </a:lnTo>
                  <a:lnTo>
                    <a:pt x="4135" y="2930"/>
                  </a:lnTo>
                  <a:lnTo>
                    <a:pt x="4135" y="2930"/>
                  </a:lnTo>
                  <a:lnTo>
                    <a:pt x="5001" y="2994"/>
                  </a:lnTo>
                  <a:lnTo>
                    <a:pt x="5001" y="2994"/>
                  </a:lnTo>
                  <a:lnTo>
                    <a:pt x="6694" y="3643"/>
                  </a:lnTo>
                  <a:lnTo>
                    <a:pt x="6694" y="3643"/>
                  </a:lnTo>
                  <a:lnTo>
                    <a:pt x="6896" y="6806"/>
                  </a:lnTo>
                  <a:lnTo>
                    <a:pt x="3000" y="6519"/>
                  </a:lnTo>
                  <a:lnTo>
                    <a:pt x="673" y="2674"/>
                  </a:lnTo>
                  <a:lnTo>
                    <a:pt x="673" y="267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97" y="193"/>
                  </a:lnTo>
                  <a:lnTo>
                    <a:pt x="2597" y="193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28" name="ID_143">
              <a:extLst>
                <a:ext uri="{FF2B5EF4-FFF2-40B4-BE49-F238E27FC236}">
                  <a16:creationId xmlns:a16="http://schemas.microsoft.com/office/drawing/2014/main" id="{859FAEDB-BC20-4920-96F4-CF09EC1554AB}"/>
                </a:ext>
              </a:extLst>
            </p:cNvPr>
            <p:cNvSpPr/>
            <p:nvPr/>
          </p:nvSpPr>
          <p:spPr>
            <a:xfrm>
              <a:off x="47077" y="2283633"/>
              <a:ext cx="5472" cy="7893"/>
            </a:xfrm>
            <a:custGeom>
              <a:avLst/>
              <a:gdLst/>
              <a:ahLst/>
              <a:cxnLst/>
              <a:rect l="0" t="0" r="0" b="0"/>
              <a:pathLst>
                <a:path w="5472" h="7893">
                  <a:moveTo>
                    <a:pt x="2790" y="0"/>
                  </a:moveTo>
                  <a:lnTo>
                    <a:pt x="3617" y="586"/>
                  </a:lnTo>
                  <a:lnTo>
                    <a:pt x="3617" y="586"/>
                  </a:lnTo>
                  <a:lnTo>
                    <a:pt x="4328" y="2738"/>
                  </a:lnTo>
                  <a:lnTo>
                    <a:pt x="4328" y="2738"/>
                  </a:lnTo>
                  <a:lnTo>
                    <a:pt x="4289" y="3260"/>
                  </a:lnTo>
                  <a:lnTo>
                    <a:pt x="4289" y="3260"/>
                  </a:lnTo>
                  <a:lnTo>
                    <a:pt x="5116" y="3846"/>
                  </a:lnTo>
                  <a:lnTo>
                    <a:pt x="5116" y="3846"/>
                  </a:lnTo>
                  <a:lnTo>
                    <a:pt x="5471" y="4921"/>
                  </a:lnTo>
                  <a:lnTo>
                    <a:pt x="5471" y="4921"/>
                  </a:lnTo>
                  <a:lnTo>
                    <a:pt x="3075" y="7892"/>
                  </a:lnTo>
                  <a:lnTo>
                    <a:pt x="3501" y="2152"/>
                  </a:lnTo>
                  <a:lnTo>
                    <a:pt x="40" y="1895"/>
                  </a:lnTo>
                  <a:lnTo>
                    <a:pt x="40" y="1895"/>
                  </a:lnTo>
                  <a:lnTo>
                    <a:pt x="0" y="2417"/>
                  </a:lnTo>
                  <a:lnTo>
                    <a:pt x="0" y="2417"/>
                  </a:lnTo>
                  <a:lnTo>
                    <a:pt x="40" y="1895"/>
                  </a:lnTo>
                  <a:lnTo>
                    <a:pt x="40" y="1895"/>
                  </a:lnTo>
                  <a:lnTo>
                    <a:pt x="78" y="1373"/>
                  </a:lnTo>
                  <a:lnTo>
                    <a:pt x="78" y="1373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29" name="ID_144">
              <a:extLst>
                <a:ext uri="{FF2B5EF4-FFF2-40B4-BE49-F238E27FC236}">
                  <a16:creationId xmlns:a16="http://schemas.microsoft.com/office/drawing/2014/main" id="{7707EC98-8570-4868-9012-06182B5E01C3}"/>
                </a:ext>
              </a:extLst>
            </p:cNvPr>
            <p:cNvSpPr/>
            <p:nvPr/>
          </p:nvSpPr>
          <p:spPr>
            <a:xfrm>
              <a:off x="37320" y="2282699"/>
              <a:ext cx="1732" cy="130"/>
            </a:xfrm>
            <a:custGeom>
              <a:avLst/>
              <a:gdLst/>
              <a:ahLst/>
              <a:cxnLst/>
              <a:rect l="0" t="0" r="0" b="0"/>
              <a:pathLst>
                <a:path w="1732" h="130">
                  <a:moveTo>
                    <a:pt x="0" y="0"/>
                  </a:moveTo>
                  <a:lnTo>
                    <a:pt x="865" y="64"/>
                  </a:lnTo>
                  <a:lnTo>
                    <a:pt x="865" y="64"/>
                  </a:lnTo>
                  <a:lnTo>
                    <a:pt x="865" y="64"/>
                  </a:lnTo>
                  <a:lnTo>
                    <a:pt x="865" y="64"/>
                  </a:lnTo>
                  <a:lnTo>
                    <a:pt x="1731" y="129"/>
                  </a:lnTo>
                  <a:lnTo>
                    <a:pt x="1731" y="129"/>
                  </a:lnTo>
                  <a:lnTo>
                    <a:pt x="865" y="64"/>
                  </a:lnTo>
                  <a:lnTo>
                    <a:pt x="865" y="64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30" name="ID_145">
              <a:extLst>
                <a:ext uri="{FF2B5EF4-FFF2-40B4-BE49-F238E27FC236}">
                  <a16:creationId xmlns:a16="http://schemas.microsoft.com/office/drawing/2014/main" id="{8A95BC98-20F7-4E49-A6BD-2E6F9AB8FF30}"/>
                </a:ext>
              </a:extLst>
            </p:cNvPr>
            <p:cNvSpPr/>
            <p:nvPr/>
          </p:nvSpPr>
          <p:spPr>
            <a:xfrm>
              <a:off x="47077" y="2285006"/>
              <a:ext cx="79" cy="1045"/>
            </a:xfrm>
            <a:custGeom>
              <a:avLst/>
              <a:gdLst/>
              <a:ahLst/>
              <a:cxnLst/>
              <a:rect l="0" t="0" r="0" b="0"/>
              <a:pathLst>
                <a:path w="79" h="1045">
                  <a:moveTo>
                    <a:pt x="78" y="0"/>
                  </a:moveTo>
                  <a:lnTo>
                    <a:pt x="40" y="522"/>
                  </a:lnTo>
                  <a:lnTo>
                    <a:pt x="40" y="522"/>
                  </a:lnTo>
                  <a:lnTo>
                    <a:pt x="0" y="1044"/>
                  </a:lnTo>
                  <a:lnTo>
                    <a:pt x="0" y="1044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31" name="ID_146">
              <a:extLst>
                <a:ext uri="{FF2B5EF4-FFF2-40B4-BE49-F238E27FC236}">
                  <a16:creationId xmlns:a16="http://schemas.microsoft.com/office/drawing/2014/main" id="{033DDB94-454D-4EAC-A390-55CF0E875B88}"/>
                </a:ext>
              </a:extLst>
            </p:cNvPr>
            <p:cNvSpPr/>
            <p:nvPr/>
          </p:nvSpPr>
          <p:spPr>
            <a:xfrm>
              <a:off x="39051" y="2282828"/>
              <a:ext cx="866" cy="66"/>
            </a:xfrm>
            <a:custGeom>
              <a:avLst/>
              <a:gdLst/>
              <a:ahLst/>
              <a:cxnLst/>
              <a:rect l="0" t="0" r="0" b="0"/>
              <a:pathLst>
                <a:path w="866" h="6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65" y="65"/>
                  </a:lnTo>
                  <a:lnTo>
                    <a:pt x="865" y="6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32" name="ID_147">
              <a:extLst>
                <a:ext uri="{FF2B5EF4-FFF2-40B4-BE49-F238E27FC236}">
                  <a16:creationId xmlns:a16="http://schemas.microsoft.com/office/drawing/2014/main" id="{89FE0F88-2F70-4F69-A0A0-3715B2C8AE92}"/>
                </a:ext>
              </a:extLst>
            </p:cNvPr>
            <p:cNvSpPr/>
            <p:nvPr/>
          </p:nvSpPr>
          <p:spPr>
            <a:xfrm>
              <a:off x="37320" y="2282242"/>
              <a:ext cx="905" cy="522"/>
            </a:xfrm>
            <a:custGeom>
              <a:avLst/>
              <a:gdLst/>
              <a:ahLst/>
              <a:cxnLst/>
              <a:rect l="0" t="0" r="0" b="0"/>
              <a:pathLst>
                <a:path w="905" h="522">
                  <a:moveTo>
                    <a:pt x="904" y="0"/>
                  </a:moveTo>
                  <a:lnTo>
                    <a:pt x="865" y="521"/>
                  </a:lnTo>
                  <a:lnTo>
                    <a:pt x="865" y="521"/>
                  </a:lnTo>
                  <a:lnTo>
                    <a:pt x="0" y="457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33" name="ID_148">
              <a:extLst>
                <a:ext uri="{FF2B5EF4-FFF2-40B4-BE49-F238E27FC236}">
                  <a16:creationId xmlns:a16="http://schemas.microsoft.com/office/drawing/2014/main" id="{C0D50E88-A3EE-4E9D-B6A1-5FC1D2C5B038}"/>
                </a:ext>
              </a:extLst>
            </p:cNvPr>
            <p:cNvSpPr/>
            <p:nvPr/>
          </p:nvSpPr>
          <p:spPr>
            <a:xfrm>
              <a:off x="43688" y="2278455"/>
              <a:ext cx="40" cy="522"/>
            </a:xfrm>
            <a:custGeom>
              <a:avLst/>
              <a:gdLst/>
              <a:ahLst/>
              <a:cxnLst/>
              <a:rect l="0" t="0" r="0" b="0"/>
              <a:pathLst>
                <a:path w="40" h="522">
                  <a:moveTo>
                    <a:pt x="39" y="0"/>
                  </a:moveTo>
                  <a:lnTo>
                    <a:pt x="0" y="521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34" name="ID_149">
              <a:extLst>
                <a:ext uri="{FF2B5EF4-FFF2-40B4-BE49-F238E27FC236}">
                  <a16:creationId xmlns:a16="http://schemas.microsoft.com/office/drawing/2014/main" id="{BC18E93B-6643-457E-936D-DF8D338A5E78}"/>
                </a:ext>
              </a:extLst>
            </p:cNvPr>
            <p:cNvSpPr/>
            <p:nvPr/>
          </p:nvSpPr>
          <p:spPr>
            <a:xfrm>
              <a:off x="43688" y="2274280"/>
              <a:ext cx="3262" cy="4697"/>
            </a:xfrm>
            <a:custGeom>
              <a:avLst/>
              <a:gdLst/>
              <a:ahLst/>
              <a:cxnLst/>
              <a:rect l="0" t="0" r="0" b="0"/>
              <a:pathLst>
                <a:path w="3262" h="4697">
                  <a:moveTo>
                    <a:pt x="1609" y="618"/>
                  </a:moveTo>
                  <a:lnTo>
                    <a:pt x="3261" y="1791"/>
                  </a:lnTo>
                  <a:lnTo>
                    <a:pt x="3261" y="1791"/>
                  </a:lnTo>
                  <a:lnTo>
                    <a:pt x="3261" y="1791"/>
                  </a:lnTo>
                  <a:lnTo>
                    <a:pt x="3261" y="1791"/>
                  </a:lnTo>
                  <a:lnTo>
                    <a:pt x="0" y="4696"/>
                  </a:lnTo>
                  <a:lnTo>
                    <a:pt x="0" y="4696"/>
                  </a:lnTo>
                  <a:lnTo>
                    <a:pt x="39" y="4175"/>
                  </a:lnTo>
                  <a:lnTo>
                    <a:pt x="39" y="4175"/>
                  </a:lnTo>
                  <a:lnTo>
                    <a:pt x="234" y="1565"/>
                  </a:lnTo>
                  <a:lnTo>
                    <a:pt x="234" y="1565"/>
                  </a:lnTo>
                  <a:lnTo>
                    <a:pt x="350" y="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35" name="ID_150">
              <a:extLst>
                <a:ext uri="{FF2B5EF4-FFF2-40B4-BE49-F238E27FC236}">
                  <a16:creationId xmlns:a16="http://schemas.microsoft.com/office/drawing/2014/main" id="{E49C80D8-8C06-4B79-84E1-46231F3136D6}"/>
                </a:ext>
              </a:extLst>
            </p:cNvPr>
            <p:cNvSpPr/>
            <p:nvPr/>
          </p:nvSpPr>
          <p:spPr>
            <a:xfrm>
              <a:off x="31300" y="2269718"/>
              <a:ext cx="11913" cy="13762"/>
            </a:xfrm>
            <a:custGeom>
              <a:avLst/>
              <a:gdLst/>
              <a:ahLst/>
              <a:cxnLst/>
              <a:rect l="0" t="0" r="0" b="0"/>
              <a:pathLst>
                <a:path w="11913" h="13762">
                  <a:moveTo>
                    <a:pt x="8725" y="65"/>
                  </a:moveTo>
                  <a:lnTo>
                    <a:pt x="10416" y="716"/>
                  </a:lnTo>
                  <a:lnTo>
                    <a:pt x="10416" y="716"/>
                  </a:lnTo>
                  <a:lnTo>
                    <a:pt x="11203" y="1824"/>
                  </a:lnTo>
                  <a:lnTo>
                    <a:pt x="11203" y="1824"/>
                  </a:lnTo>
                  <a:lnTo>
                    <a:pt x="11912" y="3976"/>
                  </a:lnTo>
                  <a:lnTo>
                    <a:pt x="9442" y="13761"/>
                  </a:lnTo>
                  <a:lnTo>
                    <a:pt x="8616" y="13175"/>
                  </a:lnTo>
                  <a:lnTo>
                    <a:pt x="8616" y="13175"/>
                  </a:lnTo>
                  <a:lnTo>
                    <a:pt x="7751" y="13110"/>
                  </a:lnTo>
                  <a:lnTo>
                    <a:pt x="7751" y="13110"/>
                  </a:lnTo>
                  <a:lnTo>
                    <a:pt x="6885" y="13045"/>
                  </a:lnTo>
                  <a:lnTo>
                    <a:pt x="6885" y="13045"/>
                  </a:lnTo>
                  <a:lnTo>
                    <a:pt x="6924" y="12524"/>
                  </a:lnTo>
                  <a:lnTo>
                    <a:pt x="6924" y="12524"/>
                  </a:lnTo>
                  <a:lnTo>
                    <a:pt x="6964" y="12002"/>
                  </a:lnTo>
                  <a:lnTo>
                    <a:pt x="6964" y="12002"/>
                  </a:lnTo>
                  <a:lnTo>
                    <a:pt x="6964" y="12002"/>
                  </a:lnTo>
                  <a:lnTo>
                    <a:pt x="6964" y="12002"/>
                  </a:lnTo>
                  <a:lnTo>
                    <a:pt x="6137" y="11415"/>
                  </a:lnTo>
                  <a:lnTo>
                    <a:pt x="6137" y="11415"/>
                  </a:lnTo>
                  <a:lnTo>
                    <a:pt x="6683" y="4110"/>
                  </a:lnTo>
                  <a:lnTo>
                    <a:pt x="1535" y="8972"/>
                  </a:lnTo>
                  <a:lnTo>
                    <a:pt x="0" y="6233"/>
                  </a:lnTo>
                  <a:lnTo>
                    <a:pt x="4482" y="4470"/>
                  </a:lnTo>
                  <a:lnTo>
                    <a:pt x="7860" y="0"/>
                  </a:lnTo>
                  <a:lnTo>
                    <a:pt x="7860" y="0"/>
                  </a:lnTo>
                  <a:lnTo>
                    <a:pt x="8725" y="65"/>
                  </a:lnTo>
                  <a:lnTo>
                    <a:pt x="8725" y="65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36" name="ID_151">
              <a:extLst>
                <a:ext uri="{FF2B5EF4-FFF2-40B4-BE49-F238E27FC236}">
                  <a16:creationId xmlns:a16="http://schemas.microsoft.com/office/drawing/2014/main" id="{0FF89231-4894-4689-B03D-4D3F3CA5FDF7}"/>
                </a:ext>
              </a:extLst>
            </p:cNvPr>
            <p:cNvSpPr/>
            <p:nvPr/>
          </p:nvSpPr>
          <p:spPr>
            <a:xfrm>
              <a:off x="41716" y="2269390"/>
              <a:ext cx="2673" cy="2153"/>
            </a:xfrm>
            <a:custGeom>
              <a:avLst/>
              <a:gdLst/>
              <a:ahLst/>
              <a:cxnLst/>
              <a:rect l="0" t="0" r="0" b="0"/>
              <a:pathLst>
                <a:path w="2673" h="2153">
                  <a:moveTo>
                    <a:pt x="2672" y="194"/>
                  </a:moveTo>
                  <a:lnTo>
                    <a:pt x="2633" y="716"/>
                  </a:lnTo>
                  <a:lnTo>
                    <a:pt x="2633" y="716"/>
                  </a:lnTo>
                  <a:lnTo>
                    <a:pt x="1730" y="1173"/>
                  </a:lnTo>
                  <a:lnTo>
                    <a:pt x="1730" y="1173"/>
                  </a:lnTo>
                  <a:lnTo>
                    <a:pt x="787" y="2152"/>
                  </a:lnTo>
                  <a:lnTo>
                    <a:pt x="787" y="2152"/>
                  </a:lnTo>
                  <a:lnTo>
                    <a:pt x="0" y="1044"/>
                  </a:lnTo>
                  <a:lnTo>
                    <a:pt x="0" y="104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943" y="65"/>
                  </a:lnTo>
                  <a:lnTo>
                    <a:pt x="943" y="65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37" name="ID_152">
              <a:extLst>
                <a:ext uri="{FF2B5EF4-FFF2-40B4-BE49-F238E27FC236}">
                  <a16:creationId xmlns:a16="http://schemas.microsoft.com/office/drawing/2014/main" id="{8382365E-3612-498A-888D-18EABCB3E53F}"/>
                </a:ext>
              </a:extLst>
            </p:cNvPr>
            <p:cNvSpPr/>
            <p:nvPr/>
          </p:nvSpPr>
          <p:spPr>
            <a:xfrm>
              <a:off x="45331" y="2268083"/>
              <a:ext cx="40" cy="523"/>
            </a:xfrm>
            <a:custGeom>
              <a:avLst/>
              <a:gdLst/>
              <a:ahLst/>
              <a:cxnLst/>
              <a:rect l="0" t="0" r="0" b="0"/>
              <a:pathLst>
                <a:path w="40" h="523">
                  <a:moveTo>
                    <a:pt x="39" y="0"/>
                  </a:moveTo>
                  <a:lnTo>
                    <a:pt x="0" y="522"/>
                  </a:lnTo>
                  <a:lnTo>
                    <a:pt x="0" y="52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38" name="ID_153">
              <a:extLst>
                <a:ext uri="{FF2B5EF4-FFF2-40B4-BE49-F238E27FC236}">
                  <a16:creationId xmlns:a16="http://schemas.microsoft.com/office/drawing/2014/main" id="{30021CC4-50F1-47CE-B802-FFBDF56BC84D}"/>
                </a:ext>
              </a:extLst>
            </p:cNvPr>
            <p:cNvSpPr/>
            <p:nvPr/>
          </p:nvSpPr>
          <p:spPr>
            <a:xfrm>
              <a:off x="39160" y="2267696"/>
              <a:ext cx="1022" cy="2088"/>
            </a:xfrm>
            <a:custGeom>
              <a:avLst/>
              <a:gdLst/>
              <a:ahLst/>
              <a:cxnLst/>
              <a:rect l="0" t="0" r="0" b="0"/>
              <a:pathLst>
                <a:path w="1022" h="2088">
                  <a:moveTo>
                    <a:pt x="1021" y="0"/>
                  </a:moveTo>
                  <a:lnTo>
                    <a:pt x="982" y="522"/>
                  </a:lnTo>
                  <a:lnTo>
                    <a:pt x="982" y="522"/>
                  </a:lnTo>
                  <a:lnTo>
                    <a:pt x="865" y="2087"/>
                  </a:lnTo>
                  <a:lnTo>
                    <a:pt x="865" y="2087"/>
                  </a:lnTo>
                  <a:lnTo>
                    <a:pt x="0" y="2022"/>
                  </a:lnTo>
                  <a:lnTo>
                    <a:pt x="0" y="2022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39" name="ID_154">
              <a:extLst>
                <a:ext uri="{FF2B5EF4-FFF2-40B4-BE49-F238E27FC236}">
                  <a16:creationId xmlns:a16="http://schemas.microsoft.com/office/drawing/2014/main" id="{030573F7-A050-419C-82BA-1D630AAB052E}"/>
                </a:ext>
              </a:extLst>
            </p:cNvPr>
            <p:cNvSpPr/>
            <p:nvPr/>
          </p:nvSpPr>
          <p:spPr>
            <a:xfrm>
              <a:off x="40025" y="2267696"/>
              <a:ext cx="2635" cy="2739"/>
            </a:xfrm>
            <a:custGeom>
              <a:avLst/>
              <a:gdLst/>
              <a:ahLst/>
              <a:cxnLst/>
              <a:rect l="0" t="0" r="0" b="0"/>
              <a:pathLst>
                <a:path w="2635" h="2739">
                  <a:moveTo>
                    <a:pt x="2634" y="1759"/>
                  </a:moveTo>
                  <a:lnTo>
                    <a:pt x="1769" y="1694"/>
                  </a:lnTo>
                  <a:lnTo>
                    <a:pt x="1769" y="1694"/>
                  </a:lnTo>
                  <a:lnTo>
                    <a:pt x="1691" y="2738"/>
                  </a:lnTo>
                  <a:lnTo>
                    <a:pt x="1691" y="2738"/>
                  </a:lnTo>
                  <a:lnTo>
                    <a:pt x="0" y="2087"/>
                  </a:lnTo>
                  <a:lnTo>
                    <a:pt x="0" y="2087"/>
                  </a:lnTo>
                  <a:lnTo>
                    <a:pt x="117" y="522"/>
                  </a:lnTo>
                  <a:lnTo>
                    <a:pt x="117" y="522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40" name="ID_155">
              <a:extLst>
                <a:ext uri="{FF2B5EF4-FFF2-40B4-BE49-F238E27FC236}">
                  <a16:creationId xmlns:a16="http://schemas.microsoft.com/office/drawing/2014/main" id="{9C20520D-45AF-4405-8612-638831D48D6E}"/>
                </a:ext>
              </a:extLst>
            </p:cNvPr>
            <p:cNvSpPr/>
            <p:nvPr/>
          </p:nvSpPr>
          <p:spPr>
            <a:xfrm>
              <a:off x="7729" y="2248456"/>
              <a:ext cx="865" cy="67"/>
            </a:xfrm>
            <a:custGeom>
              <a:avLst/>
              <a:gdLst/>
              <a:ahLst/>
              <a:cxnLst/>
              <a:rect l="0" t="0" r="0" b="0"/>
              <a:pathLst>
                <a:path w="865" h="67">
                  <a:moveTo>
                    <a:pt x="0" y="0"/>
                  </a:moveTo>
                  <a:lnTo>
                    <a:pt x="864" y="66"/>
                  </a:lnTo>
                  <a:lnTo>
                    <a:pt x="864" y="66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41" name="ID_156">
              <a:extLst>
                <a:ext uri="{FF2B5EF4-FFF2-40B4-BE49-F238E27FC236}">
                  <a16:creationId xmlns:a16="http://schemas.microsoft.com/office/drawing/2014/main" id="{3670334F-9ABA-49B4-BC28-0BBDCD3262B0}"/>
                </a:ext>
              </a:extLst>
            </p:cNvPr>
            <p:cNvSpPr/>
            <p:nvPr/>
          </p:nvSpPr>
          <p:spPr>
            <a:xfrm>
              <a:off x="34361" y="2250412"/>
              <a:ext cx="8835" cy="10146"/>
            </a:xfrm>
            <a:custGeom>
              <a:avLst/>
              <a:gdLst/>
              <a:ahLst/>
              <a:cxnLst/>
              <a:rect l="0" t="0" r="0" b="0"/>
              <a:pathLst>
                <a:path w="8835" h="10146">
                  <a:moveTo>
                    <a:pt x="6600" y="6848"/>
                  </a:moveTo>
                  <a:lnTo>
                    <a:pt x="5696" y="7305"/>
                  </a:lnTo>
                  <a:lnTo>
                    <a:pt x="5696" y="7305"/>
                  </a:lnTo>
                  <a:lnTo>
                    <a:pt x="1572" y="10145"/>
                  </a:lnTo>
                  <a:lnTo>
                    <a:pt x="0" y="7928"/>
                  </a:lnTo>
                  <a:lnTo>
                    <a:pt x="5144" y="3066"/>
                  </a:lnTo>
                  <a:lnTo>
                    <a:pt x="5144" y="3066"/>
                  </a:lnTo>
                  <a:lnTo>
                    <a:pt x="6047" y="2609"/>
                  </a:lnTo>
                  <a:lnTo>
                    <a:pt x="6047" y="2609"/>
                  </a:lnTo>
                  <a:lnTo>
                    <a:pt x="5222" y="2022"/>
                  </a:lnTo>
                  <a:lnTo>
                    <a:pt x="5222" y="2022"/>
                  </a:lnTo>
                  <a:lnTo>
                    <a:pt x="6164" y="1043"/>
                  </a:lnTo>
                  <a:lnTo>
                    <a:pt x="6164" y="1043"/>
                  </a:lnTo>
                  <a:lnTo>
                    <a:pt x="6203" y="522"/>
                  </a:lnTo>
                  <a:lnTo>
                    <a:pt x="6203" y="522"/>
                  </a:lnTo>
                  <a:lnTo>
                    <a:pt x="6242" y="0"/>
                  </a:lnTo>
                  <a:lnTo>
                    <a:pt x="6242" y="0"/>
                  </a:lnTo>
                  <a:lnTo>
                    <a:pt x="7971" y="129"/>
                  </a:lnTo>
                  <a:lnTo>
                    <a:pt x="7971" y="129"/>
                  </a:lnTo>
                  <a:lnTo>
                    <a:pt x="7931" y="651"/>
                  </a:lnTo>
                  <a:lnTo>
                    <a:pt x="7931" y="651"/>
                  </a:lnTo>
                  <a:lnTo>
                    <a:pt x="8834" y="193"/>
                  </a:lnTo>
                  <a:lnTo>
                    <a:pt x="8834" y="193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42" name="ID_157">
              <a:extLst>
                <a:ext uri="{FF2B5EF4-FFF2-40B4-BE49-F238E27FC236}">
                  <a16:creationId xmlns:a16="http://schemas.microsoft.com/office/drawing/2014/main" id="{93E245ED-E023-4D9C-8B3C-A9CB60832CAD}"/>
                </a:ext>
              </a:extLst>
            </p:cNvPr>
            <p:cNvSpPr/>
            <p:nvPr/>
          </p:nvSpPr>
          <p:spPr>
            <a:xfrm>
              <a:off x="39505" y="2249368"/>
              <a:ext cx="1177" cy="4111"/>
            </a:xfrm>
            <a:custGeom>
              <a:avLst/>
              <a:gdLst/>
              <a:ahLst/>
              <a:cxnLst/>
              <a:rect l="0" t="0" r="0" b="0"/>
              <a:pathLst>
                <a:path w="1177" h="4111">
                  <a:moveTo>
                    <a:pt x="1176" y="0"/>
                  </a:moveTo>
                  <a:lnTo>
                    <a:pt x="1098" y="1044"/>
                  </a:lnTo>
                  <a:lnTo>
                    <a:pt x="1098" y="1044"/>
                  </a:lnTo>
                  <a:lnTo>
                    <a:pt x="1059" y="1566"/>
                  </a:lnTo>
                  <a:lnTo>
                    <a:pt x="1059" y="1566"/>
                  </a:lnTo>
                  <a:lnTo>
                    <a:pt x="1020" y="2087"/>
                  </a:lnTo>
                  <a:lnTo>
                    <a:pt x="1020" y="2087"/>
                  </a:lnTo>
                  <a:lnTo>
                    <a:pt x="78" y="3066"/>
                  </a:lnTo>
                  <a:lnTo>
                    <a:pt x="78" y="3066"/>
                  </a:lnTo>
                  <a:lnTo>
                    <a:pt x="903" y="3653"/>
                  </a:lnTo>
                  <a:lnTo>
                    <a:pt x="903" y="3653"/>
                  </a:lnTo>
                  <a:lnTo>
                    <a:pt x="0" y="4110"/>
                  </a:lnTo>
                  <a:lnTo>
                    <a:pt x="0" y="411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43" name="ID_158">
              <a:extLst>
                <a:ext uri="{FF2B5EF4-FFF2-40B4-BE49-F238E27FC236}">
                  <a16:creationId xmlns:a16="http://schemas.microsoft.com/office/drawing/2014/main" id="{3E877E39-CC21-45F8-A993-BEA62068DAAD}"/>
                </a:ext>
              </a:extLst>
            </p:cNvPr>
            <p:cNvSpPr/>
            <p:nvPr/>
          </p:nvSpPr>
          <p:spPr>
            <a:xfrm>
              <a:off x="42409" y="2247997"/>
              <a:ext cx="1807" cy="1501"/>
            </a:xfrm>
            <a:custGeom>
              <a:avLst/>
              <a:gdLst/>
              <a:ahLst/>
              <a:cxnLst/>
              <a:rect l="0" t="0" r="0" b="0"/>
              <a:pathLst>
                <a:path w="1807" h="1501">
                  <a:moveTo>
                    <a:pt x="981" y="0"/>
                  </a:moveTo>
                  <a:lnTo>
                    <a:pt x="942" y="521"/>
                  </a:lnTo>
                  <a:lnTo>
                    <a:pt x="942" y="521"/>
                  </a:lnTo>
                  <a:lnTo>
                    <a:pt x="1806" y="586"/>
                  </a:lnTo>
                  <a:lnTo>
                    <a:pt x="1806" y="586"/>
                  </a:lnTo>
                  <a:lnTo>
                    <a:pt x="1806" y="586"/>
                  </a:lnTo>
                  <a:lnTo>
                    <a:pt x="1806" y="586"/>
                  </a:lnTo>
                  <a:lnTo>
                    <a:pt x="0" y="1500"/>
                  </a:lnTo>
                  <a:lnTo>
                    <a:pt x="0" y="1500"/>
                  </a:lnTo>
                  <a:lnTo>
                    <a:pt x="39" y="979"/>
                  </a:lnTo>
                  <a:lnTo>
                    <a:pt x="39" y="979"/>
                  </a:lnTo>
                  <a:lnTo>
                    <a:pt x="78" y="457"/>
                  </a:lnTo>
                  <a:lnTo>
                    <a:pt x="78" y="457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44" name="ID_159">
              <a:extLst>
                <a:ext uri="{FF2B5EF4-FFF2-40B4-BE49-F238E27FC236}">
                  <a16:creationId xmlns:a16="http://schemas.microsoft.com/office/drawing/2014/main" id="{A894E1A1-2BEB-48F2-8E78-04D8509686E3}"/>
                </a:ext>
              </a:extLst>
            </p:cNvPr>
            <p:cNvSpPr/>
            <p:nvPr/>
          </p:nvSpPr>
          <p:spPr>
            <a:xfrm>
              <a:off x="36715" y="2244575"/>
              <a:ext cx="4006" cy="5547"/>
            </a:xfrm>
            <a:custGeom>
              <a:avLst/>
              <a:gdLst/>
              <a:ahLst/>
              <a:cxnLst/>
              <a:rect l="0" t="0" r="0" b="0"/>
              <a:pathLst>
                <a:path w="4006" h="5547">
                  <a:moveTo>
                    <a:pt x="3021" y="0"/>
                  </a:moveTo>
                  <a:lnTo>
                    <a:pt x="4005" y="4271"/>
                  </a:lnTo>
                  <a:lnTo>
                    <a:pt x="0" y="5546"/>
                  </a:lnTo>
                  <a:lnTo>
                    <a:pt x="351" y="85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45" name="ID_160">
              <a:extLst>
                <a:ext uri="{FF2B5EF4-FFF2-40B4-BE49-F238E27FC236}">
                  <a16:creationId xmlns:a16="http://schemas.microsoft.com/office/drawing/2014/main" id="{07A81E7F-DE5F-4659-B900-4305108B07FD}"/>
                </a:ext>
              </a:extLst>
            </p:cNvPr>
            <p:cNvSpPr/>
            <p:nvPr/>
          </p:nvSpPr>
          <p:spPr>
            <a:xfrm>
              <a:off x="40603" y="2244408"/>
              <a:ext cx="3925" cy="6656"/>
            </a:xfrm>
            <a:custGeom>
              <a:avLst/>
              <a:gdLst/>
              <a:ahLst/>
              <a:cxnLst/>
              <a:rect l="0" t="0" r="0" b="0"/>
              <a:pathLst>
                <a:path w="3925" h="6656">
                  <a:moveTo>
                    <a:pt x="3924" y="0"/>
                  </a:moveTo>
                  <a:lnTo>
                    <a:pt x="3885" y="522"/>
                  </a:lnTo>
                  <a:lnTo>
                    <a:pt x="3885" y="522"/>
                  </a:lnTo>
                  <a:lnTo>
                    <a:pt x="3846" y="1044"/>
                  </a:lnTo>
                  <a:lnTo>
                    <a:pt x="3846" y="1044"/>
                  </a:lnTo>
                  <a:lnTo>
                    <a:pt x="3807" y="1566"/>
                  </a:lnTo>
                  <a:lnTo>
                    <a:pt x="3807" y="1566"/>
                  </a:lnTo>
                  <a:lnTo>
                    <a:pt x="3729" y="2609"/>
                  </a:lnTo>
                  <a:lnTo>
                    <a:pt x="3729" y="2609"/>
                  </a:lnTo>
                  <a:lnTo>
                    <a:pt x="3612" y="4175"/>
                  </a:lnTo>
                  <a:lnTo>
                    <a:pt x="3612" y="4175"/>
                  </a:lnTo>
                  <a:lnTo>
                    <a:pt x="2748" y="4110"/>
                  </a:lnTo>
                  <a:lnTo>
                    <a:pt x="2748" y="4110"/>
                  </a:lnTo>
                  <a:lnTo>
                    <a:pt x="2787" y="3589"/>
                  </a:lnTo>
                  <a:lnTo>
                    <a:pt x="2787" y="3589"/>
                  </a:lnTo>
                  <a:lnTo>
                    <a:pt x="1884" y="4046"/>
                  </a:lnTo>
                  <a:lnTo>
                    <a:pt x="1884" y="4046"/>
                  </a:lnTo>
                  <a:lnTo>
                    <a:pt x="1845" y="4568"/>
                  </a:lnTo>
                  <a:lnTo>
                    <a:pt x="1845" y="4568"/>
                  </a:lnTo>
                  <a:lnTo>
                    <a:pt x="1884" y="4046"/>
                  </a:lnTo>
                  <a:lnTo>
                    <a:pt x="1884" y="4046"/>
                  </a:lnTo>
                  <a:lnTo>
                    <a:pt x="1806" y="5089"/>
                  </a:lnTo>
                  <a:lnTo>
                    <a:pt x="1806" y="5089"/>
                  </a:lnTo>
                  <a:lnTo>
                    <a:pt x="2592" y="6197"/>
                  </a:lnTo>
                  <a:lnTo>
                    <a:pt x="2592" y="6197"/>
                  </a:lnTo>
                  <a:lnTo>
                    <a:pt x="1689" y="6655"/>
                  </a:lnTo>
                  <a:lnTo>
                    <a:pt x="1689" y="6655"/>
                  </a:lnTo>
                  <a:lnTo>
                    <a:pt x="1729" y="6133"/>
                  </a:lnTo>
                  <a:lnTo>
                    <a:pt x="1729" y="6133"/>
                  </a:lnTo>
                  <a:lnTo>
                    <a:pt x="0" y="6004"/>
                  </a:lnTo>
                  <a:lnTo>
                    <a:pt x="0" y="6004"/>
                  </a:lnTo>
                  <a:lnTo>
                    <a:pt x="78" y="4960"/>
                  </a:lnTo>
                  <a:lnTo>
                    <a:pt x="78" y="496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46" name="ID_161">
              <a:extLst>
                <a:ext uri="{FF2B5EF4-FFF2-40B4-BE49-F238E27FC236}">
                  <a16:creationId xmlns:a16="http://schemas.microsoft.com/office/drawing/2014/main" id="{5A11B48C-F65B-45D3-943B-7F57DCBEBB8B}"/>
                </a:ext>
              </a:extLst>
            </p:cNvPr>
            <p:cNvSpPr/>
            <p:nvPr/>
          </p:nvSpPr>
          <p:spPr>
            <a:xfrm>
              <a:off x="41456" y="2224844"/>
              <a:ext cx="4356" cy="2546"/>
            </a:xfrm>
            <a:custGeom>
              <a:avLst/>
              <a:gdLst/>
              <a:ahLst/>
              <a:cxnLst/>
              <a:rect l="0" t="0" r="0" b="0"/>
              <a:pathLst>
                <a:path w="4356" h="2546">
                  <a:moveTo>
                    <a:pt x="1058" y="0"/>
                  </a:moveTo>
                  <a:lnTo>
                    <a:pt x="4355" y="2345"/>
                  </a:lnTo>
                  <a:lnTo>
                    <a:pt x="0" y="2545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47" name="ID_162">
              <a:extLst>
                <a:ext uri="{FF2B5EF4-FFF2-40B4-BE49-F238E27FC236}">
                  <a16:creationId xmlns:a16="http://schemas.microsoft.com/office/drawing/2014/main" id="{5E07AEA8-9E3C-4C36-854B-28BD8B88EFA1}"/>
                </a:ext>
              </a:extLst>
            </p:cNvPr>
            <p:cNvSpPr/>
            <p:nvPr/>
          </p:nvSpPr>
          <p:spPr>
            <a:xfrm>
              <a:off x="5992" y="2215879"/>
              <a:ext cx="1183" cy="4108"/>
            </a:xfrm>
            <a:custGeom>
              <a:avLst/>
              <a:gdLst/>
              <a:ahLst/>
              <a:cxnLst/>
              <a:rect l="0" t="0" r="0" b="0"/>
              <a:pathLst>
                <a:path w="1183" h="4108">
                  <a:moveTo>
                    <a:pt x="1182" y="0"/>
                  </a:moveTo>
                  <a:lnTo>
                    <a:pt x="1142" y="521"/>
                  </a:lnTo>
                  <a:lnTo>
                    <a:pt x="1142" y="521"/>
                  </a:lnTo>
                  <a:lnTo>
                    <a:pt x="1102" y="1043"/>
                  </a:lnTo>
                  <a:lnTo>
                    <a:pt x="1102" y="1043"/>
                  </a:lnTo>
                  <a:lnTo>
                    <a:pt x="1022" y="2086"/>
                  </a:lnTo>
                  <a:lnTo>
                    <a:pt x="1022" y="2086"/>
                  </a:lnTo>
                  <a:lnTo>
                    <a:pt x="982" y="2608"/>
                  </a:lnTo>
                  <a:lnTo>
                    <a:pt x="982" y="2608"/>
                  </a:lnTo>
                  <a:lnTo>
                    <a:pt x="942" y="3130"/>
                  </a:lnTo>
                  <a:lnTo>
                    <a:pt x="942" y="3130"/>
                  </a:lnTo>
                  <a:lnTo>
                    <a:pt x="0" y="4107"/>
                  </a:lnTo>
                  <a:lnTo>
                    <a:pt x="0" y="4107"/>
                  </a:lnTo>
                  <a:lnTo>
                    <a:pt x="0" y="4107"/>
                  </a:lnTo>
                  <a:lnTo>
                    <a:pt x="0" y="4107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48" name="ID_163">
              <a:extLst>
                <a:ext uri="{FF2B5EF4-FFF2-40B4-BE49-F238E27FC236}">
                  <a16:creationId xmlns:a16="http://schemas.microsoft.com/office/drawing/2014/main" id="{33E85FDB-C4C9-4012-A357-F4AA68FBA088}"/>
                </a:ext>
              </a:extLst>
            </p:cNvPr>
            <p:cNvSpPr/>
            <p:nvPr/>
          </p:nvSpPr>
          <p:spPr>
            <a:xfrm>
              <a:off x="25293" y="2213113"/>
              <a:ext cx="747" cy="4142"/>
            </a:xfrm>
            <a:custGeom>
              <a:avLst/>
              <a:gdLst/>
              <a:ahLst/>
              <a:cxnLst/>
              <a:rect l="0" t="0" r="0" b="0"/>
              <a:pathLst>
                <a:path w="747" h="4142">
                  <a:moveTo>
                    <a:pt x="707" y="521"/>
                  </a:moveTo>
                  <a:lnTo>
                    <a:pt x="589" y="2086"/>
                  </a:lnTo>
                  <a:lnTo>
                    <a:pt x="589" y="2086"/>
                  </a:lnTo>
                  <a:lnTo>
                    <a:pt x="589" y="2086"/>
                  </a:lnTo>
                  <a:lnTo>
                    <a:pt x="589" y="2086"/>
                  </a:lnTo>
                  <a:lnTo>
                    <a:pt x="0" y="4141"/>
                  </a:lnTo>
                  <a:lnTo>
                    <a:pt x="0" y="4141"/>
                  </a:lnTo>
                  <a:lnTo>
                    <a:pt x="0" y="4141"/>
                  </a:lnTo>
                  <a:lnTo>
                    <a:pt x="0" y="4141"/>
                  </a:lnTo>
                  <a:lnTo>
                    <a:pt x="707" y="521"/>
                  </a:lnTo>
                  <a:lnTo>
                    <a:pt x="707" y="521"/>
                  </a:lnTo>
                  <a:lnTo>
                    <a:pt x="746" y="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49" name="ID_164">
              <a:extLst>
                <a:ext uri="{FF2B5EF4-FFF2-40B4-BE49-F238E27FC236}">
                  <a16:creationId xmlns:a16="http://schemas.microsoft.com/office/drawing/2014/main" id="{95212C65-B6FE-4E43-B8AC-8CD8E099FFE6}"/>
                </a:ext>
              </a:extLst>
            </p:cNvPr>
            <p:cNvSpPr/>
            <p:nvPr/>
          </p:nvSpPr>
          <p:spPr>
            <a:xfrm>
              <a:off x="0" y="2213113"/>
              <a:ext cx="37609" cy="37533"/>
            </a:xfrm>
            <a:custGeom>
              <a:avLst/>
              <a:gdLst/>
              <a:ahLst/>
              <a:cxnLst/>
              <a:rect l="0" t="0" r="0" b="0"/>
              <a:pathLst>
                <a:path w="37609" h="37533">
                  <a:moveTo>
                    <a:pt x="8593" y="35409"/>
                  </a:moveTo>
                  <a:lnTo>
                    <a:pt x="7729" y="35343"/>
                  </a:lnTo>
                  <a:lnTo>
                    <a:pt x="7729" y="35343"/>
                  </a:lnTo>
                  <a:lnTo>
                    <a:pt x="2193" y="33871"/>
                  </a:lnTo>
                  <a:lnTo>
                    <a:pt x="0" y="28456"/>
                  </a:lnTo>
                  <a:lnTo>
                    <a:pt x="3694" y="25589"/>
                  </a:lnTo>
                  <a:lnTo>
                    <a:pt x="11075" y="25627"/>
                  </a:lnTo>
                  <a:lnTo>
                    <a:pt x="23799" y="12424"/>
                  </a:lnTo>
                  <a:lnTo>
                    <a:pt x="25293" y="4141"/>
                  </a:lnTo>
                  <a:lnTo>
                    <a:pt x="25293" y="4141"/>
                  </a:lnTo>
                  <a:lnTo>
                    <a:pt x="25293" y="4141"/>
                  </a:lnTo>
                  <a:lnTo>
                    <a:pt x="25293" y="4141"/>
                  </a:lnTo>
                  <a:lnTo>
                    <a:pt x="25882" y="2086"/>
                  </a:lnTo>
                  <a:lnTo>
                    <a:pt x="25882" y="2086"/>
                  </a:lnTo>
                  <a:lnTo>
                    <a:pt x="25882" y="2086"/>
                  </a:lnTo>
                  <a:lnTo>
                    <a:pt x="25882" y="2086"/>
                  </a:lnTo>
                  <a:lnTo>
                    <a:pt x="26000" y="521"/>
                  </a:lnTo>
                  <a:lnTo>
                    <a:pt x="26000" y="521"/>
                  </a:lnTo>
                  <a:lnTo>
                    <a:pt x="26039" y="0"/>
                  </a:lnTo>
                  <a:lnTo>
                    <a:pt x="26039" y="0"/>
                  </a:lnTo>
                  <a:lnTo>
                    <a:pt x="34000" y="3747"/>
                  </a:lnTo>
                  <a:lnTo>
                    <a:pt x="37608" y="1919"/>
                  </a:lnTo>
                  <a:lnTo>
                    <a:pt x="34864" y="15356"/>
                  </a:lnTo>
                  <a:lnTo>
                    <a:pt x="30155" y="26021"/>
                  </a:lnTo>
                  <a:lnTo>
                    <a:pt x="24579" y="30848"/>
                  </a:lnTo>
                  <a:lnTo>
                    <a:pt x="23440" y="34435"/>
                  </a:lnTo>
                  <a:lnTo>
                    <a:pt x="15819" y="37532"/>
                  </a:lnTo>
                  <a:lnTo>
                    <a:pt x="12834" y="36781"/>
                  </a:lnTo>
                  <a:lnTo>
                    <a:pt x="14839" y="33260"/>
                  </a:lnTo>
                  <a:lnTo>
                    <a:pt x="11621" y="29867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50" name="ID_165">
              <a:extLst>
                <a:ext uri="{FF2B5EF4-FFF2-40B4-BE49-F238E27FC236}">
                  <a16:creationId xmlns:a16="http://schemas.microsoft.com/office/drawing/2014/main" id="{FD08001F-1E5A-499A-9382-729A4C7EE51B}"/>
                </a:ext>
              </a:extLst>
            </p:cNvPr>
            <p:cNvSpPr/>
            <p:nvPr/>
          </p:nvSpPr>
          <p:spPr>
            <a:xfrm>
              <a:off x="12266" y="2208906"/>
              <a:ext cx="9971" cy="19988"/>
            </a:xfrm>
            <a:custGeom>
              <a:avLst/>
              <a:gdLst/>
              <a:ahLst/>
              <a:cxnLst/>
              <a:rect l="0" t="0" r="0" b="0"/>
              <a:pathLst>
                <a:path w="9971" h="19988">
                  <a:moveTo>
                    <a:pt x="8442" y="130"/>
                  </a:moveTo>
                  <a:lnTo>
                    <a:pt x="9266" y="717"/>
                  </a:lnTo>
                  <a:lnTo>
                    <a:pt x="9266" y="717"/>
                  </a:lnTo>
                  <a:lnTo>
                    <a:pt x="9187" y="1761"/>
                  </a:lnTo>
                  <a:lnTo>
                    <a:pt x="9187" y="1761"/>
                  </a:lnTo>
                  <a:lnTo>
                    <a:pt x="9187" y="1761"/>
                  </a:lnTo>
                  <a:lnTo>
                    <a:pt x="9187" y="1761"/>
                  </a:lnTo>
                  <a:lnTo>
                    <a:pt x="9970" y="2870"/>
                  </a:lnTo>
                  <a:lnTo>
                    <a:pt x="9970" y="2870"/>
                  </a:lnTo>
                  <a:lnTo>
                    <a:pt x="8515" y="10630"/>
                  </a:lnTo>
                  <a:lnTo>
                    <a:pt x="8983" y="15913"/>
                  </a:lnTo>
                  <a:lnTo>
                    <a:pt x="5491" y="16173"/>
                  </a:lnTo>
                  <a:lnTo>
                    <a:pt x="427" y="19987"/>
                  </a:lnTo>
                  <a:lnTo>
                    <a:pt x="0" y="14182"/>
                  </a:lnTo>
                  <a:lnTo>
                    <a:pt x="0" y="14182"/>
                  </a:lnTo>
                  <a:lnTo>
                    <a:pt x="1022" y="12161"/>
                  </a:lnTo>
                  <a:lnTo>
                    <a:pt x="1022" y="12161"/>
                  </a:lnTo>
                  <a:lnTo>
                    <a:pt x="1220" y="9552"/>
                  </a:lnTo>
                  <a:lnTo>
                    <a:pt x="1220" y="9552"/>
                  </a:lnTo>
                  <a:lnTo>
                    <a:pt x="1339" y="7987"/>
                  </a:lnTo>
                  <a:lnTo>
                    <a:pt x="1339" y="7987"/>
                  </a:lnTo>
                  <a:lnTo>
                    <a:pt x="2241" y="7531"/>
                  </a:lnTo>
                  <a:lnTo>
                    <a:pt x="2241" y="7531"/>
                  </a:lnTo>
                  <a:lnTo>
                    <a:pt x="2321" y="6487"/>
                  </a:lnTo>
                  <a:lnTo>
                    <a:pt x="2321" y="6487"/>
                  </a:lnTo>
                  <a:lnTo>
                    <a:pt x="2360" y="5966"/>
                  </a:lnTo>
                  <a:lnTo>
                    <a:pt x="2360" y="5966"/>
                  </a:lnTo>
                  <a:lnTo>
                    <a:pt x="2400" y="5444"/>
                  </a:lnTo>
                  <a:lnTo>
                    <a:pt x="2400" y="5444"/>
                  </a:lnTo>
                  <a:lnTo>
                    <a:pt x="2479" y="4401"/>
                  </a:lnTo>
                  <a:lnTo>
                    <a:pt x="2479" y="4401"/>
                  </a:lnTo>
                  <a:lnTo>
                    <a:pt x="3381" y="3944"/>
                  </a:lnTo>
                  <a:lnTo>
                    <a:pt x="3381" y="3944"/>
                  </a:lnTo>
                  <a:lnTo>
                    <a:pt x="4244" y="4010"/>
                  </a:lnTo>
                  <a:lnTo>
                    <a:pt x="4244" y="4010"/>
                  </a:lnTo>
                  <a:lnTo>
                    <a:pt x="5147" y="3554"/>
                  </a:lnTo>
                  <a:lnTo>
                    <a:pt x="5147" y="3554"/>
                  </a:lnTo>
                  <a:lnTo>
                    <a:pt x="5578" y="3586"/>
                  </a:lnTo>
                  <a:lnTo>
                    <a:pt x="5578" y="3586"/>
                  </a:lnTo>
                  <a:lnTo>
                    <a:pt x="6441" y="3652"/>
                  </a:lnTo>
                  <a:lnTo>
                    <a:pt x="6441" y="3652"/>
                  </a:lnTo>
                  <a:lnTo>
                    <a:pt x="6559" y="2087"/>
                  </a:lnTo>
                  <a:lnTo>
                    <a:pt x="6559" y="2087"/>
                  </a:lnTo>
                  <a:lnTo>
                    <a:pt x="5305" y="1467"/>
                  </a:lnTo>
                  <a:lnTo>
                    <a:pt x="5305" y="1467"/>
                  </a:lnTo>
                  <a:lnTo>
                    <a:pt x="5305" y="1467"/>
                  </a:lnTo>
                  <a:lnTo>
                    <a:pt x="5305" y="1467"/>
                  </a:lnTo>
                  <a:lnTo>
                    <a:pt x="5815" y="456"/>
                  </a:lnTo>
                  <a:lnTo>
                    <a:pt x="5815" y="456"/>
                  </a:lnTo>
                  <a:lnTo>
                    <a:pt x="6678" y="521"/>
                  </a:lnTo>
                  <a:lnTo>
                    <a:pt x="6678" y="521"/>
                  </a:lnTo>
                  <a:lnTo>
                    <a:pt x="6717" y="0"/>
                  </a:lnTo>
                  <a:lnTo>
                    <a:pt x="6717" y="0"/>
                  </a:lnTo>
                  <a:lnTo>
                    <a:pt x="7580" y="65"/>
                  </a:lnTo>
                  <a:lnTo>
                    <a:pt x="7580" y="65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51" name="ID_166">
              <a:extLst>
                <a:ext uri="{FF2B5EF4-FFF2-40B4-BE49-F238E27FC236}">
                  <a16:creationId xmlns:a16="http://schemas.microsoft.com/office/drawing/2014/main" id="{D3A24D24-7098-4FE5-AB77-52AC9017AD1D}"/>
                </a:ext>
              </a:extLst>
            </p:cNvPr>
            <p:cNvSpPr/>
            <p:nvPr/>
          </p:nvSpPr>
          <p:spPr>
            <a:xfrm>
              <a:off x="38591" y="2210428"/>
              <a:ext cx="13133" cy="14675"/>
            </a:xfrm>
            <a:custGeom>
              <a:avLst/>
              <a:gdLst/>
              <a:ahLst/>
              <a:cxnLst/>
              <a:rect l="0" t="0" r="0" b="0"/>
              <a:pathLst>
                <a:path w="13133" h="14675">
                  <a:moveTo>
                    <a:pt x="12269" y="1397"/>
                  </a:moveTo>
                  <a:lnTo>
                    <a:pt x="13132" y="1461"/>
                  </a:lnTo>
                  <a:lnTo>
                    <a:pt x="13132" y="1461"/>
                  </a:lnTo>
                  <a:lnTo>
                    <a:pt x="12977" y="3548"/>
                  </a:lnTo>
                  <a:lnTo>
                    <a:pt x="12977" y="3548"/>
                  </a:lnTo>
                  <a:lnTo>
                    <a:pt x="12860" y="5114"/>
                  </a:lnTo>
                  <a:lnTo>
                    <a:pt x="12860" y="5114"/>
                  </a:lnTo>
                  <a:lnTo>
                    <a:pt x="11959" y="5571"/>
                  </a:lnTo>
                  <a:lnTo>
                    <a:pt x="11959" y="5571"/>
                  </a:lnTo>
                  <a:lnTo>
                    <a:pt x="11726" y="8702"/>
                  </a:lnTo>
                  <a:lnTo>
                    <a:pt x="11726" y="8702"/>
                  </a:lnTo>
                  <a:lnTo>
                    <a:pt x="12588" y="8766"/>
                  </a:lnTo>
                  <a:lnTo>
                    <a:pt x="12588" y="8766"/>
                  </a:lnTo>
                  <a:lnTo>
                    <a:pt x="12588" y="8766"/>
                  </a:lnTo>
                  <a:lnTo>
                    <a:pt x="12588" y="8766"/>
                  </a:lnTo>
                  <a:lnTo>
                    <a:pt x="11376" y="13398"/>
                  </a:lnTo>
                  <a:lnTo>
                    <a:pt x="7376" y="14674"/>
                  </a:lnTo>
                  <a:lnTo>
                    <a:pt x="7376" y="14674"/>
                  </a:lnTo>
                  <a:lnTo>
                    <a:pt x="7453" y="13630"/>
                  </a:lnTo>
                  <a:lnTo>
                    <a:pt x="7453" y="13630"/>
                  </a:lnTo>
                  <a:lnTo>
                    <a:pt x="3923" y="14416"/>
                  </a:lnTo>
                  <a:lnTo>
                    <a:pt x="3923" y="14416"/>
                  </a:lnTo>
                  <a:lnTo>
                    <a:pt x="0" y="14647"/>
                  </a:lnTo>
                  <a:lnTo>
                    <a:pt x="3018" y="9102"/>
                  </a:lnTo>
                  <a:lnTo>
                    <a:pt x="3565" y="1797"/>
                  </a:lnTo>
                  <a:lnTo>
                    <a:pt x="7603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52" name="ID_167">
              <a:extLst>
                <a:ext uri="{FF2B5EF4-FFF2-40B4-BE49-F238E27FC236}">
                  <a16:creationId xmlns:a16="http://schemas.microsoft.com/office/drawing/2014/main" id="{BFAE9756-67AA-4B23-B500-1E3D16A64901}"/>
                </a:ext>
              </a:extLst>
            </p:cNvPr>
            <p:cNvSpPr/>
            <p:nvPr/>
          </p:nvSpPr>
          <p:spPr>
            <a:xfrm>
              <a:off x="53129" y="2202625"/>
              <a:ext cx="1018" cy="2024"/>
            </a:xfrm>
            <a:custGeom>
              <a:avLst/>
              <a:gdLst/>
              <a:ahLst/>
              <a:cxnLst/>
              <a:rect l="0" t="0" r="0" b="0"/>
              <a:pathLst>
                <a:path w="1018" h="2024">
                  <a:moveTo>
                    <a:pt x="0" y="2023"/>
                  </a:moveTo>
                  <a:lnTo>
                    <a:pt x="0" y="2023"/>
                  </a:lnTo>
                  <a:lnTo>
                    <a:pt x="0" y="2023"/>
                  </a:lnTo>
                  <a:lnTo>
                    <a:pt x="77" y="979"/>
                  </a:lnTo>
                  <a:lnTo>
                    <a:pt x="77" y="979"/>
                  </a:lnTo>
                  <a:lnTo>
                    <a:pt x="978" y="522"/>
                  </a:lnTo>
                  <a:lnTo>
                    <a:pt x="978" y="522"/>
                  </a:lnTo>
                  <a:lnTo>
                    <a:pt x="1017" y="0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53" name="ID_168">
              <a:extLst>
                <a:ext uri="{FF2B5EF4-FFF2-40B4-BE49-F238E27FC236}">
                  <a16:creationId xmlns:a16="http://schemas.microsoft.com/office/drawing/2014/main" id="{4A660E01-0BBA-494B-A1B5-A5A816510B26}"/>
                </a:ext>
              </a:extLst>
            </p:cNvPr>
            <p:cNvSpPr/>
            <p:nvPr/>
          </p:nvSpPr>
          <p:spPr>
            <a:xfrm>
              <a:off x="26158" y="2200916"/>
              <a:ext cx="13567" cy="14967"/>
            </a:xfrm>
            <a:custGeom>
              <a:avLst/>
              <a:gdLst/>
              <a:ahLst/>
              <a:cxnLst/>
              <a:rect l="0" t="0" r="0" b="0"/>
              <a:pathLst>
                <a:path w="13567" h="14967">
                  <a:moveTo>
                    <a:pt x="7724" y="194"/>
                  </a:moveTo>
                  <a:lnTo>
                    <a:pt x="8587" y="259"/>
                  </a:lnTo>
                  <a:lnTo>
                    <a:pt x="8587" y="259"/>
                  </a:lnTo>
                  <a:lnTo>
                    <a:pt x="9018" y="292"/>
                  </a:lnTo>
                  <a:lnTo>
                    <a:pt x="9018" y="292"/>
                  </a:lnTo>
                  <a:lnTo>
                    <a:pt x="9841" y="878"/>
                  </a:lnTo>
                  <a:lnTo>
                    <a:pt x="9841" y="878"/>
                  </a:lnTo>
                  <a:lnTo>
                    <a:pt x="10703" y="943"/>
                  </a:lnTo>
                  <a:lnTo>
                    <a:pt x="10703" y="943"/>
                  </a:lnTo>
                  <a:lnTo>
                    <a:pt x="11527" y="1529"/>
                  </a:lnTo>
                  <a:lnTo>
                    <a:pt x="11527" y="1529"/>
                  </a:lnTo>
                  <a:lnTo>
                    <a:pt x="11527" y="1529"/>
                  </a:lnTo>
                  <a:lnTo>
                    <a:pt x="11527" y="1529"/>
                  </a:lnTo>
                  <a:lnTo>
                    <a:pt x="12311" y="2637"/>
                  </a:lnTo>
                  <a:lnTo>
                    <a:pt x="12311" y="2637"/>
                  </a:lnTo>
                  <a:lnTo>
                    <a:pt x="13566" y="9028"/>
                  </a:lnTo>
                  <a:lnTo>
                    <a:pt x="8783" y="14966"/>
                  </a:lnTo>
                  <a:lnTo>
                    <a:pt x="4117" y="13565"/>
                  </a:lnTo>
                  <a:lnTo>
                    <a:pt x="0" y="10631"/>
                  </a:lnTo>
                  <a:lnTo>
                    <a:pt x="433" y="4892"/>
                  </a:lnTo>
                  <a:lnTo>
                    <a:pt x="433" y="4892"/>
                  </a:lnTo>
                  <a:lnTo>
                    <a:pt x="1295" y="4957"/>
                  </a:lnTo>
                  <a:lnTo>
                    <a:pt x="1295" y="4957"/>
                  </a:lnTo>
                  <a:lnTo>
                    <a:pt x="1335" y="4435"/>
                  </a:lnTo>
                  <a:lnTo>
                    <a:pt x="1335" y="4435"/>
                  </a:lnTo>
                  <a:lnTo>
                    <a:pt x="2236" y="3979"/>
                  </a:lnTo>
                  <a:lnTo>
                    <a:pt x="2236" y="3979"/>
                  </a:lnTo>
                  <a:lnTo>
                    <a:pt x="2236" y="3979"/>
                  </a:lnTo>
                  <a:lnTo>
                    <a:pt x="2236" y="3979"/>
                  </a:lnTo>
                  <a:lnTo>
                    <a:pt x="3099" y="4044"/>
                  </a:lnTo>
                  <a:lnTo>
                    <a:pt x="3099" y="4044"/>
                  </a:lnTo>
                  <a:lnTo>
                    <a:pt x="3177" y="3000"/>
                  </a:lnTo>
                  <a:lnTo>
                    <a:pt x="3177" y="3000"/>
                  </a:lnTo>
                  <a:lnTo>
                    <a:pt x="4040" y="3065"/>
                  </a:lnTo>
                  <a:lnTo>
                    <a:pt x="4040" y="3065"/>
                  </a:lnTo>
                  <a:lnTo>
                    <a:pt x="4079" y="2543"/>
                  </a:lnTo>
                  <a:lnTo>
                    <a:pt x="4079" y="2543"/>
                  </a:lnTo>
                  <a:lnTo>
                    <a:pt x="4118" y="2022"/>
                  </a:lnTo>
                  <a:lnTo>
                    <a:pt x="4118" y="2022"/>
                  </a:lnTo>
                  <a:lnTo>
                    <a:pt x="5099" y="521"/>
                  </a:lnTo>
                  <a:lnTo>
                    <a:pt x="5099" y="521"/>
                  </a:lnTo>
                  <a:lnTo>
                    <a:pt x="5138" y="0"/>
                  </a:lnTo>
                  <a:lnTo>
                    <a:pt x="5138" y="0"/>
                  </a:lnTo>
                  <a:lnTo>
                    <a:pt x="6862" y="129"/>
                  </a:lnTo>
                  <a:lnTo>
                    <a:pt x="6862" y="129"/>
                  </a:lnTo>
                  <a:lnTo>
                    <a:pt x="6862" y="129"/>
                  </a:lnTo>
                  <a:lnTo>
                    <a:pt x="6862" y="129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54" name="ID_169">
              <a:extLst>
                <a:ext uri="{FF2B5EF4-FFF2-40B4-BE49-F238E27FC236}">
                  <a16:creationId xmlns:a16="http://schemas.microsoft.com/office/drawing/2014/main" id="{A4F9EDBF-1AB0-47B3-B3FD-35A37A8B88DD}"/>
                </a:ext>
              </a:extLst>
            </p:cNvPr>
            <p:cNvSpPr/>
            <p:nvPr/>
          </p:nvSpPr>
          <p:spPr>
            <a:xfrm>
              <a:off x="7227" y="2199545"/>
              <a:ext cx="5964" cy="4269"/>
            </a:xfrm>
            <a:custGeom>
              <a:avLst/>
              <a:gdLst/>
              <a:ahLst/>
              <a:cxnLst/>
              <a:rect l="0" t="0" r="0" b="0"/>
              <a:pathLst>
                <a:path w="5964" h="4269">
                  <a:moveTo>
                    <a:pt x="3920" y="4042"/>
                  </a:moveTo>
                  <a:lnTo>
                    <a:pt x="0" y="4268"/>
                  </a:lnTo>
                  <a:lnTo>
                    <a:pt x="279" y="616"/>
                  </a:lnTo>
                  <a:lnTo>
                    <a:pt x="5963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55" name="ID_170">
              <a:extLst>
                <a:ext uri="{FF2B5EF4-FFF2-40B4-BE49-F238E27FC236}">
                  <a16:creationId xmlns:a16="http://schemas.microsoft.com/office/drawing/2014/main" id="{6315750E-3251-47DA-8503-8CB7953032D2}"/>
                </a:ext>
              </a:extLst>
            </p:cNvPr>
            <p:cNvSpPr/>
            <p:nvPr/>
          </p:nvSpPr>
          <p:spPr>
            <a:xfrm>
              <a:off x="26591" y="2190703"/>
              <a:ext cx="17480" cy="15171"/>
            </a:xfrm>
            <a:custGeom>
              <a:avLst/>
              <a:gdLst/>
              <a:ahLst/>
              <a:cxnLst/>
              <a:rect l="0" t="0" r="0" b="0"/>
              <a:pathLst>
                <a:path w="17480" h="15171">
                  <a:moveTo>
                    <a:pt x="16303" y="65"/>
                  </a:moveTo>
                  <a:lnTo>
                    <a:pt x="16303" y="65"/>
                  </a:lnTo>
                  <a:lnTo>
                    <a:pt x="16303" y="65"/>
                  </a:lnTo>
                  <a:lnTo>
                    <a:pt x="17126" y="651"/>
                  </a:lnTo>
                  <a:lnTo>
                    <a:pt x="17126" y="651"/>
                  </a:lnTo>
                  <a:lnTo>
                    <a:pt x="17479" y="1727"/>
                  </a:lnTo>
                  <a:lnTo>
                    <a:pt x="17479" y="1727"/>
                  </a:lnTo>
                  <a:lnTo>
                    <a:pt x="17009" y="2216"/>
                  </a:lnTo>
                  <a:lnTo>
                    <a:pt x="17009" y="2216"/>
                  </a:lnTo>
                  <a:lnTo>
                    <a:pt x="16108" y="2673"/>
                  </a:lnTo>
                  <a:lnTo>
                    <a:pt x="16108" y="2673"/>
                  </a:lnTo>
                  <a:lnTo>
                    <a:pt x="16069" y="3195"/>
                  </a:lnTo>
                  <a:lnTo>
                    <a:pt x="16069" y="3195"/>
                  </a:lnTo>
                  <a:lnTo>
                    <a:pt x="16030" y="3717"/>
                  </a:lnTo>
                  <a:lnTo>
                    <a:pt x="16030" y="3717"/>
                  </a:lnTo>
                  <a:lnTo>
                    <a:pt x="15913" y="5282"/>
                  </a:lnTo>
                  <a:lnTo>
                    <a:pt x="15913" y="5282"/>
                  </a:lnTo>
                  <a:lnTo>
                    <a:pt x="15834" y="6326"/>
                  </a:lnTo>
                  <a:lnTo>
                    <a:pt x="15834" y="6326"/>
                  </a:lnTo>
                  <a:lnTo>
                    <a:pt x="15796" y="6848"/>
                  </a:lnTo>
                  <a:lnTo>
                    <a:pt x="15796" y="6848"/>
                  </a:lnTo>
                  <a:lnTo>
                    <a:pt x="15717" y="7891"/>
                  </a:lnTo>
                  <a:lnTo>
                    <a:pt x="15717" y="7891"/>
                  </a:lnTo>
                  <a:lnTo>
                    <a:pt x="15639" y="8935"/>
                  </a:lnTo>
                  <a:lnTo>
                    <a:pt x="15639" y="8935"/>
                  </a:lnTo>
                  <a:lnTo>
                    <a:pt x="15600" y="9457"/>
                  </a:lnTo>
                  <a:lnTo>
                    <a:pt x="15600" y="9457"/>
                  </a:lnTo>
                  <a:lnTo>
                    <a:pt x="15561" y="9978"/>
                  </a:lnTo>
                  <a:lnTo>
                    <a:pt x="15561" y="9978"/>
                  </a:lnTo>
                  <a:lnTo>
                    <a:pt x="14621" y="10957"/>
                  </a:lnTo>
                  <a:lnTo>
                    <a:pt x="14621" y="10957"/>
                  </a:lnTo>
                  <a:lnTo>
                    <a:pt x="14621" y="10957"/>
                  </a:lnTo>
                  <a:lnTo>
                    <a:pt x="14621" y="10957"/>
                  </a:lnTo>
                  <a:lnTo>
                    <a:pt x="14582" y="11479"/>
                  </a:lnTo>
                  <a:lnTo>
                    <a:pt x="14582" y="11479"/>
                  </a:lnTo>
                  <a:lnTo>
                    <a:pt x="13680" y="11936"/>
                  </a:lnTo>
                  <a:lnTo>
                    <a:pt x="13680" y="11936"/>
                  </a:lnTo>
                  <a:lnTo>
                    <a:pt x="11878" y="12850"/>
                  </a:lnTo>
                  <a:lnTo>
                    <a:pt x="11878" y="12850"/>
                  </a:lnTo>
                  <a:lnTo>
                    <a:pt x="11094" y="11742"/>
                  </a:lnTo>
                  <a:lnTo>
                    <a:pt x="11094" y="11742"/>
                  </a:lnTo>
                  <a:lnTo>
                    <a:pt x="11094" y="11742"/>
                  </a:lnTo>
                  <a:lnTo>
                    <a:pt x="11094" y="11742"/>
                  </a:lnTo>
                  <a:lnTo>
                    <a:pt x="10270" y="11156"/>
                  </a:lnTo>
                  <a:lnTo>
                    <a:pt x="10270" y="11156"/>
                  </a:lnTo>
                  <a:lnTo>
                    <a:pt x="9408" y="11091"/>
                  </a:lnTo>
                  <a:lnTo>
                    <a:pt x="9408" y="11091"/>
                  </a:lnTo>
                  <a:lnTo>
                    <a:pt x="8585" y="10505"/>
                  </a:lnTo>
                  <a:lnTo>
                    <a:pt x="8585" y="10505"/>
                  </a:lnTo>
                  <a:lnTo>
                    <a:pt x="8154" y="10472"/>
                  </a:lnTo>
                  <a:lnTo>
                    <a:pt x="8154" y="10472"/>
                  </a:lnTo>
                  <a:lnTo>
                    <a:pt x="7291" y="10407"/>
                  </a:lnTo>
                  <a:lnTo>
                    <a:pt x="7291" y="10407"/>
                  </a:lnTo>
                  <a:lnTo>
                    <a:pt x="6429" y="10342"/>
                  </a:lnTo>
                  <a:lnTo>
                    <a:pt x="6429" y="10342"/>
                  </a:lnTo>
                  <a:lnTo>
                    <a:pt x="6429" y="10342"/>
                  </a:lnTo>
                  <a:lnTo>
                    <a:pt x="6429" y="10342"/>
                  </a:lnTo>
                  <a:lnTo>
                    <a:pt x="4705" y="10213"/>
                  </a:lnTo>
                  <a:lnTo>
                    <a:pt x="4705" y="10213"/>
                  </a:lnTo>
                  <a:lnTo>
                    <a:pt x="4666" y="10734"/>
                  </a:lnTo>
                  <a:lnTo>
                    <a:pt x="4666" y="10734"/>
                  </a:lnTo>
                  <a:lnTo>
                    <a:pt x="3685" y="12235"/>
                  </a:lnTo>
                  <a:lnTo>
                    <a:pt x="3685" y="12235"/>
                  </a:lnTo>
                  <a:lnTo>
                    <a:pt x="3646" y="12756"/>
                  </a:lnTo>
                  <a:lnTo>
                    <a:pt x="3646" y="12756"/>
                  </a:lnTo>
                  <a:lnTo>
                    <a:pt x="3607" y="13278"/>
                  </a:lnTo>
                  <a:lnTo>
                    <a:pt x="3607" y="13278"/>
                  </a:lnTo>
                  <a:lnTo>
                    <a:pt x="2744" y="13213"/>
                  </a:lnTo>
                  <a:lnTo>
                    <a:pt x="2744" y="13213"/>
                  </a:lnTo>
                  <a:lnTo>
                    <a:pt x="2666" y="14257"/>
                  </a:lnTo>
                  <a:lnTo>
                    <a:pt x="2666" y="14257"/>
                  </a:lnTo>
                  <a:lnTo>
                    <a:pt x="1803" y="14192"/>
                  </a:lnTo>
                  <a:lnTo>
                    <a:pt x="1803" y="14192"/>
                  </a:lnTo>
                  <a:lnTo>
                    <a:pt x="1803" y="14192"/>
                  </a:lnTo>
                  <a:lnTo>
                    <a:pt x="1803" y="14192"/>
                  </a:lnTo>
                  <a:lnTo>
                    <a:pt x="902" y="14648"/>
                  </a:lnTo>
                  <a:lnTo>
                    <a:pt x="902" y="14648"/>
                  </a:lnTo>
                  <a:lnTo>
                    <a:pt x="862" y="15170"/>
                  </a:lnTo>
                  <a:lnTo>
                    <a:pt x="862" y="15170"/>
                  </a:lnTo>
                  <a:lnTo>
                    <a:pt x="0" y="15105"/>
                  </a:lnTo>
                  <a:lnTo>
                    <a:pt x="0" y="15105"/>
                  </a:lnTo>
                  <a:lnTo>
                    <a:pt x="1650" y="4735"/>
                  </a:lnTo>
                  <a:lnTo>
                    <a:pt x="10858" y="3329"/>
                  </a:lnTo>
                  <a:lnTo>
                    <a:pt x="12816" y="328"/>
                  </a:lnTo>
                  <a:lnTo>
                    <a:pt x="12816" y="328"/>
                  </a:lnTo>
                  <a:lnTo>
                    <a:pt x="13678" y="393"/>
                  </a:lnTo>
                  <a:lnTo>
                    <a:pt x="13678" y="393"/>
                  </a:lnTo>
                  <a:lnTo>
                    <a:pt x="14540" y="457"/>
                  </a:lnTo>
                  <a:lnTo>
                    <a:pt x="14540" y="457"/>
                  </a:lnTo>
                  <a:lnTo>
                    <a:pt x="15402" y="522"/>
                  </a:lnTo>
                  <a:lnTo>
                    <a:pt x="15402" y="522"/>
                  </a:lnTo>
                  <a:lnTo>
                    <a:pt x="15441" y="0"/>
                  </a:lnTo>
                  <a:lnTo>
                    <a:pt x="15441" y="0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56" name="ID_171">
              <a:extLst>
                <a:ext uri="{FF2B5EF4-FFF2-40B4-BE49-F238E27FC236}">
                  <a16:creationId xmlns:a16="http://schemas.microsoft.com/office/drawing/2014/main" id="{EAE2180B-9AC7-4EA6-B70A-C1E82F801DE1}"/>
                </a:ext>
              </a:extLst>
            </p:cNvPr>
            <p:cNvSpPr/>
            <p:nvPr/>
          </p:nvSpPr>
          <p:spPr>
            <a:xfrm>
              <a:off x="47523" y="2190688"/>
              <a:ext cx="15433" cy="13961"/>
            </a:xfrm>
            <a:custGeom>
              <a:avLst/>
              <a:gdLst/>
              <a:ahLst/>
              <a:cxnLst/>
              <a:rect l="0" t="0" r="0" b="0"/>
              <a:pathLst>
                <a:path w="15433" h="13961">
                  <a:moveTo>
                    <a:pt x="8377" y="0"/>
                  </a:moveTo>
                  <a:lnTo>
                    <a:pt x="8338" y="522"/>
                  </a:lnTo>
                  <a:lnTo>
                    <a:pt x="8338" y="522"/>
                  </a:lnTo>
                  <a:lnTo>
                    <a:pt x="8299" y="1043"/>
                  </a:lnTo>
                  <a:lnTo>
                    <a:pt x="8299" y="1043"/>
                  </a:lnTo>
                  <a:lnTo>
                    <a:pt x="9122" y="1629"/>
                  </a:lnTo>
                  <a:lnTo>
                    <a:pt x="9122" y="1629"/>
                  </a:lnTo>
                  <a:lnTo>
                    <a:pt x="9946" y="2215"/>
                  </a:lnTo>
                  <a:lnTo>
                    <a:pt x="9946" y="2215"/>
                  </a:lnTo>
                  <a:lnTo>
                    <a:pt x="9946" y="2215"/>
                  </a:lnTo>
                  <a:lnTo>
                    <a:pt x="9946" y="2215"/>
                  </a:lnTo>
                  <a:lnTo>
                    <a:pt x="10807" y="2279"/>
                  </a:lnTo>
                  <a:lnTo>
                    <a:pt x="10807" y="2279"/>
                  </a:lnTo>
                  <a:lnTo>
                    <a:pt x="11631" y="2865"/>
                  </a:lnTo>
                  <a:lnTo>
                    <a:pt x="11631" y="2865"/>
                  </a:lnTo>
                  <a:lnTo>
                    <a:pt x="10691" y="3844"/>
                  </a:lnTo>
                  <a:lnTo>
                    <a:pt x="10691" y="3844"/>
                  </a:lnTo>
                  <a:lnTo>
                    <a:pt x="11553" y="3908"/>
                  </a:lnTo>
                  <a:lnTo>
                    <a:pt x="11553" y="3908"/>
                  </a:lnTo>
                  <a:lnTo>
                    <a:pt x="12846" y="4004"/>
                  </a:lnTo>
                  <a:lnTo>
                    <a:pt x="12846" y="4004"/>
                  </a:lnTo>
                  <a:lnTo>
                    <a:pt x="15432" y="4195"/>
                  </a:lnTo>
                  <a:lnTo>
                    <a:pt x="15432" y="4195"/>
                  </a:lnTo>
                  <a:lnTo>
                    <a:pt x="8309" y="12587"/>
                  </a:lnTo>
                  <a:lnTo>
                    <a:pt x="6623" y="11937"/>
                  </a:lnTo>
                  <a:lnTo>
                    <a:pt x="6623" y="11937"/>
                  </a:lnTo>
                  <a:lnTo>
                    <a:pt x="6584" y="12459"/>
                  </a:lnTo>
                  <a:lnTo>
                    <a:pt x="6584" y="12459"/>
                  </a:lnTo>
                  <a:lnTo>
                    <a:pt x="5683" y="12916"/>
                  </a:lnTo>
                  <a:lnTo>
                    <a:pt x="5683" y="12916"/>
                  </a:lnTo>
                  <a:lnTo>
                    <a:pt x="5606" y="13960"/>
                  </a:lnTo>
                  <a:lnTo>
                    <a:pt x="5606" y="13960"/>
                  </a:lnTo>
                  <a:lnTo>
                    <a:pt x="5606" y="13960"/>
                  </a:lnTo>
                  <a:lnTo>
                    <a:pt x="5606" y="13960"/>
                  </a:lnTo>
                  <a:lnTo>
                    <a:pt x="0" y="13543"/>
                  </a:lnTo>
                  <a:lnTo>
                    <a:pt x="389" y="8325"/>
                  </a:lnTo>
                  <a:lnTo>
                    <a:pt x="4385" y="7048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57" name="ID_172">
              <a:extLst>
                <a:ext uri="{FF2B5EF4-FFF2-40B4-BE49-F238E27FC236}">
                  <a16:creationId xmlns:a16="http://schemas.microsoft.com/office/drawing/2014/main" id="{A462C9B6-FF7E-463F-9D52-58E85BCECA85}"/>
                </a:ext>
              </a:extLst>
            </p:cNvPr>
            <p:cNvSpPr/>
            <p:nvPr/>
          </p:nvSpPr>
          <p:spPr>
            <a:xfrm>
              <a:off x="39407" y="2185486"/>
              <a:ext cx="13636" cy="20414"/>
            </a:xfrm>
            <a:custGeom>
              <a:avLst/>
              <a:gdLst/>
              <a:ahLst/>
              <a:cxnLst/>
              <a:rect l="0" t="0" r="0" b="0"/>
              <a:pathLst>
                <a:path w="13636" h="20414">
                  <a:moveTo>
                    <a:pt x="864" y="17153"/>
                  </a:moveTo>
                  <a:lnTo>
                    <a:pt x="1766" y="16696"/>
                  </a:lnTo>
                  <a:lnTo>
                    <a:pt x="1766" y="16696"/>
                  </a:lnTo>
                  <a:lnTo>
                    <a:pt x="1805" y="16174"/>
                  </a:lnTo>
                  <a:lnTo>
                    <a:pt x="1805" y="16174"/>
                  </a:lnTo>
                  <a:lnTo>
                    <a:pt x="1805" y="16174"/>
                  </a:lnTo>
                  <a:lnTo>
                    <a:pt x="1805" y="16174"/>
                  </a:lnTo>
                  <a:lnTo>
                    <a:pt x="2745" y="15195"/>
                  </a:lnTo>
                  <a:lnTo>
                    <a:pt x="2745" y="15195"/>
                  </a:lnTo>
                  <a:lnTo>
                    <a:pt x="2784" y="14674"/>
                  </a:lnTo>
                  <a:lnTo>
                    <a:pt x="2784" y="14674"/>
                  </a:lnTo>
                  <a:lnTo>
                    <a:pt x="2823" y="14152"/>
                  </a:lnTo>
                  <a:lnTo>
                    <a:pt x="2823" y="14152"/>
                  </a:lnTo>
                  <a:lnTo>
                    <a:pt x="2901" y="13108"/>
                  </a:lnTo>
                  <a:lnTo>
                    <a:pt x="2901" y="13108"/>
                  </a:lnTo>
                  <a:lnTo>
                    <a:pt x="2980" y="12065"/>
                  </a:lnTo>
                  <a:lnTo>
                    <a:pt x="2980" y="12065"/>
                  </a:lnTo>
                  <a:lnTo>
                    <a:pt x="3018" y="11543"/>
                  </a:lnTo>
                  <a:lnTo>
                    <a:pt x="3018" y="11543"/>
                  </a:lnTo>
                  <a:lnTo>
                    <a:pt x="3097" y="10499"/>
                  </a:lnTo>
                  <a:lnTo>
                    <a:pt x="3097" y="10499"/>
                  </a:lnTo>
                  <a:lnTo>
                    <a:pt x="3214" y="8934"/>
                  </a:lnTo>
                  <a:lnTo>
                    <a:pt x="3214" y="8934"/>
                  </a:lnTo>
                  <a:lnTo>
                    <a:pt x="3253" y="8412"/>
                  </a:lnTo>
                  <a:lnTo>
                    <a:pt x="3253" y="8412"/>
                  </a:lnTo>
                  <a:lnTo>
                    <a:pt x="3292" y="7890"/>
                  </a:lnTo>
                  <a:lnTo>
                    <a:pt x="3292" y="7890"/>
                  </a:lnTo>
                  <a:lnTo>
                    <a:pt x="4193" y="7433"/>
                  </a:lnTo>
                  <a:lnTo>
                    <a:pt x="4193" y="7433"/>
                  </a:lnTo>
                  <a:lnTo>
                    <a:pt x="4663" y="6944"/>
                  </a:lnTo>
                  <a:lnTo>
                    <a:pt x="4663" y="6944"/>
                  </a:lnTo>
                  <a:lnTo>
                    <a:pt x="4310" y="5868"/>
                  </a:lnTo>
                  <a:lnTo>
                    <a:pt x="4310" y="5868"/>
                  </a:lnTo>
                  <a:lnTo>
                    <a:pt x="3487" y="5282"/>
                  </a:lnTo>
                  <a:lnTo>
                    <a:pt x="3487" y="5282"/>
                  </a:lnTo>
                  <a:lnTo>
                    <a:pt x="3487" y="5282"/>
                  </a:lnTo>
                  <a:lnTo>
                    <a:pt x="3487" y="5282"/>
                  </a:lnTo>
                  <a:lnTo>
                    <a:pt x="3487" y="5282"/>
                  </a:lnTo>
                  <a:lnTo>
                    <a:pt x="3487" y="5282"/>
                  </a:lnTo>
                  <a:lnTo>
                    <a:pt x="2625" y="5217"/>
                  </a:lnTo>
                  <a:lnTo>
                    <a:pt x="2625" y="5217"/>
                  </a:lnTo>
                  <a:lnTo>
                    <a:pt x="2586" y="5739"/>
                  </a:lnTo>
                  <a:lnTo>
                    <a:pt x="2586" y="5739"/>
                  </a:lnTo>
                  <a:lnTo>
                    <a:pt x="1724" y="5674"/>
                  </a:lnTo>
                  <a:lnTo>
                    <a:pt x="1724" y="5674"/>
                  </a:lnTo>
                  <a:lnTo>
                    <a:pt x="862" y="5610"/>
                  </a:lnTo>
                  <a:lnTo>
                    <a:pt x="862" y="5610"/>
                  </a:lnTo>
                  <a:lnTo>
                    <a:pt x="0" y="5545"/>
                  </a:lnTo>
                  <a:lnTo>
                    <a:pt x="0" y="5545"/>
                  </a:lnTo>
                  <a:lnTo>
                    <a:pt x="3016" y="0"/>
                  </a:lnTo>
                  <a:lnTo>
                    <a:pt x="10340" y="547"/>
                  </a:lnTo>
                  <a:lnTo>
                    <a:pt x="13635" y="8662"/>
                  </a:lnTo>
                  <a:lnTo>
                    <a:pt x="8622" y="11961"/>
                  </a:lnTo>
                  <a:lnTo>
                    <a:pt x="5529" y="18552"/>
                  </a:lnTo>
                  <a:lnTo>
                    <a:pt x="2355" y="20413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58" name="ID_173">
              <a:extLst>
                <a:ext uri="{FF2B5EF4-FFF2-40B4-BE49-F238E27FC236}">
                  <a16:creationId xmlns:a16="http://schemas.microsoft.com/office/drawing/2014/main" id="{7F5944AE-F4AF-4D23-B766-6FD7D29E5DAB}"/>
                </a:ext>
              </a:extLst>
            </p:cNvPr>
            <p:cNvSpPr/>
            <p:nvPr/>
          </p:nvSpPr>
          <p:spPr>
            <a:xfrm>
              <a:off x="2221" y="2184417"/>
              <a:ext cx="38479" cy="48585"/>
            </a:xfrm>
            <a:custGeom>
              <a:avLst/>
              <a:gdLst/>
              <a:ahLst/>
              <a:cxnLst/>
              <a:rect l="0" t="0" r="0" b="0"/>
              <a:pathLst>
                <a:path w="38479" h="48585">
                  <a:moveTo>
                    <a:pt x="20015" y="27359"/>
                  </a:moveTo>
                  <a:lnTo>
                    <a:pt x="19232" y="26250"/>
                  </a:lnTo>
                  <a:lnTo>
                    <a:pt x="19232" y="26250"/>
                  </a:lnTo>
                  <a:lnTo>
                    <a:pt x="19232" y="26250"/>
                  </a:lnTo>
                  <a:lnTo>
                    <a:pt x="19232" y="26250"/>
                  </a:lnTo>
                  <a:lnTo>
                    <a:pt x="19311" y="25206"/>
                  </a:lnTo>
                  <a:lnTo>
                    <a:pt x="19311" y="25206"/>
                  </a:lnTo>
                  <a:lnTo>
                    <a:pt x="18487" y="24619"/>
                  </a:lnTo>
                  <a:lnTo>
                    <a:pt x="18487" y="24619"/>
                  </a:lnTo>
                  <a:lnTo>
                    <a:pt x="17625" y="24554"/>
                  </a:lnTo>
                  <a:lnTo>
                    <a:pt x="17625" y="24554"/>
                  </a:lnTo>
                  <a:lnTo>
                    <a:pt x="16762" y="24489"/>
                  </a:lnTo>
                  <a:lnTo>
                    <a:pt x="16762" y="24489"/>
                  </a:lnTo>
                  <a:lnTo>
                    <a:pt x="16723" y="25010"/>
                  </a:lnTo>
                  <a:lnTo>
                    <a:pt x="16723" y="25010"/>
                  </a:lnTo>
                  <a:lnTo>
                    <a:pt x="15860" y="24945"/>
                  </a:lnTo>
                  <a:lnTo>
                    <a:pt x="15860" y="24945"/>
                  </a:lnTo>
                  <a:lnTo>
                    <a:pt x="15350" y="25956"/>
                  </a:lnTo>
                  <a:lnTo>
                    <a:pt x="15350" y="25956"/>
                  </a:lnTo>
                  <a:lnTo>
                    <a:pt x="15350" y="25956"/>
                  </a:lnTo>
                  <a:lnTo>
                    <a:pt x="15350" y="25956"/>
                  </a:lnTo>
                  <a:lnTo>
                    <a:pt x="16604" y="26576"/>
                  </a:lnTo>
                  <a:lnTo>
                    <a:pt x="16604" y="26576"/>
                  </a:lnTo>
                  <a:lnTo>
                    <a:pt x="16486" y="28141"/>
                  </a:lnTo>
                  <a:lnTo>
                    <a:pt x="16486" y="28141"/>
                  </a:lnTo>
                  <a:lnTo>
                    <a:pt x="15623" y="28075"/>
                  </a:lnTo>
                  <a:lnTo>
                    <a:pt x="15623" y="28075"/>
                  </a:lnTo>
                  <a:lnTo>
                    <a:pt x="15192" y="28043"/>
                  </a:lnTo>
                  <a:lnTo>
                    <a:pt x="15192" y="28043"/>
                  </a:lnTo>
                  <a:lnTo>
                    <a:pt x="14289" y="28499"/>
                  </a:lnTo>
                  <a:lnTo>
                    <a:pt x="14289" y="28499"/>
                  </a:lnTo>
                  <a:lnTo>
                    <a:pt x="13426" y="28433"/>
                  </a:lnTo>
                  <a:lnTo>
                    <a:pt x="13426" y="28433"/>
                  </a:lnTo>
                  <a:lnTo>
                    <a:pt x="12524" y="28890"/>
                  </a:lnTo>
                  <a:lnTo>
                    <a:pt x="12524" y="28890"/>
                  </a:lnTo>
                  <a:lnTo>
                    <a:pt x="12445" y="29933"/>
                  </a:lnTo>
                  <a:lnTo>
                    <a:pt x="12445" y="29933"/>
                  </a:lnTo>
                  <a:lnTo>
                    <a:pt x="12405" y="30455"/>
                  </a:lnTo>
                  <a:lnTo>
                    <a:pt x="12405" y="30455"/>
                  </a:lnTo>
                  <a:lnTo>
                    <a:pt x="12366" y="30976"/>
                  </a:lnTo>
                  <a:lnTo>
                    <a:pt x="12366" y="30976"/>
                  </a:lnTo>
                  <a:lnTo>
                    <a:pt x="12286" y="32020"/>
                  </a:lnTo>
                  <a:lnTo>
                    <a:pt x="12286" y="32020"/>
                  </a:lnTo>
                  <a:lnTo>
                    <a:pt x="11384" y="32476"/>
                  </a:lnTo>
                  <a:lnTo>
                    <a:pt x="11384" y="32476"/>
                  </a:lnTo>
                  <a:lnTo>
                    <a:pt x="11265" y="34041"/>
                  </a:lnTo>
                  <a:lnTo>
                    <a:pt x="11265" y="34041"/>
                  </a:lnTo>
                  <a:lnTo>
                    <a:pt x="11067" y="36650"/>
                  </a:lnTo>
                  <a:lnTo>
                    <a:pt x="11067" y="36650"/>
                  </a:lnTo>
                  <a:lnTo>
                    <a:pt x="10045" y="38671"/>
                  </a:lnTo>
                  <a:lnTo>
                    <a:pt x="10045" y="38671"/>
                  </a:lnTo>
                  <a:lnTo>
                    <a:pt x="8864" y="42779"/>
                  </a:lnTo>
                  <a:lnTo>
                    <a:pt x="9291" y="48584"/>
                  </a:lnTo>
                  <a:lnTo>
                    <a:pt x="5405" y="48288"/>
                  </a:lnTo>
                  <a:lnTo>
                    <a:pt x="0" y="39479"/>
                  </a:lnTo>
                  <a:lnTo>
                    <a:pt x="3771" y="35569"/>
                  </a:lnTo>
                  <a:lnTo>
                    <a:pt x="3771" y="35569"/>
                  </a:lnTo>
                  <a:lnTo>
                    <a:pt x="3771" y="35569"/>
                  </a:lnTo>
                  <a:lnTo>
                    <a:pt x="3771" y="35569"/>
                  </a:lnTo>
                  <a:lnTo>
                    <a:pt x="4713" y="34592"/>
                  </a:lnTo>
                  <a:lnTo>
                    <a:pt x="4713" y="34592"/>
                  </a:lnTo>
                  <a:lnTo>
                    <a:pt x="4753" y="34070"/>
                  </a:lnTo>
                  <a:lnTo>
                    <a:pt x="4753" y="34070"/>
                  </a:lnTo>
                  <a:lnTo>
                    <a:pt x="4793" y="33548"/>
                  </a:lnTo>
                  <a:lnTo>
                    <a:pt x="4793" y="33548"/>
                  </a:lnTo>
                  <a:lnTo>
                    <a:pt x="4873" y="32505"/>
                  </a:lnTo>
                  <a:lnTo>
                    <a:pt x="4873" y="32505"/>
                  </a:lnTo>
                  <a:lnTo>
                    <a:pt x="4913" y="31983"/>
                  </a:lnTo>
                  <a:lnTo>
                    <a:pt x="4913" y="31983"/>
                  </a:lnTo>
                  <a:lnTo>
                    <a:pt x="4953" y="31462"/>
                  </a:lnTo>
                  <a:lnTo>
                    <a:pt x="4953" y="31462"/>
                  </a:lnTo>
                  <a:lnTo>
                    <a:pt x="3546" y="27156"/>
                  </a:lnTo>
                  <a:lnTo>
                    <a:pt x="3984" y="21417"/>
                  </a:lnTo>
                  <a:lnTo>
                    <a:pt x="7434" y="21680"/>
                  </a:lnTo>
                  <a:lnTo>
                    <a:pt x="8926" y="19170"/>
                  </a:lnTo>
                  <a:lnTo>
                    <a:pt x="8926" y="19170"/>
                  </a:lnTo>
                  <a:lnTo>
                    <a:pt x="9749" y="19758"/>
                  </a:lnTo>
                  <a:lnTo>
                    <a:pt x="15012" y="7564"/>
                  </a:lnTo>
                  <a:lnTo>
                    <a:pt x="22259" y="9163"/>
                  </a:lnTo>
                  <a:lnTo>
                    <a:pt x="25081" y="6228"/>
                  </a:lnTo>
                  <a:lnTo>
                    <a:pt x="25985" y="0"/>
                  </a:lnTo>
                  <a:lnTo>
                    <a:pt x="38478" y="940"/>
                  </a:lnTo>
                  <a:lnTo>
                    <a:pt x="35345" y="8050"/>
                  </a:lnTo>
                  <a:lnTo>
                    <a:pt x="24687" y="11445"/>
                  </a:lnTo>
                  <a:lnTo>
                    <a:pt x="24096" y="19272"/>
                  </a:lnTo>
                  <a:lnTo>
                    <a:pt x="22761" y="25467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1059" name="ID_174">
              <a:extLst>
                <a:ext uri="{FF2B5EF4-FFF2-40B4-BE49-F238E27FC236}">
                  <a16:creationId xmlns:a16="http://schemas.microsoft.com/office/drawing/2014/main" id="{32CEC597-BEFE-4615-A638-1AAA83ABAC5A}"/>
                </a:ext>
              </a:extLst>
            </p:cNvPr>
            <p:cNvSpPr/>
            <p:nvPr/>
          </p:nvSpPr>
          <p:spPr>
            <a:xfrm>
              <a:off x="42650" y="2087605"/>
              <a:ext cx="883218" cy="802187"/>
            </a:xfrm>
            <a:custGeom>
              <a:avLst/>
              <a:gdLst/>
              <a:ahLst/>
              <a:cxnLst/>
              <a:rect l="0" t="0" r="0" b="0"/>
              <a:pathLst>
                <a:path w="883218" h="802187">
                  <a:moveTo>
                    <a:pt x="601125" y="566543"/>
                  </a:moveTo>
                  <a:lnTo>
                    <a:pt x="603231" y="559313"/>
                  </a:lnTo>
                  <a:lnTo>
                    <a:pt x="603231" y="559313"/>
                  </a:lnTo>
                  <a:lnTo>
                    <a:pt x="603745" y="557766"/>
                  </a:lnTo>
                  <a:lnTo>
                    <a:pt x="603745" y="557766"/>
                  </a:lnTo>
                  <a:lnTo>
                    <a:pt x="606431" y="556846"/>
                  </a:lnTo>
                  <a:lnTo>
                    <a:pt x="606431" y="556846"/>
                  </a:lnTo>
                  <a:lnTo>
                    <a:pt x="607310" y="556888"/>
                  </a:lnTo>
                  <a:lnTo>
                    <a:pt x="607310" y="556888"/>
                  </a:lnTo>
                  <a:lnTo>
                    <a:pt x="608239" y="555885"/>
                  </a:lnTo>
                  <a:lnTo>
                    <a:pt x="608239" y="555885"/>
                  </a:lnTo>
                  <a:lnTo>
                    <a:pt x="605626" y="555238"/>
                  </a:lnTo>
                  <a:lnTo>
                    <a:pt x="605626" y="555238"/>
                  </a:lnTo>
                  <a:lnTo>
                    <a:pt x="598935" y="557014"/>
                  </a:lnTo>
                  <a:lnTo>
                    <a:pt x="594815" y="551058"/>
                  </a:lnTo>
                  <a:lnTo>
                    <a:pt x="594600" y="546335"/>
                  </a:lnTo>
                  <a:lnTo>
                    <a:pt x="597949" y="540735"/>
                  </a:lnTo>
                  <a:lnTo>
                    <a:pt x="604587" y="540004"/>
                  </a:lnTo>
                  <a:lnTo>
                    <a:pt x="609176" y="536032"/>
                  </a:lnTo>
                  <a:lnTo>
                    <a:pt x="609176" y="536032"/>
                  </a:lnTo>
                  <a:lnTo>
                    <a:pt x="610908" y="536637"/>
                  </a:lnTo>
                  <a:lnTo>
                    <a:pt x="610908" y="536637"/>
                  </a:lnTo>
                  <a:lnTo>
                    <a:pt x="615714" y="537387"/>
                  </a:lnTo>
                  <a:lnTo>
                    <a:pt x="615714" y="537387"/>
                  </a:lnTo>
                  <a:lnTo>
                    <a:pt x="615738" y="536864"/>
                  </a:lnTo>
                  <a:lnTo>
                    <a:pt x="615738" y="536864"/>
                  </a:lnTo>
                  <a:lnTo>
                    <a:pt x="615738" y="536864"/>
                  </a:lnTo>
                  <a:lnTo>
                    <a:pt x="615738" y="536864"/>
                  </a:lnTo>
                  <a:lnTo>
                    <a:pt x="615763" y="536342"/>
                  </a:lnTo>
                  <a:lnTo>
                    <a:pt x="615763" y="536342"/>
                  </a:lnTo>
                  <a:lnTo>
                    <a:pt x="623204" y="537213"/>
                  </a:lnTo>
                  <a:lnTo>
                    <a:pt x="626814" y="535287"/>
                  </a:lnTo>
                  <a:lnTo>
                    <a:pt x="626814" y="535287"/>
                  </a:lnTo>
                  <a:lnTo>
                    <a:pt x="626814" y="535287"/>
                  </a:lnTo>
                  <a:lnTo>
                    <a:pt x="626814" y="535287"/>
                  </a:lnTo>
                  <a:lnTo>
                    <a:pt x="626838" y="534764"/>
                  </a:lnTo>
                  <a:lnTo>
                    <a:pt x="626838" y="534764"/>
                  </a:lnTo>
                  <a:lnTo>
                    <a:pt x="617691" y="532767"/>
                  </a:lnTo>
                  <a:lnTo>
                    <a:pt x="616081" y="529550"/>
                  </a:lnTo>
                  <a:lnTo>
                    <a:pt x="611179" y="530890"/>
                  </a:lnTo>
                  <a:lnTo>
                    <a:pt x="593644" y="529533"/>
                  </a:lnTo>
                  <a:lnTo>
                    <a:pt x="588175" y="533459"/>
                  </a:lnTo>
                  <a:lnTo>
                    <a:pt x="584274" y="532224"/>
                  </a:lnTo>
                  <a:lnTo>
                    <a:pt x="581918" y="526350"/>
                  </a:lnTo>
                  <a:lnTo>
                    <a:pt x="585833" y="518160"/>
                  </a:lnTo>
                  <a:lnTo>
                    <a:pt x="585833" y="518160"/>
                  </a:lnTo>
                  <a:lnTo>
                    <a:pt x="585933" y="516070"/>
                  </a:lnTo>
                  <a:lnTo>
                    <a:pt x="585933" y="516070"/>
                  </a:lnTo>
                  <a:lnTo>
                    <a:pt x="586912" y="514023"/>
                  </a:lnTo>
                  <a:lnTo>
                    <a:pt x="586912" y="514023"/>
                  </a:lnTo>
                  <a:lnTo>
                    <a:pt x="587991" y="509885"/>
                  </a:lnTo>
                  <a:lnTo>
                    <a:pt x="587991" y="509885"/>
                  </a:lnTo>
                  <a:lnTo>
                    <a:pt x="587991" y="509885"/>
                  </a:lnTo>
                  <a:lnTo>
                    <a:pt x="587991" y="509885"/>
                  </a:lnTo>
                  <a:lnTo>
                    <a:pt x="588041" y="508840"/>
                  </a:lnTo>
                  <a:lnTo>
                    <a:pt x="588041" y="508840"/>
                  </a:lnTo>
                  <a:lnTo>
                    <a:pt x="588066" y="508318"/>
                  </a:lnTo>
                  <a:lnTo>
                    <a:pt x="588066" y="508318"/>
                  </a:lnTo>
                  <a:lnTo>
                    <a:pt x="588968" y="507838"/>
                  </a:lnTo>
                  <a:lnTo>
                    <a:pt x="588968" y="507838"/>
                  </a:lnTo>
                  <a:lnTo>
                    <a:pt x="589432" y="507336"/>
                  </a:lnTo>
                  <a:lnTo>
                    <a:pt x="589432" y="507336"/>
                  </a:lnTo>
                  <a:lnTo>
                    <a:pt x="589482" y="506291"/>
                  </a:lnTo>
                  <a:lnTo>
                    <a:pt x="589482" y="506291"/>
                  </a:lnTo>
                  <a:lnTo>
                    <a:pt x="598239" y="497809"/>
                  </a:lnTo>
                  <a:lnTo>
                    <a:pt x="600317" y="491100"/>
                  </a:lnTo>
                  <a:lnTo>
                    <a:pt x="597449" y="486773"/>
                  </a:lnTo>
                  <a:lnTo>
                    <a:pt x="593868" y="488172"/>
                  </a:lnTo>
                  <a:lnTo>
                    <a:pt x="593617" y="493398"/>
                  </a:lnTo>
                  <a:lnTo>
                    <a:pt x="587794" y="495736"/>
                  </a:lnTo>
                  <a:lnTo>
                    <a:pt x="582559" y="494959"/>
                  </a:lnTo>
                  <a:lnTo>
                    <a:pt x="581834" y="491782"/>
                  </a:lnTo>
                  <a:lnTo>
                    <a:pt x="582080" y="477653"/>
                  </a:lnTo>
                  <a:lnTo>
                    <a:pt x="591062" y="446139"/>
                  </a:lnTo>
                  <a:lnTo>
                    <a:pt x="592450" y="444634"/>
                  </a:lnTo>
                  <a:lnTo>
                    <a:pt x="592450" y="444634"/>
                  </a:lnTo>
                  <a:lnTo>
                    <a:pt x="592450" y="444634"/>
                  </a:lnTo>
                  <a:lnTo>
                    <a:pt x="592450" y="444634"/>
                  </a:lnTo>
                  <a:lnTo>
                    <a:pt x="592500" y="443589"/>
                  </a:lnTo>
                  <a:lnTo>
                    <a:pt x="592500" y="443589"/>
                  </a:lnTo>
                  <a:lnTo>
                    <a:pt x="592526" y="443066"/>
                  </a:lnTo>
                  <a:lnTo>
                    <a:pt x="592526" y="443066"/>
                  </a:lnTo>
                  <a:lnTo>
                    <a:pt x="593426" y="442586"/>
                  </a:lnTo>
                  <a:lnTo>
                    <a:pt x="593426" y="442586"/>
                  </a:lnTo>
                  <a:lnTo>
                    <a:pt x="593426" y="442586"/>
                  </a:lnTo>
                  <a:lnTo>
                    <a:pt x="593426" y="442586"/>
                  </a:lnTo>
                  <a:lnTo>
                    <a:pt x="593450" y="442063"/>
                  </a:lnTo>
                  <a:lnTo>
                    <a:pt x="593450" y="442063"/>
                  </a:lnTo>
                  <a:lnTo>
                    <a:pt x="593450" y="442063"/>
                  </a:lnTo>
                  <a:lnTo>
                    <a:pt x="593450" y="442063"/>
                  </a:lnTo>
                  <a:lnTo>
                    <a:pt x="594325" y="442105"/>
                  </a:lnTo>
                  <a:lnTo>
                    <a:pt x="594325" y="442105"/>
                  </a:lnTo>
                  <a:lnTo>
                    <a:pt x="598899" y="438135"/>
                  </a:lnTo>
                  <a:lnTo>
                    <a:pt x="606332" y="438489"/>
                  </a:lnTo>
                  <a:lnTo>
                    <a:pt x="612669" y="443503"/>
                  </a:lnTo>
                  <a:lnTo>
                    <a:pt x="621756" y="446026"/>
                  </a:lnTo>
                  <a:lnTo>
                    <a:pt x="629775" y="433831"/>
                  </a:lnTo>
                  <a:lnTo>
                    <a:pt x="637889" y="438397"/>
                  </a:lnTo>
                  <a:lnTo>
                    <a:pt x="643669" y="436568"/>
                  </a:lnTo>
                  <a:lnTo>
                    <a:pt x="646460" y="433030"/>
                  </a:lnTo>
                  <a:lnTo>
                    <a:pt x="638058" y="434739"/>
                  </a:lnTo>
                  <a:lnTo>
                    <a:pt x="636599" y="428386"/>
                  </a:lnTo>
                  <a:lnTo>
                    <a:pt x="634875" y="427783"/>
                  </a:lnTo>
                  <a:lnTo>
                    <a:pt x="622221" y="436097"/>
                  </a:lnTo>
                  <a:lnTo>
                    <a:pt x="611340" y="434537"/>
                  </a:lnTo>
                  <a:lnTo>
                    <a:pt x="606029" y="426428"/>
                  </a:lnTo>
                  <a:lnTo>
                    <a:pt x="599449" y="426638"/>
                  </a:lnTo>
                  <a:lnTo>
                    <a:pt x="594878" y="430609"/>
                  </a:lnTo>
                  <a:lnTo>
                    <a:pt x="590943" y="430420"/>
                  </a:lnTo>
                  <a:lnTo>
                    <a:pt x="589397" y="426155"/>
                  </a:lnTo>
                  <a:lnTo>
                    <a:pt x="587346" y="432341"/>
                  </a:lnTo>
                  <a:lnTo>
                    <a:pt x="584159" y="434805"/>
                  </a:lnTo>
                  <a:lnTo>
                    <a:pt x="581282" y="439904"/>
                  </a:lnTo>
                  <a:lnTo>
                    <a:pt x="579609" y="438251"/>
                  </a:lnTo>
                  <a:lnTo>
                    <a:pt x="579609" y="438251"/>
                  </a:lnTo>
                  <a:lnTo>
                    <a:pt x="582562" y="431585"/>
                  </a:lnTo>
                  <a:lnTo>
                    <a:pt x="578989" y="432983"/>
                  </a:lnTo>
                  <a:lnTo>
                    <a:pt x="573869" y="421209"/>
                  </a:lnTo>
                  <a:lnTo>
                    <a:pt x="568215" y="420407"/>
                  </a:lnTo>
                  <a:lnTo>
                    <a:pt x="571709" y="411674"/>
                  </a:lnTo>
                  <a:lnTo>
                    <a:pt x="569294" y="407365"/>
                  </a:lnTo>
                  <a:lnTo>
                    <a:pt x="564413" y="408696"/>
                  </a:lnTo>
                  <a:lnTo>
                    <a:pt x="569140" y="410500"/>
                  </a:lnTo>
                  <a:lnTo>
                    <a:pt x="569885" y="413156"/>
                  </a:lnTo>
                  <a:lnTo>
                    <a:pt x="565825" y="415575"/>
                  </a:lnTo>
                  <a:lnTo>
                    <a:pt x="564745" y="419712"/>
                  </a:lnTo>
                  <a:lnTo>
                    <a:pt x="567264" y="421932"/>
                  </a:lnTo>
                  <a:lnTo>
                    <a:pt x="571170" y="422648"/>
                  </a:lnTo>
                  <a:lnTo>
                    <a:pt x="570606" y="434144"/>
                  </a:lnTo>
                  <a:lnTo>
                    <a:pt x="567391" y="437129"/>
                  </a:lnTo>
                  <a:lnTo>
                    <a:pt x="567391" y="437129"/>
                  </a:lnTo>
                  <a:lnTo>
                    <a:pt x="565668" y="436520"/>
                  </a:lnTo>
                  <a:lnTo>
                    <a:pt x="565668" y="436520"/>
                  </a:lnTo>
                  <a:lnTo>
                    <a:pt x="566055" y="428682"/>
                  </a:lnTo>
                  <a:lnTo>
                    <a:pt x="562636" y="426942"/>
                  </a:lnTo>
                  <a:lnTo>
                    <a:pt x="563225" y="432733"/>
                  </a:lnTo>
                  <a:lnTo>
                    <a:pt x="563225" y="432733"/>
                  </a:lnTo>
                  <a:lnTo>
                    <a:pt x="562119" y="437392"/>
                  </a:lnTo>
                  <a:lnTo>
                    <a:pt x="566311" y="441266"/>
                  </a:lnTo>
                  <a:lnTo>
                    <a:pt x="564252" y="447450"/>
                  </a:lnTo>
                  <a:lnTo>
                    <a:pt x="561834" y="443140"/>
                  </a:lnTo>
                  <a:lnTo>
                    <a:pt x="559671" y="451414"/>
                  </a:lnTo>
                  <a:lnTo>
                    <a:pt x="555811" y="449651"/>
                  </a:lnTo>
                  <a:lnTo>
                    <a:pt x="547786" y="478583"/>
                  </a:lnTo>
                  <a:lnTo>
                    <a:pt x="547499" y="484330"/>
                  </a:lnTo>
                  <a:lnTo>
                    <a:pt x="545825" y="482675"/>
                  </a:lnTo>
                  <a:lnTo>
                    <a:pt x="545656" y="468524"/>
                  </a:lnTo>
                  <a:lnTo>
                    <a:pt x="543291" y="463168"/>
                  </a:lnTo>
                  <a:lnTo>
                    <a:pt x="548674" y="460819"/>
                  </a:lnTo>
                  <a:lnTo>
                    <a:pt x="551712" y="461494"/>
                  </a:lnTo>
                  <a:lnTo>
                    <a:pt x="552978" y="453700"/>
                  </a:lnTo>
                  <a:lnTo>
                    <a:pt x="547878" y="459207"/>
                  </a:lnTo>
                  <a:lnTo>
                    <a:pt x="541978" y="463102"/>
                  </a:lnTo>
                  <a:lnTo>
                    <a:pt x="541689" y="468849"/>
                  </a:lnTo>
                  <a:lnTo>
                    <a:pt x="538028" y="471808"/>
                  </a:lnTo>
                  <a:lnTo>
                    <a:pt x="538028" y="471808"/>
                  </a:lnTo>
                  <a:lnTo>
                    <a:pt x="538904" y="471852"/>
                  </a:lnTo>
                  <a:lnTo>
                    <a:pt x="538904" y="471852"/>
                  </a:lnTo>
                  <a:lnTo>
                    <a:pt x="540682" y="471417"/>
                  </a:lnTo>
                  <a:lnTo>
                    <a:pt x="539333" y="480778"/>
                  </a:lnTo>
                  <a:lnTo>
                    <a:pt x="543627" y="491469"/>
                  </a:lnTo>
                  <a:lnTo>
                    <a:pt x="543666" y="508231"/>
                  </a:lnTo>
                  <a:lnTo>
                    <a:pt x="545028" y="516155"/>
                  </a:lnTo>
                  <a:lnTo>
                    <a:pt x="545028" y="516155"/>
                  </a:lnTo>
                  <a:lnTo>
                    <a:pt x="544125" y="516633"/>
                  </a:lnTo>
                  <a:lnTo>
                    <a:pt x="544125" y="516633"/>
                  </a:lnTo>
                  <a:lnTo>
                    <a:pt x="544099" y="517156"/>
                  </a:lnTo>
                  <a:lnTo>
                    <a:pt x="544099" y="517156"/>
                  </a:lnTo>
                  <a:lnTo>
                    <a:pt x="543248" y="516589"/>
                  </a:lnTo>
                  <a:lnTo>
                    <a:pt x="543248" y="516589"/>
                  </a:lnTo>
                  <a:lnTo>
                    <a:pt x="543274" y="516067"/>
                  </a:lnTo>
                  <a:lnTo>
                    <a:pt x="543274" y="516067"/>
                  </a:lnTo>
                  <a:lnTo>
                    <a:pt x="543326" y="515022"/>
                  </a:lnTo>
                  <a:lnTo>
                    <a:pt x="543326" y="515022"/>
                  </a:lnTo>
                  <a:lnTo>
                    <a:pt x="542501" y="513933"/>
                  </a:lnTo>
                  <a:lnTo>
                    <a:pt x="542501" y="513933"/>
                  </a:lnTo>
                  <a:lnTo>
                    <a:pt x="542527" y="513411"/>
                  </a:lnTo>
                  <a:lnTo>
                    <a:pt x="542527" y="513411"/>
                  </a:lnTo>
                  <a:lnTo>
                    <a:pt x="541728" y="511800"/>
                  </a:lnTo>
                  <a:lnTo>
                    <a:pt x="541728" y="511800"/>
                  </a:lnTo>
                  <a:lnTo>
                    <a:pt x="541781" y="510755"/>
                  </a:lnTo>
                  <a:lnTo>
                    <a:pt x="541781" y="510755"/>
                  </a:lnTo>
                  <a:lnTo>
                    <a:pt x="542318" y="517590"/>
                  </a:lnTo>
                  <a:lnTo>
                    <a:pt x="548996" y="533635"/>
                  </a:lnTo>
                  <a:lnTo>
                    <a:pt x="548788" y="537815"/>
                  </a:lnTo>
                  <a:lnTo>
                    <a:pt x="545531" y="541318"/>
                  </a:lnTo>
                  <a:lnTo>
                    <a:pt x="542530" y="548499"/>
                  </a:lnTo>
                  <a:lnTo>
                    <a:pt x="542320" y="552678"/>
                  </a:lnTo>
                  <a:lnTo>
                    <a:pt x="538280" y="562949"/>
                  </a:lnTo>
                  <a:lnTo>
                    <a:pt x="534888" y="569062"/>
                  </a:lnTo>
                  <a:lnTo>
                    <a:pt x="527974" y="574997"/>
                  </a:lnTo>
                  <a:lnTo>
                    <a:pt x="526003" y="579086"/>
                  </a:lnTo>
                  <a:lnTo>
                    <a:pt x="517084" y="589628"/>
                  </a:lnTo>
                  <a:lnTo>
                    <a:pt x="512975" y="600938"/>
                  </a:lnTo>
                  <a:lnTo>
                    <a:pt x="516284" y="605297"/>
                  </a:lnTo>
                  <a:lnTo>
                    <a:pt x="516952" y="609519"/>
                  </a:lnTo>
                  <a:lnTo>
                    <a:pt x="512493" y="610338"/>
                  </a:lnTo>
                  <a:lnTo>
                    <a:pt x="506471" y="615789"/>
                  </a:lnTo>
                  <a:lnTo>
                    <a:pt x="496174" y="618398"/>
                  </a:lnTo>
                  <a:lnTo>
                    <a:pt x="495130" y="621485"/>
                  </a:lnTo>
                  <a:lnTo>
                    <a:pt x="483562" y="622976"/>
                  </a:lnTo>
                  <a:lnTo>
                    <a:pt x="475766" y="628326"/>
                  </a:lnTo>
                  <a:lnTo>
                    <a:pt x="468574" y="630563"/>
                  </a:lnTo>
                  <a:lnTo>
                    <a:pt x="468794" y="634764"/>
                  </a:lnTo>
                  <a:lnTo>
                    <a:pt x="462481" y="637046"/>
                  </a:lnTo>
                  <a:lnTo>
                    <a:pt x="454984" y="636645"/>
                  </a:lnTo>
                  <a:lnTo>
                    <a:pt x="452225" y="638592"/>
                  </a:lnTo>
                  <a:lnTo>
                    <a:pt x="444614" y="640276"/>
                  </a:lnTo>
                  <a:lnTo>
                    <a:pt x="442183" y="644333"/>
                  </a:lnTo>
                  <a:lnTo>
                    <a:pt x="428250" y="648287"/>
                  </a:lnTo>
                  <a:lnTo>
                    <a:pt x="423397" y="648021"/>
                  </a:lnTo>
                  <a:lnTo>
                    <a:pt x="423110" y="653241"/>
                  </a:lnTo>
                  <a:lnTo>
                    <a:pt x="420462" y="653095"/>
                  </a:lnTo>
                  <a:lnTo>
                    <a:pt x="417113" y="657623"/>
                  </a:lnTo>
                  <a:lnTo>
                    <a:pt x="411614" y="660984"/>
                  </a:lnTo>
                  <a:lnTo>
                    <a:pt x="404109" y="660567"/>
                  </a:lnTo>
                  <a:lnTo>
                    <a:pt x="400873" y="663004"/>
                  </a:lnTo>
                  <a:lnTo>
                    <a:pt x="396458" y="662757"/>
                  </a:lnTo>
                  <a:lnTo>
                    <a:pt x="389688" y="664995"/>
                  </a:lnTo>
                  <a:lnTo>
                    <a:pt x="374170" y="673017"/>
                  </a:lnTo>
                  <a:lnTo>
                    <a:pt x="367425" y="674726"/>
                  </a:lnTo>
                  <a:lnTo>
                    <a:pt x="367425" y="674726"/>
                  </a:lnTo>
                  <a:lnTo>
                    <a:pt x="366362" y="677806"/>
                  </a:lnTo>
                  <a:lnTo>
                    <a:pt x="366362" y="677806"/>
                  </a:lnTo>
                  <a:lnTo>
                    <a:pt x="357085" y="677273"/>
                  </a:lnTo>
                  <a:lnTo>
                    <a:pt x="356020" y="680353"/>
                  </a:lnTo>
                  <a:lnTo>
                    <a:pt x="345888" y="679242"/>
                  </a:lnTo>
                  <a:lnTo>
                    <a:pt x="345888" y="679242"/>
                  </a:lnTo>
                  <a:lnTo>
                    <a:pt x="344091" y="679661"/>
                  </a:lnTo>
                  <a:lnTo>
                    <a:pt x="344091" y="679661"/>
                  </a:lnTo>
                  <a:lnTo>
                    <a:pt x="343588" y="680679"/>
                  </a:lnTo>
                  <a:lnTo>
                    <a:pt x="343588" y="680679"/>
                  </a:lnTo>
                  <a:lnTo>
                    <a:pt x="342704" y="680628"/>
                  </a:lnTo>
                  <a:lnTo>
                    <a:pt x="342704" y="680628"/>
                  </a:lnTo>
                  <a:lnTo>
                    <a:pt x="337463" y="679274"/>
                  </a:lnTo>
                  <a:lnTo>
                    <a:pt x="337463" y="679274"/>
                  </a:lnTo>
                  <a:lnTo>
                    <a:pt x="336580" y="679222"/>
                  </a:lnTo>
                  <a:lnTo>
                    <a:pt x="336580" y="679222"/>
                  </a:lnTo>
                  <a:lnTo>
                    <a:pt x="336580" y="679222"/>
                  </a:lnTo>
                  <a:lnTo>
                    <a:pt x="336580" y="679222"/>
                  </a:lnTo>
                  <a:lnTo>
                    <a:pt x="335635" y="680214"/>
                  </a:lnTo>
                  <a:lnTo>
                    <a:pt x="335635" y="680214"/>
                  </a:lnTo>
                  <a:lnTo>
                    <a:pt x="333487" y="679040"/>
                  </a:lnTo>
                  <a:lnTo>
                    <a:pt x="333487" y="679040"/>
                  </a:lnTo>
                  <a:lnTo>
                    <a:pt x="332634" y="678467"/>
                  </a:lnTo>
                  <a:lnTo>
                    <a:pt x="332634" y="678467"/>
                  </a:lnTo>
                  <a:lnTo>
                    <a:pt x="332634" y="678467"/>
                  </a:lnTo>
                  <a:lnTo>
                    <a:pt x="332634" y="678467"/>
                  </a:lnTo>
                  <a:lnTo>
                    <a:pt x="330836" y="678885"/>
                  </a:lnTo>
                  <a:lnTo>
                    <a:pt x="330836" y="678885"/>
                  </a:lnTo>
                  <a:lnTo>
                    <a:pt x="329952" y="678833"/>
                  </a:lnTo>
                  <a:lnTo>
                    <a:pt x="329952" y="678833"/>
                  </a:lnTo>
                  <a:lnTo>
                    <a:pt x="329008" y="679825"/>
                  </a:lnTo>
                  <a:lnTo>
                    <a:pt x="329008" y="679825"/>
                  </a:lnTo>
                  <a:lnTo>
                    <a:pt x="328124" y="679772"/>
                  </a:lnTo>
                  <a:lnTo>
                    <a:pt x="328124" y="679772"/>
                  </a:lnTo>
                  <a:lnTo>
                    <a:pt x="325915" y="679642"/>
                  </a:lnTo>
                  <a:lnTo>
                    <a:pt x="325915" y="679642"/>
                  </a:lnTo>
                  <a:lnTo>
                    <a:pt x="325915" y="679642"/>
                  </a:lnTo>
                  <a:lnTo>
                    <a:pt x="325915" y="679642"/>
                  </a:lnTo>
                  <a:lnTo>
                    <a:pt x="323900" y="683712"/>
                  </a:lnTo>
                  <a:lnTo>
                    <a:pt x="320365" y="683503"/>
                  </a:lnTo>
                  <a:lnTo>
                    <a:pt x="319327" y="686060"/>
                  </a:lnTo>
                  <a:lnTo>
                    <a:pt x="313675" y="684153"/>
                  </a:lnTo>
                  <a:lnTo>
                    <a:pt x="309032" y="680210"/>
                  </a:lnTo>
                  <a:lnTo>
                    <a:pt x="304614" y="679945"/>
                  </a:lnTo>
                  <a:lnTo>
                    <a:pt x="294862" y="672551"/>
                  </a:lnTo>
                  <a:lnTo>
                    <a:pt x="286123" y="670450"/>
                  </a:lnTo>
                  <a:lnTo>
                    <a:pt x="278083" y="664199"/>
                  </a:lnTo>
                  <a:lnTo>
                    <a:pt x="260056" y="654709"/>
                  </a:lnTo>
                  <a:lnTo>
                    <a:pt x="254740" y="647570"/>
                  </a:lnTo>
                  <a:lnTo>
                    <a:pt x="243187" y="641086"/>
                  </a:lnTo>
                  <a:lnTo>
                    <a:pt x="233602" y="631577"/>
                  </a:lnTo>
                  <a:lnTo>
                    <a:pt x="224940" y="621599"/>
                  </a:lnTo>
                  <a:lnTo>
                    <a:pt x="220358" y="617116"/>
                  </a:lnTo>
                  <a:lnTo>
                    <a:pt x="213435" y="607767"/>
                  </a:lnTo>
                  <a:lnTo>
                    <a:pt x="209198" y="604875"/>
                  </a:lnTo>
                  <a:lnTo>
                    <a:pt x="196222" y="586745"/>
                  </a:lnTo>
                  <a:lnTo>
                    <a:pt x="174083" y="553854"/>
                  </a:lnTo>
                  <a:lnTo>
                    <a:pt x="162044" y="535760"/>
                  </a:lnTo>
                  <a:lnTo>
                    <a:pt x="143392" y="511448"/>
                  </a:lnTo>
                  <a:lnTo>
                    <a:pt x="140322" y="511241"/>
                  </a:lnTo>
                  <a:lnTo>
                    <a:pt x="121500" y="490041"/>
                  </a:lnTo>
                  <a:lnTo>
                    <a:pt x="109324" y="475049"/>
                  </a:lnTo>
                  <a:lnTo>
                    <a:pt x="101509" y="467168"/>
                  </a:lnTo>
                  <a:lnTo>
                    <a:pt x="92168" y="456031"/>
                  </a:lnTo>
                  <a:lnTo>
                    <a:pt x="67768" y="421802"/>
                  </a:lnTo>
                  <a:lnTo>
                    <a:pt x="53532" y="399808"/>
                  </a:lnTo>
                  <a:lnTo>
                    <a:pt x="54517" y="398305"/>
                  </a:lnTo>
                  <a:lnTo>
                    <a:pt x="52023" y="390259"/>
                  </a:lnTo>
                  <a:lnTo>
                    <a:pt x="52397" y="385041"/>
                  </a:lnTo>
                  <a:lnTo>
                    <a:pt x="55488" y="384738"/>
                  </a:lnTo>
                  <a:lnTo>
                    <a:pt x="55936" y="378475"/>
                  </a:lnTo>
                  <a:lnTo>
                    <a:pt x="64242" y="366479"/>
                  </a:lnTo>
                  <a:lnTo>
                    <a:pt x="75582" y="360990"/>
                  </a:lnTo>
                  <a:lnTo>
                    <a:pt x="74379" y="365625"/>
                  </a:lnTo>
                  <a:lnTo>
                    <a:pt x="69251" y="369983"/>
                  </a:lnTo>
                  <a:lnTo>
                    <a:pt x="73640" y="376063"/>
                  </a:lnTo>
                  <a:lnTo>
                    <a:pt x="77313" y="373700"/>
                  </a:lnTo>
                  <a:lnTo>
                    <a:pt x="81999" y="375604"/>
                  </a:lnTo>
                  <a:lnTo>
                    <a:pt x="87961" y="371827"/>
                  </a:lnTo>
                  <a:lnTo>
                    <a:pt x="91449" y="372072"/>
                  </a:lnTo>
                  <a:lnTo>
                    <a:pt x="91919" y="377874"/>
                  </a:lnTo>
                  <a:lnTo>
                    <a:pt x="90102" y="378796"/>
                  </a:lnTo>
                  <a:lnTo>
                    <a:pt x="84424" y="390985"/>
                  </a:lnTo>
                  <a:lnTo>
                    <a:pt x="87986" y="396479"/>
                  </a:lnTo>
                  <a:lnTo>
                    <a:pt x="93405" y="400530"/>
                  </a:lnTo>
                  <a:lnTo>
                    <a:pt x="102718" y="399080"/>
                  </a:lnTo>
                  <a:lnTo>
                    <a:pt x="105518" y="396652"/>
                  </a:lnTo>
                  <a:lnTo>
                    <a:pt x="111408" y="393913"/>
                  </a:lnTo>
                  <a:lnTo>
                    <a:pt x="110824" y="389678"/>
                  </a:lnTo>
                  <a:lnTo>
                    <a:pt x="116789" y="392187"/>
                  </a:lnTo>
                  <a:lnTo>
                    <a:pt x="125081" y="392756"/>
                  </a:lnTo>
                  <a:lnTo>
                    <a:pt x="128350" y="389833"/>
                  </a:lnTo>
                  <a:lnTo>
                    <a:pt x="134022" y="390220"/>
                  </a:lnTo>
                  <a:lnTo>
                    <a:pt x="136158" y="384597"/>
                  </a:lnTo>
                  <a:lnTo>
                    <a:pt x="140698" y="382284"/>
                  </a:lnTo>
                  <a:lnTo>
                    <a:pt x="139343" y="376423"/>
                  </a:lnTo>
                  <a:lnTo>
                    <a:pt x="141193" y="374976"/>
                  </a:lnTo>
                  <a:lnTo>
                    <a:pt x="144800" y="379940"/>
                  </a:lnTo>
                  <a:lnTo>
                    <a:pt x="146051" y="387366"/>
                  </a:lnTo>
                  <a:lnTo>
                    <a:pt x="152525" y="388851"/>
                  </a:lnTo>
                  <a:lnTo>
                    <a:pt x="153609" y="385778"/>
                  </a:lnTo>
                  <a:lnTo>
                    <a:pt x="160048" y="387783"/>
                  </a:lnTo>
                  <a:lnTo>
                    <a:pt x="160397" y="382563"/>
                  </a:lnTo>
                  <a:lnTo>
                    <a:pt x="167010" y="381956"/>
                  </a:lnTo>
                  <a:lnTo>
                    <a:pt x="167131" y="373574"/>
                  </a:lnTo>
                  <a:lnTo>
                    <a:pt x="165422" y="372936"/>
                  </a:lnTo>
                  <a:lnTo>
                    <a:pt x="173112" y="369254"/>
                  </a:lnTo>
                  <a:lnTo>
                    <a:pt x="172800" y="373952"/>
                  </a:lnTo>
                  <a:lnTo>
                    <a:pt x="175783" y="375199"/>
                  </a:lnTo>
                  <a:lnTo>
                    <a:pt x="179764" y="381230"/>
                  </a:lnTo>
                  <a:lnTo>
                    <a:pt x="185675" y="377950"/>
                  </a:lnTo>
                  <a:lnTo>
                    <a:pt x="185916" y="374296"/>
                  </a:lnTo>
                  <a:lnTo>
                    <a:pt x="193329" y="374783"/>
                  </a:lnTo>
                  <a:lnTo>
                    <a:pt x="197928" y="371414"/>
                  </a:lnTo>
                  <a:lnTo>
                    <a:pt x="205148" y="361399"/>
                  </a:lnTo>
                  <a:lnTo>
                    <a:pt x="205148" y="361399"/>
                  </a:lnTo>
                  <a:lnTo>
                    <a:pt x="205148" y="361399"/>
                  </a:lnTo>
                  <a:lnTo>
                    <a:pt x="205148" y="361399"/>
                  </a:lnTo>
                  <a:lnTo>
                    <a:pt x="206020" y="361455"/>
                  </a:lnTo>
                  <a:lnTo>
                    <a:pt x="206020" y="361455"/>
                  </a:lnTo>
                  <a:lnTo>
                    <a:pt x="206020" y="361455"/>
                  </a:lnTo>
                  <a:lnTo>
                    <a:pt x="206020" y="361455"/>
                  </a:lnTo>
                  <a:lnTo>
                    <a:pt x="206959" y="360468"/>
                  </a:lnTo>
                  <a:lnTo>
                    <a:pt x="206959" y="360468"/>
                  </a:lnTo>
                  <a:lnTo>
                    <a:pt x="210983" y="359156"/>
                  </a:lnTo>
                  <a:lnTo>
                    <a:pt x="210983" y="359156"/>
                  </a:lnTo>
                  <a:lnTo>
                    <a:pt x="211855" y="359213"/>
                  </a:lnTo>
                  <a:lnTo>
                    <a:pt x="211855" y="359213"/>
                  </a:lnTo>
                  <a:lnTo>
                    <a:pt x="214537" y="358338"/>
                  </a:lnTo>
                  <a:lnTo>
                    <a:pt x="214537" y="358338"/>
                  </a:lnTo>
                  <a:lnTo>
                    <a:pt x="214537" y="358338"/>
                  </a:lnTo>
                  <a:lnTo>
                    <a:pt x="214537" y="358338"/>
                  </a:lnTo>
                  <a:lnTo>
                    <a:pt x="215408" y="358394"/>
                  </a:lnTo>
                  <a:lnTo>
                    <a:pt x="215408" y="358394"/>
                  </a:lnTo>
                  <a:lnTo>
                    <a:pt x="216212" y="359495"/>
                  </a:lnTo>
                  <a:lnTo>
                    <a:pt x="216212" y="359495"/>
                  </a:lnTo>
                  <a:lnTo>
                    <a:pt x="216716" y="358479"/>
                  </a:lnTo>
                  <a:lnTo>
                    <a:pt x="216716" y="358479"/>
                  </a:lnTo>
                  <a:lnTo>
                    <a:pt x="216749" y="357957"/>
                  </a:lnTo>
                  <a:lnTo>
                    <a:pt x="216749" y="357957"/>
                  </a:lnTo>
                  <a:lnTo>
                    <a:pt x="219431" y="357081"/>
                  </a:lnTo>
                  <a:lnTo>
                    <a:pt x="224928" y="360056"/>
                  </a:lnTo>
                  <a:lnTo>
                    <a:pt x="231900" y="360503"/>
                  </a:lnTo>
                  <a:lnTo>
                    <a:pt x="238537" y="359354"/>
                  </a:lnTo>
                  <a:lnTo>
                    <a:pt x="240546" y="355288"/>
                  </a:lnTo>
                  <a:lnTo>
                    <a:pt x="240546" y="355288"/>
                  </a:lnTo>
                  <a:lnTo>
                    <a:pt x="242791" y="354382"/>
                  </a:lnTo>
                  <a:lnTo>
                    <a:pt x="244026" y="348693"/>
                  </a:lnTo>
                  <a:lnTo>
                    <a:pt x="246904" y="344681"/>
                  </a:lnTo>
                  <a:lnTo>
                    <a:pt x="246904" y="344681"/>
                  </a:lnTo>
                  <a:lnTo>
                    <a:pt x="246904" y="344681"/>
                  </a:lnTo>
                  <a:lnTo>
                    <a:pt x="246904" y="344681"/>
                  </a:lnTo>
                  <a:lnTo>
                    <a:pt x="246904" y="344681"/>
                  </a:lnTo>
                  <a:lnTo>
                    <a:pt x="246904" y="344681"/>
                  </a:lnTo>
                  <a:lnTo>
                    <a:pt x="246904" y="344681"/>
                  </a:lnTo>
                  <a:lnTo>
                    <a:pt x="246904" y="344681"/>
                  </a:lnTo>
                  <a:lnTo>
                    <a:pt x="246904" y="344681"/>
                  </a:lnTo>
                  <a:lnTo>
                    <a:pt x="246904" y="344681"/>
                  </a:lnTo>
                  <a:lnTo>
                    <a:pt x="249616" y="343280"/>
                  </a:lnTo>
                  <a:lnTo>
                    <a:pt x="250415" y="337564"/>
                  </a:lnTo>
                  <a:lnTo>
                    <a:pt x="250415" y="337564"/>
                  </a:lnTo>
                  <a:lnTo>
                    <a:pt x="251286" y="337619"/>
                  </a:lnTo>
                  <a:lnTo>
                    <a:pt x="251286" y="337619"/>
                  </a:lnTo>
                  <a:lnTo>
                    <a:pt x="251286" y="337619"/>
                  </a:lnTo>
                  <a:lnTo>
                    <a:pt x="251286" y="337619"/>
                  </a:lnTo>
                  <a:lnTo>
                    <a:pt x="251352" y="336574"/>
                  </a:lnTo>
                  <a:lnTo>
                    <a:pt x="251352" y="336574"/>
                  </a:lnTo>
                  <a:lnTo>
                    <a:pt x="251615" y="332397"/>
                  </a:lnTo>
                  <a:lnTo>
                    <a:pt x="251615" y="332397"/>
                  </a:lnTo>
                  <a:lnTo>
                    <a:pt x="254490" y="328384"/>
                  </a:lnTo>
                  <a:lnTo>
                    <a:pt x="260312" y="326129"/>
                  </a:lnTo>
                  <a:lnTo>
                    <a:pt x="263479" y="317415"/>
                  </a:lnTo>
                  <a:lnTo>
                    <a:pt x="274590" y="300285"/>
                  </a:lnTo>
                  <a:lnTo>
                    <a:pt x="278631" y="298439"/>
                  </a:lnTo>
                  <a:lnTo>
                    <a:pt x="282722" y="288732"/>
                  </a:lnTo>
                  <a:lnTo>
                    <a:pt x="282722" y="288732"/>
                  </a:lnTo>
                  <a:lnTo>
                    <a:pt x="283591" y="288786"/>
                  </a:lnTo>
                  <a:lnTo>
                    <a:pt x="283591" y="288786"/>
                  </a:lnTo>
                  <a:lnTo>
                    <a:pt x="284525" y="287795"/>
                  </a:lnTo>
                  <a:lnTo>
                    <a:pt x="284525" y="287795"/>
                  </a:lnTo>
                  <a:lnTo>
                    <a:pt x="285893" y="286831"/>
                  </a:lnTo>
                  <a:lnTo>
                    <a:pt x="285893" y="286831"/>
                  </a:lnTo>
                  <a:lnTo>
                    <a:pt x="288725" y="283336"/>
                  </a:lnTo>
                  <a:lnTo>
                    <a:pt x="291877" y="274618"/>
                  </a:lnTo>
                  <a:lnTo>
                    <a:pt x="284529" y="273640"/>
                  </a:lnTo>
                  <a:lnTo>
                    <a:pt x="278029" y="280052"/>
                  </a:lnTo>
                  <a:lnTo>
                    <a:pt x="276011" y="291461"/>
                  </a:lnTo>
                  <a:lnTo>
                    <a:pt x="270504" y="295836"/>
                  </a:lnTo>
                  <a:lnTo>
                    <a:pt x="259370" y="292516"/>
                  </a:lnTo>
                  <a:lnTo>
                    <a:pt x="253650" y="286388"/>
                  </a:lnTo>
                  <a:lnTo>
                    <a:pt x="247671" y="291253"/>
                  </a:lnTo>
                  <a:lnTo>
                    <a:pt x="241087" y="291883"/>
                  </a:lnTo>
                  <a:lnTo>
                    <a:pt x="235640" y="288389"/>
                  </a:lnTo>
                  <a:lnTo>
                    <a:pt x="237778" y="282234"/>
                  </a:lnTo>
                  <a:lnTo>
                    <a:pt x="233801" y="289844"/>
                  </a:lnTo>
                  <a:lnTo>
                    <a:pt x="237612" y="291661"/>
                  </a:lnTo>
                  <a:lnTo>
                    <a:pt x="237411" y="294794"/>
                  </a:lnTo>
                  <a:lnTo>
                    <a:pt x="232430" y="297621"/>
                  </a:lnTo>
                  <a:lnTo>
                    <a:pt x="224038" y="299179"/>
                  </a:lnTo>
                  <a:lnTo>
                    <a:pt x="214979" y="297545"/>
                  </a:lnTo>
                  <a:lnTo>
                    <a:pt x="207489" y="298631"/>
                  </a:lnTo>
                  <a:lnTo>
                    <a:pt x="203304" y="302552"/>
                  </a:lnTo>
                  <a:lnTo>
                    <a:pt x="195949" y="301546"/>
                  </a:lnTo>
                  <a:lnTo>
                    <a:pt x="190561" y="303813"/>
                  </a:lnTo>
                  <a:lnTo>
                    <a:pt x="190561" y="303813"/>
                  </a:lnTo>
                  <a:lnTo>
                    <a:pt x="189691" y="303756"/>
                  </a:lnTo>
                  <a:lnTo>
                    <a:pt x="189691" y="303756"/>
                  </a:lnTo>
                  <a:lnTo>
                    <a:pt x="190561" y="303813"/>
                  </a:lnTo>
                  <a:lnTo>
                    <a:pt x="190561" y="303813"/>
                  </a:lnTo>
                  <a:lnTo>
                    <a:pt x="189691" y="303756"/>
                  </a:lnTo>
                  <a:lnTo>
                    <a:pt x="189691" y="303756"/>
                  </a:lnTo>
                  <a:lnTo>
                    <a:pt x="189657" y="304278"/>
                  </a:lnTo>
                  <a:lnTo>
                    <a:pt x="189657" y="304278"/>
                  </a:lnTo>
                  <a:lnTo>
                    <a:pt x="189657" y="304278"/>
                  </a:lnTo>
                  <a:lnTo>
                    <a:pt x="189657" y="304278"/>
                  </a:lnTo>
                  <a:lnTo>
                    <a:pt x="189657" y="304278"/>
                  </a:lnTo>
                  <a:lnTo>
                    <a:pt x="189657" y="304278"/>
                  </a:lnTo>
                  <a:lnTo>
                    <a:pt x="189657" y="304278"/>
                  </a:lnTo>
                  <a:lnTo>
                    <a:pt x="189657" y="304278"/>
                  </a:lnTo>
                  <a:lnTo>
                    <a:pt x="188787" y="304221"/>
                  </a:lnTo>
                  <a:lnTo>
                    <a:pt x="188787" y="304221"/>
                  </a:lnTo>
                  <a:lnTo>
                    <a:pt x="178842" y="309331"/>
                  </a:lnTo>
                  <a:lnTo>
                    <a:pt x="178530" y="314030"/>
                  </a:lnTo>
                  <a:lnTo>
                    <a:pt x="172685" y="323080"/>
                  </a:lnTo>
                  <a:lnTo>
                    <a:pt x="165499" y="319454"/>
                  </a:lnTo>
                  <a:lnTo>
                    <a:pt x="165499" y="319454"/>
                  </a:lnTo>
                  <a:lnTo>
                    <a:pt x="164628" y="319395"/>
                  </a:lnTo>
                  <a:lnTo>
                    <a:pt x="164628" y="319395"/>
                  </a:lnTo>
                  <a:lnTo>
                    <a:pt x="164628" y="319395"/>
                  </a:lnTo>
                  <a:lnTo>
                    <a:pt x="164628" y="319395"/>
                  </a:lnTo>
                  <a:lnTo>
                    <a:pt x="163794" y="318815"/>
                  </a:lnTo>
                  <a:lnTo>
                    <a:pt x="163794" y="318815"/>
                  </a:lnTo>
                  <a:lnTo>
                    <a:pt x="162958" y="318235"/>
                  </a:lnTo>
                  <a:lnTo>
                    <a:pt x="162958" y="318235"/>
                  </a:lnTo>
                  <a:lnTo>
                    <a:pt x="162994" y="317713"/>
                  </a:lnTo>
                  <a:lnTo>
                    <a:pt x="162994" y="317713"/>
                  </a:lnTo>
                  <a:lnTo>
                    <a:pt x="162558" y="317683"/>
                  </a:lnTo>
                  <a:lnTo>
                    <a:pt x="162558" y="317683"/>
                  </a:lnTo>
                  <a:lnTo>
                    <a:pt x="161794" y="316059"/>
                  </a:lnTo>
                  <a:lnTo>
                    <a:pt x="161794" y="316059"/>
                  </a:lnTo>
                  <a:lnTo>
                    <a:pt x="161864" y="315015"/>
                  </a:lnTo>
                  <a:lnTo>
                    <a:pt x="161864" y="315015"/>
                  </a:lnTo>
                  <a:lnTo>
                    <a:pt x="161794" y="316059"/>
                  </a:lnTo>
                  <a:lnTo>
                    <a:pt x="161794" y="316059"/>
                  </a:lnTo>
                  <a:lnTo>
                    <a:pt x="161689" y="317625"/>
                  </a:lnTo>
                  <a:lnTo>
                    <a:pt x="161689" y="317625"/>
                  </a:lnTo>
                  <a:lnTo>
                    <a:pt x="160819" y="317567"/>
                  </a:lnTo>
                  <a:lnTo>
                    <a:pt x="160819" y="317567"/>
                  </a:lnTo>
                  <a:lnTo>
                    <a:pt x="157233" y="318899"/>
                  </a:lnTo>
                  <a:lnTo>
                    <a:pt x="153389" y="317591"/>
                  </a:lnTo>
                  <a:lnTo>
                    <a:pt x="149286" y="313643"/>
                  </a:lnTo>
                  <a:lnTo>
                    <a:pt x="140189" y="312501"/>
                  </a:lnTo>
                  <a:lnTo>
                    <a:pt x="140047" y="314589"/>
                  </a:lnTo>
                  <a:lnTo>
                    <a:pt x="133523" y="314144"/>
                  </a:lnTo>
                  <a:lnTo>
                    <a:pt x="127429" y="307433"/>
                  </a:lnTo>
                  <a:lnTo>
                    <a:pt x="115943" y="302970"/>
                  </a:lnTo>
                  <a:lnTo>
                    <a:pt x="106270" y="303873"/>
                  </a:lnTo>
                  <a:lnTo>
                    <a:pt x="95622" y="299983"/>
                  </a:lnTo>
                  <a:lnTo>
                    <a:pt x="86862" y="294122"/>
                  </a:lnTo>
                  <a:lnTo>
                    <a:pt x="76628" y="284481"/>
                  </a:lnTo>
                  <a:lnTo>
                    <a:pt x="60400" y="273357"/>
                  </a:lnTo>
                  <a:lnTo>
                    <a:pt x="55565" y="267765"/>
                  </a:lnTo>
                  <a:lnTo>
                    <a:pt x="45564" y="261273"/>
                  </a:lnTo>
                  <a:lnTo>
                    <a:pt x="43187" y="257953"/>
                  </a:lnTo>
                  <a:lnTo>
                    <a:pt x="36001" y="254808"/>
                  </a:lnTo>
                  <a:lnTo>
                    <a:pt x="27465" y="246315"/>
                  </a:lnTo>
                  <a:lnTo>
                    <a:pt x="20438" y="241078"/>
                  </a:lnTo>
                  <a:lnTo>
                    <a:pt x="19049" y="236254"/>
                  </a:lnTo>
                  <a:lnTo>
                    <a:pt x="10526" y="227755"/>
                  </a:lnTo>
                  <a:lnTo>
                    <a:pt x="13319" y="225338"/>
                  </a:lnTo>
                  <a:lnTo>
                    <a:pt x="14898" y="227553"/>
                  </a:lnTo>
                  <a:lnTo>
                    <a:pt x="14898" y="227553"/>
                  </a:lnTo>
                  <a:lnTo>
                    <a:pt x="14898" y="227553"/>
                  </a:lnTo>
                  <a:lnTo>
                    <a:pt x="14898" y="227553"/>
                  </a:lnTo>
                  <a:lnTo>
                    <a:pt x="14975" y="226510"/>
                  </a:lnTo>
                  <a:lnTo>
                    <a:pt x="14975" y="226510"/>
                  </a:lnTo>
                  <a:lnTo>
                    <a:pt x="22800" y="220790"/>
                  </a:lnTo>
                  <a:lnTo>
                    <a:pt x="22800" y="220790"/>
                  </a:lnTo>
                  <a:lnTo>
                    <a:pt x="22839" y="220268"/>
                  </a:lnTo>
                  <a:lnTo>
                    <a:pt x="22839" y="220268"/>
                  </a:lnTo>
                  <a:lnTo>
                    <a:pt x="21972" y="220204"/>
                  </a:lnTo>
                  <a:lnTo>
                    <a:pt x="21972" y="220204"/>
                  </a:lnTo>
                  <a:lnTo>
                    <a:pt x="18699" y="217340"/>
                  </a:lnTo>
                  <a:lnTo>
                    <a:pt x="18699" y="217340"/>
                  </a:lnTo>
                  <a:lnTo>
                    <a:pt x="18738" y="216818"/>
                  </a:lnTo>
                  <a:lnTo>
                    <a:pt x="18738" y="216818"/>
                  </a:lnTo>
                  <a:lnTo>
                    <a:pt x="28062" y="214355"/>
                  </a:lnTo>
                  <a:lnTo>
                    <a:pt x="21528" y="214400"/>
                  </a:lnTo>
                  <a:lnTo>
                    <a:pt x="20816" y="212249"/>
                  </a:lnTo>
                  <a:lnTo>
                    <a:pt x="20816" y="212249"/>
                  </a:lnTo>
                  <a:lnTo>
                    <a:pt x="20854" y="211727"/>
                  </a:lnTo>
                  <a:lnTo>
                    <a:pt x="20854" y="211727"/>
                  </a:lnTo>
                  <a:lnTo>
                    <a:pt x="19988" y="211663"/>
                  </a:lnTo>
                  <a:lnTo>
                    <a:pt x="19988" y="211663"/>
                  </a:lnTo>
                  <a:lnTo>
                    <a:pt x="19084" y="212121"/>
                  </a:lnTo>
                  <a:lnTo>
                    <a:pt x="19084" y="212121"/>
                  </a:lnTo>
                  <a:lnTo>
                    <a:pt x="19122" y="211600"/>
                  </a:lnTo>
                  <a:lnTo>
                    <a:pt x="19122" y="211600"/>
                  </a:lnTo>
                  <a:lnTo>
                    <a:pt x="19430" y="207425"/>
                  </a:lnTo>
                  <a:lnTo>
                    <a:pt x="19430" y="207425"/>
                  </a:lnTo>
                  <a:lnTo>
                    <a:pt x="19430" y="207425"/>
                  </a:lnTo>
                  <a:lnTo>
                    <a:pt x="19430" y="207425"/>
                  </a:lnTo>
                  <a:lnTo>
                    <a:pt x="19391" y="207947"/>
                  </a:lnTo>
                  <a:lnTo>
                    <a:pt x="19391" y="207947"/>
                  </a:lnTo>
                  <a:lnTo>
                    <a:pt x="19391" y="207947"/>
                  </a:lnTo>
                  <a:lnTo>
                    <a:pt x="19391" y="207947"/>
                  </a:lnTo>
                  <a:lnTo>
                    <a:pt x="20295" y="207489"/>
                  </a:lnTo>
                  <a:lnTo>
                    <a:pt x="20295" y="207489"/>
                  </a:lnTo>
                  <a:lnTo>
                    <a:pt x="19468" y="206903"/>
                  </a:lnTo>
                  <a:lnTo>
                    <a:pt x="19468" y="206903"/>
                  </a:lnTo>
                  <a:lnTo>
                    <a:pt x="19507" y="206381"/>
                  </a:lnTo>
                  <a:lnTo>
                    <a:pt x="19507" y="206381"/>
                  </a:lnTo>
                  <a:lnTo>
                    <a:pt x="19545" y="205859"/>
                  </a:lnTo>
                  <a:lnTo>
                    <a:pt x="19545" y="205859"/>
                  </a:lnTo>
                  <a:lnTo>
                    <a:pt x="18641" y="206318"/>
                  </a:lnTo>
                  <a:lnTo>
                    <a:pt x="18641" y="206318"/>
                  </a:lnTo>
                  <a:lnTo>
                    <a:pt x="17419" y="205178"/>
                  </a:lnTo>
                  <a:lnTo>
                    <a:pt x="17419" y="205178"/>
                  </a:lnTo>
                  <a:lnTo>
                    <a:pt x="15726" y="204529"/>
                  </a:lnTo>
                  <a:lnTo>
                    <a:pt x="15726" y="204529"/>
                  </a:lnTo>
                  <a:lnTo>
                    <a:pt x="14860" y="204465"/>
                  </a:lnTo>
                  <a:lnTo>
                    <a:pt x="14860" y="204465"/>
                  </a:lnTo>
                  <a:lnTo>
                    <a:pt x="14899" y="203943"/>
                  </a:lnTo>
                  <a:lnTo>
                    <a:pt x="14899" y="203943"/>
                  </a:lnTo>
                  <a:lnTo>
                    <a:pt x="14938" y="203421"/>
                  </a:lnTo>
                  <a:lnTo>
                    <a:pt x="14938" y="203421"/>
                  </a:lnTo>
                  <a:lnTo>
                    <a:pt x="13322" y="201728"/>
                  </a:lnTo>
                  <a:lnTo>
                    <a:pt x="13322" y="201728"/>
                  </a:lnTo>
                  <a:lnTo>
                    <a:pt x="13399" y="200684"/>
                  </a:lnTo>
                  <a:lnTo>
                    <a:pt x="13399" y="200684"/>
                  </a:lnTo>
                  <a:lnTo>
                    <a:pt x="12572" y="200098"/>
                  </a:lnTo>
                  <a:lnTo>
                    <a:pt x="12572" y="200098"/>
                  </a:lnTo>
                  <a:lnTo>
                    <a:pt x="12611" y="199576"/>
                  </a:lnTo>
                  <a:lnTo>
                    <a:pt x="12611" y="199576"/>
                  </a:lnTo>
                  <a:lnTo>
                    <a:pt x="11746" y="199512"/>
                  </a:lnTo>
                  <a:lnTo>
                    <a:pt x="11746" y="199512"/>
                  </a:lnTo>
                  <a:lnTo>
                    <a:pt x="11707" y="200034"/>
                  </a:lnTo>
                  <a:lnTo>
                    <a:pt x="11707" y="200034"/>
                  </a:lnTo>
                  <a:lnTo>
                    <a:pt x="12534" y="200620"/>
                  </a:lnTo>
                  <a:lnTo>
                    <a:pt x="12534" y="200620"/>
                  </a:lnTo>
                  <a:lnTo>
                    <a:pt x="10725" y="201535"/>
                  </a:lnTo>
                  <a:lnTo>
                    <a:pt x="10725" y="201535"/>
                  </a:lnTo>
                  <a:lnTo>
                    <a:pt x="10725" y="201535"/>
                  </a:lnTo>
                  <a:lnTo>
                    <a:pt x="10725" y="201535"/>
                  </a:lnTo>
                  <a:lnTo>
                    <a:pt x="9898" y="200949"/>
                  </a:lnTo>
                  <a:lnTo>
                    <a:pt x="9898" y="200949"/>
                  </a:lnTo>
                  <a:lnTo>
                    <a:pt x="9543" y="199874"/>
                  </a:lnTo>
                  <a:lnTo>
                    <a:pt x="9543" y="199874"/>
                  </a:lnTo>
                  <a:lnTo>
                    <a:pt x="8716" y="199288"/>
                  </a:lnTo>
                  <a:lnTo>
                    <a:pt x="8716" y="199288"/>
                  </a:lnTo>
                  <a:lnTo>
                    <a:pt x="8755" y="198766"/>
                  </a:lnTo>
                  <a:lnTo>
                    <a:pt x="8755" y="198766"/>
                  </a:lnTo>
                  <a:lnTo>
                    <a:pt x="10007" y="193612"/>
                  </a:lnTo>
                  <a:lnTo>
                    <a:pt x="5720" y="192769"/>
                  </a:lnTo>
                  <a:lnTo>
                    <a:pt x="4299" y="188466"/>
                  </a:lnTo>
                  <a:lnTo>
                    <a:pt x="4299" y="188466"/>
                  </a:lnTo>
                  <a:lnTo>
                    <a:pt x="4299" y="188466"/>
                  </a:lnTo>
                  <a:lnTo>
                    <a:pt x="4299" y="188466"/>
                  </a:lnTo>
                  <a:lnTo>
                    <a:pt x="4299" y="188466"/>
                  </a:lnTo>
                  <a:lnTo>
                    <a:pt x="4299" y="188466"/>
                  </a:lnTo>
                  <a:lnTo>
                    <a:pt x="2647" y="187293"/>
                  </a:lnTo>
                  <a:lnTo>
                    <a:pt x="2647" y="187293"/>
                  </a:lnTo>
                  <a:lnTo>
                    <a:pt x="1505" y="185110"/>
                  </a:lnTo>
                  <a:lnTo>
                    <a:pt x="1505" y="185110"/>
                  </a:lnTo>
                  <a:lnTo>
                    <a:pt x="1660" y="183022"/>
                  </a:lnTo>
                  <a:lnTo>
                    <a:pt x="1660" y="183022"/>
                  </a:lnTo>
                  <a:lnTo>
                    <a:pt x="1699" y="182501"/>
                  </a:lnTo>
                  <a:lnTo>
                    <a:pt x="1699" y="182501"/>
                  </a:lnTo>
                  <a:lnTo>
                    <a:pt x="1738" y="181979"/>
                  </a:lnTo>
                  <a:lnTo>
                    <a:pt x="1738" y="181979"/>
                  </a:lnTo>
                  <a:lnTo>
                    <a:pt x="2720" y="180478"/>
                  </a:lnTo>
                  <a:lnTo>
                    <a:pt x="2720" y="180478"/>
                  </a:lnTo>
                  <a:lnTo>
                    <a:pt x="2681" y="181000"/>
                  </a:lnTo>
                  <a:lnTo>
                    <a:pt x="2681" y="181000"/>
                  </a:lnTo>
                  <a:lnTo>
                    <a:pt x="3113" y="181032"/>
                  </a:lnTo>
                  <a:lnTo>
                    <a:pt x="3113" y="181032"/>
                  </a:lnTo>
                  <a:lnTo>
                    <a:pt x="3152" y="180510"/>
                  </a:lnTo>
                  <a:lnTo>
                    <a:pt x="3152" y="180510"/>
                  </a:lnTo>
                  <a:lnTo>
                    <a:pt x="2720" y="180478"/>
                  </a:lnTo>
                  <a:lnTo>
                    <a:pt x="2720" y="180478"/>
                  </a:lnTo>
                  <a:lnTo>
                    <a:pt x="2720" y="180478"/>
                  </a:lnTo>
                  <a:lnTo>
                    <a:pt x="2720" y="180478"/>
                  </a:lnTo>
                  <a:lnTo>
                    <a:pt x="0" y="170306"/>
                  </a:lnTo>
                  <a:lnTo>
                    <a:pt x="0" y="170306"/>
                  </a:lnTo>
                  <a:lnTo>
                    <a:pt x="1682" y="159412"/>
                  </a:lnTo>
                  <a:lnTo>
                    <a:pt x="1682" y="159412"/>
                  </a:lnTo>
                  <a:lnTo>
                    <a:pt x="1760" y="158369"/>
                  </a:lnTo>
                  <a:lnTo>
                    <a:pt x="1760" y="158369"/>
                  </a:lnTo>
                  <a:lnTo>
                    <a:pt x="1799" y="157847"/>
                  </a:lnTo>
                  <a:lnTo>
                    <a:pt x="1799" y="157847"/>
                  </a:lnTo>
                  <a:lnTo>
                    <a:pt x="1838" y="157325"/>
                  </a:lnTo>
                  <a:lnTo>
                    <a:pt x="1838" y="157325"/>
                  </a:lnTo>
                  <a:lnTo>
                    <a:pt x="1877" y="156803"/>
                  </a:lnTo>
                  <a:lnTo>
                    <a:pt x="1877" y="156803"/>
                  </a:lnTo>
                  <a:lnTo>
                    <a:pt x="3954" y="152236"/>
                  </a:lnTo>
                  <a:lnTo>
                    <a:pt x="7016" y="151939"/>
                  </a:lnTo>
                  <a:lnTo>
                    <a:pt x="8268" y="146785"/>
                  </a:lnTo>
                  <a:lnTo>
                    <a:pt x="12933" y="142410"/>
                  </a:lnTo>
                  <a:lnTo>
                    <a:pt x="18699" y="140738"/>
                  </a:lnTo>
                  <a:lnTo>
                    <a:pt x="19794" y="137671"/>
                  </a:lnTo>
                  <a:lnTo>
                    <a:pt x="24695" y="135934"/>
                  </a:lnTo>
                  <a:lnTo>
                    <a:pt x="26767" y="131364"/>
                  </a:lnTo>
                  <a:lnTo>
                    <a:pt x="33698" y="125577"/>
                  </a:lnTo>
                  <a:lnTo>
                    <a:pt x="42046" y="124089"/>
                  </a:lnTo>
                  <a:lnTo>
                    <a:pt x="39648" y="121291"/>
                  </a:lnTo>
                  <a:lnTo>
                    <a:pt x="32039" y="118635"/>
                  </a:lnTo>
                  <a:lnTo>
                    <a:pt x="26519" y="122951"/>
                  </a:lnTo>
                  <a:lnTo>
                    <a:pt x="19225" y="121889"/>
                  </a:lnTo>
                  <a:lnTo>
                    <a:pt x="9945" y="135892"/>
                  </a:lnTo>
                  <a:lnTo>
                    <a:pt x="8529" y="131589"/>
                  </a:lnTo>
                  <a:lnTo>
                    <a:pt x="8529" y="131589"/>
                  </a:lnTo>
                  <a:lnTo>
                    <a:pt x="8529" y="131589"/>
                  </a:lnTo>
                  <a:lnTo>
                    <a:pt x="8529" y="131589"/>
                  </a:lnTo>
                  <a:lnTo>
                    <a:pt x="7667" y="131525"/>
                  </a:lnTo>
                  <a:lnTo>
                    <a:pt x="7667" y="131525"/>
                  </a:lnTo>
                  <a:lnTo>
                    <a:pt x="7900" y="128394"/>
                  </a:lnTo>
                  <a:lnTo>
                    <a:pt x="7900" y="128394"/>
                  </a:lnTo>
                  <a:lnTo>
                    <a:pt x="8801" y="127937"/>
                  </a:lnTo>
                  <a:lnTo>
                    <a:pt x="8801" y="127937"/>
                  </a:lnTo>
                  <a:lnTo>
                    <a:pt x="8918" y="126371"/>
                  </a:lnTo>
                  <a:lnTo>
                    <a:pt x="8918" y="126371"/>
                  </a:lnTo>
                  <a:lnTo>
                    <a:pt x="9073" y="124284"/>
                  </a:lnTo>
                  <a:lnTo>
                    <a:pt x="9073" y="124284"/>
                  </a:lnTo>
                  <a:lnTo>
                    <a:pt x="8210" y="124220"/>
                  </a:lnTo>
                  <a:lnTo>
                    <a:pt x="8210" y="124220"/>
                  </a:lnTo>
                  <a:lnTo>
                    <a:pt x="13580" y="121995"/>
                  </a:lnTo>
                  <a:lnTo>
                    <a:pt x="17101" y="115436"/>
                  </a:lnTo>
                  <a:lnTo>
                    <a:pt x="24816" y="110759"/>
                  </a:lnTo>
                  <a:lnTo>
                    <a:pt x="23084" y="104860"/>
                  </a:lnTo>
                  <a:lnTo>
                    <a:pt x="20305" y="107278"/>
                  </a:lnTo>
                  <a:lnTo>
                    <a:pt x="20305" y="107278"/>
                  </a:lnTo>
                  <a:lnTo>
                    <a:pt x="17719" y="107087"/>
                  </a:lnTo>
                  <a:lnTo>
                    <a:pt x="17719" y="107087"/>
                  </a:lnTo>
                  <a:lnTo>
                    <a:pt x="16426" y="106991"/>
                  </a:lnTo>
                  <a:lnTo>
                    <a:pt x="16426" y="106991"/>
                  </a:lnTo>
                  <a:lnTo>
                    <a:pt x="15564" y="106927"/>
                  </a:lnTo>
                  <a:lnTo>
                    <a:pt x="15564" y="106927"/>
                  </a:lnTo>
                  <a:lnTo>
                    <a:pt x="16426" y="106991"/>
                  </a:lnTo>
                  <a:lnTo>
                    <a:pt x="16426" y="106991"/>
                  </a:lnTo>
                  <a:lnTo>
                    <a:pt x="16504" y="105948"/>
                  </a:lnTo>
                  <a:lnTo>
                    <a:pt x="16504" y="105948"/>
                  </a:lnTo>
                  <a:lnTo>
                    <a:pt x="15680" y="105362"/>
                  </a:lnTo>
                  <a:lnTo>
                    <a:pt x="15680" y="105362"/>
                  </a:lnTo>
                  <a:lnTo>
                    <a:pt x="14819" y="105298"/>
                  </a:lnTo>
                  <a:lnTo>
                    <a:pt x="14819" y="105298"/>
                  </a:lnTo>
                  <a:lnTo>
                    <a:pt x="14819" y="105298"/>
                  </a:lnTo>
                  <a:lnTo>
                    <a:pt x="14819" y="105298"/>
                  </a:lnTo>
                  <a:lnTo>
                    <a:pt x="14819" y="105298"/>
                  </a:lnTo>
                  <a:lnTo>
                    <a:pt x="14819" y="105298"/>
                  </a:lnTo>
                  <a:lnTo>
                    <a:pt x="13995" y="104712"/>
                  </a:lnTo>
                  <a:lnTo>
                    <a:pt x="13995" y="104712"/>
                  </a:lnTo>
                  <a:lnTo>
                    <a:pt x="13172" y="104126"/>
                  </a:lnTo>
                  <a:lnTo>
                    <a:pt x="13172" y="104126"/>
                  </a:lnTo>
                  <a:lnTo>
                    <a:pt x="13211" y="103605"/>
                  </a:lnTo>
                  <a:lnTo>
                    <a:pt x="13211" y="103605"/>
                  </a:lnTo>
                  <a:lnTo>
                    <a:pt x="13250" y="103083"/>
                  </a:lnTo>
                  <a:lnTo>
                    <a:pt x="13250" y="103083"/>
                  </a:lnTo>
                  <a:lnTo>
                    <a:pt x="14421" y="98973"/>
                  </a:lnTo>
                  <a:lnTo>
                    <a:pt x="45444" y="101254"/>
                  </a:lnTo>
                  <a:lnTo>
                    <a:pt x="50775" y="51806"/>
                  </a:lnTo>
                  <a:lnTo>
                    <a:pt x="50371" y="45482"/>
                  </a:lnTo>
                  <a:lnTo>
                    <a:pt x="60560" y="42025"/>
                  </a:lnTo>
                  <a:lnTo>
                    <a:pt x="62218" y="48965"/>
                  </a:lnTo>
                  <a:lnTo>
                    <a:pt x="62324" y="59463"/>
                  </a:lnTo>
                  <a:lnTo>
                    <a:pt x="66588" y="60295"/>
                  </a:lnTo>
                  <a:lnTo>
                    <a:pt x="71209" y="50137"/>
                  </a:lnTo>
                  <a:lnTo>
                    <a:pt x="77135" y="45842"/>
                  </a:lnTo>
                  <a:lnTo>
                    <a:pt x="81060" y="51368"/>
                  </a:lnTo>
                  <a:lnTo>
                    <a:pt x="82295" y="58274"/>
                  </a:lnTo>
                  <a:lnTo>
                    <a:pt x="86055" y="60116"/>
                  </a:lnTo>
                  <a:lnTo>
                    <a:pt x="95568" y="53973"/>
                  </a:lnTo>
                  <a:lnTo>
                    <a:pt x="99978" y="52711"/>
                  </a:lnTo>
                  <a:lnTo>
                    <a:pt x="113336" y="59420"/>
                  </a:lnTo>
                  <a:lnTo>
                    <a:pt x="131046" y="53310"/>
                  </a:lnTo>
                  <a:lnTo>
                    <a:pt x="137388" y="55322"/>
                  </a:lnTo>
                  <a:lnTo>
                    <a:pt x="144699" y="55825"/>
                  </a:lnTo>
                  <a:lnTo>
                    <a:pt x="150396" y="54642"/>
                  </a:lnTo>
                  <a:lnTo>
                    <a:pt x="153694" y="56965"/>
                  </a:lnTo>
                  <a:lnTo>
                    <a:pt x="160180" y="56882"/>
                  </a:lnTo>
                  <a:lnTo>
                    <a:pt x="172003" y="54536"/>
                  </a:lnTo>
                  <a:lnTo>
                    <a:pt x="174048" y="56247"/>
                  </a:lnTo>
                  <a:lnTo>
                    <a:pt x="191685" y="76829"/>
                  </a:lnTo>
                  <a:lnTo>
                    <a:pt x="228274" y="79233"/>
                  </a:lnTo>
                  <a:lnTo>
                    <a:pt x="233439" y="79567"/>
                  </a:lnTo>
                  <a:lnTo>
                    <a:pt x="241988" y="74352"/>
                  </a:lnTo>
                  <a:lnTo>
                    <a:pt x="248620" y="58525"/>
                  </a:lnTo>
                  <a:lnTo>
                    <a:pt x="257751" y="57536"/>
                  </a:lnTo>
                  <a:lnTo>
                    <a:pt x="265261" y="54867"/>
                  </a:lnTo>
                  <a:lnTo>
                    <a:pt x="269131" y="55112"/>
                  </a:lnTo>
                  <a:lnTo>
                    <a:pt x="277564" y="51450"/>
                  </a:lnTo>
                  <a:lnTo>
                    <a:pt x="288378" y="51078"/>
                  </a:lnTo>
                  <a:lnTo>
                    <a:pt x="295979" y="46833"/>
                  </a:lnTo>
                  <a:lnTo>
                    <a:pt x="313461" y="43193"/>
                  </a:lnTo>
                  <a:lnTo>
                    <a:pt x="317457" y="41341"/>
                  </a:lnTo>
                  <a:lnTo>
                    <a:pt x="322487" y="43744"/>
                  </a:lnTo>
                  <a:lnTo>
                    <a:pt x="317679" y="51837"/>
                  </a:lnTo>
                  <a:lnTo>
                    <a:pt x="315465" y="52750"/>
                  </a:lnTo>
                  <a:lnTo>
                    <a:pt x="318539" y="66041"/>
                  </a:lnTo>
                  <a:lnTo>
                    <a:pt x="316563" y="70114"/>
                  </a:lnTo>
                  <a:lnTo>
                    <a:pt x="327005" y="75990"/>
                  </a:lnTo>
                  <a:lnTo>
                    <a:pt x="336842" y="77632"/>
                  </a:lnTo>
                  <a:lnTo>
                    <a:pt x="347172" y="78251"/>
                  </a:lnTo>
                  <a:lnTo>
                    <a:pt x="354614" y="76598"/>
                  </a:lnTo>
                  <a:lnTo>
                    <a:pt x="358212" y="74191"/>
                  </a:lnTo>
                  <a:lnTo>
                    <a:pt x="365713" y="71489"/>
                  </a:lnTo>
                  <a:lnTo>
                    <a:pt x="361964" y="69171"/>
                  </a:lnTo>
                  <a:lnTo>
                    <a:pt x="361319" y="65465"/>
                  </a:lnTo>
                  <a:lnTo>
                    <a:pt x="366267" y="62088"/>
                  </a:lnTo>
                  <a:lnTo>
                    <a:pt x="373086" y="56200"/>
                  </a:lnTo>
                  <a:lnTo>
                    <a:pt x="379229" y="54463"/>
                  </a:lnTo>
                  <a:lnTo>
                    <a:pt x="381227" y="57199"/>
                  </a:lnTo>
                  <a:lnTo>
                    <a:pt x="388659" y="55535"/>
                  </a:lnTo>
                  <a:lnTo>
                    <a:pt x="393230" y="51083"/>
                  </a:lnTo>
                  <a:lnTo>
                    <a:pt x="397160" y="50261"/>
                  </a:lnTo>
                  <a:lnTo>
                    <a:pt x="398380" y="44043"/>
                  </a:lnTo>
                  <a:lnTo>
                    <a:pt x="393713" y="42726"/>
                  </a:lnTo>
                  <a:lnTo>
                    <a:pt x="385517" y="42776"/>
                  </a:lnTo>
                  <a:lnTo>
                    <a:pt x="380941" y="39889"/>
                  </a:lnTo>
                  <a:lnTo>
                    <a:pt x="383021" y="26386"/>
                  </a:lnTo>
                  <a:lnTo>
                    <a:pt x="381057" y="23127"/>
                  </a:lnTo>
                  <a:lnTo>
                    <a:pt x="381635" y="13205"/>
                  </a:lnTo>
                  <a:lnTo>
                    <a:pt x="384944" y="8157"/>
                  </a:lnTo>
                  <a:lnTo>
                    <a:pt x="394257" y="3458"/>
                  </a:lnTo>
                  <a:lnTo>
                    <a:pt x="397901" y="0"/>
                  </a:lnTo>
                  <a:lnTo>
                    <a:pt x="397901" y="0"/>
                  </a:lnTo>
                  <a:lnTo>
                    <a:pt x="407009" y="6287"/>
                  </a:lnTo>
                  <a:lnTo>
                    <a:pt x="425478" y="14672"/>
                  </a:lnTo>
                  <a:lnTo>
                    <a:pt x="428347" y="9594"/>
                  </a:lnTo>
                  <a:lnTo>
                    <a:pt x="434960" y="6822"/>
                  </a:lnTo>
                  <a:lnTo>
                    <a:pt x="435555" y="11570"/>
                  </a:lnTo>
                  <a:lnTo>
                    <a:pt x="438501" y="12783"/>
                  </a:lnTo>
                  <a:lnTo>
                    <a:pt x="454443" y="4761"/>
                  </a:lnTo>
                  <a:lnTo>
                    <a:pt x="461366" y="4094"/>
                  </a:lnTo>
                  <a:lnTo>
                    <a:pt x="473294" y="6316"/>
                  </a:lnTo>
                  <a:lnTo>
                    <a:pt x="479364" y="13456"/>
                  </a:lnTo>
                  <a:lnTo>
                    <a:pt x="487716" y="10238"/>
                  </a:lnTo>
                  <a:lnTo>
                    <a:pt x="492007" y="10468"/>
                  </a:lnTo>
                  <a:lnTo>
                    <a:pt x="499470" y="7723"/>
                  </a:lnTo>
                  <a:lnTo>
                    <a:pt x="502224" y="12584"/>
                  </a:lnTo>
                  <a:lnTo>
                    <a:pt x="501975" y="17285"/>
                  </a:lnTo>
                  <a:lnTo>
                    <a:pt x="507875" y="19693"/>
                  </a:lnTo>
                  <a:lnTo>
                    <a:pt x="510627" y="8313"/>
                  </a:lnTo>
                  <a:lnTo>
                    <a:pt x="518699" y="10308"/>
                  </a:lnTo>
                  <a:lnTo>
                    <a:pt x="516873" y="12308"/>
                  </a:lnTo>
                  <a:lnTo>
                    <a:pt x="520947" y="16712"/>
                  </a:lnTo>
                  <a:lnTo>
                    <a:pt x="528489" y="12389"/>
                  </a:lnTo>
                  <a:lnTo>
                    <a:pt x="528705" y="8210"/>
                  </a:lnTo>
                  <a:lnTo>
                    <a:pt x="537101" y="3930"/>
                  </a:lnTo>
                  <a:lnTo>
                    <a:pt x="542599" y="5784"/>
                  </a:lnTo>
                  <a:lnTo>
                    <a:pt x="542197" y="13620"/>
                  </a:lnTo>
                  <a:lnTo>
                    <a:pt x="547161" y="17541"/>
                  </a:lnTo>
                  <a:lnTo>
                    <a:pt x="551052" y="17215"/>
                  </a:lnTo>
                  <a:lnTo>
                    <a:pt x="555992" y="21656"/>
                  </a:lnTo>
                  <a:lnTo>
                    <a:pt x="562643" y="17802"/>
                  </a:lnTo>
                  <a:lnTo>
                    <a:pt x="565543" y="20043"/>
                  </a:lnTo>
                  <a:lnTo>
                    <a:pt x="575314" y="22626"/>
                  </a:lnTo>
                  <a:lnTo>
                    <a:pt x="580948" y="21858"/>
                  </a:lnTo>
                  <a:lnTo>
                    <a:pt x="579479" y="25452"/>
                  </a:lnTo>
                  <a:lnTo>
                    <a:pt x="575106" y="26806"/>
                  </a:lnTo>
                  <a:lnTo>
                    <a:pt x="569654" y="23915"/>
                  </a:lnTo>
                  <a:lnTo>
                    <a:pt x="566035" y="27400"/>
                  </a:lnTo>
                  <a:lnTo>
                    <a:pt x="568324" y="33276"/>
                  </a:lnTo>
                  <a:lnTo>
                    <a:pt x="571279" y="34472"/>
                  </a:lnTo>
                  <a:lnTo>
                    <a:pt x="581264" y="32873"/>
                  </a:lnTo>
                  <a:lnTo>
                    <a:pt x="585097" y="42490"/>
                  </a:lnTo>
                  <a:lnTo>
                    <a:pt x="589901" y="41155"/>
                  </a:lnTo>
                  <a:lnTo>
                    <a:pt x="594096" y="43456"/>
                  </a:lnTo>
                  <a:lnTo>
                    <a:pt x="592096" y="49119"/>
                  </a:lnTo>
                  <a:lnTo>
                    <a:pt x="595659" y="55579"/>
                  </a:lnTo>
                  <a:lnTo>
                    <a:pt x="595506" y="58714"/>
                  </a:lnTo>
                  <a:lnTo>
                    <a:pt x="598921" y="59404"/>
                  </a:lnTo>
                  <a:lnTo>
                    <a:pt x="602489" y="56959"/>
                  </a:lnTo>
                  <a:lnTo>
                    <a:pt x="604235" y="47616"/>
                  </a:lnTo>
                  <a:lnTo>
                    <a:pt x="607951" y="42034"/>
                  </a:lnTo>
                  <a:lnTo>
                    <a:pt x="613262" y="48051"/>
                  </a:lnTo>
                  <a:lnTo>
                    <a:pt x="624720" y="51742"/>
                  </a:lnTo>
                  <a:lnTo>
                    <a:pt x="629474" y="51443"/>
                  </a:lnTo>
                  <a:lnTo>
                    <a:pt x="629152" y="58237"/>
                  </a:lnTo>
                  <a:lnTo>
                    <a:pt x="632224" y="66238"/>
                  </a:lnTo>
                  <a:lnTo>
                    <a:pt x="636809" y="69596"/>
                  </a:lnTo>
                  <a:lnTo>
                    <a:pt x="654954" y="68870"/>
                  </a:lnTo>
                  <a:lnTo>
                    <a:pt x="659566" y="71701"/>
                  </a:lnTo>
                  <a:lnTo>
                    <a:pt x="662818" y="76040"/>
                  </a:lnTo>
                  <a:lnTo>
                    <a:pt x="673049" y="69175"/>
                  </a:lnTo>
                  <a:lnTo>
                    <a:pt x="668937" y="64798"/>
                  </a:lnTo>
                  <a:lnTo>
                    <a:pt x="673453" y="60290"/>
                  </a:lnTo>
                  <a:lnTo>
                    <a:pt x="671970" y="54986"/>
                  </a:lnTo>
                  <a:lnTo>
                    <a:pt x="676936" y="49975"/>
                  </a:lnTo>
                  <a:lnTo>
                    <a:pt x="678515" y="53188"/>
                  </a:lnTo>
                  <a:lnTo>
                    <a:pt x="683244" y="53401"/>
                  </a:lnTo>
                  <a:lnTo>
                    <a:pt x="689451" y="49490"/>
                  </a:lnTo>
                  <a:lnTo>
                    <a:pt x="691134" y="60039"/>
                  </a:lnTo>
                  <a:lnTo>
                    <a:pt x="687029" y="65092"/>
                  </a:lnTo>
                  <a:lnTo>
                    <a:pt x="690831" y="66833"/>
                  </a:lnTo>
                  <a:lnTo>
                    <a:pt x="694087" y="71167"/>
                  </a:lnTo>
                  <a:lnTo>
                    <a:pt x="699589" y="73506"/>
                  </a:lnTo>
                  <a:lnTo>
                    <a:pt x="705368" y="69571"/>
                  </a:lnTo>
                  <a:lnTo>
                    <a:pt x="708718" y="71813"/>
                  </a:lnTo>
                  <a:lnTo>
                    <a:pt x="705046" y="76889"/>
                  </a:lnTo>
                  <a:lnTo>
                    <a:pt x="702986" y="74703"/>
                  </a:lnTo>
                  <a:lnTo>
                    <a:pt x="700988" y="80899"/>
                  </a:lnTo>
                  <a:lnTo>
                    <a:pt x="696275" y="80167"/>
                  </a:lnTo>
                  <a:lnTo>
                    <a:pt x="694321" y="85317"/>
                  </a:lnTo>
                  <a:lnTo>
                    <a:pt x="690737" y="88300"/>
                  </a:lnTo>
                  <a:lnTo>
                    <a:pt x="684599" y="100071"/>
                  </a:lnTo>
                  <a:lnTo>
                    <a:pt x="686183" y="103284"/>
                  </a:lnTo>
                  <a:lnTo>
                    <a:pt x="693137" y="111974"/>
                  </a:lnTo>
                  <a:lnTo>
                    <a:pt x="697740" y="115320"/>
                  </a:lnTo>
                  <a:lnTo>
                    <a:pt x="704978" y="117733"/>
                  </a:lnTo>
                  <a:lnTo>
                    <a:pt x="700752" y="125403"/>
                  </a:lnTo>
                  <a:lnTo>
                    <a:pt x="706925" y="132483"/>
                  </a:lnTo>
                  <a:lnTo>
                    <a:pt x="713534" y="129629"/>
                  </a:lnTo>
                  <a:lnTo>
                    <a:pt x="720253" y="124159"/>
                  </a:lnTo>
                  <a:lnTo>
                    <a:pt x="721500" y="115311"/>
                  </a:lnTo>
                  <a:lnTo>
                    <a:pt x="727626" y="113479"/>
                  </a:lnTo>
                  <a:lnTo>
                    <a:pt x="726449" y="120760"/>
                  </a:lnTo>
                  <a:lnTo>
                    <a:pt x="732673" y="126787"/>
                  </a:lnTo>
                  <a:lnTo>
                    <a:pt x="732294" y="135674"/>
                  </a:lnTo>
                  <a:lnTo>
                    <a:pt x="733842" y="139929"/>
                  </a:lnTo>
                  <a:lnTo>
                    <a:pt x="732689" y="146688"/>
                  </a:lnTo>
                  <a:lnTo>
                    <a:pt x="729101" y="149677"/>
                  </a:lnTo>
                  <a:lnTo>
                    <a:pt x="722993" y="160937"/>
                  </a:lnTo>
                  <a:lnTo>
                    <a:pt x="725450" y="164185"/>
                  </a:lnTo>
                  <a:lnTo>
                    <a:pt x="723452" y="170384"/>
                  </a:lnTo>
                  <a:lnTo>
                    <a:pt x="725389" y="175704"/>
                  </a:lnTo>
                  <a:lnTo>
                    <a:pt x="728982" y="172715"/>
                  </a:lnTo>
                  <a:lnTo>
                    <a:pt x="731531" y="173872"/>
                  </a:lnTo>
                  <a:lnTo>
                    <a:pt x="739368" y="183107"/>
                  </a:lnTo>
                  <a:lnTo>
                    <a:pt x="740100" y="186280"/>
                  </a:lnTo>
                  <a:lnTo>
                    <a:pt x="744770" y="188572"/>
                  </a:lnTo>
                  <a:lnTo>
                    <a:pt x="742578" y="199478"/>
                  </a:lnTo>
                  <a:lnTo>
                    <a:pt x="746752" y="203319"/>
                  </a:lnTo>
                  <a:lnTo>
                    <a:pt x="753549" y="196271"/>
                  </a:lnTo>
                  <a:lnTo>
                    <a:pt x="760018" y="197063"/>
                  </a:lnTo>
                  <a:lnTo>
                    <a:pt x="766315" y="202035"/>
                  </a:lnTo>
                  <a:lnTo>
                    <a:pt x="764476" y="204578"/>
                  </a:lnTo>
                  <a:lnTo>
                    <a:pt x="761752" y="218082"/>
                  </a:lnTo>
                  <a:lnTo>
                    <a:pt x="765543" y="220857"/>
                  </a:lnTo>
                  <a:lnTo>
                    <a:pt x="762814" y="223887"/>
                  </a:lnTo>
                  <a:lnTo>
                    <a:pt x="761170" y="232198"/>
                  </a:lnTo>
                  <a:lnTo>
                    <a:pt x="764118" y="234414"/>
                  </a:lnTo>
                  <a:lnTo>
                    <a:pt x="768602" y="230932"/>
                  </a:lnTo>
                  <a:lnTo>
                    <a:pt x="771613" y="231579"/>
                  </a:lnTo>
                  <a:lnTo>
                    <a:pt x="774804" y="238517"/>
                  </a:lnTo>
                  <a:lnTo>
                    <a:pt x="779868" y="231390"/>
                  </a:lnTo>
                  <a:lnTo>
                    <a:pt x="783167" y="235712"/>
                  </a:lnTo>
                  <a:lnTo>
                    <a:pt x="789752" y="233882"/>
                  </a:lnTo>
                  <a:lnTo>
                    <a:pt x="795054" y="242472"/>
                  </a:lnTo>
                  <a:lnTo>
                    <a:pt x="798976" y="253101"/>
                  </a:lnTo>
                  <a:lnTo>
                    <a:pt x="805524" y="252311"/>
                  </a:lnTo>
                  <a:lnTo>
                    <a:pt x="809259" y="245650"/>
                  </a:lnTo>
                  <a:lnTo>
                    <a:pt x="812897" y="252600"/>
                  </a:lnTo>
                  <a:lnTo>
                    <a:pt x="815459" y="253746"/>
                  </a:lnTo>
                  <a:lnTo>
                    <a:pt x="815459" y="253746"/>
                  </a:lnTo>
                  <a:lnTo>
                    <a:pt x="818476" y="254387"/>
                  </a:lnTo>
                  <a:lnTo>
                    <a:pt x="818476" y="254387"/>
                  </a:lnTo>
                  <a:lnTo>
                    <a:pt x="821684" y="261318"/>
                  </a:lnTo>
                  <a:lnTo>
                    <a:pt x="829929" y="261634"/>
                  </a:lnTo>
                  <a:lnTo>
                    <a:pt x="834543" y="265999"/>
                  </a:lnTo>
                  <a:lnTo>
                    <a:pt x="834265" y="273319"/>
                  </a:lnTo>
                  <a:lnTo>
                    <a:pt x="832644" y="281636"/>
                  </a:lnTo>
                  <a:lnTo>
                    <a:pt x="836395" y="285967"/>
                  </a:lnTo>
                  <a:lnTo>
                    <a:pt x="841153" y="286671"/>
                  </a:lnTo>
                  <a:lnTo>
                    <a:pt x="844883" y="280004"/>
                  </a:lnTo>
                  <a:lnTo>
                    <a:pt x="850509" y="280737"/>
                  </a:lnTo>
                  <a:lnTo>
                    <a:pt x="852979" y="284495"/>
                  </a:lnTo>
                  <a:lnTo>
                    <a:pt x="856579" y="293006"/>
                  </a:lnTo>
                  <a:lnTo>
                    <a:pt x="855971" y="297696"/>
                  </a:lnTo>
                  <a:lnTo>
                    <a:pt x="860578" y="302578"/>
                  </a:lnTo>
                  <a:lnTo>
                    <a:pt x="860578" y="302578"/>
                  </a:lnTo>
                  <a:lnTo>
                    <a:pt x="864299" y="307951"/>
                  </a:lnTo>
                  <a:lnTo>
                    <a:pt x="867415" y="318013"/>
                  </a:lnTo>
                  <a:lnTo>
                    <a:pt x="862989" y="319946"/>
                  </a:lnTo>
                  <a:lnTo>
                    <a:pt x="868737" y="329580"/>
                  </a:lnTo>
                  <a:lnTo>
                    <a:pt x="871708" y="331782"/>
                  </a:lnTo>
                  <a:lnTo>
                    <a:pt x="874451" y="328216"/>
                  </a:lnTo>
                  <a:lnTo>
                    <a:pt x="879276" y="327343"/>
                  </a:lnTo>
                  <a:lnTo>
                    <a:pt x="881718" y="332143"/>
                  </a:lnTo>
                  <a:lnTo>
                    <a:pt x="883217" y="339003"/>
                  </a:lnTo>
                  <a:lnTo>
                    <a:pt x="880323" y="346753"/>
                  </a:lnTo>
                  <a:lnTo>
                    <a:pt x="876385" y="347135"/>
                  </a:lnTo>
                  <a:lnTo>
                    <a:pt x="876177" y="352887"/>
                  </a:lnTo>
                  <a:lnTo>
                    <a:pt x="870609" y="362110"/>
                  </a:lnTo>
                  <a:lnTo>
                    <a:pt x="867063" y="375594"/>
                  </a:lnTo>
                  <a:lnTo>
                    <a:pt x="857868" y="376305"/>
                  </a:lnTo>
                  <a:lnTo>
                    <a:pt x="851404" y="373972"/>
                  </a:lnTo>
                  <a:lnTo>
                    <a:pt x="845521" y="379513"/>
                  </a:lnTo>
                  <a:lnTo>
                    <a:pt x="841718" y="387748"/>
                  </a:lnTo>
                  <a:lnTo>
                    <a:pt x="834143" y="391652"/>
                  </a:lnTo>
                  <a:lnTo>
                    <a:pt x="832239" y="395769"/>
                  </a:lnTo>
                  <a:lnTo>
                    <a:pt x="820675" y="389568"/>
                  </a:lnTo>
                  <a:lnTo>
                    <a:pt x="815815" y="390952"/>
                  </a:lnTo>
                  <a:lnTo>
                    <a:pt x="813827" y="397159"/>
                  </a:lnTo>
                  <a:lnTo>
                    <a:pt x="815472" y="399840"/>
                  </a:lnTo>
                  <a:lnTo>
                    <a:pt x="818232" y="396281"/>
                  </a:lnTo>
                  <a:lnTo>
                    <a:pt x="822120" y="397478"/>
                  </a:lnTo>
                  <a:lnTo>
                    <a:pt x="821940" y="402183"/>
                  </a:lnTo>
                  <a:lnTo>
                    <a:pt x="824500" y="403852"/>
                  </a:lnTo>
                  <a:lnTo>
                    <a:pt x="824260" y="410126"/>
                  </a:lnTo>
                  <a:lnTo>
                    <a:pt x="828112" y="412367"/>
                  </a:lnTo>
                  <a:lnTo>
                    <a:pt x="830097" y="406159"/>
                  </a:lnTo>
                  <a:lnTo>
                    <a:pt x="834305" y="410507"/>
                  </a:lnTo>
                  <a:lnTo>
                    <a:pt x="836587" y="407975"/>
                  </a:lnTo>
                  <a:lnTo>
                    <a:pt x="837658" y="402780"/>
                  </a:lnTo>
                  <a:lnTo>
                    <a:pt x="839325" y="404936"/>
                  </a:lnTo>
                  <a:lnTo>
                    <a:pt x="839109" y="410688"/>
                  </a:lnTo>
                  <a:lnTo>
                    <a:pt x="846534" y="410965"/>
                  </a:lnTo>
                  <a:lnTo>
                    <a:pt x="848980" y="415768"/>
                  </a:lnTo>
                  <a:lnTo>
                    <a:pt x="846223" y="419330"/>
                  </a:lnTo>
                  <a:lnTo>
                    <a:pt x="842251" y="420230"/>
                  </a:lnTo>
                  <a:lnTo>
                    <a:pt x="842115" y="423889"/>
                  </a:lnTo>
                  <a:lnTo>
                    <a:pt x="838678" y="422190"/>
                  </a:lnTo>
                  <a:lnTo>
                    <a:pt x="836635" y="429966"/>
                  </a:lnTo>
                  <a:lnTo>
                    <a:pt x="827535" y="427528"/>
                  </a:lnTo>
                  <a:lnTo>
                    <a:pt x="824735" y="420615"/>
                  </a:lnTo>
                  <a:lnTo>
                    <a:pt x="818975" y="422489"/>
                  </a:lnTo>
                  <a:lnTo>
                    <a:pt x="819251" y="426688"/>
                  </a:lnTo>
                  <a:lnTo>
                    <a:pt x="816704" y="436015"/>
                  </a:lnTo>
                  <a:lnTo>
                    <a:pt x="818810" y="438190"/>
                  </a:lnTo>
                  <a:lnTo>
                    <a:pt x="818489" y="446554"/>
                  </a:lnTo>
                  <a:lnTo>
                    <a:pt x="823738" y="446755"/>
                  </a:lnTo>
                  <a:lnTo>
                    <a:pt x="825229" y="453618"/>
                  </a:lnTo>
                  <a:lnTo>
                    <a:pt x="827298" y="456838"/>
                  </a:lnTo>
                  <a:lnTo>
                    <a:pt x="825826" y="460970"/>
                  </a:lnTo>
                  <a:lnTo>
                    <a:pt x="826006" y="467783"/>
                  </a:lnTo>
                  <a:lnTo>
                    <a:pt x="832155" y="467492"/>
                  </a:lnTo>
                  <a:lnTo>
                    <a:pt x="832912" y="470662"/>
                  </a:lnTo>
                  <a:lnTo>
                    <a:pt x="827380" y="477782"/>
                  </a:lnTo>
                  <a:lnTo>
                    <a:pt x="820650" y="481714"/>
                  </a:lnTo>
                  <a:lnTo>
                    <a:pt x="820550" y="484328"/>
                  </a:lnTo>
                  <a:lnTo>
                    <a:pt x="828776" y="487258"/>
                  </a:lnTo>
                  <a:lnTo>
                    <a:pt x="826805" y="492942"/>
                  </a:lnTo>
                  <a:lnTo>
                    <a:pt x="826805" y="492942"/>
                  </a:lnTo>
                  <a:lnTo>
                    <a:pt x="809908" y="498577"/>
                  </a:lnTo>
                  <a:lnTo>
                    <a:pt x="808073" y="500600"/>
                  </a:lnTo>
                  <a:lnTo>
                    <a:pt x="786114" y="511780"/>
                  </a:lnTo>
                  <a:lnTo>
                    <a:pt x="778656" y="511483"/>
                  </a:lnTo>
                  <a:lnTo>
                    <a:pt x="775920" y="513991"/>
                  </a:lnTo>
                  <a:lnTo>
                    <a:pt x="779367" y="515699"/>
                  </a:lnTo>
                  <a:lnTo>
                    <a:pt x="780643" y="527791"/>
                  </a:lnTo>
                  <a:lnTo>
                    <a:pt x="787816" y="535404"/>
                  </a:lnTo>
                  <a:lnTo>
                    <a:pt x="785687" y="544742"/>
                  </a:lnTo>
                  <a:lnTo>
                    <a:pt x="779893" y="546606"/>
                  </a:lnTo>
                  <a:lnTo>
                    <a:pt x="777320" y="544932"/>
                  </a:lnTo>
                  <a:lnTo>
                    <a:pt x="770625" y="547281"/>
                  </a:lnTo>
                  <a:lnTo>
                    <a:pt x="776148" y="552214"/>
                  </a:lnTo>
                  <a:lnTo>
                    <a:pt x="779060" y="567510"/>
                  </a:lnTo>
                  <a:lnTo>
                    <a:pt x="781154" y="570210"/>
                  </a:lnTo>
                  <a:lnTo>
                    <a:pt x="787373" y="568887"/>
                  </a:lnTo>
                  <a:lnTo>
                    <a:pt x="788355" y="566308"/>
                  </a:lnTo>
                  <a:lnTo>
                    <a:pt x="793130" y="568067"/>
                  </a:lnTo>
                  <a:lnTo>
                    <a:pt x="800687" y="566268"/>
                  </a:lnTo>
                  <a:lnTo>
                    <a:pt x="799909" y="563621"/>
                  </a:lnTo>
                  <a:lnTo>
                    <a:pt x="811920" y="560422"/>
                  </a:lnTo>
                  <a:lnTo>
                    <a:pt x="825927" y="562527"/>
                  </a:lnTo>
                  <a:lnTo>
                    <a:pt x="830402" y="560602"/>
                  </a:lnTo>
                  <a:lnTo>
                    <a:pt x="833264" y="566467"/>
                  </a:lnTo>
                  <a:lnTo>
                    <a:pt x="839116" y="563022"/>
                  </a:lnTo>
                  <a:lnTo>
                    <a:pt x="843415" y="565799"/>
                  </a:lnTo>
                  <a:lnTo>
                    <a:pt x="849342" y="560261"/>
                  </a:lnTo>
                  <a:lnTo>
                    <a:pt x="850029" y="565520"/>
                  </a:lnTo>
                  <a:lnTo>
                    <a:pt x="852667" y="565617"/>
                  </a:lnTo>
                  <a:lnTo>
                    <a:pt x="851538" y="572379"/>
                  </a:lnTo>
                  <a:lnTo>
                    <a:pt x="847885" y="575908"/>
                  </a:lnTo>
                  <a:lnTo>
                    <a:pt x="842148" y="576219"/>
                  </a:lnTo>
                  <a:lnTo>
                    <a:pt x="838551" y="578179"/>
                  </a:lnTo>
                  <a:lnTo>
                    <a:pt x="837788" y="575010"/>
                  </a:lnTo>
                  <a:lnTo>
                    <a:pt x="835452" y="578586"/>
                  </a:lnTo>
                  <a:lnTo>
                    <a:pt x="830212" y="577343"/>
                  </a:lnTo>
                  <a:lnTo>
                    <a:pt x="826174" y="579284"/>
                  </a:lnTo>
                  <a:lnTo>
                    <a:pt x="820515" y="577499"/>
                  </a:lnTo>
                  <a:lnTo>
                    <a:pt x="820435" y="579590"/>
                  </a:lnTo>
                  <a:lnTo>
                    <a:pt x="813437" y="578276"/>
                  </a:lnTo>
                  <a:lnTo>
                    <a:pt x="812217" y="575612"/>
                  </a:lnTo>
                  <a:lnTo>
                    <a:pt x="809215" y="584917"/>
                  </a:lnTo>
                  <a:lnTo>
                    <a:pt x="804375" y="584730"/>
                  </a:lnTo>
                  <a:lnTo>
                    <a:pt x="794950" y="589073"/>
                  </a:lnTo>
                  <a:lnTo>
                    <a:pt x="794644" y="596912"/>
                  </a:lnTo>
                  <a:lnTo>
                    <a:pt x="792555" y="605204"/>
                  </a:lnTo>
                  <a:lnTo>
                    <a:pt x="783960" y="610622"/>
                  </a:lnTo>
                  <a:lnTo>
                    <a:pt x="774750" y="609209"/>
                  </a:lnTo>
                  <a:lnTo>
                    <a:pt x="775465" y="613425"/>
                  </a:lnTo>
                  <a:lnTo>
                    <a:pt x="772675" y="616976"/>
                  </a:lnTo>
                  <a:lnTo>
                    <a:pt x="773201" y="625894"/>
                  </a:lnTo>
                  <a:lnTo>
                    <a:pt x="769317" y="623645"/>
                  </a:lnTo>
                  <a:lnTo>
                    <a:pt x="768331" y="626222"/>
                  </a:lnTo>
                  <a:lnTo>
                    <a:pt x="760837" y="625920"/>
                  </a:lnTo>
                  <a:lnTo>
                    <a:pt x="759722" y="631631"/>
                  </a:lnTo>
                  <a:lnTo>
                    <a:pt x="750570" y="628641"/>
                  </a:lnTo>
                  <a:lnTo>
                    <a:pt x="744731" y="631018"/>
                  </a:lnTo>
                  <a:lnTo>
                    <a:pt x="744839" y="628406"/>
                  </a:lnTo>
                  <a:lnTo>
                    <a:pt x="740647" y="622999"/>
                  </a:lnTo>
                  <a:lnTo>
                    <a:pt x="737785" y="628114"/>
                  </a:lnTo>
                  <a:lnTo>
                    <a:pt x="741355" y="627215"/>
                  </a:lnTo>
                  <a:lnTo>
                    <a:pt x="742860" y="633557"/>
                  </a:lnTo>
                  <a:lnTo>
                    <a:pt x="752874" y="637109"/>
                  </a:lnTo>
                  <a:lnTo>
                    <a:pt x="759489" y="637378"/>
                  </a:lnTo>
                  <a:lnTo>
                    <a:pt x="764108" y="643321"/>
                  </a:lnTo>
                  <a:lnTo>
                    <a:pt x="768519" y="643499"/>
                  </a:lnTo>
                  <a:lnTo>
                    <a:pt x="771733" y="640488"/>
                  </a:lnTo>
                  <a:lnTo>
                    <a:pt x="771566" y="644668"/>
                  </a:lnTo>
                  <a:lnTo>
                    <a:pt x="769255" y="647192"/>
                  </a:lnTo>
                  <a:lnTo>
                    <a:pt x="775561" y="655293"/>
                  </a:lnTo>
                  <a:lnTo>
                    <a:pt x="784706" y="658795"/>
                  </a:lnTo>
                  <a:lnTo>
                    <a:pt x="782610" y="667084"/>
                  </a:lnTo>
                  <a:lnTo>
                    <a:pt x="787138" y="675634"/>
                  </a:lnTo>
                  <a:lnTo>
                    <a:pt x="786892" y="681903"/>
                  </a:lnTo>
                  <a:lnTo>
                    <a:pt x="789482" y="683574"/>
                  </a:lnTo>
                  <a:lnTo>
                    <a:pt x="788065" y="697121"/>
                  </a:lnTo>
                  <a:lnTo>
                    <a:pt x="788826" y="700290"/>
                  </a:lnTo>
                  <a:lnTo>
                    <a:pt x="785165" y="703285"/>
                  </a:lnTo>
                  <a:lnTo>
                    <a:pt x="779457" y="702013"/>
                  </a:lnTo>
                  <a:lnTo>
                    <a:pt x="776112" y="708158"/>
                  </a:lnTo>
                  <a:lnTo>
                    <a:pt x="769919" y="707912"/>
                  </a:lnTo>
                  <a:lnTo>
                    <a:pt x="769773" y="711568"/>
                  </a:lnTo>
                  <a:lnTo>
                    <a:pt x="773271" y="712754"/>
                  </a:lnTo>
                  <a:lnTo>
                    <a:pt x="772979" y="720066"/>
                  </a:lnTo>
                  <a:lnTo>
                    <a:pt x="766173" y="723978"/>
                  </a:lnTo>
                  <a:lnTo>
                    <a:pt x="763538" y="723349"/>
                  </a:lnTo>
                  <a:lnTo>
                    <a:pt x="757530" y="729384"/>
                  </a:lnTo>
                  <a:lnTo>
                    <a:pt x="750531" y="727007"/>
                  </a:lnTo>
                  <a:lnTo>
                    <a:pt x="744647" y="729905"/>
                  </a:lnTo>
                  <a:lnTo>
                    <a:pt x="739927" y="726049"/>
                  </a:lnTo>
                  <a:lnTo>
                    <a:pt x="739301" y="719745"/>
                  </a:lnTo>
                  <a:lnTo>
                    <a:pt x="726838" y="710334"/>
                  </a:lnTo>
                  <a:lnTo>
                    <a:pt x="722856" y="710167"/>
                  </a:lnTo>
                  <a:lnTo>
                    <a:pt x="720091" y="712666"/>
                  </a:lnTo>
                  <a:lnTo>
                    <a:pt x="718342" y="701605"/>
                  </a:lnTo>
                  <a:lnTo>
                    <a:pt x="714782" y="701978"/>
                  </a:lnTo>
                  <a:lnTo>
                    <a:pt x="710867" y="710706"/>
                  </a:lnTo>
                  <a:lnTo>
                    <a:pt x="705004" y="713072"/>
                  </a:lnTo>
                  <a:lnTo>
                    <a:pt x="709648" y="718502"/>
                  </a:lnTo>
                  <a:lnTo>
                    <a:pt x="711241" y="722755"/>
                  </a:lnTo>
                  <a:lnTo>
                    <a:pt x="716487" y="724547"/>
                  </a:lnTo>
                  <a:lnTo>
                    <a:pt x="717063" y="731895"/>
                  </a:lnTo>
                  <a:lnTo>
                    <a:pt x="719233" y="733033"/>
                  </a:lnTo>
                  <a:lnTo>
                    <a:pt x="715071" y="737042"/>
                  </a:lnTo>
                  <a:lnTo>
                    <a:pt x="715825" y="740213"/>
                  </a:lnTo>
                  <a:lnTo>
                    <a:pt x="711195" y="744725"/>
                  </a:lnTo>
                  <a:lnTo>
                    <a:pt x="708159" y="753489"/>
                  </a:lnTo>
                  <a:lnTo>
                    <a:pt x="702286" y="755853"/>
                  </a:lnTo>
                  <a:lnTo>
                    <a:pt x="702084" y="760553"/>
                  </a:lnTo>
                  <a:lnTo>
                    <a:pt x="705698" y="759138"/>
                  </a:lnTo>
                  <a:lnTo>
                    <a:pt x="708046" y="777021"/>
                  </a:lnTo>
                  <a:lnTo>
                    <a:pt x="705828" y="776927"/>
                  </a:lnTo>
                  <a:lnTo>
                    <a:pt x="705472" y="785280"/>
                  </a:lnTo>
                  <a:lnTo>
                    <a:pt x="706626" y="789513"/>
                  </a:lnTo>
                  <a:lnTo>
                    <a:pt x="701676" y="790871"/>
                  </a:lnTo>
                  <a:lnTo>
                    <a:pt x="700855" y="789267"/>
                  </a:lnTo>
                  <a:lnTo>
                    <a:pt x="696017" y="788013"/>
                  </a:lnTo>
                  <a:lnTo>
                    <a:pt x="694152" y="790025"/>
                  </a:lnTo>
                  <a:lnTo>
                    <a:pt x="688426" y="788731"/>
                  </a:lnTo>
                  <a:lnTo>
                    <a:pt x="685695" y="790182"/>
                  </a:lnTo>
                  <a:lnTo>
                    <a:pt x="685377" y="797490"/>
                  </a:lnTo>
                  <a:lnTo>
                    <a:pt x="679422" y="801414"/>
                  </a:lnTo>
                  <a:lnTo>
                    <a:pt x="673159" y="802186"/>
                  </a:lnTo>
                  <a:lnTo>
                    <a:pt x="673159" y="802186"/>
                  </a:lnTo>
                  <a:lnTo>
                    <a:pt x="670303" y="796307"/>
                  </a:lnTo>
                  <a:lnTo>
                    <a:pt x="675371" y="792346"/>
                  </a:lnTo>
                  <a:lnTo>
                    <a:pt x="671513" y="789038"/>
                  </a:lnTo>
                  <a:lnTo>
                    <a:pt x="662214" y="788104"/>
                  </a:lnTo>
                  <a:lnTo>
                    <a:pt x="663758" y="793402"/>
                  </a:lnTo>
                  <a:lnTo>
                    <a:pt x="660090" y="795855"/>
                  </a:lnTo>
                  <a:lnTo>
                    <a:pt x="651701" y="794433"/>
                  </a:lnTo>
                  <a:lnTo>
                    <a:pt x="650230" y="787568"/>
                  </a:lnTo>
                  <a:lnTo>
                    <a:pt x="654038" y="781985"/>
                  </a:lnTo>
                  <a:lnTo>
                    <a:pt x="656654" y="783148"/>
                  </a:lnTo>
                  <a:lnTo>
                    <a:pt x="666016" y="772581"/>
                  </a:lnTo>
                  <a:lnTo>
                    <a:pt x="668631" y="773743"/>
                  </a:lnTo>
                  <a:lnTo>
                    <a:pt x="668816" y="769566"/>
                  </a:lnTo>
                  <a:lnTo>
                    <a:pt x="663096" y="768267"/>
                  </a:lnTo>
                  <a:lnTo>
                    <a:pt x="658989" y="770699"/>
                  </a:lnTo>
                  <a:lnTo>
                    <a:pt x="660575" y="765016"/>
                  </a:lnTo>
                  <a:lnTo>
                    <a:pt x="657658" y="760701"/>
                  </a:lnTo>
                  <a:lnTo>
                    <a:pt x="655627" y="766364"/>
                  </a:lnTo>
                  <a:lnTo>
                    <a:pt x="650305" y="766125"/>
                  </a:lnTo>
                  <a:lnTo>
                    <a:pt x="648716" y="771808"/>
                  </a:lnTo>
                  <a:lnTo>
                    <a:pt x="640289" y="771426"/>
                  </a:lnTo>
                  <a:lnTo>
                    <a:pt x="637461" y="774959"/>
                  </a:lnTo>
                  <a:lnTo>
                    <a:pt x="634079" y="771144"/>
                  </a:lnTo>
                  <a:lnTo>
                    <a:pt x="629056" y="774052"/>
                  </a:lnTo>
                  <a:lnTo>
                    <a:pt x="632366" y="779435"/>
                  </a:lnTo>
                  <a:lnTo>
                    <a:pt x="636288" y="781183"/>
                  </a:lnTo>
                  <a:lnTo>
                    <a:pt x="636098" y="785359"/>
                  </a:lnTo>
                  <a:lnTo>
                    <a:pt x="636098" y="785359"/>
                  </a:lnTo>
                  <a:lnTo>
                    <a:pt x="630424" y="783007"/>
                  </a:lnTo>
                  <a:lnTo>
                    <a:pt x="622016" y="782098"/>
                  </a:lnTo>
                  <a:lnTo>
                    <a:pt x="620960" y="785710"/>
                  </a:lnTo>
                  <a:lnTo>
                    <a:pt x="617409" y="785546"/>
                  </a:lnTo>
                  <a:lnTo>
                    <a:pt x="613914" y="793753"/>
                  </a:lnTo>
                  <a:lnTo>
                    <a:pt x="610314" y="794631"/>
                  </a:lnTo>
                  <a:lnTo>
                    <a:pt x="610119" y="798806"/>
                  </a:lnTo>
                  <a:lnTo>
                    <a:pt x="600867" y="796804"/>
                  </a:lnTo>
                  <a:lnTo>
                    <a:pt x="600867" y="796804"/>
                  </a:lnTo>
                  <a:lnTo>
                    <a:pt x="602197" y="787451"/>
                  </a:lnTo>
                  <a:lnTo>
                    <a:pt x="606831" y="783484"/>
                  </a:lnTo>
                  <a:lnTo>
                    <a:pt x="603256" y="783839"/>
                  </a:lnTo>
                  <a:lnTo>
                    <a:pt x="602663" y="777534"/>
                  </a:lnTo>
                  <a:lnTo>
                    <a:pt x="608818" y="760036"/>
                  </a:lnTo>
                  <a:lnTo>
                    <a:pt x="613889" y="756088"/>
                  </a:lnTo>
                  <a:lnTo>
                    <a:pt x="613889" y="756088"/>
                  </a:lnTo>
                  <a:lnTo>
                    <a:pt x="627163" y="757225"/>
                  </a:lnTo>
                  <a:lnTo>
                    <a:pt x="628433" y="748913"/>
                  </a:lnTo>
                  <a:lnTo>
                    <a:pt x="624397" y="749773"/>
                  </a:lnTo>
                  <a:lnTo>
                    <a:pt x="624638" y="744553"/>
                  </a:lnTo>
                  <a:lnTo>
                    <a:pt x="627715" y="745218"/>
                  </a:lnTo>
                  <a:lnTo>
                    <a:pt x="626997" y="741523"/>
                  </a:lnTo>
                  <a:lnTo>
                    <a:pt x="621311" y="739690"/>
                  </a:lnTo>
                  <a:lnTo>
                    <a:pt x="621311" y="739690"/>
                  </a:lnTo>
                  <a:lnTo>
                    <a:pt x="625096" y="734633"/>
                  </a:lnTo>
                  <a:lnTo>
                    <a:pt x="625433" y="727324"/>
                  </a:lnTo>
                  <a:lnTo>
                    <a:pt x="627839" y="723249"/>
                  </a:lnTo>
                  <a:lnTo>
                    <a:pt x="628152" y="716461"/>
                  </a:lnTo>
                  <a:lnTo>
                    <a:pt x="623173" y="699487"/>
                  </a:lnTo>
                  <a:lnTo>
                    <a:pt x="619328" y="677329"/>
                  </a:lnTo>
                  <a:lnTo>
                    <a:pt x="614564" y="665592"/>
                  </a:lnTo>
                  <a:lnTo>
                    <a:pt x="615715" y="659889"/>
                  </a:lnTo>
                  <a:lnTo>
                    <a:pt x="623389" y="656582"/>
                  </a:lnTo>
                  <a:lnTo>
                    <a:pt x="619417" y="656398"/>
                  </a:lnTo>
                  <a:lnTo>
                    <a:pt x="610835" y="660184"/>
                  </a:lnTo>
                  <a:lnTo>
                    <a:pt x="607084" y="645875"/>
                  </a:lnTo>
                  <a:lnTo>
                    <a:pt x="607404" y="639086"/>
                  </a:lnTo>
                  <a:lnTo>
                    <a:pt x="611814" y="639293"/>
                  </a:lnTo>
                  <a:lnTo>
                    <a:pt x="608409" y="636516"/>
                  </a:lnTo>
                  <a:lnTo>
                    <a:pt x="603509" y="637332"/>
                  </a:lnTo>
                  <a:lnTo>
                    <a:pt x="605864" y="624880"/>
                  </a:lnTo>
                  <a:lnTo>
                    <a:pt x="605864" y="624880"/>
                  </a:lnTo>
                  <a:lnTo>
                    <a:pt x="605864" y="624880"/>
                  </a:lnTo>
                  <a:lnTo>
                    <a:pt x="605864" y="624880"/>
                  </a:lnTo>
                  <a:lnTo>
                    <a:pt x="605864" y="624880"/>
                  </a:lnTo>
                  <a:lnTo>
                    <a:pt x="605864" y="624880"/>
                  </a:lnTo>
                  <a:lnTo>
                    <a:pt x="605081" y="622749"/>
                  </a:lnTo>
                  <a:lnTo>
                    <a:pt x="605081" y="622749"/>
                  </a:lnTo>
                  <a:lnTo>
                    <a:pt x="604224" y="622185"/>
                  </a:lnTo>
                  <a:lnTo>
                    <a:pt x="604224" y="622185"/>
                  </a:lnTo>
                  <a:lnTo>
                    <a:pt x="600307" y="620953"/>
                  </a:lnTo>
                  <a:lnTo>
                    <a:pt x="600307" y="620953"/>
                  </a:lnTo>
                  <a:lnTo>
                    <a:pt x="598936" y="621934"/>
                  </a:lnTo>
                  <a:lnTo>
                    <a:pt x="598936" y="621934"/>
                  </a:lnTo>
                  <a:lnTo>
                    <a:pt x="597017" y="634407"/>
                  </a:lnTo>
                  <a:lnTo>
                    <a:pt x="597017" y="634407"/>
                  </a:lnTo>
                  <a:lnTo>
                    <a:pt x="596135" y="634365"/>
                  </a:lnTo>
                  <a:lnTo>
                    <a:pt x="596135" y="634365"/>
                  </a:lnTo>
                  <a:lnTo>
                    <a:pt x="592683" y="632630"/>
                  </a:lnTo>
                  <a:lnTo>
                    <a:pt x="592250" y="623187"/>
                  </a:lnTo>
                  <a:lnTo>
                    <a:pt x="592923" y="609084"/>
                  </a:lnTo>
                  <a:lnTo>
                    <a:pt x="590040" y="604758"/>
                  </a:lnTo>
                  <a:lnTo>
                    <a:pt x="589685" y="593746"/>
                  </a:lnTo>
                  <a:lnTo>
                    <a:pt x="594802" y="588232"/>
                  </a:lnTo>
                  <a:lnTo>
                    <a:pt x="595101" y="581963"/>
                  </a:lnTo>
                  <a:lnTo>
                    <a:pt x="601218" y="573878"/>
                  </a:lnTo>
                  <a:lnTo>
                    <a:pt x="603906" y="572958"/>
                  </a:lnTo>
                  <a:lnTo>
                    <a:pt x="605888" y="568340"/>
                  </a:lnTo>
                  <a:lnTo>
                    <a:pt x="605888" y="568340"/>
                  </a:lnTo>
                  <a:lnTo>
                    <a:pt x="602686" y="570806"/>
                  </a:lnTo>
                  <a:lnTo>
                    <a:pt x="602686" y="570806"/>
                  </a:lnTo>
                  <a:lnTo>
                    <a:pt x="602246" y="570785"/>
                  </a:lnTo>
                  <a:lnTo>
                    <a:pt x="602246" y="570785"/>
                  </a:lnTo>
                  <a:lnTo>
                    <a:pt x="601317" y="571788"/>
                  </a:lnTo>
                  <a:lnTo>
                    <a:pt x="601317" y="571788"/>
                  </a:lnTo>
                  <a:lnTo>
                    <a:pt x="598188" y="572686"/>
                  </a:lnTo>
                  <a:close/>
                </a:path>
              </a:pathLst>
            </a:custGeom>
            <a:solidFill>
              <a:srgbClr val="A0D64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</p:grpSp>
      <p:sp>
        <p:nvSpPr>
          <p:cNvPr id="798" name="M12">
            <a:extLst>
              <a:ext uri="{FF2B5EF4-FFF2-40B4-BE49-F238E27FC236}">
                <a16:creationId xmlns:a16="http://schemas.microsoft.com/office/drawing/2014/main" id="{53EA7ED3-39F0-4B8F-90C7-29B61E1DE0B9}"/>
              </a:ext>
            </a:extLst>
          </p:cNvPr>
          <p:cNvSpPr/>
          <p:nvPr/>
        </p:nvSpPr>
        <p:spPr>
          <a:xfrm>
            <a:off x="6145195" y="2338861"/>
            <a:ext cx="382385" cy="506769"/>
          </a:xfrm>
          <a:custGeom>
            <a:avLst/>
            <a:gdLst/>
            <a:ahLst/>
            <a:cxnLst/>
            <a:rect l="0" t="0" r="0" b="0"/>
            <a:pathLst>
              <a:path w="444219" h="561943">
                <a:moveTo>
                  <a:pt x="441784" y="95809"/>
                </a:moveTo>
                <a:lnTo>
                  <a:pt x="444218" y="97923"/>
                </a:lnTo>
                <a:lnTo>
                  <a:pt x="441687" y="102036"/>
                </a:lnTo>
                <a:lnTo>
                  <a:pt x="441178" y="108258"/>
                </a:lnTo>
                <a:lnTo>
                  <a:pt x="434513" y="113345"/>
                </a:lnTo>
                <a:lnTo>
                  <a:pt x="426442" y="128793"/>
                </a:lnTo>
                <a:lnTo>
                  <a:pt x="417691" y="134881"/>
                </a:lnTo>
                <a:lnTo>
                  <a:pt x="418402" y="141645"/>
                </a:lnTo>
                <a:lnTo>
                  <a:pt x="407565" y="148735"/>
                </a:lnTo>
                <a:lnTo>
                  <a:pt x="398022" y="152205"/>
                </a:lnTo>
                <a:lnTo>
                  <a:pt x="396236" y="159967"/>
                </a:lnTo>
                <a:lnTo>
                  <a:pt x="384388" y="176382"/>
                </a:lnTo>
                <a:lnTo>
                  <a:pt x="385119" y="181592"/>
                </a:lnTo>
                <a:lnTo>
                  <a:pt x="380810" y="191389"/>
                </a:lnTo>
                <a:lnTo>
                  <a:pt x="379908" y="195531"/>
                </a:lnTo>
                <a:lnTo>
                  <a:pt x="376143" y="198060"/>
                </a:lnTo>
                <a:lnTo>
                  <a:pt x="374384" y="203746"/>
                </a:lnTo>
                <a:lnTo>
                  <a:pt x="378795" y="211106"/>
                </a:lnTo>
                <a:lnTo>
                  <a:pt x="375873" y="212611"/>
                </a:lnTo>
                <a:lnTo>
                  <a:pt x="376613" y="217305"/>
                </a:lnTo>
                <a:lnTo>
                  <a:pt x="374074" y="220377"/>
                </a:lnTo>
                <a:lnTo>
                  <a:pt x="370206" y="228105"/>
                </a:lnTo>
                <a:lnTo>
                  <a:pt x="373775" y="236492"/>
                </a:lnTo>
                <a:lnTo>
                  <a:pt x="370002" y="239022"/>
                </a:lnTo>
                <a:lnTo>
                  <a:pt x="371156" y="243724"/>
                </a:lnTo>
                <a:lnTo>
                  <a:pt x="374419" y="246386"/>
                </a:lnTo>
                <a:lnTo>
                  <a:pt x="374293" y="253145"/>
                </a:lnTo>
                <a:lnTo>
                  <a:pt x="377549" y="256327"/>
                </a:lnTo>
                <a:lnTo>
                  <a:pt x="375015" y="258881"/>
                </a:lnTo>
                <a:lnTo>
                  <a:pt x="377810" y="264655"/>
                </a:lnTo>
                <a:lnTo>
                  <a:pt x="374042" y="266666"/>
                </a:lnTo>
                <a:lnTo>
                  <a:pt x="374755" y="272923"/>
                </a:lnTo>
                <a:lnTo>
                  <a:pt x="377657" y="272976"/>
                </a:lnTo>
                <a:lnTo>
                  <a:pt x="379238" y="277168"/>
                </a:lnTo>
                <a:lnTo>
                  <a:pt x="375363" y="284901"/>
                </a:lnTo>
                <a:lnTo>
                  <a:pt x="377331" y="290662"/>
                </a:lnTo>
                <a:lnTo>
                  <a:pt x="374398" y="292169"/>
                </a:lnTo>
                <a:lnTo>
                  <a:pt x="376734" y="300539"/>
                </a:lnTo>
                <a:lnTo>
                  <a:pt x="374186" y="303614"/>
                </a:lnTo>
                <a:lnTo>
                  <a:pt x="376175" y="308336"/>
                </a:lnTo>
                <a:lnTo>
                  <a:pt x="373993" y="314021"/>
                </a:lnTo>
                <a:lnTo>
                  <a:pt x="378485" y="318268"/>
                </a:lnTo>
                <a:lnTo>
                  <a:pt x="379221" y="323487"/>
                </a:lnTo>
                <a:lnTo>
                  <a:pt x="386162" y="330381"/>
                </a:lnTo>
                <a:lnTo>
                  <a:pt x="382696" y="338128"/>
                </a:lnTo>
                <a:lnTo>
                  <a:pt x="385124" y="341816"/>
                </a:lnTo>
                <a:lnTo>
                  <a:pt x="383811" y="345438"/>
                </a:lnTo>
                <a:lnTo>
                  <a:pt x="386666" y="348613"/>
                </a:lnTo>
                <a:lnTo>
                  <a:pt x="381222" y="350598"/>
                </a:lnTo>
                <a:lnTo>
                  <a:pt x="382394" y="354785"/>
                </a:lnTo>
                <a:lnTo>
                  <a:pt x="382394" y="354785"/>
                </a:lnTo>
                <a:lnTo>
                  <a:pt x="375661" y="358828"/>
                </a:lnTo>
                <a:lnTo>
                  <a:pt x="374073" y="354633"/>
                </a:lnTo>
                <a:lnTo>
                  <a:pt x="366228" y="351362"/>
                </a:lnTo>
                <a:lnTo>
                  <a:pt x="362870" y="352860"/>
                </a:lnTo>
                <a:lnTo>
                  <a:pt x="359838" y="359052"/>
                </a:lnTo>
                <a:lnTo>
                  <a:pt x="349415" y="359891"/>
                </a:lnTo>
                <a:lnTo>
                  <a:pt x="345983" y="365032"/>
                </a:lnTo>
                <a:lnTo>
                  <a:pt x="348296" y="374453"/>
                </a:lnTo>
                <a:lnTo>
                  <a:pt x="346528" y="379627"/>
                </a:lnTo>
                <a:lnTo>
                  <a:pt x="348173" y="380701"/>
                </a:lnTo>
                <a:lnTo>
                  <a:pt x="346384" y="386917"/>
                </a:lnTo>
                <a:lnTo>
                  <a:pt x="342562" y="390488"/>
                </a:lnTo>
                <a:lnTo>
                  <a:pt x="345427" y="393150"/>
                </a:lnTo>
                <a:lnTo>
                  <a:pt x="337509" y="392992"/>
                </a:lnTo>
                <a:lnTo>
                  <a:pt x="334465" y="399183"/>
                </a:lnTo>
                <a:lnTo>
                  <a:pt x="331098" y="400677"/>
                </a:lnTo>
                <a:lnTo>
                  <a:pt x="330970" y="406927"/>
                </a:lnTo>
                <a:lnTo>
                  <a:pt x="337903" y="414884"/>
                </a:lnTo>
                <a:lnTo>
                  <a:pt x="345840" y="414521"/>
                </a:lnTo>
                <a:lnTo>
                  <a:pt x="350062" y="411998"/>
                </a:lnTo>
                <a:lnTo>
                  <a:pt x="354600" y="414692"/>
                </a:lnTo>
                <a:lnTo>
                  <a:pt x="355535" y="409499"/>
                </a:lnTo>
                <a:lnTo>
                  <a:pt x="362527" y="414844"/>
                </a:lnTo>
                <a:lnTo>
                  <a:pt x="364215" y="413833"/>
                </a:lnTo>
                <a:lnTo>
                  <a:pt x="369551" y="418623"/>
                </a:lnTo>
                <a:lnTo>
                  <a:pt x="368667" y="421212"/>
                </a:lnTo>
                <a:lnTo>
                  <a:pt x="371871" y="428568"/>
                </a:lnTo>
                <a:lnTo>
                  <a:pt x="375608" y="429679"/>
                </a:lnTo>
                <a:lnTo>
                  <a:pt x="377211" y="433357"/>
                </a:lnTo>
                <a:lnTo>
                  <a:pt x="388549" y="429913"/>
                </a:lnTo>
                <a:lnTo>
                  <a:pt x="386166" y="423096"/>
                </a:lnTo>
                <a:lnTo>
                  <a:pt x="394187" y="418027"/>
                </a:lnTo>
                <a:lnTo>
                  <a:pt x="397915" y="419655"/>
                </a:lnTo>
                <a:lnTo>
                  <a:pt x="402141" y="416602"/>
                </a:lnTo>
                <a:lnTo>
                  <a:pt x="402141" y="416602"/>
                </a:lnTo>
                <a:lnTo>
                  <a:pt x="407477" y="421904"/>
                </a:lnTo>
                <a:lnTo>
                  <a:pt x="414502" y="426190"/>
                </a:lnTo>
                <a:lnTo>
                  <a:pt x="416111" y="429865"/>
                </a:lnTo>
                <a:lnTo>
                  <a:pt x="421478" y="433601"/>
                </a:lnTo>
                <a:lnTo>
                  <a:pt x="420609" y="435671"/>
                </a:lnTo>
                <a:lnTo>
                  <a:pt x="424676" y="442513"/>
                </a:lnTo>
                <a:lnTo>
                  <a:pt x="420022" y="446085"/>
                </a:lnTo>
                <a:lnTo>
                  <a:pt x="424533" y="451371"/>
                </a:lnTo>
                <a:lnTo>
                  <a:pt x="423621" y="456047"/>
                </a:lnTo>
                <a:lnTo>
                  <a:pt x="420244" y="458078"/>
                </a:lnTo>
                <a:lnTo>
                  <a:pt x="430652" y="460851"/>
                </a:lnTo>
                <a:lnTo>
                  <a:pt x="427241" y="464967"/>
                </a:lnTo>
                <a:lnTo>
                  <a:pt x="428756" y="474897"/>
                </a:lnTo>
                <a:lnTo>
                  <a:pt x="424129" y="476387"/>
                </a:lnTo>
                <a:lnTo>
                  <a:pt x="423099" y="488362"/>
                </a:lnTo>
                <a:lnTo>
                  <a:pt x="420621" y="486236"/>
                </a:lnTo>
                <a:lnTo>
                  <a:pt x="422177" y="493561"/>
                </a:lnTo>
                <a:lnTo>
                  <a:pt x="421289" y="496676"/>
                </a:lnTo>
                <a:lnTo>
                  <a:pt x="429104" y="505666"/>
                </a:lnTo>
                <a:lnTo>
                  <a:pt x="425284" y="508734"/>
                </a:lnTo>
                <a:lnTo>
                  <a:pt x="429029" y="510359"/>
                </a:lnTo>
                <a:lnTo>
                  <a:pt x="426843" y="516061"/>
                </a:lnTo>
                <a:lnTo>
                  <a:pt x="419299" y="515939"/>
                </a:lnTo>
                <a:lnTo>
                  <a:pt x="419197" y="522196"/>
                </a:lnTo>
                <a:lnTo>
                  <a:pt x="416211" y="525276"/>
                </a:lnTo>
                <a:lnTo>
                  <a:pt x="412909" y="522092"/>
                </a:lnTo>
                <a:lnTo>
                  <a:pt x="409948" y="523608"/>
                </a:lnTo>
                <a:lnTo>
                  <a:pt x="411128" y="528322"/>
                </a:lnTo>
                <a:lnTo>
                  <a:pt x="405694" y="527187"/>
                </a:lnTo>
                <a:lnTo>
                  <a:pt x="399369" y="529166"/>
                </a:lnTo>
                <a:lnTo>
                  <a:pt x="396781" y="533294"/>
                </a:lnTo>
                <a:lnTo>
                  <a:pt x="393006" y="533228"/>
                </a:lnTo>
                <a:lnTo>
                  <a:pt x="391264" y="536849"/>
                </a:lnTo>
                <a:lnTo>
                  <a:pt x="391264" y="536849"/>
                </a:lnTo>
                <a:lnTo>
                  <a:pt x="389614" y="535255"/>
                </a:lnTo>
                <a:lnTo>
                  <a:pt x="384907" y="540388"/>
                </a:lnTo>
                <a:lnTo>
                  <a:pt x="379146" y="534025"/>
                </a:lnTo>
                <a:lnTo>
                  <a:pt x="379071" y="538197"/>
                </a:lnTo>
                <a:lnTo>
                  <a:pt x="372817" y="535996"/>
                </a:lnTo>
                <a:lnTo>
                  <a:pt x="373598" y="539140"/>
                </a:lnTo>
                <a:lnTo>
                  <a:pt x="369765" y="542200"/>
                </a:lnTo>
                <a:lnTo>
                  <a:pt x="364769" y="540020"/>
                </a:lnTo>
                <a:lnTo>
                  <a:pt x="361911" y="535792"/>
                </a:lnTo>
                <a:lnTo>
                  <a:pt x="356907" y="534133"/>
                </a:lnTo>
                <a:lnTo>
                  <a:pt x="354740" y="537743"/>
                </a:lnTo>
                <a:lnTo>
                  <a:pt x="358396" y="544073"/>
                </a:lnTo>
                <a:lnTo>
                  <a:pt x="360914" y="544121"/>
                </a:lnTo>
                <a:lnTo>
                  <a:pt x="362513" y="548324"/>
                </a:lnTo>
                <a:lnTo>
                  <a:pt x="357457" y="549272"/>
                </a:lnTo>
                <a:lnTo>
                  <a:pt x="356258" y="546119"/>
                </a:lnTo>
                <a:lnTo>
                  <a:pt x="350342" y="548092"/>
                </a:lnTo>
                <a:lnTo>
                  <a:pt x="348603" y="551188"/>
                </a:lnTo>
                <a:lnTo>
                  <a:pt x="347140" y="561595"/>
                </a:lnTo>
                <a:lnTo>
                  <a:pt x="341312" y="558871"/>
                </a:lnTo>
                <a:lnTo>
                  <a:pt x="338310" y="561942"/>
                </a:lnTo>
                <a:lnTo>
                  <a:pt x="334258" y="554556"/>
                </a:lnTo>
                <a:lnTo>
                  <a:pt x="339306" y="554136"/>
                </a:lnTo>
                <a:lnTo>
                  <a:pt x="335170" y="550923"/>
                </a:lnTo>
                <a:lnTo>
                  <a:pt x="336188" y="542074"/>
                </a:lnTo>
                <a:lnTo>
                  <a:pt x="338934" y="530652"/>
                </a:lnTo>
                <a:lnTo>
                  <a:pt x="341021" y="531215"/>
                </a:lnTo>
                <a:lnTo>
                  <a:pt x="341227" y="520786"/>
                </a:lnTo>
                <a:lnTo>
                  <a:pt x="342987" y="516648"/>
                </a:lnTo>
                <a:lnTo>
                  <a:pt x="340902" y="516085"/>
                </a:lnTo>
                <a:lnTo>
                  <a:pt x="340323" y="503035"/>
                </a:lnTo>
                <a:lnTo>
                  <a:pt x="342592" y="494214"/>
                </a:lnTo>
                <a:lnTo>
                  <a:pt x="345166" y="491136"/>
                </a:lnTo>
                <a:lnTo>
                  <a:pt x="347086" y="478660"/>
                </a:lnTo>
                <a:lnTo>
                  <a:pt x="341719" y="474904"/>
                </a:lnTo>
                <a:lnTo>
                  <a:pt x="335978" y="469054"/>
                </a:lnTo>
                <a:lnTo>
                  <a:pt x="338519" y="467541"/>
                </a:lnTo>
                <a:lnTo>
                  <a:pt x="333940" y="466406"/>
                </a:lnTo>
                <a:lnTo>
                  <a:pt x="333993" y="463800"/>
                </a:lnTo>
                <a:lnTo>
                  <a:pt x="325180" y="465184"/>
                </a:lnTo>
                <a:lnTo>
                  <a:pt x="322596" y="468780"/>
                </a:lnTo>
                <a:lnTo>
                  <a:pt x="323303" y="475052"/>
                </a:lnTo>
                <a:lnTo>
                  <a:pt x="317821" y="477023"/>
                </a:lnTo>
                <a:lnTo>
                  <a:pt x="315245" y="480098"/>
                </a:lnTo>
                <a:lnTo>
                  <a:pt x="311480" y="480018"/>
                </a:lnTo>
                <a:lnTo>
                  <a:pt x="307184" y="485141"/>
                </a:lnTo>
                <a:lnTo>
                  <a:pt x="302999" y="485051"/>
                </a:lnTo>
                <a:lnTo>
                  <a:pt x="302785" y="494955"/>
                </a:lnTo>
                <a:lnTo>
                  <a:pt x="304381" y="498640"/>
                </a:lnTo>
                <a:lnTo>
                  <a:pt x="300567" y="500644"/>
                </a:lnTo>
                <a:lnTo>
                  <a:pt x="295123" y="500525"/>
                </a:lnTo>
                <a:lnTo>
                  <a:pt x="287445" y="506614"/>
                </a:lnTo>
                <a:lnTo>
                  <a:pt x="285362" y="506046"/>
                </a:lnTo>
                <a:lnTo>
                  <a:pt x="286456" y="494596"/>
                </a:lnTo>
                <a:lnTo>
                  <a:pt x="282234" y="496066"/>
                </a:lnTo>
                <a:lnTo>
                  <a:pt x="275164" y="493820"/>
                </a:lnTo>
                <a:lnTo>
                  <a:pt x="275235" y="490692"/>
                </a:lnTo>
                <a:lnTo>
                  <a:pt x="280689" y="490294"/>
                </a:lnTo>
                <a:lnTo>
                  <a:pt x="273680" y="485441"/>
                </a:lnTo>
                <a:lnTo>
                  <a:pt x="275438" y="481831"/>
                </a:lnTo>
                <a:lnTo>
                  <a:pt x="280842" y="483519"/>
                </a:lnTo>
                <a:lnTo>
                  <a:pt x="277278" y="474573"/>
                </a:lnTo>
                <a:lnTo>
                  <a:pt x="270967" y="475993"/>
                </a:lnTo>
                <a:lnTo>
                  <a:pt x="261321" y="476811"/>
                </a:lnTo>
                <a:lnTo>
                  <a:pt x="260594" y="472101"/>
                </a:lnTo>
                <a:lnTo>
                  <a:pt x="254383" y="469347"/>
                </a:lnTo>
                <a:lnTo>
                  <a:pt x="249720" y="471843"/>
                </a:lnTo>
                <a:lnTo>
                  <a:pt x="260435" y="478876"/>
                </a:lnTo>
                <a:lnTo>
                  <a:pt x="255684" y="485022"/>
                </a:lnTo>
                <a:lnTo>
                  <a:pt x="260177" y="489821"/>
                </a:lnTo>
                <a:lnTo>
                  <a:pt x="256668" y="496519"/>
                </a:lnTo>
                <a:lnTo>
                  <a:pt x="251225" y="496389"/>
                </a:lnTo>
                <a:lnTo>
                  <a:pt x="248051" y="489011"/>
                </a:lnTo>
                <a:lnTo>
                  <a:pt x="244284" y="488920"/>
                </a:lnTo>
                <a:lnTo>
                  <a:pt x="242559" y="490965"/>
                </a:lnTo>
                <a:lnTo>
                  <a:pt x="234605" y="490770"/>
                </a:lnTo>
                <a:lnTo>
                  <a:pt x="237014" y="495001"/>
                </a:lnTo>
                <a:lnTo>
                  <a:pt x="230566" y="501622"/>
                </a:lnTo>
                <a:lnTo>
                  <a:pt x="234258" y="504844"/>
                </a:lnTo>
                <a:lnTo>
                  <a:pt x="233150" y="515770"/>
                </a:lnTo>
                <a:lnTo>
                  <a:pt x="237302" y="517438"/>
                </a:lnTo>
                <a:lnTo>
                  <a:pt x="235523" y="521567"/>
                </a:lnTo>
                <a:lnTo>
                  <a:pt x="240401" y="527947"/>
                </a:lnTo>
                <a:lnTo>
                  <a:pt x="236169" y="529408"/>
                </a:lnTo>
                <a:lnTo>
                  <a:pt x="232711" y="533497"/>
                </a:lnTo>
                <a:lnTo>
                  <a:pt x="226537" y="528648"/>
                </a:lnTo>
                <a:lnTo>
                  <a:pt x="225790" y="524977"/>
                </a:lnTo>
                <a:lnTo>
                  <a:pt x="221244" y="522255"/>
                </a:lnTo>
                <a:lnTo>
                  <a:pt x="219488" y="525340"/>
                </a:lnTo>
                <a:lnTo>
                  <a:pt x="214863" y="525744"/>
                </a:lnTo>
                <a:lnTo>
                  <a:pt x="209899" y="523009"/>
                </a:lnTo>
                <a:lnTo>
                  <a:pt x="202772" y="522824"/>
                </a:lnTo>
                <a:lnTo>
                  <a:pt x="205490" y="515069"/>
                </a:lnTo>
                <a:lnTo>
                  <a:pt x="198407" y="513319"/>
                </a:lnTo>
                <a:lnTo>
                  <a:pt x="200234" y="507629"/>
                </a:lnTo>
                <a:lnTo>
                  <a:pt x="203098" y="510312"/>
                </a:lnTo>
                <a:lnTo>
                  <a:pt x="206680" y="501538"/>
                </a:lnTo>
                <a:lnTo>
                  <a:pt x="202492" y="501429"/>
                </a:lnTo>
                <a:lnTo>
                  <a:pt x="203398" y="498844"/>
                </a:lnTo>
                <a:lnTo>
                  <a:pt x="207585" y="498953"/>
                </a:lnTo>
                <a:lnTo>
                  <a:pt x="205140" y="496282"/>
                </a:lnTo>
                <a:lnTo>
                  <a:pt x="206073" y="492655"/>
                </a:lnTo>
                <a:lnTo>
                  <a:pt x="210664" y="493295"/>
                </a:lnTo>
                <a:lnTo>
                  <a:pt x="214174" y="487127"/>
                </a:lnTo>
                <a:lnTo>
                  <a:pt x="211729" y="484456"/>
                </a:lnTo>
                <a:lnTo>
                  <a:pt x="208651" y="490114"/>
                </a:lnTo>
                <a:lnTo>
                  <a:pt x="205303" y="490027"/>
                </a:lnTo>
                <a:lnTo>
                  <a:pt x="206275" y="484837"/>
                </a:lnTo>
                <a:lnTo>
                  <a:pt x="200025" y="483631"/>
                </a:lnTo>
                <a:lnTo>
                  <a:pt x="200917" y="481568"/>
                </a:lnTo>
                <a:lnTo>
                  <a:pt x="208975" y="477606"/>
                </a:lnTo>
                <a:lnTo>
                  <a:pt x="209083" y="473437"/>
                </a:lnTo>
                <a:lnTo>
                  <a:pt x="213778" y="469907"/>
                </a:lnTo>
                <a:lnTo>
                  <a:pt x="219188" y="471088"/>
                </a:lnTo>
                <a:lnTo>
                  <a:pt x="219095" y="474736"/>
                </a:lnTo>
                <a:lnTo>
                  <a:pt x="223318" y="473279"/>
                </a:lnTo>
                <a:lnTo>
                  <a:pt x="219333" y="465356"/>
                </a:lnTo>
                <a:lnTo>
                  <a:pt x="216420" y="464761"/>
                </a:lnTo>
                <a:lnTo>
                  <a:pt x="217349" y="461134"/>
                </a:lnTo>
                <a:lnTo>
                  <a:pt x="210781" y="456273"/>
                </a:lnTo>
                <a:lnTo>
                  <a:pt x="210781" y="456273"/>
                </a:lnTo>
                <a:lnTo>
                  <a:pt x="212587" y="451106"/>
                </a:lnTo>
                <a:lnTo>
                  <a:pt x="212587" y="451106"/>
                </a:lnTo>
                <a:lnTo>
                  <a:pt x="208058" y="448382"/>
                </a:lnTo>
                <a:lnTo>
                  <a:pt x="204475" y="441512"/>
                </a:lnTo>
                <a:lnTo>
                  <a:pt x="200339" y="439839"/>
                </a:lnTo>
                <a:lnTo>
                  <a:pt x="199613" y="435650"/>
                </a:lnTo>
                <a:lnTo>
                  <a:pt x="194254" y="432902"/>
                </a:lnTo>
                <a:lnTo>
                  <a:pt x="187212" y="430628"/>
                </a:lnTo>
                <a:lnTo>
                  <a:pt x="182288" y="427368"/>
                </a:lnTo>
                <a:lnTo>
                  <a:pt x="180561" y="429406"/>
                </a:lnTo>
                <a:lnTo>
                  <a:pt x="177724" y="426201"/>
                </a:lnTo>
                <a:lnTo>
                  <a:pt x="180314" y="423144"/>
                </a:lnTo>
                <a:lnTo>
                  <a:pt x="179564" y="419996"/>
                </a:lnTo>
                <a:lnTo>
                  <a:pt x="173363" y="417741"/>
                </a:lnTo>
                <a:lnTo>
                  <a:pt x="173866" y="414628"/>
                </a:lnTo>
                <a:lnTo>
                  <a:pt x="168472" y="413436"/>
                </a:lnTo>
                <a:lnTo>
                  <a:pt x="163180" y="408598"/>
                </a:lnTo>
                <a:lnTo>
                  <a:pt x="163253" y="405994"/>
                </a:lnTo>
                <a:lnTo>
                  <a:pt x="158293" y="404291"/>
                </a:lnTo>
                <a:lnTo>
                  <a:pt x="157307" y="394883"/>
                </a:lnTo>
                <a:lnTo>
                  <a:pt x="148629" y="392030"/>
                </a:lnTo>
                <a:lnTo>
                  <a:pt x="146294" y="386230"/>
                </a:lnTo>
                <a:lnTo>
                  <a:pt x="145791" y="374753"/>
                </a:lnTo>
                <a:lnTo>
                  <a:pt x="143162" y="364778"/>
                </a:lnTo>
                <a:lnTo>
                  <a:pt x="140741" y="362103"/>
                </a:lnTo>
                <a:lnTo>
                  <a:pt x="143479" y="353847"/>
                </a:lnTo>
                <a:lnTo>
                  <a:pt x="140272" y="349587"/>
                </a:lnTo>
                <a:lnTo>
                  <a:pt x="140469" y="342821"/>
                </a:lnTo>
                <a:lnTo>
                  <a:pt x="137757" y="335971"/>
                </a:lnTo>
                <a:lnTo>
                  <a:pt x="141513" y="335560"/>
                </a:lnTo>
                <a:lnTo>
                  <a:pt x="144588" y="329920"/>
                </a:lnTo>
                <a:lnTo>
                  <a:pt x="144338" y="324185"/>
                </a:lnTo>
                <a:lnTo>
                  <a:pt x="138583" y="321934"/>
                </a:lnTo>
                <a:lnTo>
                  <a:pt x="133167" y="322296"/>
                </a:lnTo>
                <a:lnTo>
                  <a:pt x="132567" y="314467"/>
                </a:lnTo>
                <a:lnTo>
                  <a:pt x="125538" y="313217"/>
                </a:lnTo>
                <a:lnTo>
                  <a:pt x="125755" y="305934"/>
                </a:lnTo>
                <a:lnTo>
                  <a:pt x="128339" y="302887"/>
                </a:lnTo>
                <a:lnTo>
                  <a:pt x="123421" y="300658"/>
                </a:lnTo>
                <a:lnTo>
                  <a:pt x="124391" y="296001"/>
                </a:lnTo>
                <a:lnTo>
                  <a:pt x="129463" y="293029"/>
                </a:lnTo>
                <a:lnTo>
                  <a:pt x="127144" y="287234"/>
                </a:lnTo>
                <a:lnTo>
                  <a:pt x="129725" y="284187"/>
                </a:lnTo>
                <a:lnTo>
                  <a:pt x="129019" y="280002"/>
                </a:lnTo>
                <a:lnTo>
                  <a:pt x="122722" y="282417"/>
                </a:lnTo>
                <a:lnTo>
                  <a:pt x="121783" y="286032"/>
                </a:lnTo>
                <a:lnTo>
                  <a:pt x="117683" y="284347"/>
                </a:lnTo>
                <a:lnTo>
                  <a:pt x="118795" y="275011"/>
                </a:lnTo>
                <a:lnTo>
                  <a:pt x="112514" y="276903"/>
                </a:lnTo>
                <a:lnTo>
                  <a:pt x="111557" y="281038"/>
                </a:lnTo>
                <a:lnTo>
                  <a:pt x="108256" y="280416"/>
                </a:lnTo>
                <a:lnTo>
                  <a:pt x="104412" y="283942"/>
                </a:lnTo>
                <a:lnTo>
                  <a:pt x="100314" y="282253"/>
                </a:lnTo>
                <a:lnTo>
                  <a:pt x="98370" y="278029"/>
                </a:lnTo>
                <a:lnTo>
                  <a:pt x="93264" y="282033"/>
                </a:lnTo>
                <a:lnTo>
                  <a:pt x="88687" y="282410"/>
                </a:lnTo>
                <a:lnTo>
                  <a:pt x="87775" y="284984"/>
                </a:lnTo>
                <a:lnTo>
                  <a:pt x="81621" y="282706"/>
                </a:lnTo>
                <a:lnTo>
                  <a:pt x="78570" y="274280"/>
                </a:lnTo>
                <a:lnTo>
                  <a:pt x="76530" y="273174"/>
                </a:lnTo>
                <a:lnTo>
                  <a:pt x="71439" y="276653"/>
                </a:lnTo>
                <a:lnTo>
                  <a:pt x="66100" y="274918"/>
                </a:lnTo>
                <a:lnTo>
                  <a:pt x="64578" y="270704"/>
                </a:lnTo>
                <a:lnTo>
                  <a:pt x="66321" y="268158"/>
                </a:lnTo>
                <a:lnTo>
                  <a:pt x="63244" y="260771"/>
                </a:lnTo>
                <a:lnTo>
                  <a:pt x="51059" y="253083"/>
                </a:lnTo>
                <a:lnTo>
                  <a:pt x="46469" y="253970"/>
                </a:lnTo>
                <a:lnTo>
                  <a:pt x="41271" y="260561"/>
                </a:lnTo>
                <a:lnTo>
                  <a:pt x="35004" y="261910"/>
                </a:lnTo>
                <a:lnTo>
                  <a:pt x="32625" y="258706"/>
                </a:lnTo>
                <a:lnTo>
                  <a:pt x="23548" y="257353"/>
                </a:lnTo>
                <a:lnTo>
                  <a:pt x="22467" y="264603"/>
                </a:lnTo>
                <a:lnTo>
                  <a:pt x="16216" y="265426"/>
                </a:lnTo>
                <a:lnTo>
                  <a:pt x="16812" y="260242"/>
                </a:lnTo>
                <a:lnTo>
                  <a:pt x="13266" y="254913"/>
                </a:lnTo>
                <a:lnTo>
                  <a:pt x="10982" y="249108"/>
                </a:lnTo>
                <a:lnTo>
                  <a:pt x="7274" y="248457"/>
                </a:lnTo>
                <a:lnTo>
                  <a:pt x="7494" y="242220"/>
                </a:lnTo>
                <a:lnTo>
                  <a:pt x="9619" y="240734"/>
                </a:lnTo>
                <a:lnTo>
                  <a:pt x="14531" y="242467"/>
                </a:lnTo>
                <a:lnTo>
                  <a:pt x="19500" y="230673"/>
                </a:lnTo>
                <a:lnTo>
                  <a:pt x="13459" y="225779"/>
                </a:lnTo>
                <a:lnTo>
                  <a:pt x="15714" y="208690"/>
                </a:lnTo>
                <a:lnTo>
                  <a:pt x="18896" y="200479"/>
                </a:lnTo>
                <a:lnTo>
                  <a:pt x="20012" y="192196"/>
                </a:lnTo>
                <a:lnTo>
                  <a:pt x="16368" y="189989"/>
                </a:lnTo>
                <a:lnTo>
                  <a:pt x="15469" y="192038"/>
                </a:lnTo>
                <a:lnTo>
                  <a:pt x="10101" y="191849"/>
                </a:lnTo>
                <a:lnTo>
                  <a:pt x="8376" y="193868"/>
                </a:lnTo>
                <a:lnTo>
                  <a:pt x="529" y="193589"/>
                </a:lnTo>
                <a:lnTo>
                  <a:pt x="0" y="185249"/>
                </a:lnTo>
                <a:lnTo>
                  <a:pt x="4369" y="178645"/>
                </a:lnTo>
                <a:lnTo>
                  <a:pt x="9807" y="176758"/>
                </a:lnTo>
                <a:lnTo>
                  <a:pt x="12842" y="172705"/>
                </a:lnTo>
                <a:lnTo>
                  <a:pt x="11017" y="165882"/>
                </a:lnTo>
                <a:lnTo>
                  <a:pt x="6911" y="165216"/>
                </a:lnTo>
                <a:lnTo>
                  <a:pt x="8781" y="159044"/>
                </a:lnTo>
                <a:lnTo>
                  <a:pt x="8781" y="159044"/>
                </a:lnTo>
                <a:lnTo>
                  <a:pt x="13226" y="161800"/>
                </a:lnTo>
                <a:lnTo>
                  <a:pt x="26692" y="166429"/>
                </a:lnTo>
                <a:lnTo>
                  <a:pt x="25974" y="163285"/>
                </a:lnTo>
                <a:lnTo>
                  <a:pt x="31496" y="158797"/>
                </a:lnTo>
                <a:lnTo>
                  <a:pt x="33270" y="155219"/>
                </a:lnTo>
                <a:lnTo>
                  <a:pt x="37752" y="156932"/>
                </a:lnTo>
                <a:lnTo>
                  <a:pt x="45656" y="155120"/>
                </a:lnTo>
                <a:lnTo>
                  <a:pt x="49059" y="152116"/>
                </a:lnTo>
                <a:lnTo>
                  <a:pt x="55877" y="158061"/>
                </a:lnTo>
                <a:lnTo>
                  <a:pt x="60464" y="156654"/>
                </a:lnTo>
                <a:lnTo>
                  <a:pt x="61993" y="160343"/>
                </a:lnTo>
                <a:lnTo>
                  <a:pt x="65309" y="159932"/>
                </a:lnTo>
                <a:lnTo>
                  <a:pt x="68749" y="168363"/>
                </a:lnTo>
                <a:lnTo>
                  <a:pt x="71982" y="170547"/>
                </a:lnTo>
                <a:lnTo>
                  <a:pt x="74684" y="176354"/>
                </a:lnTo>
                <a:lnTo>
                  <a:pt x="81833" y="172425"/>
                </a:lnTo>
                <a:lnTo>
                  <a:pt x="85943" y="173076"/>
                </a:lnTo>
                <a:lnTo>
                  <a:pt x="87774" y="167416"/>
                </a:lnTo>
                <a:lnTo>
                  <a:pt x="91405" y="170130"/>
                </a:lnTo>
                <a:lnTo>
                  <a:pt x="91274" y="174285"/>
                </a:lnTo>
                <a:lnTo>
                  <a:pt x="88319" y="176271"/>
                </a:lnTo>
                <a:lnTo>
                  <a:pt x="91027" y="182076"/>
                </a:lnTo>
                <a:lnTo>
                  <a:pt x="88865" y="185127"/>
                </a:lnTo>
                <a:lnTo>
                  <a:pt x="93390" y="185790"/>
                </a:lnTo>
                <a:lnTo>
                  <a:pt x="94101" y="189452"/>
                </a:lnTo>
                <a:lnTo>
                  <a:pt x="98012" y="183335"/>
                </a:lnTo>
                <a:lnTo>
                  <a:pt x="102237" y="180347"/>
                </a:lnTo>
                <a:lnTo>
                  <a:pt x="104252" y="181970"/>
                </a:lnTo>
                <a:lnTo>
                  <a:pt x="104075" y="187684"/>
                </a:lnTo>
                <a:lnTo>
                  <a:pt x="107964" y="195603"/>
                </a:lnTo>
                <a:lnTo>
                  <a:pt x="101559" y="202165"/>
                </a:lnTo>
                <a:lnTo>
                  <a:pt x="102223" y="207387"/>
                </a:lnTo>
                <a:lnTo>
                  <a:pt x="97167" y="210350"/>
                </a:lnTo>
                <a:lnTo>
                  <a:pt x="99469" y="216143"/>
                </a:lnTo>
                <a:lnTo>
                  <a:pt x="106337" y="221557"/>
                </a:lnTo>
                <a:lnTo>
                  <a:pt x="104586" y="224624"/>
                </a:lnTo>
                <a:lnTo>
                  <a:pt x="106048" y="230912"/>
                </a:lnTo>
                <a:lnTo>
                  <a:pt x="115658" y="228085"/>
                </a:lnTo>
                <a:lnTo>
                  <a:pt x="117836" y="224510"/>
                </a:lnTo>
                <a:lnTo>
                  <a:pt x="114257" y="219720"/>
                </a:lnTo>
                <a:lnTo>
                  <a:pt x="118915" y="216220"/>
                </a:lnTo>
                <a:lnTo>
                  <a:pt x="119931" y="210010"/>
                </a:lnTo>
                <a:lnTo>
                  <a:pt x="124828" y="212238"/>
                </a:lnTo>
                <a:lnTo>
                  <a:pt x="122536" y="205928"/>
                </a:lnTo>
                <a:lnTo>
                  <a:pt x="128827" y="202996"/>
                </a:lnTo>
                <a:lnTo>
                  <a:pt x="134109" y="192233"/>
                </a:lnTo>
                <a:lnTo>
                  <a:pt x="138712" y="190290"/>
                </a:lnTo>
                <a:lnTo>
                  <a:pt x="138819" y="186653"/>
                </a:lnTo>
                <a:lnTo>
                  <a:pt x="147324" y="192621"/>
                </a:lnTo>
                <a:lnTo>
                  <a:pt x="154300" y="194382"/>
                </a:lnTo>
                <a:lnTo>
                  <a:pt x="156246" y="198597"/>
                </a:lnTo>
                <a:lnTo>
                  <a:pt x="162029" y="198762"/>
                </a:lnTo>
                <a:lnTo>
                  <a:pt x="164241" y="193625"/>
                </a:lnTo>
                <a:lnTo>
                  <a:pt x="170023" y="193787"/>
                </a:lnTo>
                <a:lnTo>
                  <a:pt x="174480" y="197031"/>
                </a:lnTo>
                <a:lnTo>
                  <a:pt x="175565" y="187703"/>
                </a:lnTo>
                <a:lnTo>
                  <a:pt x="181772" y="187354"/>
                </a:lnTo>
                <a:lnTo>
                  <a:pt x="185132" y="185367"/>
                </a:lnTo>
                <a:lnTo>
                  <a:pt x="188763" y="188585"/>
                </a:lnTo>
                <a:lnTo>
                  <a:pt x="192109" y="187116"/>
                </a:lnTo>
                <a:lnTo>
                  <a:pt x="195230" y="193958"/>
                </a:lnTo>
                <a:lnTo>
                  <a:pt x="199621" y="199795"/>
                </a:lnTo>
                <a:lnTo>
                  <a:pt x="202981" y="197804"/>
                </a:lnTo>
                <a:lnTo>
                  <a:pt x="205763" y="202037"/>
                </a:lnTo>
                <a:lnTo>
                  <a:pt x="211961" y="202199"/>
                </a:lnTo>
                <a:lnTo>
                  <a:pt x="217425" y="198701"/>
                </a:lnTo>
                <a:lnTo>
                  <a:pt x="223196" y="199369"/>
                </a:lnTo>
                <a:lnTo>
                  <a:pt x="227032" y="194788"/>
                </a:lnTo>
                <a:lnTo>
                  <a:pt x="227989" y="189613"/>
                </a:lnTo>
                <a:lnTo>
                  <a:pt x="234144" y="191328"/>
                </a:lnTo>
                <a:lnTo>
                  <a:pt x="236700" y="188272"/>
                </a:lnTo>
                <a:lnTo>
                  <a:pt x="241255" y="187866"/>
                </a:lnTo>
                <a:lnTo>
                  <a:pt x="246324" y="183312"/>
                </a:lnTo>
                <a:lnTo>
                  <a:pt x="246324" y="183312"/>
                </a:lnTo>
                <a:lnTo>
                  <a:pt x="247136" y="183852"/>
                </a:lnTo>
                <a:lnTo>
                  <a:pt x="247136" y="183852"/>
                </a:lnTo>
                <a:lnTo>
                  <a:pt x="251778" y="179806"/>
                </a:lnTo>
                <a:lnTo>
                  <a:pt x="249378" y="176629"/>
                </a:lnTo>
                <a:lnTo>
                  <a:pt x="245651" y="177058"/>
                </a:lnTo>
                <a:lnTo>
                  <a:pt x="244141" y="171304"/>
                </a:lnTo>
                <a:lnTo>
                  <a:pt x="241717" y="169165"/>
                </a:lnTo>
                <a:lnTo>
                  <a:pt x="243444" y="166089"/>
                </a:lnTo>
                <a:lnTo>
                  <a:pt x="246731" y="166690"/>
                </a:lnTo>
                <a:lnTo>
                  <a:pt x="245400" y="153666"/>
                </a:lnTo>
                <a:lnTo>
                  <a:pt x="250162" y="144430"/>
                </a:lnTo>
                <a:lnTo>
                  <a:pt x="254421" y="138819"/>
                </a:lnTo>
                <a:lnTo>
                  <a:pt x="251949" y="138759"/>
                </a:lnTo>
                <a:lnTo>
                  <a:pt x="245872" y="134454"/>
                </a:lnTo>
                <a:lnTo>
                  <a:pt x="248457" y="129842"/>
                </a:lnTo>
                <a:lnTo>
                  <a:pt x="253660" y="136203"/>
                </a:lnTo>
                <a:lnTo>
                  <a:pt x="263072" y="139026"/>
                </a:lnTo>
                <a:lnTo>
                  <a:pt x="267701" y="134980"/>
                </a:lnTo>
                <a:lnTo>
                  <a:pt x="273868" y="135644"/>
                </a:lnTo>
                <a:lnTo>
                  <a:pt x="275636" y="130490"/>
                </a:lnTo>
                <a:lnTo>
                  <a:pt x="272438" y="126260"/>
                </a:lnTo>
                <a:lnTo>
                  <a:pt x="278262" y="123799"/>
                </a:lnTo>
                <a:lnTo>
                  <a:pt x="278882" y="132643"/>
                </a:lnTo>
                <a:lnTo>
                  <a:pt x="282399" y="141035"/>
                </a:lnTo>
                <a:lnTo>
                  <a:pt x="287755" y="141157"/>
                </a:lnTo>
                <a:lnTo>
                  <a:pt x="289309" y="145348"/>
                </a:lnTo>
                <a:lnTo>
                  <a:pt x="294289" y="143902"/>
                </a:lnTo>
                <a:lnTo>
                  <a:pt x="307745" y="131731"/>
                </a:lnTo>
                <a:lnTo>
                  <a:pt x="309505" y="126575"/>
                </a:lnTo>
                <a:lnTo>
                  <a:pt x="308772" y="122404"/>
                </a:lnTo>
                <a:lnTo>
                  <a:pt x="304678" y="121277"/>
                </a:lnTo>
                <a:lnTo>
                  <a:pt x="305558" y="118699"/>
                </a:lnTo>
                <a:lnTo>
                  <a:pt x="300299" y="114429"/>
                </a:lnTo>
                <a:lnTo>
                  <a:pt x="296926" y="117990"/>
                </a:lnTo>
                <a:lnTo>
                  <a:pt x="297042" y="112799"/>
                </a:lnTo>
                <a:lnTo>
                  <a:pt x="305705" y="111951"/>
                </a:lnTo>
                <a:lnTo>
                  <a:pt x="312789" y="107951"/>
                </a:lnTo>
                <a:lnTo>
                  <a:pt x="314546" y="102796"/>
                </a:lnTo>
                <a:lnTo>
                  <a:pt x="320737" y="101890"/>
                </a:lnTo>
                <a:lnTo>
                  <a:pt x="324115" y="97808"/>
                </a:lnTo>
                <a:lnTo>
                  <a:pt x="320036" y="96164"/>
                </a:lnTo>
                <a:lnTo>
                  <a:pt x="318491" y="91459"/>
                </a:lnTo>
                <a:lnTo>
                  <a:pt x="322645" y="89470"/>
                </a:lnTo>
                <a:lnTo>
                  <a:pt x="321867" y="87378"/>
                </a:lnTo>
                <a:lnTo>
                  <a:pt x="327707" y="83347"/>
                </a:lnTo>
                <a:lnTo>
                  <a:pt x="329665" y="88060"/>
                </a:lnTo>
                <a:lnTo>
                  <a:pt x="334175" y="88672"/>
                </a:lnTo>
                <a:lnTo>
                  <a:pt x="337548" y="84589"/>
                </a:lnTo>
                <a:lnTo>
                  <a:pt x="344346" y="94070"/>
                </a:lnTo>
                <a:lnTo>
                  <a:pt x="345907" y="98254"/>
                </a:lnTo>
                <a:lnTo>
                  <a:pt x="350544" y="92636"/>
                </a:lnTo>
                <a:lnTo>
                  <a:pt x="347718" y="89985"/>
                </a:lnTo>
                <a:lnTo>
                  <a:pt x="345376" y="83709"/>
                </a:lnTo>
                <a:lnTo>
                  <a:pt x="347113" y="79072"/>
                </a:lnTo>
                <a:lnTo>
                  <a:pt x="345522" y="76446"/>
                </a:lnTo>
                <a:lnTo>
                  <a:pt x="349681" y="73933"/>
                </a:lnTo>
                <a:lnTo>
                  <a:pt x="349681" y="73933"/>
                </a:lnTo>
                <a:lnTo>
                  <a:pt x="350123" y="72385"/>
                </a:lnTo>
                <a:lnTo>
                  <a:pt x="350123" y="72385"/>
                </a:lnTo>
                <a:lnTo>
                  <a:pt x="350185" y="69273"/>
                </a:lnTo>
                <a:lnTo>
                  <a:pt x="344899" y="66573"/>
                </a:lnTo>
                <a:lnTo>
                  <a:pt x="347393" y="65066"/>
                </a:lnTo>
                <a:lnTo>
                  <a:pt x="347528" y="58323"/>
                </a:lnTo>
                <a:lnTo>
                  <a:pt x="349200" y="56800"/>
                </a:lnTo>
                <a:lnTo>
                  <a:pt x="344411" y="49959"/>
                </a:lnTo>
                <a:lnTo>
                  <a:pt x="341539" y="49901"/>
                </a:lnTo>
                <a:lnTo>
                  <a:pt x="342506" y="42658"/>
                </a:lnTo>
                <a:lnTo>
                  <a:pt x="339141" y="46740"/>
                </a:lnTo>
                <a:lnTo>
                  <a:pt x="336690" y="46171"/>
                </a:lnTo>
                <a:lnTo>
                  <a:pt x="336786" y="41504"/>
                </a:lnTo>
                <a:lnTo>
                  <a:pt x="336786" y="41504"/>
                </a:lnTo>
                <a:lnTo>
                  <a:pt x="339331" y="37406"/>
                </a:lnTo>
                <a:lnTo>
                  <a:pt x="336977" y="32171"/>
                </a:lnTo>
                <a:lnTo>
                  <a:pt x="337861" y="29077"/>
                </a:lnTo>
                <a:lnTo>
                  <a:pt x="337861" y="29077"/>
                </a:lnTo>
                <a:lnTo>
                  <a:pt x="340436" y="23425"/>
                </a:lnTo>
                <a:lnTo>
                  <a:pt x="338115" y="16636"/>
                </a:lnTo>
                <a:lnTo>
                  <a:pt x="334460" y="15005"/>
                </a:lnTo>
                <a:lnTo>
                  <a:pt x="329319" y="6084"/>
                </a:lnTo>
                <a:lnTo>
                  <a:pt x="330601" y="3518"/>
                </a:lnTo>
                <a:lnTo>
                  <a:pt x="330601" y="3518"/>
                </a:lnTo>
                <a:lnTo>
                  <a:pt x="335998" y="0"/>
                </a:lnTo>
                <a:lnTo>
                  <a:pt x="337109" y="5726"/>
                </a:lnTo>
                <a:lnTo>
                  <a:pt x="341529" y="9964"/>
                </a:lnTo>
                <a:lnTo>
                  <a:pt x="348584" y="5440"/>
                </a:lnTo>
                <a:lnTo>
                  <a:pt x="352064" y="15879"/>
                </a:lnTo>
                <a:lnTo>
                  <a:pt x="359716" y="22771"/>
                </a:lnTo>
                <a:lnTo>
                  <a:pt x="363624" y="32700"/>
                </a:lnTo>
                <a:lnTo>
                  <a:pt x="366543" y="30163"/>
                </a:lnTo>
                <a:lnTo>
                  <a:pt x="372252" y="31827"/>
                </a:lnTo>
                <a:lnTo>
                  <a:pt x="383540" y="42411"/>
                </a:lnTo>
                <a:lnTo>
                  <a:pt x="384209" y="50723"/>
                </a:lnTo>
                <a:lnTo>
                  <a:pt x="384086" y="57466"/>
                </a:lnTo>
                <a:lnTo>
                  <a:pt x="377012" y="62524"/>
                </a:lnTo>
                <a:lnTo>
                  <a:pt x="379389" y="67238"/>
                </a:lnTo>
                <a:lnTo>
                  <a:pt x="387554" y="69982"/>
                </a:lnTo>
                <a:lnTo>
                  <a:pt x="389066" y="77275"/>
                </a:lnTo>
                <a:lnTo>
                  <a:pt x="396871" y="77414"/>
                </a:lnTo>
                <a:lnTo>
                  <a:pt x="398459" y="80556"/>
                </a:lnTo>
                <a:lnTo>
                  <a:pt x="404586" y="82739"/>
                </a:lnTo>
                <a:lnTo>
                  <a:pt x="409543" y="81267"/>
                </a:lnTo>
                <a:lnTo>
                  <a:pt x="411536" y="84934"/>
                </a:lnTo>
                <a:lnTo>
                  <a:pt x="414832" y="84471"/>
                </a:lnTo>
                <a:lnTo>
                  <a:pt x="416398" y="89169"/>
                </a:lnTo>
                <a:lnTo>
                  <a:pt x="425550" y="82573"/>
                </a:lnTo>
                <a:lnTo>
                  <a:pt x="422580" y="88234"/>
                </a:lnTo>
                <a:lnTo>
                  <a:pt x="419240" y="91293"/>
                </a:lnTo>
                <a:lnTo>
                  <a:pt x="425817" y="91401"/>
                </a:lnTo>
                <a:lnTo>
                  <a:pt x="430372" y="89399"/>
                </a:lnTo>
                <a:lnTo>
                  <a:pt x="432511" y="84243"/>
                </a:lnTo>
                <a:lnTo>
                  <a:pt x="437294" y="93662"/>
                </a:lnTo>
                <a:close/>
              </a:path>
            </a:pathLst>
          </a:custGeom>
          <a:solidFill>
            <a:srgbClr val="FFD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799" name="M13">
            <a:extLst>
              <a:ext uri="{FF2B5EF4-FFF2-40B4-BE49-F238E27FC236}">
                <a16:creationId xmlns:a16="http://schemas.microsoft.com/office/drawing/2014/main" id="{71AA2E0A-48E9-4295-AC53-B73E8764F68F}"/>
              </a:ext>
            </a:extLst>
          </p:cNvPr>
          <p:cNvSpPr/>
          <p:nvPr/>
        </p:nvSpPr>
        <p:spPr>
          <a:xfrm>
            <a:off x="6290933" y="1981030"/>
            <a:ext cx="407257" cy="444234"/>
          </a:xfrm>
          <a:custGeom>
            <a:avLst/>
            <a:gdLst/>
            <a:ahLst/>
            <a:cxnLst/>
            <a:rect l="0" t="0" r="0" b="0"/>
            <a:pathLst>
              <a:path w="473113" h="492600">
                <a:moveTo>
                  <a:pt x="390174" y="127148"/>
                </a:moveTo>
                <a:lnTo>
                  <a:pt x="396206" y="130305"/>
                </a:lnTo>
                <a:lnTo>
                  <a:pt x="399404" y="133949"/>
                </a:lnTo>
                <a:lnTo>
                  <a:pt x="397741" y="138577"/>
                </a:lnTo>
                <a:lnTo>
                  <a:pt x="403343" y="144826"/>
                </a:lnTo>
                <a:lnTo>
                  <a:pt x="409397" y="146433"/>
                </a:lnTo>
                <a:lnTo>
                  <a:pt x="400762" y="160287"/>
                </a:lnTo>
                <a:lnTo>
                  <a:pt x="401486" y="169072"/>
                </a:lnTo>
                <a:lnTo>
                  <a:pt x="397369" y="175744"/>
                </a:lnTo>
                <a:lnTo>
                  <a:pt x="403441" y="176321"/>
                </a:lnTo>
                <a:lnTo>
                  <a:pt x="411959" y="175369"/>
                </a:lnTo>
                <a:lnTo>
                  <a:pt x="418800" y="180596"/>
                </a:lnTo>
                <a:lnTo>
                  <a:pt x="418740" y="187310"/>
                </a:lnTo>
                <a:lnTo>
                  <a:pt x="415865" y="191416"/>
                </a:lnTo>
                <a:lnTo>
                  <a:pt x="419463" y="197131"/>
                </a:lnTo>
                <a:lnTo>
                  <a:pt x="425533" y="198735"/>
                </a:lnTo>
                <a:lnTo>
                  <a:pt x="427120" y="202882"/>
                </a:lnTo>
                <a:lnTo>
                  <a:pt x="438767" y="217448"/>
                </a:lnTo>
                <a:lnTo>
                  <a:pt x="443229" y="218000"/>
                </a:lnTo>
                <a:lnTo>
                  <a:pt x="440703" y="229351"/>
                </a:lnTo>
                <a:lnTo>
                  <a:pt x="437009" y="233973"/>
                </a:lnTo>
                <a:lnTo>
                  <a:pt x="436099" y="245857"/>
                </a:lnTo>
                <a:lnTo>
                  <a:pt x="432009" y="248926"/>
                </a:lnTo>
                <a:lnTo>
                  <a:pt x="433566" y="257212"/>
                </a:lnTo>
                <a:lnTo>
                  <a:pt x="436811" y="258273"/>
                </a:lnTo>
                <a:lnTo>
                  <a:pt x="434337" y="262391"/>
                </a:lnTo>
                <a:lnTo>
                  <a:pt x="437524" y="270692"/>
                </a:lnTo>
                <a:lnTo>
                  <a:pt x="443629" y="270741"/>
                </a:lnTo>
                <a:lnTo>
                  <a:pt x="444402" y="275920"/>
                </a:lnTo>
                <a:lnTo>
                  <a:pt x="450466" y="281657"/>
                </a:lnTo>
                <a:lnTo>
                  <a:pt x="450438" y="285278"/>
                </a:lnTo>
                <a:lnTo>
                  <a:pt x="447149" y="289393"/>
                </a:lnTo>
                <a:lnTo>
                  <a:pt x="436508" y="295518"/>
                </a:lnTo>
                <a:lnTo>
                  <a:pt x="433210" y="300149"/>
                </a:lnTo>
                <a:lnTo>
                  <a:pt x="434794" y="305855"/>
                </a:lnTo>
                <a:lnTo>
                  <a:pt x="439286" y="304856"/>
                </a:lnTo>
                <a:lnTo>
                  <a:pt x="445755" y="311636"/>
                </a:lnTo>
                <a:lnTo>
                  <a:pt x="444052" y="320940"/>
                </a:lnTo>
                <a:lnTo>
                  <a:pt x="450151" y="323575"/>
                </a:lnTo>
                <a:lnTo>
                  <a:pt x="451748" y="328247"/>
                </a:lnTo>
                <a:lnTo>
                  <a:pt x="450085" y="332377"/>
                </a:lnTo>
                <a:lnTo>
                  <a:pt x="455361" y="336558"/>
                </a:lnTo>
                <a:lnTo>
                  <a:pt x="456949" y="342784"/>
                </a:lnTo>
                <a:lnTo>
                  <a:pt x="461018" y="344884"/>
                </a:lnTo>
                <a:lnTo>
                  <a:pt x="461018" y="344884"/>
                </a:lnTo>
                <a:lnTo>
                  <a:pt x="462203" y="350589"/>
                </a:lnTo>
                <a:lnTo>
                  <a:pt x="464651" y="351124"/>
                </a:lnTo>
                <a:lnTo>
                  <a:pt x="466253" y="355797"/>
                </a:lnTo>
                <a:lnTo>
                  <a:pt x="470730" y="358416"/>
                </a:lnTo>
                <a:lnTo>
                  <a:pt x="470700" y="363078"/>
                </a:lnTo>
                <a:lnTo>
                  <a:pt x="473112" y="369310"/>
                </a:lnTo>
                <a:lnTo>
                  <a:pt x="466151" y="370819"/>
                </a:lnTo>
                <a:lnTo>
                  <a:pt x="462074" y="369237"/>
                </a:lnTo>
                <a:lnTo>
                  <a:pt x="456744" y="371272"/>
                </a:lnTo>
                <a:lnTo>
                  <a:pt x="448214" y="363956"/>
                </a:lnTo>
                <a:lnTo>
                  <a:pt x="445433" y="353574"/>
                </a:lnTo>
                <a:lnTo>
                  <a:pt x="438879" y="355595"/>
                </a:lnTo>
                <a:lnTo>
                  <a:pt x="426636" y="353939"/>
                </a:lnTo>
                <a:lnTo>
                  <a:pt x="424989" y="355479"/>
                </a:lnTo>
                <a:lnTo>
                  <a:pt x="422987" y="350800"/>
                </a:lnTo>
                <a:lnTo>
                  <a:pt x="418109" y="348167"/>
                </a:lnTo>
                <a:lnTo>
                  <a:pt x="413611" y="348644"/>
                </a:lnTo>
                <a:lnTo>
                  <a:pt x="409483" y="353268"/>
                </a:lnTo>
                <a:lnTo>
                  <a:pt x="399674" y="353691"/>
                </a:lnTo>
                <a:lnTo>
                  <a:pt x="399704" y="350584"/>
                </a:lnTo>
                <a:lnTo>
                  <a:pt x="392829" y="343782"/>
                </a:lnTo>
                <a:lnTo>
                  <a:pt x="391174" y="345837"/>
                </a:lnTo>
                <a:lnTo>
                  <a:pt x="385119" y="339042"/>
                </a:lnTo>
                <a:lnTo>
                  <a:pt x="375730" y="338941"/>
                </a:lnTo>
                <a:lnTo>
                  <a:pt x="374868" y="343075"/>
                </a:lnTo>
                <a:lnTo>
                  <a:pt x="372027" y="341490"/>
                </a:lnTo>
                <a:lnTo>
                  <a:pt x="367057" y="347649"/>
                </a:lnTo>
                <a:lnTo>
                  <a:pt x="364204" y="347099"/>
                </a:lnTo>
                <a:lnTo>
                  <a:pt x="360084" y="350159"/>
                </a:lnTo>
                <a:lnTo>
                  <a:pt x="358474" y="348068"/>
                </a:lnTo>
                <a:lnTo>
                  <a:pt x="346133" y="355172"/>
                </a:lnTo>
                <a:lnTo>
                  <a:pt x="342054" y="354603"/>
                </a:lnTo>
                <a:lnTo>
                  <a:pt x="337534" y="356618"/>
                </a:lnTo>
                <a:lnTo>
                  <a:pt x="335840" y="361259"/>
                </a:lnTo>
                <a:lnTo>
                  <a:pt x="328130" y="357015"/>
                </a:lnTo>
                <a:lnTo>
                  <a:pt x="321128" y="361066"/>
                </a:lnTo>
                <a:lnTo>
                  <a:pt x="318676" y="361033"/>
                </a:lnTo>
                <a:lnTo>
                  <a:pt x="317380" y="366196"/>
                </a:lnTo>
                <a:lnTo>
                  <a:pt x="313264" y="368212"/>
                </a:lnTo>
                <a:lnTo>
                  <a:pt x="311549" y="373888"/>
                </a:lnTo>
                <a:lnTo>
                  <a:pt x="306197" y="376404"/>
                </a:lnTo>
                <a:lnTo>
                  <a:pt x="308570" y="382138"/>
                </a:lnTo>
                <a:lnTo>
                  <a:pt x="305151" y="392455"/>
                </a:lnTo>
                <a:lnTo>
                  <a:pt x="305933" y="395058"/>
                </a:lnTo>
                <a:lnTo>
                  <a:pt x="300672" y="390836"/>
                </a:lnTo>
                <a:lnTo>
                  <a:pt x="296527" y="394405"/>
                </a:lnTo>
                <a:lnTo>
                  <a:pt x="298074" y="400648"/>
                </a:lnTo>
                <a:lnTo>
                  <a:pt x="304230" y="399699"/>
                </a:lnTo>
                <a:lnTo>
                  <a:pt x="304061" y="411620"/>
                </a:lnTo>
                <a:lnTo>
                  <a:pt x="299614" y="407409"/>
                </a:lnTo>
                <a:lnTo>
                  <a:pt x="295443" y="412533"/>
                </a:lnTo>
                <a:lnTo>
                  <a:pt x="297849" y="416198"/>
                </a:lnTo>
                <a:lnTo>
                  <a:pt x="289091" y="426440"/>
                </a:lnTo>
                <a:lnTo>
                  <a:pt x="296735" y="436407"/>
                </a:lnTo>
                <a:lnTo>
                  <a:pt x="295848" y="441062"/>
                </a:lnTo>
                <a:lnTo>
                  <a:pt x="301538" y="444775"/>
                </a:lnTo>
                <a:lnTo>
                  <a:pt x="300688" y="446838"/>
                </a:lnTo>
                <a:lnTo>
                  <a:pt x="302255" y="452048"/>
                </a:lnTo>
                <a:lnTo>
                  <a:pt x="295659" y="454028"/>
                </a:lnTo>
                <a:lnTo>
                  <a:pt x="298830" y="461856"/>
                </a:lnTo>
                <a:lnTo>
                  <a:pt x="304988" y="461944"/>
                </a:lnTo>
                <a:lnTo>
                  <a:pt x="306572" y="466117"/>
                </a:lnTo>
                <a:lnTo>
                  <a:pt x="304864" y="470763"/>
                </a:lnTo>
                <a:lnTo>
                  <a:pt x="299510" y="471725"/>
                </a:lnTo>
                <a:lnTo>
                  <a:pt x="284574" y="481365"/>
                </a:lnTo>
                <a:lnTo>
                  <a:pt x="276742" y="482803"/>
                </a:lnTo>
                <a:lnTo>
                  <a:pt x="270521" y="486339"/>
                </a:lnTo>
                <a:lnTo>
                  <a:pt x="270488" y="488415"/>
                </a:lnTo>
                <a:lnTo>
                  <a:pt x="270488" y="488415"/>
                </a:lnTo>
                <a:lnTo>
                  <a:pt x="272479" y="492599"/>
                </a:lnTo>
                <a:lnTo>
                  <a:pt x="272479" y="492599"/>
                </a:lnTo>
                <a:lnTo>
                  <a:pt x="267989" y="490452"/>
                </a:lnTo>
                <a:lnTo>
                  <a:pt x="263206" y="481033"/>
                </a:lnTo>
                <a:lnTo>
                  <a:pt x="261067" y="486189"/>
                </a:lnTo>
                <a:lnTo>
                  <a:pt x="256512" y="488191"/>
                </a:lnTo>
                <a:lnTo>
                  <a:pt x="249935" y="488083"/>
                </a:lnTo>
                <a:lnTo>
                  <a:pt x="253275" y="485024"/>
                </a:lnTo>
                <a:lnTo>
                  <a:pt x="256245" y="479363"/>
                </a:lnTo>
                <a:lnTo>
                  <a:pt x="247093" y="485959"/>
                </a:lnTo>
                <a:lnTo>
                  <a:pt x="245527" y="481261"/>
                </a:lnTo>
                <a:lnTo>
                  <a:pt x="242231" y="481724"/>
                </a:lnTo>
                <a:lnTo>
                  <a:pt x="240238" y="478057"/>
                </a:lnTo>
                <a:lnTo>
                  <a:pt x="235281" y="479529"/>
                </a:lnTo>
                <a:lnTo>
                  <a:pt x="229154" y="477346"/>
                </a:lnTo>
                <a:lnTo>
                  <a:pt x="227566" y="474204"/>
                </a:lnTo>
                <a:lnTo>
                  <a:pt x="219761" y="474065"/>
                </a:lnTo>
                <a:lnTo>
                  <a:pt x="218249" y="466772"/>
                </a:lnTo>
                <a:lnTo>
                  <a:pt x="210084" y="464028"/>
                </a:lnTo>
                <a:lnTo>
                  <a:pt x="207707" y="459314"/>
                </a:lnTo>
                <a:lnTo>
                  <a:pt x="214781" y="454256"/>
                </a:lnTo>
                <a:lnTo>
                  <a:pt x="214904" y="447513"/>
                </a:lnTo>
                <a:lnTo>
                  <a:pt x="214235" y="439201"/>
                </a:lnTo>
                <a:lnTo>
                  <a:pt x="202947" y="428617"/>
                </a:lnTo>
                <a:lnTo>
                  <a:pt x="197238" y="426953"/>
                </a:lnTo>
                <a:lnTo>
                  <a:pt x="194319" y="429490"/>
                </a:lnTo>
                <a:lnTo>
                  <a:pt x="190411" y="419561"/>
                </a:lnTo>
                <a:lnTo>
                  <a:pt x="182759" y="412669"/>
                </a:lnTo>
                <a:lnTo>
                  <a:pt x="179279" y="402230"/>
                </a:lnTo>
                <a:lnTo>
                  <a:pt x="172224" y="406754"/>
                </a:lnTo>
                <a:lnTo>
                  <a:pt x="167804" y="402516"/>
                </a:lnTo>
                <a:lnTo>
                  <a:pt x="166693" y="396790"/>
                </a:lnTo>
                <a:lnTo>
                  <a:pt x="161296" y="400308"/>
                </a:lnTo>
                <a:lnTo>
                  <a:pt x="161296" y="400308"/>
                </a:lnTo>
                <a:lnTo>
                  <a:pt x="155264" y="394997"/>
                </a:lnTo>
                <a:lnTo>
                  <a:pt x="150873" y="389720"/>
                </a:lnTo>
                <a:lnTo>
                  <a:pt x="145962" y="389615"/>
                </a:lnTo>
                <a:lnTo>
                  <a:pt x="139142" y="383247"/>
                </a:lnTo>
                <a:lnTo>
                  <a:pt x="137641" y="376994"/>
                </a:lnTo>
                <a:lnTo>
                  <a:pt x="139481" y="367706"/>
                </a:lnTo>
                <a:lnTo>
                  <a:pt x="141990" y="365169"/>
                </a:lnTo>
                <a:lnTo>
                  <a:pt x="136745" y="361945"/>
                </a:lnTo>
                <a:lnTo>
                  <a:pt x="138050" y="358347"/>
                </a:lnTo>
                <a:lnTo>
                  <a:pt x="137358" y="352632"/>
                </a:lnTo>
                <a:lnTo>
                  <a:pt x="143189" y="347579"/>
                </a:lnTo>
                <a:lnTo>
                  <a:pt x="140795" y="344937"/>
                </a:lnTo>
                <a:lnTo>
                  <a:pt x="135475" y="345338"/>
                </a:lnTo>
                <a:lnTo>
                  <a:pt x="139241" y="341276"/>
                </a:lnTo>
                <a:lnTo>
                  <a:pt x="134865" y="336000"/>
                </a:lnTo>
                <a:lnTo>
                  <a:pt x="129466" y="340024"/>
                </a:lnTo>
                <a:lnTo>
                  <a:pt x="129570" y="335365"/>
                </a:lnTo>
                <a:lnTo>
                  <a:pt x="127039" y="338934"/>
                </a:lnTo>
                <a:lnTo>
                  <a:pt x="126304" y="335292"/>
                </a:lnTo>
                <a:lnTo>
                  <a:pt x="123004" y="336771"/>
                </a:lnTo>
                <a:lnTo>
                  <a:pt x="120288" y="330494"/>
                </a:lnTo>
                <a:lnTo>
                  <a:pt x="116928" y="334561"/>
                </a:lnTo>
                <a:lnTo>
                  <a:pt x="116231" y="329365"/>
                </a:lnTo>
                <a:lnTo>
                  <a:pt x="108779" y="316246"/>
                </a:lnTo>
                <a:lnTo>
                  <a:pt x="106119" y="307899"/>
                </a:lnTo>
                <a:lnTo>
                  <a:pt x="106022" y="312039"/>
                </a:lnTo>
                <a:lnTo>
                  <a:pt x="101883" y="314530"/>
                </a:lnTo>
                <a:lnTo>
                  <a:pt x="100847" y="323827"/>
                </a:lnTo>
                <a:lnTo>
                  <a:pt x="96347" y="324238"/>
                </a:lnTo>
                <a:lnTo>
                  <a:pt x="97077" y="327881"/>
                </a:lnTo>
                <a:lnTo>
                  <a:pt x="93763" y="329874"/>
                </a:lnTo>
                <a:lnTo>
                  <a:pt x="90931" y="328770"/>
                </a:lnTo>
                <a:lnTo>
                  <a:pt x="80679" y="330592"/>
                </a:lnTo>
                <a:lnTo>
                  <a:pt x="78256" y="329496"/>
                </a:lnTo>
                <a:lnTo>
                  <a:pt x="78384" y="324320"/>
                </a:lnTo>
                <a:lnTo>
                  <a:pt x="74764" y="322158"/>
                </a:lnTo>
                <a:lnTo>
                  <a:pt x="74077" y="316962"/>
                </a:lnTo>
                <a:lnTo>
                  <a:pt x="77430" y="313421"/>
                </a:lnTo>
                <a:lnTo>
                  <a:pt x="71980" y="302929"/>
                </a:lnTo>
                <a:lnTo>
                  <a:pt x="71295" y="297735"/>
                </a:lnTo>
                <a:lnTo>
                  <a:pt x="67811" y="290400"/>
                </a:lnTo>
                <a:lnTo>
                  <a:pt x="57293" y="271499"/>
                </a:lnTo>
                <a:lnTo>
                  <a:pt x="57373" y="268396"/>
                </a:lnTo>
                <a:lnTo>
                  <a:pt x="53844" y="263131"/>
                </a:lnTo>
                <a:lnTo>
                  <a:pt x="49355" y="248011"/>
                </a:lnTo>
                <a:lnTo>
                  <a:pt x="46672" y="241733"/>
                </a:lnTo>
                <a:lnTo>
                  <a:pt x="51210" y="239266"/>
                </a:lnTo>
                <a:lnTo>
                  <a:pt x="43603" y="219415"/>
                </a:lnTo>
                <a:lnTo>
                  <a:pt x="35635" y="213515"/>
                </a:lnTo>
                <a:lnTo>
                  <a:pt x="29575" y="212318"/>
                </a:lnTo>
                <a:lnTo>
                  <a:pt x="21294" y="203303"/>
                </a:lnTo>
                <a:lnTo>
                  <a:pt x="18440" y="203742"/>
                </a:lnTo>
                <a:lnTo>
                  <a:pt x="15324" y="199003"/>
                </a:lnTo>
                <a:lnTo>
                  <a:pt x="10124" y="196274"/>
                </a:lnTo>
                <a:lnTo>
                  <a:pt x="3156" y="198661"/>
                </a:lnTo>
                <a:lnTo>
                  <a:pt x="0" y="195470"/>
                </a:lnTo>
                <a:lnTo>
                  <a:pt x="4954" y="192510"/>
                </a:lnTo>
                <a:lnTo>
                  <a:pt x="11253" y="184935"/>
                </a:lnTo>
                <a:lnTo>
                  <a:pt x="11412" y="179256"/>
                </a:lnTo>
                <a:lnTo>
                  <a:pt x="6579" y="178086"/>
                </a:lnTo>
                <a:lnTo>
                  <a:pt x="6827" y="169310"/>
                </a:lnTo>
                <a:lnTo>
                  <a:pt x="10978" y="165811"/>
                </a:lnTo>
                <a:lnTo>
                  <a:pt x="23213" y="163051"/>
                </a:lnTo>
                <a:lnTo>
                  <a:pt x="38260" y="145899"/>
                </a:lnTo>
                <a:lnTo>
                  <a:pt x="42402" y="142396"/>
                </a:lnTo>
                <a:lnTo>
                  <a:pt x="50142" y="140535"/>
                </a:lnTo>
                <a:lnTo>
                  <a:pt x="50264" y="135891"/>
                </a:lnTo>
                <a:lnTo>
                  <a:pt x="40430" y="125307"/>
                </a:lnTo>
                <a:lnTo>
                  <a:pt x="40609" y="118601"/>
                </a:lnTo>
                <a:lnTo>
                  <a:pt x="43198" y="112478"/>
                </a:lnTo>
                <a:lnTo>
                  <a:pt x="43198" y="112478"/>
                </a:lnTo>
                <a:lnTo>
                  <a:pt x="47818" y="105892"/>
                </a:lnTo>
                <a:lnTo>
                  <a:pt x="51239" y="98759"/>
                </a:lnTo>
                <a:lnTo>
                  <a:pt x="47352" y="92982"/>
                </a:lnTo>
                <a:lnTo>
                  <a:pt x="49102" y="87869"/>
                </a:lnTo>
                <a:lnTo>
                  <a:pt x="50072" y="81706"/>
                </a:lnTo>
                <a:lnTo>
                  <a:pt x="45074" y="72291"/>
                </a:lnTo>
                <a:lnTo>
                  <a:pt x="37552" y="66933"/>
                </a:lnTo>
                <a:lnTo>
                  <a:pt x="32953" y="58044"/>
                </a:lnTo>
                <a:lnTo>
                  <a:pt x="36343" y="51950"/>
                </a:lnTo>
                <a:lnTo>
                  <a:pt x="39996" y="51018"/>
                </a:lnTo>
                <a:lnTo>
                  <a:pt x="49166" y="54870"/>
                </a:lnTo>
                <a:lnTo>
                  <a:pt x="53059" y="60127"/>
                </a:lnTo>
                <a:lnTo>
                  <a:pt x="60782" y="57751"/>
                </a:lnTo>
                <a:lnTo>
                  <a:pt x="65294" y="54774"/>
                </a:lnTo>
                <a:lnTo>
                  <a:pt x="73962" y="46748"/>
                </a:lnTo>
                <a:lnTo>
                  <a:pt x="75742" y="40094"/>
                </a:lnTo>
                <a:lnTo>
                  <a:pt x="80975" y="40225"/>
                </a:lnTo>
                <a:lnTo>
                  <a:pt x="84272" y="37215"/>
                </a:lnTo>
                <a:lnTo>
                  <a:pt x="95581" y="35946"/>
                </a:lnTo>
                <a:lnTo>
                  <a:pt x="100232" y="26785"/>
                </a:lnTo>
                <a:lnTo>
                  <a:pt x="103586" y="21199"/>
                </a:lnTo>
                <a:lnTo>
                  <a:pt x="106840" y="19731"/>
                </a:lnTo>
                <a:lnTo>
                  <a:pt x="117525" y="10197"/>
                </a:lnTo>
                <a:lnTo>
                  <a:pt x="128345" y="11991"/>
                </a:lnTo>
                <a:lnTo>
                  <a:pt x="132033" y="8985"/>
                </a:lnTo>
                <a:lnTo>
                  <a:pt x="138912" y="7079"/>
                </a:lnTo>
                <a:lnTo>
                  <a:pt x="143725" y="7700"/>
                </a:lnTo>
                <a:lnTo>
                  <a:pt x="146415" y="13424"/>
                </a:lnTo>
                <a:lnTo>
                  <a:pt x="151597" y="15596"/>
                </a:lnTo>
                <a:lnTo>
                  <a:pt x="164129" y="12774"/>
                </a:lnTo>
                <a:lnTo>
                  <a:pt x="168712" y="5146"/>
                </a:lnTo>
                <a:lnTo>
                  <a:pt x="168820" y="0"/>
                </a:lnTo>
                <a:lnTo>
                  <a:pt x="172034" y="67"/>
                </a:lnTo>
                <a:lnTo>
                  <a:pt x="176286" y="8392"/>
                </a:lnTo>
                <a:lnTo>
                  <a:pt x="173355" y="13996"/>
                </a:lnTo>
                <a:lnTo>
                  <a:pt x="179982" y="24432"/>
                </a:lnTo>
                <a:lnTo>
                  <a:pt x="183221" y="23467"/>
                </a:lnTo>
                <a:lnTo>
                  <a:pt x="186759" y="27659"/>
                </a:lnTo>
                <a:lnTo>
                  <a:pt x="185903" y="30217"/>
                </a:lnTo>
                <a:lnTo>
                  <a:pt x="189371" y="38014"/>
                </a:lnTo>
                <a:lnTo>
                  <a:pt x="200897" y="45968"/>
                </a:lnTo>
                <a:lnTo>
                  <a:pt x="205356" y="44507"/>
                </a:lnTo>
                <a:lnTo>
                  <a:pt x="211319" y="48742"/>
                </a:lnTo>
                <a:lnTo>
                  <a:pt x="214579" y="46742"/>
                </a:lnTo>
                <a:lnTo>
                  <a:pt x="219795" y="47870"/>
                </a:lnTo>
                <a:lnTo>
                  <a:pt x="221995" y="59763"/>
                </a:lnTo>
                <a:lnTo>
                  <a:pt x="224479" y="56200"/>
                </a:lnTo>
                <a:lnTo>
                  <a:pt x="234744" y="68239"/>
                </a:lnTo>
                <a:lnTo>
                  <a:pt x="242377" y="69919"/>
                </a:lnTo>
                <a:lnTo>
                  <a:pt x="245505" y="75643"/>
                </a:lnTo>
                <a:lnTo>
                  <a:pt x="248328" y="75692"/>
                </a:lnTo>
                <a:lnTo>
                  <a:pt x="250054" y="69019"/>
                </a:lnTo>
                <a:lnTo>
                  <a:pt x="254164" y="64450"/>
                </a:lnTo>
                <a:lnTo>
                  <a:pt x="259395" y="65052"/>
                </a:lnTo>
                <a:lnTo>
                  <a:pt x="263366" y="68726"/>
                </a:lnTo>
                <a:lnTo>
                  <a:pt x="267061" y="64662"/>
                </a:lnTo>
                <a:lnTo>
                  <a:pt x="272301" y="64746"/>
                </a:lnTo>
                <a:lnTo>
                  <a:pt x="281715" y="55618"/>
                </a:lnTo>
                <a:lnTo>
                  <a:pt x="286960" y="55183"/>
                </a:lnTo>
                <a:lnTo>
                  <a:pt x="291028" y="52668"/>
                </a:lnTo>
                <a:lnTo>
                  <a:pt x="292709" y="48056"/>
                </a:lnTo>
                <a:lnTo>
                  <a:pt x="300711" y="51781"/>
                </a:lnTo>
                <a:lnTo>
                  <a:pt x="305448" y="58549"/>
                </a:lnTo>
                <a:lnTo>
                  <a:pt x="309830" y="62219"/>
                </a:lnTo>
                <a:lnTo>
                  <a:pt x="305293" y="69370"/>
                </a:lnTo>
                <a:lnTo>
                  <a:pt x="312074" y="74621"/>
                </a:lnTo>
                <a:lnTo>
                  <a:pt x="318887" y="77808"/>
                </a:lnTo>
                <a:lnTo>
                  <a:pt x="321618" y="84548"/>
                </a:lnTo>
                <a:lnTo>
                  <a:pt x="325646" y="85118"/>
                </a:lnTo>
                <a:lnTo>
                  <a:pt x="326405" y="88737"/>
                </a:lnTo>
                <a:lnTo>
                  <a:pt x="324659" y="98512"/>
                </a:lnTo>
                <a:lnTo>
                  <a:pt x="328997" y="106306"/>
                </a:lnTo>
                <a:lnTo>
                  <a:pt x="331400" y="107885"/>
                </a:lnTo>
                <a:lnTo>
                  <a:pt x="335325" y="116706"/>
                </a:lnTo>
                <a:lnTo>
                  <a:pt x="341385" y="116783"/>
                </a:lnTo>
                <a:lnTo>
                  <a:pt x="343028" y="114740"/>
                </a:lnTo>
                <a:lnTo>
                  <a:pt x="342298" y="108541"/>
                </a:lnTo>
                <a:lnTo>
                  <a:pt x="346709" y="111175"/>
                </a:lnTo>
                <a:lnTo>
                  <a:pt x="350836" y="104005"/>
                </a:lnTo>
                <a:lnTo>
                  <a:pt x="353613" y="108165"/>
                </a:lnTo>
                <a:lnTo>
                  <a:pt x="356905" y="103047"/>
                </a:lnTo>
                <a:lnTo>
                  <a:pt x="361366" y="101552"/>
                </a:lnTo>
                <a:lnTo>
                  <a:pt x="362950" y="104150"/>
                </a:lnTo>
                <a:lnTo>
                  <a:pt x="369031" y="102157"/>
                </a:lnTo>
                <a:lnTo>
                  <a:pt x="370681" y="99081"/>
                </a:lnTo>
                <a:lnTo>
                  <a:pt x="378385" y="96072"/>
                </a:lnTo>
                <a:lnTo>
                  <a:pt x="377623" y="91939"/>
                </a:lnTo>
                <a:lnTo>
                  <a:pt x="385340" y="87382"/>
                </a:lnTo>
                <a:lnTo>
                  <a:pt x="389773" y="87944"/>
                </a:lnTo>
                <a:lnTo>
                  <a:pt x="390506" y="95170"/>
                </a:lnTo>
                <a:lnTo>
                  <a:pt x="388455" y="98243"/>
                </a:lnTo>
                <a:lnTo>
                  <a:pt x="388751" y="108561"/>
                </a:lnTo>
                <a:lnTo>
                  <a:pt x="391142" y="111681"/>
                </a:lnTo>
                <a:lnTo>
                  <a:pt x="383395" y="118305"/>
                </a:lnTo>
                <a:lnTo>
                  <a:pt x="378945" y="118773"/>
                </a:lnTo>
                <a:lnTo>
                  <a:pt x="378855" y="127027"/>
                </a:lnTo>
                <a:lnTo>
                  <a:pt x="375582" y="130603"/>
                </a:lnTo>
                <a:lnTo>
                  <a:pt x="380371" y="136332"/>
                </a:lnTo>
                <a:close/>
              </a:path>
            </a:pathLst>
          </a:custGeom>
          <a:solidFill>
            <a:srgbClr val="A5D84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800" name="M14">
            <a:extLst>
              <a:ext uri="{FF2B5EF4-FFF2-40B4-BE49-F238E27FC236}">
                <a16:creationId xmlns:a16="http://schemas.microsoft.com/office/drawing/2014/main" id="{0099F650-6C2B-4FE9-83FE-53D22B0AE080}"/>
              </a:ext>
            </a:extLst>
          </p:cNvPr>
          <p:cNvSpPr/>
          <p:nvPr/>
        </p:nvSpPr>
        <p:spPr>
          <a:xfrm>
            <a:off x="5952556" y="1393371"/>
            <a:ext cx="903004" cy="733866"/>
          </a:xfrm>
          <a:custGeom>
            <a:avLst/>
            <a:gdLst/>
            <a:ahLst/>
            <a:cxnLst/>
            <a:rect l="0" t="0" r="0" b="0"/>
            <a:pathLst>
              <a:path w="1049026" h="813765">
                <a:moveTo>
                  <a:pt x="783269" y="778788"/>
                </a:moveTo>
                <a:lnTo>
                  <a:pt x="773466" y="787972"/>
                </a:lnTo>
                <a:lnTo>
                  <a:pt x="768677" y="782243"/>
                </a:lnTo>
                <a:lnTo>
                  <a:pt x="771950" y="778667"/>
                </a:lnTo>
                <a:lnTo>
                  <a:pt x="772040" y="770413"/>
                </a:lnTo>
                <a:lnTo>
                  <a:pt x="776490" y="769945"/>
                </a:lnTo>
                <a:lnTo>
                  <a:pt x="784237" y="763321"/>
                </a:lnTo>
                <a:lnTo>
                  <a:pt x="781846" y="760201"/>
                </a:lnTo>
                <a:lnTo>
                  <a:pt x="781550" y="749883"/>
                </a:lnTo>
                <a:lnTo>
                  <a:pt x="783601" y="746810"/>
                </a:lnTo>
                <a:lnTo>
                  <a:pt x="782868" y="739584"/>
                </a:lnTo>
                <a:lnTo>
                  <a:pt x="778435" y="739022"/>
                </a:lnTo>
                <a:lnTo>
                  <a:pt x="770718" y="743579"/>
                </a:lnTo>
                <a:lnTo>
                  <a:pt x="771480" y="747712"/>
                </a:lnTo>
                <a:lnTo>
                  <a:pt x="763776" y="750721"/>
                </a:lnTo>
                <a:lnTo>
                  <a:pt x="762126" y="753797"/>
                </a:lnTo>
                <a:lnTo>
                  <a:pt x="756045" y="755790"/>
                </a:lnTo>
                <a:lnTo>
                  <a:pt x="754461" y="753192"/>
                </a:lnTo>
                <a:lnTo>
                  <a:pt x="750000" y="754687"/>
                </a:lnTo>
                <a:lnTo>
                  <a:pt x="746708" y="759805"/>
                </a:lnTo>
                <a:lnTo>
                  <a:pt x="743931" y="755645"/>
                </a:lnTo>
                <a:lnTo>
                  <a:pt x="739804" y="762815"/>
                </a:lnTo>
                <a:lnTo>
                  <a:pt x="735393" y="760181"/>
                </a:lnTo>
                <a:lnTo>
                  <a:pt x="736123" y="766380"/>
                </a:lnTo>
                <a:lnTo>
                  <a:pt x="734480" y="768423"/>
                </a:lnTo>
                <a:lnTo>
                  <a:pt x="728420" y="768346"/>
                </a:lnTo>
                <a:lnTo>
                  <a:pt x="724495" y="759525"/>
                </a:lnTo>
                <a:lnTo>
                  <a:pt x="722092" y="757946"/>
                </a:lnTo>
                <a:lnTo>
                  <a:pt x="717754" y="750152"/>
                </a:lnTo>
                <a:lnTo>
                  <a:pt x="719500" y="740377"/>
                </a:lnTo>
                <a:lnTo>
                  <a:pt x="718741" y="736758"/>
                </a:lnTo>
                <a:lnTo>
                  <a:pt x="714713" y="736188"/>
                </a:lnTo>
                <a:lnTo>
                  <a:pt x="711982" y="729448"/>
                </a:lnTo>
                <a:lnTo>
                  <a:pt x="705169" y="726261"/>
                </a:lnTo>
                <a:lnTo>
                  <a:pt x="698388" y="721010"/>
                </a:lnTo>
                <a:lnTo>
                  <a:pt x="702925" y="713859"/>
                </a:lnTo>
                <a:lnTo>
                  <a:pt x="698543" y="710189"/>
                </a:lnTo>
                <a:lnTo>
                  <a:pt x="693806" y="703421"/>
                </a:lnTo>
                <a:lnTo>
                  <a:pt x="685804" y="699696"/>
                </a:lnTo>
                <a:lnTo>
                  <a:pt x="684123" y="704308"/>
                </a:lnTo>
                <a:lnTo>
                  <a:pt x="680055" y="706823"/>
                </a:lnTo>
                <a:lnTo>
                  <a:pt x="674810" y="707258"/>
                </a:lnTo>
                <a:lnTo>
                  <a:pt x="665396" y="716386"/>
                </a:lnTo>
                <a:lnTo>
                  <a:pt x="660156" y="716302"/>
                </a:lnTo>
                <a:lnTo>
                  <a:pt x="656461" y="720366"/>
                </a:lnTo>
                <a:lnTo>
                  <a:pt x="652490" y="716692"/>
                </a:lnTo>
                <a:lnTo>
                  <a:pt x="647259" y="716090"/>
                </a:lnTo>
                <a:lnTo>
                  <a:pt x="643149" y="720659"/>
                </a:lnTo>
                <a:lnTo>
                  <a:pt x="641423" y="727332"/>
                </a:lnTo>
                <a:lnTo>
                  <a:pt x="638600" y="727283"/>
                </a:lnTo>
                <a:lnTo>
                  <a:pt x="635472" y="721559"/>
                </a:lnTo>
                <a:lnTo>
                  <a:pt x="627839" y="719879"/>
                </a:lnTo>
                <a:lnTo>
                  <a:pt x="617574" y="707840"/>
                </a:lnTo>
                <a:lnTo>
                  <a:pt x="615090" y="711403"/>
                </a:lnTo>
                <a:lnTo>
                  <a:pt x="612890" y="699510"/>
                </a:lnTo>
                <a:lnTo>
                  <a:pt x="607674" y="698382"/>
                </a:lnTo>
                <a:lnTo>
                  <a:pt x="604414" y="700382"/>
                </a:lnTo>
                <a:lnTo>
                  <a:pt x="598451" y="696147"/>
                </a:lnTo>
                <a:lnTo>
                  <a:pt x="593992" y="697608"/>
                </a:lnTo>
                <a:lnTo>
                  <a:pt x="582466" y="689654"/>
                </a:lnTo>
                <a:lnTo>
                  <a:pt x="578998" y="681857"/>
                </a:lnTo>
                <a:lnTo>
                  <a:pt x="579854" y="679299"/>
                </a:lnTo>
                <a:lnTo>
                  <a:pt x="576316" y="675107"/>
                </a:lnTo>
                <a:lnTo>
                  <a:pt x="573077" y="676072"/>
                </a:lnTo>
                <a:lnTo>
                  <a:pt x="566450" y="665636"/>
                </a:lnTo>
                <a:lnTo>
                  <a:pt x="569381" y="660032"/>
                </a:lnTo>
                <a:lnTo>
                  <a:pt x="565129" y="651707"/>
                </a:lnTo>
                <a:lnTo>
                  <a:pt x="561915" y="651640"/>
                </a:lnTo>
                <a:lnTo>
                  <a:pt x="561807" y="656786"/>
                </a:lnTo>
                <a:lnTo>
                  <a:pt x="557224" y="664414"/>
                </a:lnTo>
                <a:lnTo>
                  <a:pt x="544692" y="667236"/>
                </a:lnTo>
                <a:lnTo>
                  <a:pt x="539510" y="665064"/>
                </a:lnTo>
                <a:lnTo>
                  <a:pt x="536820" y="659340"/>
                </a:lnTo>
                <a:lnTo>
                  <a:pt x="532007" y="658719"/>
                </a:lnTo>
                <a:lnTo>
                  <a:pt x="525128" y="660625"/>
                </a:lnTo>
                <a:lnTo>
                  <a:pt x="521440" y="663631"/>
                </a:lnTo>
                <a:lnTo>
                  <a:pt x="510620" y="661837"/>
                </a:lnTo>
                <a:lnTo>
                  <a:pt x="499935" y="671371"/>
                </a:lnTo>
                <a:lnTo>
                  <a:pt x="496681" y="672839"/>
                </a:lnTo>
                <a:lnTo>
                  <a:pt x="493327" y="678425"/>
                </a:lnTo>
                <a:lnTo>
                  <a:pt x="488676" y="687586"/>
                </a:lnTo>
                <a:lnTo>
                  <a:pt x="477367" y="688855"/>
                </a:lnTo>
                <a:lnTo>
                  <a:pt x="474070" y="691865"/>
                </a:lnTo>
                <a:lnTo>
                  <a:pt x="468837" y="691734"/>
                </a:lnTo>
                <a:lnTo>
                  <a:pt x="467057" y="698388"/>
                </a:lnTo>
                <a:lnTo>
                  <a:pt x="458389" y="706414"/>
                </a:lnTo>
                <a:lnTo>
                  <a:pt x="453877" y="709391"/>
                </a:lnTo>
                <a:lnTo>
                  <a:pt x="446154" y="711767"/>
                </a:lnTo>
                <a:lnTo>
                  <a:pt x="442261" y="706510"/>
                </a:lnTo>
                <a:lnTo>
                  <a:pt x="433091" y="702658"/>
                </a:lnTo>
                <a:lnTo>
                  <a:pt x="429438" y="703590"/>
                </a:lnTo>
                <a:lnTo>
                  <a:pt x="426048" y="709684"/>
                </a:lnTo>
                <a:lnTo>
                  <a:pt x="430647" y="718573"/>
                </a:lnTo>
                <a:lnTo>
                  <a:pt x="438169" y="723931"/>
                </a:lnTo>
                <a:lnTo>
                  <a:pt x="443167" y="733346"/>
                </a:lnTo>
                <a:lnTo>
                  <a:pt x="442197" y="739509"/>
                </a:lnTo>
                <a:lnTo>
                  <a:pt x="440447" y="744622"/>
                </a:lnTo>
                <a:lnTo>
                  <a:pt x="444334" y="750399"/>
                </a:lnTo>
                <a:lnTo>
                  <a:pt x="440913" y="757532"/>
                </a:lnTo>
                <a:lnTo>
                  <a:pt x="436293" y="764118"/>
                </a:lnTo>
                <a:lnTo>
                  <a:pt x="436293" y="764118"/>
                </a:lnTo>
                <a:lnTo>
                  <a:pt x="431683" y="770187"/>
                </a:lnTo>
                <a:lnTo>
                  <a:pt x="429928" y="775302"/>
                </a:lnTo>
                <a:lnTo>
                  <a:pt x="423308" y="780801"/>
                </a:lnTo>
                <a:lnTo>
                  <a:pt x="418052" y="780657"/>
                </a:lnTo>
                <a:lnTo>
                  <a:pt x="413334" y="790336"/>
                </a:lnTo>
                <a:lnTo>
                  <a:pt x="403063" y="795730"/>
                </a:lnTo>
                <a:lnTo>
                  <a:pt x="396980" y="796074"/>
                </a:lnTo>
                <a:lnTo>
                  <a:pt x="387526" y="800968"/>
                </a:lnTo>
                <a:lnTo>
                  <a:pt x="386044" y="810222"/>
                </a:lnTo>
                <a:lnTo>
                  <a:pt x="383510" y="813764"/>
                </a:lnTo>
                <a:lnTo>
                  <a:pt x="382071" y="807524"/>
                </a:lnTo>
                <a:lnTo>
                  <a:pt x="378863" y="806398"/>
                </a:lnTo>
                <a:lnTo>
                  <a:pt x="379763" y="803325"/>
                </a:lnTo>
                <a:lnTo>
                  <a:pt x="372012" y="805163"/>
                </a:lnTo>
                <a:lnTo>
                  <a:pt x="359154" y="801680"/>
                </a:lnTo>
                <a:lnTo>
                  <a:pt x="359154" y="801680"/>
                </a:lnTo>
                <a:lnTo>
                  <a:pt x="356695" y="802639"/>
                </a:lnTo>
                <a:lnTo>
                  <a:pt x="352401" y="797344"/>
                </a:lnTo>
                <a:lnTo>
                  <a:pt x="348355" y="797220"/>
                </a:lnTo>
                <a:lnTo>
                  <a:pt x="342430" y="792390"/>
                </a:lnTo>
                <a:lnTo>
                  <a:pt x="340391" y="792843"/>
                </a:lnTo>
                <a:lnTo>
                  <a:pt x="338934" y="787633"/>
                </a:lnTo>
                <a:lnTo>
                  <a:pt x="331153" y="790488"/>
                </a:lnTo>
                <a:lnTo>
                  <a:pt x="329747" y="783731"/>
                </a:lnTo>
                <a:lnTo>
                  <a:pt x="327500" y="777980"/>
                </a:lnTo>
                <a:lnTo>
                  <a:pt x="324622" y="779438"/>
                </a:lnTo>
                <a:lnTo>
                  <a:pt x="317882" y="775092"/>
                </a:lnTo>
                <a:lnTo>
                  <a:pt x="312798" y="782157"/>
                </a:lnTo>
                <a:lnTo>
                  <a:pt x="305891" y="782965"/>
                </a:lnTo>
                <a:lnTo>
                  <a:pt x="304392" y="779301"/>
                </a:lnTo>
                <a:lnTo>
                  <a:pt x="297520" y="779075"/>
                </a:lnTo>
                <a:lnTo>
                  <a:pt x="296814" y="775954"/>
                </a:lnTo>
                <a:lnTo>
                  <a:pt x="287974" y="774110"/>
                </a:lnTo>
                <a:lnTo>
                  <a:pt x="283003" y="777557"/>
                </a:lnTo>
                <a:lnTo>
                  <a:pt x="273319" y="776712"/>
                </a:lnTo>
                <a:lnTo>
                  <a:pt x="269330" y="775026"/>
                </a:lnTo>
                <a:lnTo>
                  <a:pt x="270369" y="768350"/>
                </a:lnTo>
                <a:lnTo>
                  <a:pt x="266840" y="765131"/>
                </a:lnTo>
                <a:lnTo>
                  <a:pt x="264037" y="752645"/>
                </a:lnTo>
                <a:lnTo>
                  <a:pt x="265652" y="752701"/>
                </a:lnTo>
                <a:lnTo>
                  <a:pt x="271956" y="745693"/>
                </a:lnTo>
                <a:lnTo>
                  <a:pt x="267623" y="742448"/>
                </a:lnTo>
                <a:lnTo>
                  <a:pt x="266169" y="737754"/>
                </a:lnTo>
                <a:lnTo>
                  <a:pt x="273823" y="714804"/>
                </a:lnTo>
                <a:lnTo>
                  <a:pt x="264339" y="720666"/>
                </a:lnTo>
                <a:lnTo>
                  <a:pt x="267457" y="723869"/>
                </a:lnTo>
                <a:lnTo>
                  <a:pt x="264214" y="724273"/>
                </a:lnTo>
                <a:lnTo>
                  <a:pt x="264053" y="728910"/>
                </a:lnTo>
                <a:lnTo>
                  <a:pt x="257967" y="729729"/>
                </a:lnTo>
                <a:lnTo>
                  <a:pt x="254007" y="727527"/>
                </a:lnTo>
                <a:lnTo>
                  <a:pt x="247885" y="729374"/>
                </a:lnTo>
                <a:lnTo>
                  <a:pt x="239637" y="722889"/>
                </a:lnTo>
                <a:lnTo>
                  <a:pt x="232783" y="722642"/>
                </a:lnTo>
                <a:lnTo>
                  <a:pt x="229811" y="726661"/>
                </a:lnTo>
                <a:lnTo>
                  <a:pt x="222244" y="723806"/>
                </a:lnTo>
                <a:lnTo>
                  <a:pt x="218421" y="717990"/>
                </a:lnTo>
                <a:lnTo>
                  <a:pt x="219322" y="715445"/>
                </a:lnTo>
                <a:lnTo>
                  <a:pt x="207385" y="710875"/>
                </a:lnTo>
                <a:lnTo>
                  <a:pt x="205122" y="706664"/>
                </a:lnTo>
                <a:lnTo>
                  <a:pt x="195226" y="701649"/>
                </a:lnTo>
                <a:lnTo>
                  <a:pt x="185639" y="699220"/>
                </a:lnTo>
                <a:lnTo>
                  <a:pt x="184972" y="695584"/>
                </a:lnTo>
                <a:lnTo>
                  <a:pt x="176556" y="694227"/>
                </a:lnTo>
                <a:lnTo>
                  <a:pt x="178287" y="691201"/>
                </a:lnTo>
                <a:lnTo>
                  <a:pt x="174341" y="688985"/>
                </a:lnTo>
                <a:lnTo>
                  <a:pt x="172470" y="685303"/>
                </a:lnTo>
                <a:lnTo>
                  <a:pt x="168425" y="685660"/>
                </a:lnTo>
                <a:lnTo>
                  <a:pt x="164119" y="682397"/>
                </a:lnTo>
                <a:lnTo>
                  <a:pt x="154080" y="681482"/>
                </a:lnTo>
                <a:lnTo>
                  <a:pt x="151438" y="687048"/>
                </a:lnTo>
                <a:lnTo>
                  <a:pt x="147837" y="686388"/>
                </a:lnTo>
                <a:lnTo>
                  <a:pt x="148787" y="682817"/>
                </a:lnTo>
                <a:lnTo>
                  <a:pt x="143042" y="675367"/>
                </a:lnTo>
                <a:lnTo>
                  <a:pt x="143146" y="672794"/>
                </a:lnTo>
                <a:lnTo>
                  <a:pt x="134952" y="666275"/>
                </a:lnTo>
                <a:lnTo>
                  <a:pt x="128095" y="666509"/>
                </a:lnTo>
                <a:lnTo>
                  <a:pt x="128477" y="657248"/>
                </a:lnTo>
                <a:lnTo>
                  <a:pt x="132284" y="652767"/>
                </a:lnTo>
                <a:lnTo>
                  <a:pt x="132559" y="646080"/>
                </a:lnTo>
                <a:lnTo>
                  <a:pt x="126006" y="639112"/>
                </a:lnTo>
                <a:lnTo>
                  <a:pt x="124002" y="629242"/>
                </a:lnTo>
                <a:lnTo>
                  <a:pt x="120036" y="618262"/>
                </a:lnTo>
                <a:lnTo>
                  <a:pt x="121010" y="614184"/>
                </a:lnTo>
                <a:lnTo>
                  <a:pt x="124812" y="609708"/>
                </a:lnTo>
                <a:lnTo>
                  <a:pt x="124961" y="606110"/>
                </a:lnTo>
                <a:lnTo>
                  <a:pt x="129879" y="603740"/>
                </a:lnTo>
                <a:lnTo>
                  <a:pt x="126083" y="598435"/>
                </a:lnTo>
                <a:lnTo>
                  <a:pt x="127920" y="592850"/>
                </a:lnTo>
                <a:lnTo>
                  <a:pt x="131189" y="591441"/>
                </a:lnTo>
                <a:lnTo>
                  <a:pt x="129693" y="588806"/>
                </a:lnTo>
                <a:lnTo>
                  <a:pt x="129926" y="583155"/>
                </a:lnTo>
                <a:lnTo>
                  <a:pt x="122594" y="576162"/>
                </a:lnTo>
                <a:lnTo>
                  <a:pt x="123000" y="566405"/>
                </a:lnTo>
                <a:lnTo>
                  <a:pt x="126773" y="562447"/>
                </a:lnTo>
                <a:lnTo>
                  <a:pt x="127913" y="554266"/>
                </a:lnTo>
                <a:lnTo>
                  <a:pt x="122885" y="549943"/>
                </a:lnTo>
                <a:lnTo>
                  <a:pt x="125818" y="537212"/>
                </a:lnTo>
                <a:lnTo>
                  <a:pt x="128071" y="531137"/>
                </a:lnTo>
                <a:lnTo>
                  <a:pt x="127043" y="526983"/>
                </a:lnTo>
                <a:lnTo>
                  <a:pt x="123198" y="523225"/>
                </a:lnTo>
                <a:lnTo>
                  <a:pt x="118480" y="511724"/>
                </a:lnTo>
                <a:lnTo>
                  <a:pt x="118134" y="500921"/>
                </a:lnTo>
                <a:lnTo>
                  <a:pt x="116172" y="490566"/>
                </a:lnTo>
                <a:lnTo>
                  <a:pt x="116928" y="472628"/>
                </a:lnTo>
                <a:lnTo>
                  <a:pt x="115355" y="472049"/>
                </a:lnTo>
                <a:lnTo>
                  <a:pt x="115433" y="460760"/>
                </a:lnTo>
                <a:lnTo>
                  <a:pt x="112247" y="460625"/>
                </a:lnTo>
                <a:lnTo>
                  <a:pt x="109432" y="451782"/>
                </a:lnTo>
                <a:lnTo>
                  <a:pt x="105915" y="450093"/>
                </a:lnTo>
                <a:lnTo>
                  <a:pt x="104498" y="445928"/>
                </a:lnTo>
                <a:lnTo>
                  <a:pt x="106907" y="445518"/>
                </a:lnTo>
                <a:lnTo>
                  <a:pt x="109644" y="437427"/>
                </a:lnTo>
                <a:lnTo>
                  <a:pt x="109507" y="431267"/>
                </a:lnTo>
                <a:lnTo>
                  <a:pt x="111250" y="427751"/>
                </a:lnTo>
                <a:lnTo>
                  <a:pt x="110673" y="422599"/>
                </a:lnTo>
                <a:lnTo>
                  <a:pt x="115059" y="413044"/>
                </a:lnTo>
                <a:lnTo>
                  <a:pt x="124134" y="414964"/>
                </a:lnTo>
                <a:lnTo>
                  <a:pt x="127881" y="411020"/>
                </a:lnTo>
                <a:lnTo>
                  <a:pt x="136955" y="412934"/>
                </a:lnTo>
                <a:lnTo>
                  <a:pt x="141200" y="416185"/>
                </a:lnTo>
                <a:lnTo>
                  <a:pt x="142267" y="409565"/>
                </a:lnTo>
                <a:lnTo>
                  <a:pt x="147724" y="402613"/>
                </a:lnTo>
                <a:lnTo>
                  <a:pt x="143481" y="399365"/>
                </a:lnTo>
                <a:lnTo>
                  <a:pt x="152422" y="384873"/>
                </a:lnTo>
                <a:lnTo>
                  <a:pt x="159436" y="378498"/>
                </a:lnTo>
                <a:lnTo>
                  <a:pt x="166179" y="378769"/>
                </a:lnTo>
                <a:lnTo>
                  <a:pt x="168681" y="375796"/>
                </a:lnTo>
                <a:lnTo>
                  <a:pt x="177071" y="374593"/>
                </a:lnTo>
                <a:lnTo>
                  <a:pt x="179787" y="376236"/>
                </a:lnTo>
                <a:lnTo>
                  <a:pt x="185936" y="371356"/>
                </a:lnTo>
                <a:lnTo>
                  <a:pt x="186868" y="367809"/>
                </a:lnTo>
                <a:lnTo>
                  <a:pt x="194480" y="366057"/>
                </a:lnTo>
                <a:lnTo>
                  <a:pt x="196323" y="359473"/>
                </a:lnTo>
                <a:lnTo>
                  <a:pt x="200819" y="356063"/>
                </a:lnTo>
                <a:lnTo>
                  <a:pt x="199172" y="347301"/>
                </a:lnTo>
                <a:lnTo>
                  <a:pt x="206120" y="341939"/>
                </a:lnTo>
                <a:lnTo>
                  <a:pt x="201129" y="337655"/>
                </a:lnTo>
                <a:lnTo>
                  <a:pt x="204154" y="331121"/>
                </a:lnTo>
                <a:lnTo>
                  <a:pt x="210265" y="326751"/>
                </a:lnTo>
                <a:lnTo>
                  <a:pt x="206821" y="323552"/>
                </a:lnTo>
                <a:lnTo>
                  <a:pt x="208481" y="321569"/>
                </a:lnTo>
                <a:lnTo>
                  <a:pt x="202230" y="319285"/>
                </a:lnTo>
                <a:lnTo>
                  <a:pt x="197800" y="321160"/>
                </a:lnTo>
                <a:lnTo>
                  <a:pt x="191333" y="314263"/>
                </a:lnTo>
                <a:lnTo>
                  <a:pt x="186924" y="315625"/>
                </a:lnTo>
                <a:lnTo>
                  <a:pt x="181648" y="308771"/>
                </a:lnTo>
                <a:lnTo>
                  <a:pt x="174907" y="309016"/>
                </a:lnTo>
                <a:lnTo>
                  <a:pt x="172261" y="305844"/>
                </a:lnTo>
                <a:lnTo>
                  <a:pt x="164083" y="302449"/>
                </a:lnTo>
                <a:lnTo>
                  <a:pt x="156346" y="307760"/>
                </a:lnTo>
                <a:lnTo>
                  <a:pt x="154078" y="305112"/>
                </a:lnTo>
                <a:lnTo>
                  <a:pt x="156011" y="296501"/>
                </a:lnTo>
                <a:lnTo>
                  <a:pt x="153121" y="289739"/>
                </a:lnTo>
                <a:lnTo>
                  <a:pt x="153391" y="283108"/>
                </a:lnTo>
                <a:lnTo>
                  <a:pt x="158564" y="272590"/>
                </a:lnTo>
                <a:lnTo>
                  <a:pt x="167077" y="267315"/>
                </a:lnTo>
                <a:lnTo>
                  <a:pt x="165970" y="255526"/>
                </a:lnTo>
                <a:lnTo>
                  <a:pt x="162047" y="254858"/>
                </a:lnTo>
                <a:lnTo>
                  <a:pt x="157875" y="250605"/>
                </a:lnTo>
                <a:lnTo>
                  <a:pt x="151152" y="250841"/>
                </a:lnTo>
                <a:lnTo>
                  <a:pt x="146568" y="247079"/>
                </a:lnTo>
                <a:lnTo>
                  <a:pt x="135403" y="249680"/>
                </a:lnTo>
                <a:lnTo>
                  <a:pt x="132377" y="246490"/>
                </a:lnTo>
                <a:lnTo>
                  <a:pt x="127977" y="247837"/>
                </a:lnTo>
                <a:lnTo>
                  <a:pt x="125719" y="245190"/>
                </a:lnTo>
                <a:lnTo>
                  <a:pt x="114574" y="247269"/>
                </a:lnTo>
                <a:lnTo>
                  <a:pt x="110523" y="240460"/>
                </a:lnTo>
                <a:lnTo>
                  <a:pt x="97718" y="235313"/>
                </a:lnTo>
                <a:lnTo>
                  <a:pt x="92077" y="228942"/>
                </a:lnTo>
                <a:lnTo>
                  <a:pt x="79881" y="219220"/>
                </a:lnTo>
                <a:lnTo>
                  <a:pt x="80424" y="207001"/>
                </a:lnTo>
                <a:lnTo>
                  <a:pt x="82774" y="198436"/>
                </a:lnTo>
                <a:lnTo>
                  <a:pt x="72846" y="191365"/>
                </a:lnTo>
                <a:lnTo>
                  <a:pt x="66720" y="196189"/>
                </a:lnTo>
                <a:lnTo>
                  <a:pt x="60891" y="194395"/>
                </a:lnTo>
                <a:lnTo>
                  <a:pt x="56819" y="197269"/>
                </a:lnTo>
                <a:lnTo>
                  <a:pt x="50921" y="197000"/>
                </a:lnTo>
                <a:lnTo>
                  <a:pt x="48866" y="190277"/>
                </a:lnTo>
                <a:lnTo>
                  <a:pt x="42898" y="191531"/>
                </a:lnTo>
                <a:lnTo>
                  <a:pt x="39824" y="189859"/>
                </a:lnTo>
                <a:lnTo>
                  <a:pt x="35286" y="194237"/>
                </a:lnTo>
                <a:lnTo>
                  <a:pt x="30866" y="196070"/>
                </a:lnTo>
                <a:lnTo>
                  <a:pt x="27840" y="193379"/>
                </a:lnTo>
                <a:lnTo>
                  <a:pt x="20939" y="197643"/>
                </a:lnTo>
                <a:lnTo>
                  <a:pt x="15307" y="191766"/>
                </a:lnTo>
                <a:lnTo>
                  <a:pt x="7910" y="189883"/>
                </a:lnTo>
                <a:lnTo>
                  <a:pt x="5035" y="184136"/>
                </a:lnTo>
                <a:lnTo>
                  <a:pt x="0" y="182364"/>
                </a:lnTo>
                <a:lnTo>
                  <a:pt x="295" y="176261"/>
                </a:lnTo>
                <a:lnTo>
                  <a:pt x="2774" y="173832"/>
                </a:lnTo>
                <a:lnTo>
                  <a:pt x="3780" y="169293"/>
                </a:lnTo>
                <a:lnTo>
                  <a:pt x="6529" y="169426"/>
                </a:lnTo>
                <a:lnTo>
                  <a:pt x="9915" y="164492"/>
                </a:lnTo>
                <a:lnTo>
                  <a:pt x="8539" y="160350"/>
                </a:lnTo>
                <a:lnTo>
                  <a:pt x="3485" y="159088"/>
                </a:lnTo>
                <a:lnTo>
                  <a:pt x="1278" y="155924"/>
                </a:lnTo>
                <a:lnTo>
                  <a:pt x="1548" y="150334"/>
                </a:lnTo>
                <a:lnTo>
                  <a:pt x="7775" y="143503"/>
                </a:lnTo>
                <a:lnTo>
                  <a:pt x="4490" y="138253"/>
                </a:lnTo>
                <a:lnTo>
                  <a:pt x="6304" y="133248"/>
                </a:lnTo>
                <a:lnTo>
                  <a:pt x="9978" y="130370"/>
                </a:lnTo>
                <a:lnTo>
                  <a:pt x="11030" y="124821"/>
                </a:lnTo>
                <a:lnTo>
                  <a:pt x="17029" y="122563"/>
                </a:lnTo>
                <a:lnTo>
                  <a:pt x="25114" y="126001"/>
                </a:lnTo>
                <a:lnTo>
                  <a:pt x="27632" y="122557"/>
                </a:lnTo>
                <a:lnTo>
                  <a:pt x="36490" y="117884"/>
                </a:lnTo>
                <a:lnTo>
                  <a:pt x="41404" y="113533"/>
                </a:lnTo>
                <a:lnTo>
                  <a:pt x="43527" y="110071"/>
                </a:lnTo>
                <a:lnTo>
                  <a:pt x="48296" y="108765"/>
                </a:lnTo>
                <a:lnTo>
                  <a:pt x="52054" y="103852"/>
                </a:lnTo>
                <a:lnTo>
                  <a:pt x="50401" y="97164"/>
                </a:lnTo>
                <a:lnTo>
                  <a:pt x="56457" y="93374"/>
                </a:lnTo>
                <a:lnTo>
                  <a:pt x="63915" y="93206"/>
                </a:lnTo>
                <a:lnTo>
                  <a:pt x="65411" y="94800"/>
                </a:lnTo>
                <a:lnTo>
                  <a:pt x="67804" y="85249"/>
                </a:lnTo>
                <a:lnTo>
                  <a:pt x="75395" y="82033"/>
                </a:lnTo>
                <a:lnTo>
                  <a:pt x="83368" y="70194"/>
                </a:lnTo>
                <a:lnTo>
                  <a:pt x="80813" y="66015"/>
                </a:lnTo>
                <a:lnTo>
                  <a:pt x="80530" y="54828"/>
                </a:lnTo>
                <a:lnTo>
                  <a:pt x="86299" y="57117"/>
                </a:lnTo>
                <a:lnTo>
                  <a:pt x="93966" y="51870"/>
                </a:lnTo>
                <a:lnTo>
                  <a:pt x="97325" y="55572"/>
                </a:lnTo>
                <a:lnTo>
                  <a:pt x="102859" y="54291"/>
                </a:lnTo>
                <a:lnTo>
                  <a:pt x="116962" y="53887"/>
                </a:lnTo>
                <a:lnTo>
                  <a:pt x="119067" y="50423"/>
                </a:lnTo>
                <a:lnTo>
                  <a:pt x="123710" y="51637"/>
                </a:lnTo>
                <a:lnTo>
                  <a:pt x="128893" y="49319"/>
                </a:lnTo>
                <a:lnTo>
                  <a:pt x="137661" y="54766"/>
                </a:lnTo>
                <a:lnTo>
                  <a:pt x="141134" y="55927"/>
                </a:lnTo>
                <a:lnTo>
                  <a:pt x="147858" y="54176"/>
                </a:lnTo>
                <a:lnTo>
                  <a:pt x="150033" y="58328"/>
                </a:lnTo>
                <a:lnTo>
                  <a:pt x="162430" y="61376"/>
                </a:lnTo>
                <a:lnTo>
                  <a:pt x="165761" y="56434"/>
                </a:lnTo>
                <a:lnTo>
                  <a:pt x="173882" y="58793"/>
                </a:lnTo>
                <a:lnTo>
                  <a:pt x="177519" y="55893"/>
                </a:lnTo>
                <a:lnTo>
                  <a:pt x="184819" y="59230"/>
                </a:lnTo>
                <a:lnTo>
                  <a:pt x="189547" y="58402"/>
                </a:lnTo>
                <a:lnTo>
                  <a:pt x="189827" y="51305"/>
                </a:lnTo>
                <a:lnTo>
                  <a:pt x="184622" y="44501"/>
                </a:lnTo>
                <a:lnTo>
                  <a:pt x="181109" y="44361"/>
                </a:lnTo>
                <a:lnTo>
                  <a:pt x="177018" y="39122"/>
                </a:lnTo>
                <a:lnTo>
                  <a:pt x="166584" y="36164"/>
                </a:lnTo>
                <a:lnTo>
                  <a:pt x="165969" y="32080"/>
                </a:lnTo>
                <a:lnTo>
                  <a:pt x="161084" y="27315"/>
                </a:lnTo>
                <a:lnTo>
                  <a:pt x="163240" y="22330"/>
                </a:lnTo>
                <a:lnTo>
                  <a:pt x="170526" y="25669"/>
                </a:lnTo>
                <a:lnTo>
                  <a:pt x="172148" y="24213"/>
                </a:lnTo>
                <a:lnTo>
                  <a:pt x="180975" y="28118"/>
                </a:lnTo>
                <a:lnTo>
                  <a:pt x="182637" y="25648"/>
                </a:lnTo>
                <a:lnTo>
                  <a:pt x="188447" y="26894"/>
                </a:lnTo>
                <a:lnTo>
                  <a:pt x="190667" y="30025"/>
                </a:lnTo>
                <a:lnTo>
                  <a:pt x="195738" y="30225"/>
                </a:lnTo>
                <a:lnTo>
                  <a:pt x="199772" y="36978"/>
                </a:lnTo>
                <a:lnTo>
                  <a:pt x="203596" y="39156"/>
                </a:lnTo>
                <a:lnTo>
                  <a:pt x="207128" y="38786"/>
                </a:lnTo>
                <a:lnTo>
                  <a:pt x="210113" y="42453"/>
                </a:lnTo>
                <a:lnTo>
                  <a:pt x="216161" y="37610"/>
                </a:lnTo>
                <a:lnTo>
                  <a:pt x="222795" y="37863"/>
                </a:lnTo>
                <a:lnTo>
                  <a:pt x="225539" y="27314"/>
                </a:lnTo>
                <a:lnTo>
                  <a:pt x="227137" y="26359"/>
                </a:lnTo>
                <a:lnTo>
                  <a:pt x="238706" y="30343"/>
                </a:lnTo>
                <a:lnTo>
                  <a:pt x="246304" y="25552"/>
                </a:lnTo>
                <a:lnTo>
                  <a:pt x="253211" y="18198"/>
                </a:lnTo>
                <a:lnTo>
                  <a:pt x="258334" y="16863"/>
                </a:lnTo>
                <a:lnTo>
                  <a:pt x="261580" y="13432"/>
                </a:lnTo>
                <a:lnTo>
                  <a:pt x="274053" y="13878"/>
                </a:lnTo>
                <a:lnTo>
                  <a:pt x="278126" y="20105"/>
                </a:lnTo>
                <a:lnTo>
                  <a:pt x="281210" y="21228"/>
                </a:lnTo>
                <a:lnTo>
                  <a:pt x="283142" y="10649"/>
                </a:lnTo>
                <a:lnTo>
                  <a:pt x="282558" y="5054"/>
                </a:lnTo>
                <a:lnTo>
                  <a:pt x="292368" y="3368"/>
                </a:lnTo>
                <a:lnTo>
                  <a:pt x="297554" y="0"/>
                </a:lnTo>
                <a:lnTo>
                  <a:pt x="300956" y="3157"/>
                </a:lnTo>
                <a:lnTo>
                  <a:pt x="301546" y="8751"/>
                </a:lnTo>
                <a:lnTo>
                  <a:pt x="304577" y="11389"/>
                </a:lnTo>
                <a:lnTo>
                  <a:pt x="307408" y="8444"/>
                </a:lnTo>
                <a:lnTo>
                  <a:pt x="316320" y="10264"/>
                </a:lnTo>
                <a:lnTo>
                  <a:pt x="316964" y="14340"/>
                </a:lnTo>
                <a:lnTo>
                  <a:pt x="326989" y="29882"/>
                </a:lnTo>
                <a:lnTo>
                  <a:pt x="328649" y="26894"/>
                </a:lnTo>
                <a:lnTo>
                  <a:pt x="339831" y="19145"/>
                </a:lnTo>
                <a:lnTo>
                  <a:pt x="345631" y="20852"/>
                </a:lnTo>
                <a:lnTo>
                  <a:pt x="349417" y="24522"/>
                </a:lnTo>
                <a:lnTo>
                  <a:pt x="358108" y="21247"/>
                </a:lnTo>
                <a:lnTo>
                  <a:pt x="365894" y="9326"/>
                </a:lnTo>
                <a:lnTo>
                  <a:pt x="372596" y="6999"/>
                </a:lnTo>
                <a:lnTo>
                  <a:pt x="383896" y="7343"/>
                </a:lnTo>
                <a:lnTo>
                  <a:pt x="384325" y="19012"/>
                </a:lnTo>
                <a:lnTo>
                  <a:pt x="387728" y="22662"/>
                </a:lnTo>
                <a:lnTo>
                  <a:pt x="390892" y="21236"/>
                </a:lnTo>
                <a:lnTo>
                  <a:pt x="394341" y="23366"/>
                </a:lnTo>
                <a:lnTo>
                  <a:pt x="392181" y="30399"/>
                </a:lnTo>
                <a:lnTo>
                  <a:pt x="392811" y="35489"/>
                </a:lnTo>
                <a:lnTo>
                  <a:pt x="396323" y="35592"/>
                </a:lnTo>
                <a:lnTo>
                  <a:pt x="398381" y="45289"/>
                </a:lnTo>
                <a:lnTo>
                  <a:pt x="401010" y="48917"/>
                </a:lnTo>
                <a:lnTo>
                  <a:pt x="419479" y="59089"/>
                </a:lnTo>
                <a:lnTo>
                  <a:pt x="426660" y="67919"/>
                </a:lnTo>
                <a:lnTo>
                  <a:pt x="435522" y="86949"/>
                </a:lnTo>
                <a:lnTo>
                  <a:pt x="443599" y="92248"/>
                </a:lnTo>
                <a:lnTo>
                  <a:pt x="447471" y="93877"/>
                </a:lnTo>
                <a:lnTo>
                  <a:pt x="455540" y="99680"/>
                </a:lnTo>
                <a:lnTo>
                  <a:pt x="466394" y="104029"/>
                </a:lnTo>
                <a:lnTo>
                  <a:pt x="472266" y="104181"/>
                </a:lnTo>
                <a:lnTo>
                  <a:pt x="479653" y="106402"/>
                </a:lnTo>
                <a:lnTo>
                  <a:pt x="491437" y="120926"/>
                </a:lnTo>
                <a:lnTo>
                  <a:pt x="494964" y="121013"/>
                </a:lnTo>
                <a:lnTo>
                  <a:pt x="502236" y="128307"/>
                </a:lnTo>
                <a:lnTo>
                  <a:pt x="506939" y="128421"/>
                </a:lnTo>
                <a:lnTo>
                  <a:pt x="514826" y="126575"/>
                </a:lnTo>
                <a:lnTo>
                  <a:pt x="522119" y="133355"/>
                </a:lnTo>
                <a:lnTo>
                  <a:pt x="526004" y="134970"/>
                </a:lnTo>
                <a:lnTo>
                  <a:pt x="528585" y="142149"/>
                </a:lnTo>
                <a:lnTo>
                  <a:pt x="525781" y="144627"/>
                </a:lnTo>
                <a:lnTo>
                  <a:pt x="532287" y="151897"/>
                </a:lnTo>
                <a:lnTo>
                  <a:pt x="541233" y="155659"/>
                </a:lnTo>
                <a:lnTo>
                  <a:pt x="547815" y="159875"/>
                </a:lnTo>
                <a:lnTo>
                  <a:pt x="553769" y="156953"/>
                </a:lnTo>
                <a:lnTo>
                  <a:pt x="562591" y="166810"/>
                </a:lnTo>
                <a:lnTo>
                  <a:pt x="563628" y="173448"/>
                </a:lnTo>
                <a:lnTo>
                  <a:pt x="573321" y="179759"/>
                </a:lnTo>
                <a:lnTo>
                  <a:pt x="575574" y="184897"/>
                </a:lnTo>
                <a:lnTo>
                  <a:pt x="570029" y="186818"/>
                </a:lnTo>
                <a:lnTo>
                  <a:pt x="563939" y="195855"/>
                </a:lnTo>
                <a:lnTo>
                  <a:pt x="571974" y="206720"/>
                </a:lnTo>
                <a:lnTo>
                  <a:pt x="573432" y="212354"/>
                </a:lnTo>
                <a:lnTo>
                  <a:pt x="578081" y="216017"/>
                </a:lnTo>
                <a:lnTo>
                  <a:pt x="582390" y="217124"/>
                </a:lnTo>
                <a:lnTo>
                  <a:pt x="586607" y="222814"/>
                </a:lnTo>
                <a:lnTo>
                  <a:pt x="591685" y="224954"/>
                </a:lnTo>
                <a:lnTo>
                  <a:pt x="600713" y="226660"/>
                </a:lnTo>
                <a:lnTo>
                  <a:pt x="606629" y="226265"/>
                </a:lnTo>
                <a:lnTo>
                  <a:pt x="611412" y="223298"/>
                </a:lnTo>
                <a:lnTo>
                  <a:pt x="616531" y="223394"/>
                </a:lnTo>
                <a:lnTo>
                  <a:pt x="619596" y="228037"/>
                </a:lnTo>
                <a:lnTo>
                  <a:pt x="622353" y="228088"/>
                </a:lnTo>
                <a:lnTo>
                  <a:pt x="623817" y="234232"/>
                </a:lnTo>
                <a:lnTo>
                  <a:pt x="630505" y="234863"/>
                </a:lnTo>
                <a:lnTo>
                  <a:pt x="630458" y="237411"/>
                </a:lnTo>
                <a:lnTo>
                  <a:pt x="638715" y="238577"/>
                </a:lnTo>
                <a:lnTo>
                  <a:pt x="643022" y="240182"/>
                </a:lnTo>
                <a:lnTo>
                  <a:pt x="644660" y="236641"/>
                </a:lnTo>
                <a:lnTo>
                  <a:pt x="648600" y="236709"/>
                </a:lnTo>
                <a:lnTo>
                  <a:pt x="654339" y="247003"/>
                </a:lnTo>
                <a:lnTo>
                  <a:pt x="658666" y="247585"/>
                </a:lnTo>
                <a:lnTo>
                  <a:pt x="659362" y="253206"/>
                </a:lnTo>
                <a:lnTo>
                  <a:pt x="657751" y="255219"/>
                </a:lnTo>
                <a:lnTo>
                  <a:pt x="662399" y="260397"/>
                </a:lnTo>
                <a:lnTo>
                  <a:pt x="661535" y="264974"/>
                </a:lnTo>
                <a:lnTo>
                  <a:pt x="665044" y="267582"/>
                </a:lnTo>
                <a:lnTo>
                  <a:pt x="664213" y="270119"/>
                </a:lnTo>
                <a:lnTo>
                  <a:pt x="658268" y="271552"/>
                </a:lnTo>
                <a:lnTo>
                  <a:pt x="651663" y="265319"/>
                </a:lnTo>
                <a:lnTo>
                  <a:pt x="648112" y="265259"/>
                </a:lnTo>
                <a:lnTo>
                  <a:pt x="643325" y="268237"/>
                </a:lnTo>
                <a:lnTo>
                  <a:pt x="646368" y="274923"/>
                </a:lnTo>
                <a:lnTo>
                  <a:pt x="650658" y="278058"/>
                </a:lnTo>
                <a:lnTo>
                  <a:pt x="660493" y="280264"/>
                </a:lnTo>
                <a:lnTo>
                  <a:pt x="668858" y="275807"/>
                </a:lnTo>
                <a:lnTo>
                  <a:pt x="672387" y="277395"/>
                </a:lnTo>
                <a:lnTo>
                  <a:pt x="683811" y="279104"/>
                </a:lnTo>
                <a:lnTo>
                  <a:pt x="686621" y="276085"/>
                </a:lnTo>
                <a:lnTo>
                  <a:pt x="688951" y="278672"/>
                </a:lnTo>
                <a:lnTo>
                  <a:pt x="697242" y="278796"/>
                </a:lnTo>
                <a:lnTo>
                  <a:pt x="698948" y="270147"/>
                </a:lnTo>
                <a:lnTo>
                  <a:pt x="704005" y="275323"/>
                </a:lnTo>
                <a:lnTo>
                  <a:pt x="709180" y="272335"/>
                </a:lnTo>
                <a:lnTo>
                  <a:pt x="719773" y="277075"/>
                </a:lnTo>
                <a:lnTo>
                  <a:pt x="722093" y="280678"/>
                </a:lnTo>
                <a:lnTo>
                  <a:pt x="724135" y="275603"/>
                </a:lnTo>
                <a:lnTo>
                  <a:pt x="730759" y="282325"/>
                </a:lnTo>
                <a:lnTo>
                  <a:pt x="730063" y="275172"/>
                </a:lnTo>
                <a:lnTo>
                  <a:pt x="725776" y="271033"/>
                </a:lnTo>
                <a:lnTo>
                  <a:pt x="730224" y="262930"/>
                </a:lnTo>
                <a:lnTo>
                  <a:pt x="728333" y="256785"/>
                </a:lnTo>
                <a:lnTo>
                  <a:pt x="732618" y="260921"/>
                </a:lnTo>
                <a:lnTo>
                  <a:pt x="740908" y="260518"/>
                </a:lnTo>
                <a:lnTo>
                  <a:pt x="745170" y="266692"/>
                </a:lnTo>
                <a:lnTo>
                  <a:pt x="749911" y="266241"/>
                </a:lnTo>
                <a:lnTo>
                  <a:pt x="753431" y="268834"/>
                </a:lnTo>
                <a:lnTo>
                  <a:pt x="755829" y="266312"/>
                </a:lnTo>
                <a:lnTo>
                  <a:pt x="755077" y="263242"/>
                </a:lnTo>
                <a:lnTo>
                  <a:pt x="757522" y="256641"/>
                </a:lnTo>
                <a:lnTo>
                  <a:pt x="760307" y="254634"/>
                </a:lnTo>
                <a:lnTo>
                  <a:pt x="761973" y="247005"/>
                </a:lnTo>
                <a:lnTo>
                  <a:pt x="767846" y="250642"/>
                </a:lnTo>
                <a:lnTo>
                  <a:pt x="771822" y="247628"/>
                </a:lnTo>
                <a:lnTo>
                  <a:pt x="771131" y="238953"/>
                </a:lnTo>
                <a:lnTo>
                  <a:pt x="773118" y="237447"/>
                </a:lnTo>
                <a:lnTo>
                  <a:pt x="780988" y="238552"/>
                </a:lnTo>
                <a:lnTo>
                  <a:pt x="788910" y="234558"/>
                </a:lnTo>
                <a:lnTo>
                  <a:pt x="792135" y="227457"/>
                </a:lnTo>
                <a:lnTo>
                  <a:pt x="797234" y="229546"/>
                </a:lnTo>
                <a:lnTo>
                  <a:pt x="806278" y="231163"/>
                </a:lnTo>
                <a:lnTo>
                  <a:pt x="813035" y="224602"/>
                </a:lnTo>
                <a:lnTo>
                  <a:pt x="819752" y="222116"/>
                </a:lnTo>
                <a:lnTo>
                  <a:pt x="824529" y="216044"/>
                </a:lnTo>
                <a:lnTo>
                  <a:pt x="832419" y="214074"/>
                </a:lnTo>
                <a:lnTo>
                  <a:pt x="839896" y="214134"/>
                </a:lnTo>
                <a:lnTo>
                  <a:pt x="847359" y="216230"/>
                </a:lnTo>
                <a:lnTo>
                  <a:pt x="863131" y="212268"/>
                </a:lnTo>
                <a:lnTo>
                  <a:pt x="865505" y="210247"/>
                </a:lnTo>
                <a:lnTo>
                  <a:pt x="871365" y="216907"/>
                </a:lnTo>
                <a:lnTo>
                  <a:pt x="887880" y="220063"/>
                </a:lnTo>
                <a:lnTo>
                  <a:pt x="896190" y="211958"/>
                </a:lnTo>
                <a:lnTo>
                  <a:pt x="895459" y="201260"/>
                </a:lnTo>
                <a:lnTo>
                  <a:pt x="899025" y="196187"/>
                </a:lnTo>
                <a:lnTo>
                  <a:pt x="902965" y="194679"/>
                </a:lnTo>
                <a:lnTo>
                  <a:pt x="919088" y="194243"/>
                </a:lnTo>
                <a:lnTo>
                  <a:pt x="922237" y="193238"/>
                </a:lnTo>
                <a:lnTo>
                  <a:pt x="924543" y="206994"/>
                </a:lnTo>
                <a:lnTo>
                  <a:pt x="927284" y="210569"/>
                </a:lnTo>
                <a:lnTo>
                  <a:pt x="938690" y="212136"/>
                </a:lnTo>
                <a:lnTo>
                  <a:pt x="946156" y="216234"/>
                </a:lnTo>
                <a:lnTo>
                  <a:pt x="966217" y="222903"/>
                </a:lnTo>
                <a:lnTo>
                  <a:pt x="967788" y="225453"/>
                </a:lnTo>
                <a:lnTo>
                  <a:pt x="977236" y="226997"/>
                </a:lnTo>
                <a:lnTo>
                  <a:pt x="987080" y="229045"/>
                </a:lnTo>
                <a:lnTo>
                  <a:pt x="993779" y="222427"/>
                </a:lnTo>
                <a:lnTo>
                  <a:pt x="1001260" y="219373"/>
                </a:lnTo>
                <a:lnTo>
                  <a:pt x="1006378" y="220901"/>
                </a:lnTo>
                <a:lnTo>
                  <a:pt x="1008740" y="223958"/>
                </a:lnTo>
                <a:lnTo>
                  <a:pt x="1013077" y="235676"/>
                </a:lnTo>
                <a:lnTo>
                  <a:pt x="1017017" y="238732"/>
                </a:lnTo>
                <a:lnTo>
                  <a:pt x="1019387" y="246377"/>
                </a:lnTo>
                <a:lnTo>
                  <a:pt x="1036346" y="252986"/>
                </a:lnTo>
                <a:lnTo>
                  <a:pt x="1043848" y="258582"/>
                </a:lnTo>
                <a:lnTo>
                  <a:pt x="1047023" y="267756"/>
                </a:lnTo>
                <a:lnTo>
                  <a:pt x="1049025" y="281527"/>
                </a:lnTo>
                <a:lnTo>
                  <a:pt x="1044684" y="283066"/>
                </a:lnTo>
                <a:lnTo>
                  <a:pt x="1043111" y="286641"/>
                </a:lnTo>
                <a:lnTo>
                  <a:pt x="1043125" y="294297"/>
                </a:lnTo>
                <a:lnTo>
                  <a:pt x="1041167" y="304510"/>
                </a:lnTo>
                <a:lnTo>
                  <a:pt x="1037226" y="312176"/>
                </a:lnTo>
                <a:lnTo>
                  <a:pt x="1035660" y="322392"/>
                </a:lnTo>
                <a:lnTo>
                  <a:pt x="1029738" y="332617"/>
                </a:lnTo>
                <a:lnTo>
                  <a:pt x="1028952" y="338239"/>
                </a:lnTo>
                <a:lnTo>
                  <a:pt x="1029758" y="349992"/>
                </a:lnTo>
                <a:lnTo>
                  <a:pt x="1028188" y="362775"/>
                </a:lnTo>
                <a:lnTo>
                  <a:pt x="1021463" y="379658"/>
                </a:lnTo>
                <a:lnTo>
                  <a:pt x="1016310" y="386312"/>
                </a:lnTo>
                <a:lnTo>
                  <a:pt x="1014328" y="392964"/>
                </a:lnTo>
                <a:lnTo>
                  <a:pt x="1014732" y="408829"/>
                </a:lnTo>
                <a:lnTo>
                  <a:pt x="1013144" y="410366"/>
                </a:lnTo>
                <a:lnTo>
                  <a:pt x="998841" y="414462"/>
                </a:lnTo>
                <a:lnTo>
                  <a:pt x="985333" y="413430"/>
                </a:lnTo>
                <a:lnTo>
                  <a:pt x="973394" y="425191"/>
                </a:lnTo>
                <a:lnTo>
                  <a:pt x="976966" y="430318"/>
                </a:lnTo>
                <a:lnTo>
                  <a:pt x="973385" y="431337"/>
                </a:lnTo>
                <a:lnTo>
                  <a:pt x="971787" y="436456"/>
                </a:lnTo>
                <a:lnTo>
                  <a:pt x="974174" y="436460"/>
                </a:lnTo>
                <a:lnTo>
                  <a:pt x="979338" y="441589"/>
                </a:lnTo>
                <a:lnTo>
                  <a:pt x="979333" y="445688"/>
                </a:lnTo>
                <a:lnTo>
                  <a:pt x="976544" y="448246"/>
                </a:lnTo>
                <a:lnTo>
                  <a:pt x="961419" y="448732"/>
                </a:lnTo>
                <a:lnTo>
                  <a:pt x="955852" y="446671"/>
                </a:lnTo>
                <a:lnTo>
                  <a:pt x="947891" y="447163"/>
                </a:lnTo>
                <a:lnTo>
                  <a:pt x="937934" y="449696"/>
                </a:lnTo>
                <a:lnTo>
                  <a:pt x="940707" y="454316"/>
                </a:lnTo>
                <a:lnTo>
                  <a:pt x="940690" y="459441"/>
                </a:lnTo>
                <a:lnTo>
                  <a:pt x="944671" y="459965"/>
                </a:lnTo>
                <a:lnTo>
                  <a:pt x="943861" y="464575"/>
                </a:lnTo>
                <a:lnTo>
                  <a:pt x="944633" y="473292"/>
                </a:lnTo>
                <a:lnTo>
                  <a:pt x="948991" y="482533"/>
                </a:lnTo>
                <a:lnTo>
                  <a:pt x="947374" y="491247"/>
                </a:lnTo>
                <a:lnTo>
                  <a:pt x="942976" y="494824"/>
                </a:lnTo>
                <a:lnTo>
                  <a:pt x="938592" y="493785"/>
                </a:lnTo>
                <a:lnTo>
                  <a:pt x="935372" y="502495"/>
                </a:lnTo>
                <a:lnTo>
                  <a:pt x="936155" y="507115"/>
                </a:lnTo>
                <a:lnTo>
                  <a:pt x="930947" y="512741"/>
                </a:lnTo>
                <a:lnTo>
                  <a:pt x="926949" y="514266"/>
                </a:lnTo>
                <a:lnTo>
                  <a:pt x="924930" y="520417"/>
                </a:lnTo>
                <a:lnTo>
                  <a:pt x="927712" y="524020"/>
                </a:lnTo>
                <a:lnTo>
                  <a:pt x="924105" y="527086"/>
                </a:lnTo>
                <a:lnTo>
                  <a:pt x="921719" y="524511"/>
                </a:lnTo>
                <a:lnTo>
                  <a:pt x="902563" y="520834"/>
                </a:lnTo>
                <a:lnTo>
                  <a:pt x="894975" y="520796"/>
                </a:lnTo>
                <a:lnTo>
                  <a:pt x="892199" y="517188"/>
                </a:lnTo>
                <a:lnTo>
                  <a:pt x="888597" y="518709"/>
                </a:lnTo>
                <a:lnTo>
                  <a:pt x="886163" y="525367"/>
                </a:lnTo>
                <a:lnTo>
                  <a:pt x="879370" y="525841"/>
                </a:lnTo>
                <a:lnTo>
                  <a:pt x="871014" y="520657"/>
                </a:lnTo>
                <a:lnTo>
                  <a:pt x="860200" y="525205"/>
                </a:lnTo>
                <a:lnTo>
                  <a:pt x="854941" y="534409"/>
                </a:lnTo>
                <a:lnTo>
                  <a:pt x="857325" y="536479"/>
                </a:lnTo>
                <a:lnTo>
                  <a:pt x="862420" y="551405"/>
                </a:lnTo>
                <a:lnTo>
                  <a:pt x="870715" y="567897"/>
                </a:lnTo>
                <a:lnTo>
                  <a:pt x="873125" y="566371"/>
                </a:lnTo>
                <a:lnTo>
                  <a:pt x="877507" y="569994"/>
                </a:lnTo>
                <a:lnTo>
                  <a:pt x="874294" y="571516"/>
                </a:lnTo>
                <a:lnTo>
                  <a:pt x="870643" y="579201"/>
                </a:lnTo>
                <a:lnTo>
                  <a:pt x="873421" y="583330"/>
                </a:lnTo>
                <a:lnTo>
                  <a:pt x="880236" y="582343"/>
                </a:lnTo>
                <a:lnTo>
                  <a:pt x="880206" y="587482"/>
                </a:lnTo>
                <a:lnTo>
                  <a:pt x="882567" y="594692"/>
                </a:lnTo>
                <a:lnTo>
                  <a:pt x="872161" y="592573"/>
                </a:lnTo>
                <a:lnTo>
                  <a:pt x="865328" y="595614"/>
                </a:lnTo>
                <a:lnTo>
                  <a:pt x="856941" y="591444"/>
                </a:lnTo>
                <a:lnTo>
                  <a:pt x="856064" y="602234"/>
                </a:lnTo>
                <a:lnTo>
                  <a:pt x="859601" y="612543"/>
                </a:lnTo>
                <a:lnTo>
                  <a:pt x="857961" y="617674"/>
                </a:lnTo>
                <a:lnTo>
                  <a:pt x="857908" y="625389"/>
                </a:lnTo>
                <a:lnTo>
                  <a:pt x="866219" y="643452"/>
                </a:lnTo>
                <a:lnTo>
                  <a:pt x="869442" y="641929"/>
                </a:lnTo>
                <a:lnTo>
                  <a:pt x="875438" y="646598"/>
                </a:lnTo>
                <a:lnTo>
                  <a:pt x="882247" y="650241"/>
                </a:lnTo>
                <a:lnTo>
                  <a:pt x="901943" y="648801"/>
                </a:lnTo>
                <a:lnTo>
                  <a:pt x="910764" y="652959"/>
                </a:lnTo>
                <a:lnTo>
                  <a:pt x="918806" y="651964"/>
                </a:lnTo>
                <a:lnTo>
                  <a:pt x="929644" y="655094"/>
                </a:lnTo>
                <a:lnTo>
                  <a:pt x="929623" y="661270"/>
                </a:lnTo>
                <a:lnTo>
                  <a:pt x="926376" y="669495"/>
                </a:lnTo>
                <a:lnTo>
                  <a:pt x="922735" y="675145"/>
                </a:lnTo>
                <a:lnTo>
                  <a:pt x="918670" y="685428"/>
                </a:lnTo>
                <a:lnTo>
                  <a:pt x="921864" y="692137"/>
                </a:lnTo>
                <a:lnTo>
                  <a:pt x="919437" y="694702"/>
                </a:lnTo>
                <a:lnTo>
                  <a:pt x="913389" y="696738"/>
                </a:lnTo>
                <a:lnTo>
                  <a:pt x="919400" y="703975"/>
                </a:lnTo>
                <a:lnTo>
                  <a:pt x="924632" y="705541"/>
                </a:lnTo>
                <a:lnTo>
                  <a:pt x="931050" y="713293"/>
                </a:lnTo>
                <a:lnTo>
                  <a:pt x="933050" y="717938"/>
                </a:lnTo>
                <a:lnTo>
                  <a:pt x="937869" y="723623"/>
                </a:lnTo>
                <a:lnTo>
                  <a:pt x="945494" y="736532"/>
                </a:lnTo>
                <a:lnTo>
                  <a:pt x="949930" y="737059"/>
                </a:lnTo>
                <a:lnTo>
                  <a:pt x="953141" y="743770"/>
                </a:lnTo>
                <a:lnTo>
                  <a:pt x="944634" y="755092"/>
                </a:lnTo>
                <a:lnTo>
                  <a:pt x="937735" y="765902"/>
                </a:lnTo>
                <a:lnTo>
                  <a:pt x="931251" y="772071"/>
                </a:lnTo>
                <a:lnTo>
                  <a:pt x="928396" y="779284"/>
                </a:lnTo>
                <a:lnTo>
                  <a:pt x="921528" y="778226"/>
                </a:lnTo>
                <a:lnTo>
                  <a:pt x="921552" y="772035"/>
                </a:lnTo>
                <a:lnTo>
                  <a:pt x="910657" y="768379"/>
                </a:lnTo>
                <a:lnTo>
                  <a:pt x="904545" y="779185"/>
                </a:lnTo>
                <a:lnTo>
                  <a:pt x="901317" y="778138"/>
                </a:lnTo>
                <a:lnTo>
                  <a:pt x="900081" y="782775"/>
                </a:lnTo>
                <a:lnTo>
                  <a:pt x="893183" y="787384"/>
                </a:lnTo>
                <a:lnTo>
                  <a:pt x="884682" y="788886"/>
                </a:lnTo>
                <a:lnTo>
                  <a:pt x="887072" y="795609"/>
                </a:lnTo>
                <a:lnTo>
                  <a:pt x="883818" y="798687"/>
                </a:lnTo>
                <a:lnTo>
                  <a:pt x="882170" y="803839"/>
                </a:lnTo>
                <a:lnTo>
                  <a:pt x="871243" y="803774"/>
                </a:lnTo>
                <a:lnTo>
                  <a:pt x="867587" y="805816"/>
                </a:lnTo>
                <a:lnTo>
                  <a:pt x="865118" y="811995"/>
                </a:lnTo>
                <a:lnTo>
                  <a:pt x="853042" y="802104"/>
                </a:lnTo>
                <a:lnTo>
                  <a:pt x="847032" y="793802"/>
                </a:lnTo>
                <a:lnTo>
                  <a:pt x="842579" y="794285"/>
                </a:lnTo>
                <a:lnTo>
                  <a:pt x="839399" y="787036"/>
                </a:lnTo>
                <a:lnTo>
                  <a:pt x="835477" y="771526"/>
                </a:lnTo>
                <a:lnTo>
                  <a:pt x="838746" y="766909"/>
                </a:lnTo>
                <a:lnTo>
                  <a:pt x="833569" y="757584"/>
                </a:lnTo>
                <a:lnTo>
                  <a:pt x="833626" y="750364"/>
                </a:lnTo>
                <a:lnTo>
                  <a:pt x="827515" y="757019"/>
                </a:lnTo>
                <a:lnTo>
                  <a:pt x="820246" y="756957"/>
                </a:lnTo>
                <a:lnTo>
                  <a:pt x="816540" y="765177"/>
                </a:lnTo>
                <a:lnTo>
                  <a:pt x="814097" y="767219"/>
                </a:lnTo>
                <a:lnTo>
                  <a:pt x="809686" y="763568"/>
                </a:lnTo>
                <a:lnTo>
                  <a:pt x="802809" y="764536"/>
                </a:lnTo>
                <a:lnTo>
                  <a:pt x="797098" y="770156"/>
                </a:lnTo>
                <a:lnTo>
                  <a:pt x="790628" y="770608"/>
                </a:lnTo>
                <a:lnTo>
                  <a:pt x="787317" y="778313"/>
                </a:lnTo>
                <a:close/>
              </a:path>
            </a:pathLst>
          </a:custGeom>
          <a:solidFill>
            <a:srgbClr val="FF4E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grpSp>
        <p:nvGrpSpPr>
          <p:cNvPr id="801" name="M15">
            <a:extLst>
              <a:ext uri="{FF2B5EF4-FFF2-40B4-BE49-F238E27FC236}">
                <a16:creationId xmlns:a16="http://schemas.microsoft.com/office/drawing/2014/main" id="{E39CF6E3-5ADD-4A35-AFAA-67D52CE0CB6C}"/>
              </a:ext>
            </a:extLst>
          </p:cNvPr>
          <p:cNvGrpSpPr/>
          <p:nvPr/>
        </p:nvGrpSpPr>
        <p:grpSpPr>
          <a:xfrm>
            <a:off x="7240628" y="3182617"/>
            <a:ext cx="583991" cy="534874"/>
            <a:chOff x="2240235" y="1984049"/>
            <a:chExt cx="678427" cy="593108"/>
          </a:xfrm>
        </p:grpSpPr>
        <p:sp>
          <p:nvSpPr>
            <p:cNvPr id="965" name="ID_178">
              <a:extLst>
                <a:ext uri="{FF2B5EF4-FFF2-40B4-BE49-F238E27FC236}">
                  <a16:creationId xmlns:a16="http://schemas.microsoft.com/office/drawing/2014/main" id="{9F591F65-71CE-40DE-A00E-E739AF7959FB}"/>
                </a:ext>
              </a:extLst>
            </p:cNvPr>
            <p:cNvSpPr/>
            <p:nvPr/>
          </p:nvSpPr>
          <p:spPr>
            <a:xfrm>
              <a:off x="2240235" y="1984049"/>
              <a:ext cx="678427" cy="593108"/>
            </a:xfrm>
            <a:custGeom>
              <a:avLst/>
              <a:gdLst/>
              <a:ahLst/>
              <a:cxnLst/>
              <a:rect l="0" t="0" r="0" b="0"/>
              <a:pathLst>
                <a:path w="678427" h="593108">
                  <a:moveTo>
                    <a:pt x="648857" y="20448"/>
                  </a:moveTo>
                  <a:lnTo>
                    <a:pt x="647246" y="31002"/>
                  </a:lnTo>
                  <a:lnTo>
                    <a:pt x="647772" y="41448"/>
                  </a:lnTo>
                  <a:lnTo>
                    <a:pt x="650977" y="45476"/>
                  </a:lnTo>
                  <a:lnTo>
                    <a:pt x="660202" y="49722"/>
                  </a:lnTo>
                  <a:lnTo>
                    <a:pt x="667905" y="57708"/>
                  </a:lnTo>
                  <a:lnTo>
                    <a:pt x="669858" y="62321"/>
                  </a:lnTo>
                  <a:lnTo>
                    <a:pt x="678426" y="70260"/>
                  </a:lnTo>
                  <a:lnTo>
                    <a:pt x="677946" y="77617"/>
                  </a:lnTo>
                  <a:lnTo>
                    <a:pt x="671706" y="81604"/>
                  </a:lnTo>
                  <a:lnTo>
                    <a:pt x="666617" y="82912"/>
                  </a:lnTo>
                  <a:lnTo>
                    <a:pt x="668170" y="88070"/>
                  </a:lnTo>
                  <a:lnTo>
                    <a:pt x="663882" y="88289"/>
                  </a:lnTo>
                  <a:lnTo>
                    <a:pt x="665435" y="93447"/>
                  </a:lnTo>
                  <a:lnTo>
                    <a:pt x="661841" y="98868"/>
                  </a:lnTo>
                  <a:lnTo>
                    <a:pt x="659056" y="94819"/>
                  </a:lnTo>
                  <a:lnTo>
                    <a:pt x="656346" y="100718"/>
                  </a:lnTo>
                  <a:lnTo>
                    <a:pt x="664708" y="104483"/>
                  </a:lnTo>
                  <a:lnTo>
                    <a:pt x="669480" y="105287"/>
                  </a:lnTo>
                  <a:lnTo>
                    <a:pt x="668191" y="113734"/>
                  </a:lnTo>
                  <a:lnTo>
                    <a:pt x="671731" y="115648"/>
                  </a:lnTo>
                  <a:lnTo>
                    <a:pt x="670442" y="124094"/>
                  </a:lnTo>
                  <a:lnTo>
                    <a:pt x="672347" y="127663"/>
                  </a:lnTo>
                  <a:lnTo>
                    <a:pt x="669178" y="133064"/>
                  </a:lnTo>
                  <a:lnTo>
                    <a:pt x="659755" y="134067"/>
                  </a:lnTo>
                  <a:lnTo>
                    <a:pt x="657878" y="131019"/>
                  </a:lnTo>
                  <a:lnTo>
                    <a:pt x="651383" y="130299"/>
                  </a:lnTo>
                  <a:lnTo>
                    <a:pt x="657283" y="136287"/>
                  </a:lnTo>
                  <a:lnTo>
                    <a:pt x="655697" y="138986"/>
                  </a:lnTo>
                  <a:lnTo>
                    <a:pt x="659848" y="152919"/>
                  </a:lnTo>
                  <a:lnTo>
                    <a:pt x="657294" y="153572"/>
                  </a:lnTo>
                  <a:lnTo>
                    <a:pt x="655435" y="159428"/>
                  </a:lnTo>
                  <a:lnTo>
                    <a:pt x="659358" y="160277"/>
                  </a:lnTo>
                  <a:lnTo>
                    <a:pt x="652678" y="173186"/>
                  </a:lnTo>
                  <a:lnTo>
                    <a:pt x="652079" y="178454"/>
                  </a:lnTo>
                  <a:lnTo>
                    <a:pt x="648362" y="181784"/>
                  </a:lnTo>
                  <a:lnTo>
                    <a:pt x="645728" y="180868"/>
                  </a:lnTo>
                  <a:lnTo>
                    <a:pt x="645101" y="185613"/>
                  </a:lnTo>
                  <a:lnTo>
                    <a:pt x="641813" y="188920"/>
                  </a:lnTo>
                  <a:lnTo>
                    <a:pt x="634519" y="189806"/>
                  </a:lnTo>
                  <a:lnTo>
                    <a:pt x="636577" y="196514"/>
                  </a:lnTo>
                  <a:lnTo>
                    <a:pt x="640454" y="196321"/>
                  </a:lnTo>
                  <a:lnTo>
                    <a:pt x="644056" y="199285"/>
                  </a:lnTo>
                  <a:lnTo>
                    <a:pt x="643507" y="205599"/>
                  </a:lnTo>
                  <a:lnTo>
                    <a:pt x="634328" y="203435"/>
                  </a:lnTo>
                  <a:lnTo>
                    <a:pt x="626219" y="205405"/>
                  </a:lnTo>
                  <a:lnTo>
                    <a:pt x="631621" y="209854"/>
                  </a:lnTo>
                  <a:lnTo>
                    <a:pt x="628199" y="210546"/>
                  </a:lnTo>
                  <a:lnTo>
                    <a:pt x="625767" y="213809"/>
                  </a:lnTo>
                  <a:lnTo>
                    <a:pt x="627645" y="216859"/>
                  </a:lnTo>
                  <a:lnTo>
                    <a:pt x="622954" y="218137"/>
                  </a:lnTo>
                  <a:lnTo>
                    <a:pt x="615776" y="212724"/>
                  </a:lnTo>
                  <a:lnTo>
                    <a:pt x="614761" y="218536"/>
                  </a:lnTo>
                  <a:lnTo>
                    <a:pt x="615015" y="223761"/>
                  </a:lnTo>
                  <a:lnTo>
                    <a:pt x="618110" y="225183"/>
                  </a:lnTo>
                  <a:lnTo>
                    <a:pt x="614481" y="230597"/>
                  </a:lnTo>
                  <a:lnTo>
                    <a:pt x="607149" y="230951"/>
                  </a:lnTo>
                  <a:lnTo>
                    <a:pt x="611258" y="235467"/>
                  </a:lnTo>
                  <a:lnTo>
                    <a:pt x="607425" y="236700"/>
                  </a:lnTo>
                  <a:lnTo>
                    <a:pt x="600753" y="232830"/>
                  </a:lnTo>
                  <a:lnTo>
                    <a:pt x="596414" y="232513"/>
                  </a:lnTo>
                  <a:lnTo>
                    <a:pt x="592630" y="234788"/>
                  </a:lnTo>
                  <a:lnTo>
                    <a:pt x="589967" y="233343"/>
                  </a:lnTo>
                  <a:lnTo>
                    <a:pt x="592332" y="228517"/>
                  </a:lnTo>
                  <a:lnTo>
                    <a:pt x="585024" y="229386"/>
                  </a:lnTo>
                  <a:lnTo>
                    <a:pt x="578862" y="227057"/>
                  </a:lnTo>
                  <a:lnTo>
                    <a:pt x="577284" y="230274"/>
                  </a:lnTo>
                  <a:lnTo>
                    <a:pt x="582780" y="236825"/>
                  </a:lnTo>
                  <a:lnTo>
                    <a:pt x="582065" y="240002"/>
                  </a:lnTo>
                  <a:lnTo>
                    <a:pt x="586910" y="241869"/>
                  </a:lnTo>
                  <a:lnTo>
                    <a:pt x="585788" y="245588"/>
                  </a:lnTo>
                  <a:lnTo>
                    <a:pt x="587786" y="251256"/>
                  </a:lnTo>
                  <a:lnTo>
                    <a:pt x="583690" y="256163"/>
                  </a:lnTo>
                  <a:lnTo>
                    <a:pt x="581236" y="249993"/>
                  </a:lnTo>
                  <a:lnTo>
                    <a:pt x="580015" y="251622"/>
                  </a:lnTo>
                  <a:lnTo>
                    <a:pt x="580628" y="264688"/>
                  </a:lnTo>
                  <a:lnTo>
                    <a:pt x="576739" y="264870"/>
                  </a:lnTo>
                  <a:lnTo>
                    <a:pt x="579518" y="259502"/>
                  </a:lnTo>
                  <a:lnTo>
                    <a:pt x="573952" y="260810"/>
                  </a:lnTo>
                  <a:lnTo>
                    <a:pt x="566463" y="258015"/>
                  </a:lnTo>
                  <a:lnTo>
                    <a:pt x="563585" y="261291"/>
                  </a:lnTo>
                  <a:lnTo>
                    <a:pt x="569443" y="266257"/>
                  </a:lnTo>
                  <a:lnTo>
                    <a:pt x="567044" y="270559"/>
                  </a:lnTo>
                  <a:lnTo>
                    <a:pt x="553073" y="268059"/>
                  </a:lnTo>
                  <a:lnTo>
                    <a:pt x="549426" y="264035"/>
                  </a:lnTo>
                  <a:lnTo>
                    <a:pt x="538005" y="260362"/>
                  </a:lnTo>
                  <a:lnTo>
                    <a:pt x="538099" y="262453"/>
                  </a:lnTo>
                  <a:lnTo>
                    <a:pt x="533779" y="262647"/>
                  </a:lnTo>
                  <a:lnTo>
                    <a:pt x="532775" y="259550"/>
                  </a:lnTo>
                  <a:lnTo>
                    <a:pt x="528794" y="257633"/>
                  </a:lnTo>
                  <a:lnTo>
                    <a:pt x="521892" y="267891"/>
                  </a:lnTo>
                  <a:lnTo>
                    <a:pt x="516776" y="269688"/>
                  </a:lnTo>
                  <a:lnTo>
                    <a:pt x="513659" y="267731"/>
                  </a:lnTo>
                  <a:lnTo>
                    <a:pt x="518534" y="280086"/>
                  </a:lnTo>
                  <a:lnTo>
                    <a:pt x="516465" y="282272"/>
                  </a:lnTo>
                  <a:lnTo>
                    <a:pt x="514694" y="291254"/>
                  </a:lnTo>
                  <a:lnTo>
                    <a:pt x="506544" y="293182"/>
                  </a:lnTo>
                  <a:lnTo>
                    <a:pt x="502947" y="290196"/>
                  </a:lnTo>
                  <a:lnTo>
                    <a:pt x="490151" y="294938"/>
                  </a:lnTo>
                  <a:lnTo>
                    <a:pt x="484960" y="295160"/>
                  </a:lnTo>
                  <a:lnTo>
                    <a:pt x="481266" y="300031"/>
                  </a:lnTo>
                  <a:lnTo>
                    <a:pt x="475774" y="303406"/>
                  </a:lnTo>
                  <a:lnTo>
                    <a:pt x="469649" y="302093"/>
                  </a:lnTo>
                  <a:lnTo>
                    <a:pt x="463202" y="303410"/>
                  </a:lnTo>
                  <a:lnTo>
                    <a:pt x="463355" y="307070"/>
                  </a:lnTo>
                  <a:lnTo>
                    <a:pt x="459503" y="308277"/>
                  </a:lnTo>
                  <a:lnTo>
                    <a:pt x="451709" y="319073"/>
                  </a:lnTo>
                  <a:lnTo>
                    <a:pt x="453138" y="322157"/>
                  </a:lnTo>
                  <a:lnTo>
                    <a:pt x="451187" y="327474"/>
                  </a:lnTo>
                  <a:lnTo>
                    <a:pt x="454241" y="327872"/>
                  </a:lnTo>
                  <a:lnTo>
                    <a:pt x="451402" y="332702"/>
                  </a:lnTo>
                  <a:lnTo>
                    <a:pt x="444164" y="336141"/>
                  </a:lnTo>
                  <a:lnTo>
                    <a:pt x="445592" y="339225"/>
                  </a:lnTo>
                  <a:lnTo>
                    <a:pt x="441691" y="339384"/>
                  </a:lnTo>
                  <a:lnTo>
                    <a:pt x="440718" y="336805"/>
                  </a:lnTo>
                  <a:lnTo>
                    <a:pt x="432547" y="338707"/>
                  </a:lnTo>
                  <a:lnTo>
                    <a:pt x="432379" y="334524"/>
                  </a:lnTo>
                  <a:lnTo>
                    <a:pt x="425753" y="331648"/>
                  </a:lnTo>
                  <a:lnTo>
                    <a:pt x="420099" y="331350"/>
                  </a:lnTo>
                  <a:lnTo>
                    <a:pt x="422078" y="326558"/>
                  </a:lnTo>
                  <a:lnTo>
                    <a:pt x="419766" y="322984"/>
                  </a:lnTo>
                  <a:lnTo>
                    <a:pt x="421332" y="318733"/>
                  </a:lnTo>
                  <a:lnTo>
                    <a:pt x="418630" y="316222"/>
                  </a:lnTo>
                  <a:lnTo>
                    <a:pt x="409537" y="316582"/>
                  </a:lnTo>
                  <a:lnTo>
                    <a:pt x="403785" y="313665"/>
                  </a:lnTo>
                  <a:lnTo>
                    <a:pt x="400484" y="317983"/>
                  </a:lnTo>
                  <a:lnTo>
                    <a:pt x="403450" y="327293"/>
                  </a:lnTo>
                  <a:lnTo>
                    <a:pt x="406957" y="328203"/>
                  </a:lnTo>
                  <a:lnTo>
                    <a:pt x="390363" y="336702"/>
                  </a:lnTo>
                  <a:lnTo>
                    <a:pt x="385495" y="334271"/>
                  </a:lnTo>
                  <a:lnTo>
                    <a:pt x="379822" y="333440"/>
                  </a:lnTo>
                  <a:lnTo>
                    <a:pt x="378248" y="337689"/>
                  </a:lnTo>
                  <a:lnTo>
                    <a:pt x="379392" y="344976"/>
                  </a:lnTo>
                  <a:lnTo>
                    <a:pt x="381107" y="344387"/>
                  </a:lnTo>
                  <a:lnTo>
                    <a:pt x="384420" y="351592"/>
                  </a:lnTo>
                  <a:lnTo>
                    <a:pt x="379670" y="352296"/>
                  </a:lnTo>
                  <a:lnTo>
                    <a:pt x="380776" y="358538"/>
                  </a:lnTo>
                  <a:lnTo>
                    <a:pt x="380087" y="363277"/>
                  </a:lnTo>
                  <a:lnTo>
                    <a:pt x="375887" y="367101"/>
                  </a:lnTo>
                  <a:lnTo>
                    <a:pt x="375137" y="370271"/>
                  </a:lnTo>
                  <a:lnTo>
                    <a:pt x="376460" y="382265"/>
                  </a:lnTo>
                  <a:lnTo>
                    <a:pt x="379933" y="382133"/>
                  </a:lnTo>
                  <a:lnTo>
                    <a:pt x="382758" y="387786"/>
                  </a:lnTo>
                  <a:lnTo>
                    <a:pt x="388624" y="393322"/>
                  </a:lnTo>
                  <a:lnTo>
                    <a:pt x="393403" y="393139"/>
                  </a:lnTo>
                  <a:lnTo>
                    <a:pt x="399778" y="389227"/>
                  </a:lnTo>
                  <a:lnTo>
                    <a:pt x="406748" y="389479"/>
                  </a:lnTo>
                  <a:lnTo>
                    <a:pt x="408277" y="395179"/>
                  </a:lnTo>
                  <a:lnTo>
                    <a:pt x="413553" y="396543"/>
                  </a:lnTo>
                  <a:lnTo>
                    <a:pt x="415373" y="398566"/>
                  </a:lnTo>
                  <a:lnTo>
                    <a:pt x="421933" y="399354"/>
                  </a:lnTo>
                  <a:lnTo>
                    <a:pt x="422078" y="403014"/>
                  </a:lnTo>
                  <a:lnTo>
                    <a:pt x="428063" y="411154"/>
                  </a:lnTo>
                  <a:lnTo>
                    <a:pt x="433862" y="414587"/>
                  </a:lnTo>
                  <a:lnTo>
                    <a:pt x="441234" y="413766"/>
                  </a:lnTo>
                  <a:lnTo>
                    <a:pt x="446345" y="410940"/>
                  </a:lnTo>
                  <a:lnTo>
                    <a:pt x="451712" y="414386"/>
                  </a:lnTo>
                  <a:lnTo>
                    <a:pt x="456887" y="413126"/>
                  </a:lnTo>
                  <a:lnTo>
                    <a:pt x="460518" y="416642"/>
                  </a:lnTo>
                  <a:lnTo>
                    <a:pt x="463845" y="412838"/>
                  </a:lnTo>
                  <a:lnTo>
                    <a:pt x="468259" y="414225"/>
                  </a:lnTo>
                  <a:lnTo>
                    <a:pt x="476498" y="413356"/>
                  </a:lnTo>
                  <a:lnTo>
                    <a:pt x="478849" y="417447"/>
                  </a:lnTo>
                  <a:lnTo>
                    <a:pt x="483043" y="413604"/>
                  </a:lnTo>
                  <a:lnTo>
                    <a:pt x="482786" y="417804"/>
                  </a:lnTo>
                  <a:lnTo>
                    <a:pt x="475154" y="422840"/>
                  </a:lnTo>
                  <a:lnTo>
                    <a:pt x="472457" y="420858"/>
                  </a:lnTo>
                  <a:lnTo>
                    <a:pt x="466998" y="425799"/>
                  </a:lnTo>
                  <a:lnTo>
                    <a:pt x="471937" y="429259"/>
                  </a:lnTo>
                  <a:lnTo>
                    <a:pt x="469631" y="436687"/>
                  </a:lnTo>
                  <a:lnTo>
                    <a:pt x="467847" y="435714"/>
                  </a:lnTo>
                  <a:lnTo>
                    <a:pt x="468087" y="441465"/>
                  </a:lnTo>
                  <a:lnTo>
                    <a:pt x="465408" y="450479"/>
                  </a:lnTo>
                  <a:lnTo>
                    <a:pt x="471201" y="453380"/>
                  </a:lnTo>
                  <a:lnTo>
                    <a:pt x="475385" y="459489"/>
                  </a:lnTo>
                  <a:lnTo>
                    <a:pt x="484534" y="459103"/>
                  </a:lnTo>
                  <a:lnTo>
                    <a:pt x="490901" y="465117"/>
                  </a:lnTo>
                  <a:lnTo>
                    <a:pt x="499842" y="469972"/>
                  </a:lnTo>
                  <a:lnTo>
                    <a:pt x="498871" y="477869"/>
                  </a:lnTo>
                  <a:lnTo>
                    <a:pt x="502629" y="483992"/>
                  </a:lnTo>
                  <a:lnTo>
                    <a:pt x="510435" y="482607"/>
                  </a:lnTo>
                  <a:lnTo>
                    <a:pt x="518767" y="483291"/>
                  </a:lnTo>
                  <a:lnTo>
                    <a:pt x="523520" y="491986"/>
                  </a:lnTo>
                  <a:lnTo>
                    <a:pt x="523864" y="499826"/>
                  </a:lnTo>
                  <a:lnTo>
                    <a:pt x="517754" y="500094"/>
                  </a:lnTo>
                  <a:lnTo>
                    <a:pt x="519889" y="508904"/>
                  </a:lnTo>
                  <a:lnTo>
                    <a:pt x="528714" y="510611"/>
                  </a:lnTo>
                  <a:lnTo>
                    <a:pt x="531886" y="513089"/>
                  </a:lnTo>
                  <a:lnTo>
                    <a:pt x="530694" y="525710"/>
                  </a:lnTo>
                  <a:lnTo>
                    <a:pt x="539229" y="530568"/>
                  </a:lnTo>
                  <a:lnTo>
                    <a:pt x="539555" y="537886"/>
                  </a:lnTo>
                  <a:lnTo>
                    <a:pt x="529890" y="537267"/>
                  </a:lnTo>
                  <a:lnTo>
                    <a:pt x="526715" y="544739"/>
                  </a:lnTo>
                  <a:lnTo>
                    <a:pt x="523217" y="544892"/>
                  </a:lnTo>
                  <a:lnTo>
                    <a:pt x="523217" y="544892"/>
                  </a:lnTo>
                  <a:lnTo>
                    <a:pt x="523217" y="544892"/>
                  </a:lnTo>
                  <a:lnTo>
                    <a:pt x="523217" y="544892"/>
                  </a:lnTo>
                  <a:lnTo>
                    <a:pt x="515782" y="545217"/>
                  </a:lnTo>
                  <a:lnTo>
                    <a:pt x="515782" y="545217"/>
                  </a:lnTo>
                  <a:lnTo>
                    <a:pt x="503839" y="542592"/>
                  </a:lnTo>
                  <a:lnTo>
                    <a:pt x="503660" y="538410"/>
                  </a:lnTo>
                  <a:lnTo>
                    <a:pt x="497820" y="534995"/>
                  </a:lnTo>
                  <a:lnTo>
                    <a:pt x="495219" y="535630"/>
                  </a:lnTo>
                  <a:lnTo>
                    <a:pt x="493752" y="532027"/>
                  </a:lnTo>
                  <a:lnTo>
                    <a:pt x="485403" y="531334"/>
                  </a:lnTo>
                  <a:lnTo>
                    <a:pt x="485292" y="528720"/>
                  </a:lnTo>
                  <a:lnTo>
                    <a:pt x="478977" y="524273"/>
                  </a:lnTo>
                  <a:lnTo>
                    <a:pt x="472706" y="531343"/>
                  </a:lnTo>
                  <a:lnTo>
                    <a:pt x="466938" y="529488"/>
                  </a:lnTo>
                  <a:lnTo>
                    <a:pt x="459315" y="525091"/>
                  </a:lnTo>
                  <a:lnTo>
                    <a:pt x="448712" y="511910"/>
                  </a:lnTo>
                  <a:lnTo>
                    <a:pt x="445986" y="509403"/>
                  </a:lnTo>
                  <a:lnTo>
                    <a:pt x="438915" y="507594"/>
                  </a:lnTo>
                  <a:lnTo>
                    <a:pt x="438394" y="505520"/>
                  </a:lnTo>
                  <a:lnTo>
                    <a:pt x="438394" y="505520"/>
                  </a:lnTo>
                  <a:lnTo>
                    <a:pt x="438394" y="505520"/>
                  </a:lnTo>
                  <a:lnTo>
                    <a:pt x="438394" y="505520"/>
                  </a:lnTo>
                  <a:lnTo>
                    <a:pt x="420309" y="501529"/>
                  </a:lnTo>
                  <a:lnTo>
                    <a:pt x="415615" y="493336"/>
                  </a:lnTo>
                  <a:lnTo>
                    <a:pt x="410651" y="489341"/>
                  </a:lnTo>
                  <a:lnTo>
                    <a:pt x="408197" y="493626"/>
                  </a:lnTo>
                  <a:lnTo>
                    <a:pt x="409983" y="494604"/>
                  </a:lnTo>
                  <a:lnTo>
                    <a:pt x="405345" y="498973"/>
                  </a:lnTo>
                  <a:lnTo>
                    <a:pt x="401042" y="500711"/>
                  </a:lnTo>
                  <a:lnTo>
                    <a:pt x="399181" y="509160"/>
                  </a:lnTo>
                  <a:lnTo>
                    <a:pt x="404624" y="514186"/>
                  </a:lnTo>
                  <a:lnTo>
                    <a:pt x="407661" y="513544"/>
                  </a:lnTo>
                  <a:lnTo>
                    <a:pt x="409399" y="524472"/>
                  </a:lnTo>
                  <a:lnTo>
                    <a:pt x="405172" y="528301"/>
                  </a:lnTo>
                  <a:lnTo>
                    <a:pt x="409602" y="529700"/>
                  </a:lnTo>
                  <a:lnTo>
                    <a:pt x="409786" y="534405"/>
                  </a:lnTo>
                  <a:lnTo>
                    <a:pt x="402759" y="545149"/>
                  </a:lnTo>
                  <a:lnTo>
                    <a:pt x="411456" y="554759"/>
                  </a:lnTo>
                  <a:lnTo>
                    <a:pt x="407506" y="565907"/>
                  </a:lnTo>
                  <a:lnTo>
                    <a:pt x="408443" y="567441"/>
                  </a:lnTo>
                  <a:lnTo>
                    <a:pt x="404706" y="572821"/>
                  </a:lnTo>
                  <a:lnTo>
                    <a:pt x="400312" y="583985"/>
                  </a:lnTo>
                  <a:lnTo>
                    <a:pt x="396011" y="586244"/>
                  </a:lnTo>
                  <a:lnTo>
                    <a:pt x="394518" y="593107"/>
                  </a:lnTo>
                  <a:lnTo>
                    <a:pt x="393582" y="591572"/>
                  </a:lnTo>
                  <a:lnTo>
                    <a:pt x="376930" y="592202"/>
                  </a:lnTo>
                  <a:lnTo>
                    <a:pt x="372888" y="589736"/>
                  </a:lnTo>
                  <a:lnTo>
                    <a:pt x="372733" y="585553"/>
                  </a:lnTo>
                  <a:lnTo>
                    <a:pt x="375663" y="581779"/>
                  </a:lnTo>
                  <a:lnTo>
                    <a:pt x="374271" y="579738"/>
                  </a:lnTo>
                  <a:lnTo>
                    <a:pt x="376702" y="574412"/>
                  </a:lnTo>
                  <a:lnTo>
                    <a:pt x="380702" y="575832"/>
                  </a:lnTo>
                  <a:lnTo>
                    <a:pt x="383270" y="574164"/>
                  </a:lnTo>
                  <a:lnTo>
                    <a:pt x="377839" y="569657"/>
                  </a:lnTo>
                  <a:lnTo>
                    <a:pt x="367204" y="578430"/>
                  </a:lnTo>
                  <a:lnTo>
                    <a:pt x="359817" y="580273"/>
                  </a:lnTo>
                  <a:lnTo>
                    <a:pt x="354731" y="573130"/>
                  </a:lnTo>
                  <a:lnTo>
                    <a:pt x="352180" y="575317"/>
                  </a:lnTo>
                  <a:lnTo>
                    <a:pt x="346526" y="576570"/>
                  </a:lnTo>
                  <a:lnTo>
                    <a:pt x="338987" y="574224"/>
                  </a:lnTo>
                  <a:lnTo>
                    <a:pt x="335354" y="570689"/>
                  </a:lnTo>
                  <a:lnTo>
                    <a:pt x="331376" y="569784"/>
                  </a:lnTo>
                  <a:lnTo>
                    <a:pt x="321068" y="563343"/>
                  </a:lnTo>
                  <a:lnTo>
                    <a:pt x="312753" y="563633"/>
                  </a:lnTo>
                  <a:lnTo>
                    <a:pt x="312953" y="569384"/>
                  </a:lnTo>
                  <a:lnTo>
                    <a:pt x="306386" y="569611"/>
                  </a:lnTo>
                  <a:lnTo>
                    <a:pt x="300891" y="575558"/>
                  </a:lnTo>
                  <a:lnTo>
                    <a:pt x="293961" y="590973"/>
                  </a:lnTo>
                  <a:lnTo>
                    <a:pt x="291243" y="588448"/>
                  </a:lnTo>
                  <a:lnTo>
                    <a:pt x="290208" y="583772"/>
                  </a:lnTo>
                  <a:lnTo>
                    <a:pt x="284356" y="579258"/>
                  </a:lnTo>
                  <a:lnTo>
                    <a:pt x="283602" y="582947"/>
                  </a:lnTo>
                  <a:lnTo>
                    <a:pt x="280835" y="578852"/>
                  </a:lnTo>
                  <a:lnTo>
                    <a:pt x="276928" y="580029"/>
                  </a:lnTo>
                  <a:lnTo>
                    <a:pt x="273251" y="574917"/>
                  </a:lnTo>
                  <a:lnTo>
                    <a:pt x="263987" y="573127"/>
                  </a:lnTo>
                  <a:lnTo>
                    <a:pt x="256747" y="579643"/>
                  </a:lnTo>
                  <a:lnTo>
                    <a:pt x="255803" y="577580"/>
                  </a:lnTo>
                  <a:lnTo>
                    <a:pt x="261798" y="573198"/>
                  </a:lnTo>
                  <a:lnTo>
                    <a:pt x="261980" y="565341"/>
                  </a:lnTo>
                  <a:lnTo>
                    <a:pt x="268117" y="552054"/>
                  </a:lnTo>
                  <a:lnTo>
                    <a:pt x="267877" y="544733"/>
                  </a:lnTo>
                  <a:lnTo>
                    <a:pt x="274770" y="541365"/>
                  </a:lnTo>
                  <a:lnTo>
                    <a:pt x="274649" y="537705"/>
                  </a:lnTo>
                  <a:lnTo>
                    <a:pt x="270260" y="537327"/>
                  </a:lnTo>
                  <a:lnTo>
                    <a:pt x="270996" y="533115"/>
                  </a:lnTo>
                  <a:lnTo>
                    <a:pt x="268322" y="531632"/>
                  </a:lnTo>
                  <a:lnTo>
                    <a:pt x="269024" y="526375"/>
                  </a:lnTo>
                  <a:lnTo>
                    <a:pt x="268398" y="520637"/>
                  </a:lnTo>
                  <a:lnTo>
                    <a:pt x="265623" y="516017"/>
                  </a:lnTo>
                  <a:lnTo>
                    <a:pt x="267618" y="510193"/>
                  </a:lnTo>
                  <a:lnTo>
                    <a:pt x="265417" y="509742"/>
                  </a:lnTo>
                  <a:lnTo>
                    <a:pt x="249899" y="516526"/>
                  </a:lnTo>
                  <a:lnTo>
                    <a:pt x="249832" y="514435"/>
                  </a:lnTo>
                  <a:lnTo>
                    <a:pt x="243464" y="520396"/>
                  </a:lnTo>
                  <a:lnTo>
                    <a:pt x="239111" y="521058"/>
                  </a:lnTo>
                  <a:lnTo>
                    <a:pt x="238526" y="516365"/>
                  </a:lnTo>
                  <a:lnTo>
                    <a:pt x="231636" y="519722"/>
                  </a:lnTo>
                  <a:lnTo>
                    <a:pt x="227169" y="516721"/>
                  </a:lnTo>
                  <a:lnTo>
                    <a:pt x="220197" y="517460"/>
                  </a:lnTo>
                  <a:lnTo>
                    <a:pt x="218578" y="521697"/>
                  </a:lnTo>
                  <a:lnTo>
                    <a:pt x="205924" y="522606"/>
                  </a:lnTo>
                  <a:lnTo>
                    <a:pt x="201914" y="520110"/>
                  </a:lnTo>
                  <a:lnTo>
                    <a:pt x="185390" y="523217"/>
                  </a:lnTo>
                  <a:lnTo>
                    <a:pt x="178023" y="525525"/>
                  </a:lnTo>
                  <a:lnTo>
                    <a:pt x="179410" y="528102"/>
                  </a:lnTo>
                  <a:lnTo>
                    <a:pt x="174633" y="529287"/>
                  </a:lnTo>
                  <a:lnTo>
                    <a:pt x="171287" y="534617"/>
                  </a:lnTo>
                  <a:lnTo>
                    <a:pt x="161670" y="534890"/>
                  </a:lnTo>
                  <a:lnTo>
                    <a:pt x="156483" y="537130"/>
                  </a:lnTo>
                  <a:lnTo>
                    <a:pt x="147696" y="535804"/>
                  </a:lnTo>
                  <a:lnTo>
                    <a:pt x="144069" y="531194"/>
                  </a:lnTo>
                  <a:lnTo>
                    <a:pt x="136653" y="531920"/>
                  </a:lnTo>
                  <a:lnTo>
                    <a:pt x="128125" y="523776"/>
                  </a:lnTo>
                  <a:lnTo>
                    <a:pt x="127900" y="515407"/>
                  </a:lnTo>
                  <a:lnTo>
                    <a:pt x="122632" y="514501"/>
                  </a:lnTo>
                  <a:lnTo>
                    <a:pt x="115915" y="508398"/>
                  </a:lnTo>
                  <a:lnTo>
                    <a:pt x="107592" y="507569"/>
                  </a:lnTo>
                  <a:lnTo>
                    <a:pt x="107592" y="507569"/>
                  </a:lnTo>
                  <a:lnTo>
                    <a:pt x="107388" y="499723"/>
                  </a:lnTo>
                  <a:lnTo>
                    <a:pt x="109898" y="495471"/>
                  </a:lnTo>
                  <a:lnTo>
                    <a:pt x="113812" y="494845"/>
                  </a:lnTo>
                  <a:lnTo>
                    <a:pt x="118841" y="486862"/>
                  </a:lnTo>
                  <a:lnTo>
                    <a:pt x="128875" y="486594"/>
                  </a:lnTo>
                  <a:lnTo>
                    <a:pt x="140844" y="477371"/>
                  </a:lnTo>
                  <a:lnTo>
                    <a:pt x="139744" y="469026"/>
                  </a:lnTo>
                  <a:lnTo>
                    <a:pt x="144394" y="463664"/>
                  </a:lnTo>
                  <a:lnTo>
                    <a:pt x="148766" y="464067"/>
                  </a:lnTo>
                  <a:lnTo>
                    <a:pt x="148665" y="460406"/>
                  </a:lnTo>
                  <a:lnTo>
                    <a:pt x="152063" y="457170"/>
                  </a:lnTo>
                  <a:lnTo>
                    <a:pt x="154848" y="447670"/>
                  </a:lnTo>
                  <a:lnTo>
                    <a:pt x="160480" y="446465"/>
                  </a:lnTo>
                  <a:lnTo>
                    <a:pt x="163156" y="433302"/>
                  </a:lnTo>
                  <a:lnTo>
                    <a:pt x="159932" y="427113"/>
                  </a:lnTo>
                  <a:lnTo>
                    <a:pt x="153391" y="426773"/>
                  </a:lnTo>
                  <a:lnTo>
                    <a:pt x="146517" y="430105"/>
                  </a:lnTo>
                  <a:lnTo>
                    <a:pt x="145081" y="425434"/>
                  </a:lnTo>
                  <a:lnTo>
                    <a:pt x="142978" y="428109"/>
                  </a:lnTo>
                  <a:lnTo>
                    <a:pt x="136872" y="427753"/>
                  </a:lnTo>
                  <a:lnTo>
                    <a:pt x="131003" y="420061"/>
                  </a:lnTo>
                  <a:lnTo>
                    <a:pt x="130374" y="428977"/>
                  </a:lnTo>
                  <a:lnTo>
                    <a:pt x="127356" y="430105"/>
                  </a:lnTo>
                  <a:lnTo>
                    <a:pt x="122670" y="417668"/>
                  </a:lnTo>
                  <a:lnTo>
                    <a:pt x="124213" y="410299"/>
                  </a:lnTo>
                  <a:lnTo>
                    <a:pt x="117553" y="405242"/>
                  </a:lnTo>
                  <a:lnTo>
                    <a:pt x="114103" y="406380"/>
                  </a:lnTo>
                  <a:lnTo>
                    <a:pt x="109184" y="401274"/>
                  </a:lnTo>
                  <a:lnTo>
                    <a:pt x="108233" y="398158"/>
                  </a:lnTo>
                  <a:lnTo>
                    <a:pt x="112793" y="389664"/>
                  </a:lnTo>
                  <a:lnTo>
                    <a:pt x="110891" y="383433"/>
                  </a:lnTo>
                  <a:lnTo>
                    <a:pt x="113938" y="367126"/>
                  </a:lnTo>
                  <a:lnTo>
                    <a:pt x="110288" y="360417"/>
                  </a:lnTo>
                  <a:lnTo>
                    <a:pt x="106357" y="359473"/>
                  </a:lnTo>
                  <a:lnTo>
                    <a:pt x="103862" y="363726"/>
                  </a:lnTo>
                  <a:lnTo>
                    <a:pt x="98127" y="360209"/>
                  </a:lnTo>
                  <a:lnTo>
                    <a:pt x="99687" y="353365"/>
                  </a:lnTo>
                  <a:lnTo>
                    <a:pt x="98672" y="347633"/>
                  </a:lnTo>
                  <a:lnTo>
                    <a:pt x="101111" y="341289"/>
                  </a:lnTo>
                  <a:lnTo>
                    <a:pt x="103224" y="339141"/>
                  </a:lnTo>
                  <a:lnTo>
                    <a:pt x="105607" y="330704"/>
                  </a:lnTo>
                  <a:lnTo>
                    <a:pt x="105361" y="321289"/>
                  </a:lnTo>
                  <a:lnTo>
                    <a:pt x="103480" y="315580"/>
                  </a:lnTo>
                  <a:lnTo>
                    <a:pt x="94414" y="316861"/>
                  </a:lnTo>
                  <a:lnTo>
                    <a:pt x="94414" y="316861"/>
                  </a:lnTo>
                  <a:lnTo>
                    <a:pt x="93128" y="317417"/>
                  </a:lnTo>
                  <a:lnTo>
                    <a:pt x="93128" y="317417"/>
                  </a:lnTo>
                  <a:lnTo>
                    <a:pt x="91529" y="322692"/>
                  </a:lnTo>
                  <a:lnTo>
                    <a:pt x="92529" y="327900"/>
                  </a:lnTo>
                  <a:lnTo>
                    <a:pt x="86397" y="325439"/>
                  </a:lnTo>
                  <a:lnTo>
                    <a:pt x="73376" y="324716"/>
                  </a:lnTo>
                  <a:lnTo>
                    <a:pt x="68981" y="322207"/>
                  </a:lnTo>
                  <a:lnTo>
                    <a:pt x="64968" y="317595"/>
                  </a:lnTo>
                  <a:lnTo>
                    <a:pt x="64855" y="312887"/>
                  </a:lnTo>
                  <a:lnTo>
                    <a:pt x="60870" y="309319"/>
                  </a:lnTo>
                  <a:lnTo>
                    <a:pt x="59928" y="306202"/>
                  </a:lnTo>
                  <a:lnTo>
                    <a:pt x="62869" y="302467"/>
                  </a:lnTo>
                  <a:lnTo>
                    <a:pt x="61840" y="295688"/>
                  </a:lnTo>
                  <a:lnTo>
                    <a:pt x="58736" y="292622"/>
                  </a:lnTo>
                  <a:lnTo>
                    <a:pt x="56830" y="285341"/>
                  </a:lnTo>
                  <a:lnTo>
                    <a:pt x="52481" y="284398"/>
                  </a:lnTo>
                  <a:lnTo>
                    <a:pt x="50220" y="280264"/>
                  </a:lnTo>
                  <a:lnTo>
                    <a:pt x="35881" y="277459"/>
                  </a:lnTo>
                  <a:lnTo>
                    <a:pt x="37514" y="273235"/>
                  </a:lnTo>
                  <a:lnTo>
                    <a:pt x="34464" y="272258"/>
                  </a:lnTo>
                  <a:lnTo>
                    <a:pt x="32580" y="265498"/>
                  </a:lnTo>
                  <a:lnTo>
                    <a:pt x="28081" y="257750"/>
                  </a:lnTo>
                  <a:lnTo>
                    <a:pt x="28322" y="249371"/>
                  </a:lnTo>
                  <a:lnTo>
                    <a:pt x="16561" y="244925"/>
                  </a:lnTo>
                  <a:lnTo>
                    <a:pt x="15581" y="239714"/>
                  </a:lnTo>
                  <a:lnTo>
                    <a:pt x="5587" y="236794"/>
                  </a:lnTo>
                  <a:lnTo>
                    <a:pt x="0" y="237961"/>
                  </a:lnTo>
                  <a:lnTo>
                    <a:pt x="0" y="237961"/>
                  </a:lnTo>
                  <a:lnTo>
                    <a:pt x="3384" y="234748"/>
                  </a:lnTo>
                  <a:lnTo>
                    <a:pt x="7810" y="219999"/>
                  </a:lnTo>
                  <a:lnTo>
                    <a:pt x="7672" y="213722"/>
                  </a:lnTo>
                  <a:lnTo>
                    <a:pt x="11437" y="208406"/>
                  </a:lnTo>
                  <a:lnTo>
                    <a:pt x="10471" y="203718"/>
                  </a:lnTo>
                  <a:lnTo>
                    <a:pt x="7386" y="200646"/>
                  </a:lnTo>
                  <a:lnTo>
                    <a:pt x="12021" y="195834"/>
                  </a:lnTo>
                  <a:lnTo>
                    <a:pt x="14606" y="195777"/>
                  </a:lnTo>
                  <a:lnTo>
                    <a:pt x="18388" y="191506"/>
                  </a:lnTo>
                  <a:lnTo>
                    <a:pt x="14350" y="184270"/>
                  </a:lnTo>
                  <a:lnTo>
                    <a:pt x="10464" y="183833"/>
                  </a:lnTo>
                  <a:lnTo>
                    <a:pt x="10360" y="179126"/>
                  </a:lnTo>
                  <a:lnTo>
                    <a:pt x="7720" y="176567"/>
                  </a:lnTo>
                  <a:lnTo>
                    <a:pt x="10095" y="167096"/>
                  </a:lnTo>
                  <a:lnTo>
                    <a:pt x="24650" y="163631"/>
                  </a:lnTo>
                  <a:lnTo>
                    <a:pt x="24650" y="163631"/>
                  </a:lnTo>
                  <a:lnTo>
                    <a:pt x="31962" y="163464"/>
                  </a:lnTo>
                  <a:lnTo>
                    <a:pt x="39322" y="165387"/>
                  </a:lnTo>
                  <a:lnTo>
                    <a:pt x="51366" y="165103"/>
                  </a:lnTo>
                  <a:lnTo>
                    <a:pt x="54833" y="166066"/>
                  </a:lnTo>
                  <a:lnTo>
                    <a:pt x="61272" y="165388"/>
                  </a:lnTo>
                  <a:lnTo>
                    <a:pt x="61272" y="165388"/>
                  </a:lnTo>
                  <a:lnTo>
                    <a:pt x="65940" y="162658"/>
                  </a:lnTo>
                  <a:lnTo>
                    <a:pt x="65940" y="162658"/>
                  </a:lnTo>
                  <a:lnTo>
                    <a:pt x="75779" y="160321"/>
                  </a:lnTo>
                  <a:lnTo>
                    <a:pt x="78373" y="160780"/>
                  </a:lnTo>
                  <a:lnTo>
                    <a:pt x="86491" y="158482"/>
                  </a:lnTo>
                  <a:lnTo>
                    <a:pt x="91947" y="153110"/>
                  </a:lnTo>
                  <a:lnTo>
                    <a:pt x="96405" y="142529"/>
                  </a:lnTo>
                  <a:lnTo>
                    <a:pt x="104680" y="146500"/>
                  </a:lnTo>
                  <a:lnTo>
                    <a:pt x="111043" y="159415"/>
                  </a:lnTo>
                  <a:lnTo>
                    <a:pt x="111209" y="165690"/>
                  </a:lnTo>
                  <a:lnTo>
                    <a:pt x="114734" y="168736"/>
                  </a:lnTo>
                  <a:lnTo>
                    <a:pt x="118494" y="164449"/>
                  </a:lnTo>
                  <a:lnTo>
                    <a:pt x="118381" y="160266"/>
                  </a:lnTo>
                  <a:lnTo>
                    <a:pt x="122668" y="159627"/>
                  </a:lnTo>
                  <a:lnTo>
                    <a:pt x="121477" y="163323"/>
                  </a:lnTo>
                  <a:lnTo>
                    <a:pt x="125735" y="161637"/>
                  </a:lnTo>
                  <a:lnTo>
                    <a:pt x="123056" y="158047"/>
                  </a:lnTo>
                  <a:lnTo>
                    <a:pt x="127285" y="155316"/>
                  </a:lnTo>
                  <a:lnTo>
                    <a:pt x="135584" y="159798"/>
                  </a:lnTo>
                  <a:lnTo>
                    <a:pt x="139367" y="156554"/>
                  </a:lnTo>
                  <a:lnTo>
                    <a:pt x="137575" y="153987"/>
                  </a:lnTo>
                  <a:lnTo>
                    <a:pt x="140999" y="153368"/>
                  </a:lnTo>
                  <a:lnTo>
                    <a:pt x="146066" y="165264"/>
                  </a:lnTo>
                  <a:lnTo>
                    <a:pt x="141406" y="168010"/>
                  </a:lnTo>
                  <a:lnTo>
                    <a:pt x="141552" y="173240"/>
                  </a:lnTo>
                  <a:lnTo>
                    <a:pt x="147263" y="177267"/>
                  </a:lnTo>
                  <a:lnTo>
                    <a:pt x="148271" y="182472"/>
                  </a:lnTo>
                  <a:lnTo>
                    <a:pt x="154758" y="183336"/>
                  </a:lnTo>
                  <a:lnTo>
                    <a:pt x="156584" y="186948"/>
                  </a:lnTo>
                  <a:lnTo>
                    <a:pt x="161365" y="188381"/>
                  </a:lnTo>
                  <a:lnTo>
                    <a:pt x="160208" y="193125"/>
                  </a:lnTo>
                  <a:lnTo>
                    <a:pt x="165776" y="191918"/>
                  </a:lnTo>
                  <a:lnTo>
                    <a:pt x="166743" y="195554"/>
                  </a:lnTo>
                  <a:lnTo>
                    <a:pt x="173158" y="193798"/>
                  </a:lnTo>
                  <a:lnTo>
                    <a:pt x="169834" y="198082"/>
                  </a:lnTo>
                  <a:lnTo>
                    <a:pt x="171633" y="200646"/>
                  </a:lnTo>
                  <a:lnTo>
                    <a:pt x="173219" y="195889"/>
                  </a:lnTo>
                  <a:lnTo>
                    <a:pt x="176542" y="191605"/>
                  </a:lnTo>
                  <a:lnTo>
                    <a:pt x="175497" y="185355"/>
                  </a:lnTo>
                  <a:lnTo>
                    <a:pt x="181909" y="183596"/>
                  </a:lnTo>
                  <a:lnTo>
                    <a:pt x="180955" y="180484"/>
                  </a:lnTo>
                  <a:lnTo>
                    <a:pt x="193453" y="180635"/>
                  </a:lnTo>
                  <a:lnTo>
                    <a:pt x="195636" y="181616"/>
                  </a:lnTo>
                  <a:lnTo>
                    <a:pt x="198732" y="170008"/>
                  </a:lnTo>
                  <a:lnTo>
                    <a:pt x="205121" y="167720"/>
                  </a:lnTo>
                  <a:lnTo>
                    <a:pt x="207574" y="163457"/>
                  </a:lnTo>
                  <a:lnTo>
                    <a:pt x="213117" y="161716"/>
                  </a:lnTo>
                  <a:lnTo>
                    <a:pt x="214707" y="157480"/>
                  </a:lnTo>
                  <a:lnTo>
                    <a:pt x="220395" y="160443"/>
                  </a:lnTo>
                  <a:lnTo>
                    <a:pt x="219764" y="167790"/>
                  </a:lnTo>
                  <a:lnTo>
                    <a:pt x="227970" y="168579"/>
                  </a:lnTo>
                  <a:lnTo>
                    <a:pt x="228185" y="175377"/>
                  </a:lnTo>
                  <a:lnTo>
                    <a:pt x="231910" y="184157"/>
                  </a:lnTo>
                  <a:lnTo>
                    <a:pt x="241364" y="183331"/>
                  </a:lnTo>
                  <a:lnTo>
                    <a:pt x="244606" y="176945"/>
                  </a:lnTo>
                  <a:lnTo>
                    <a:pt x="250546" y="174136"/>
                  </a:lnTo>
                  <a:lnTo>
                    <a:pt x="253626" y="176129"/>
                  </a:lnTo>
                  <a:lnTo>
                    <a:pt x="256931" y="171833"/>
                  </a:lnTo>
                  <a:lnTo>
                    <a:pt x="255502" y="180778"/>
                  </a:lnTo>
                  <a:lnTo>
                    <a:pt x="259427" y="182219"/>
                  </a:lnTo>
                  <a:lnTo>
                    <a:pt x="262697" y="176877"/>
                  </a:lnTo>
                  <a:lnTo>
                    <a:pt x="270770" y="173467"/>
                  </a:lnTo>
                  <a:lnTo>
                    <a:pt x="267135" y="167831"/>
                  </a:lnTo>
                  <a:lnTo>
                    <a:pt x="270524" y="166147"/>
                  </a:lnTo>
                  <a:lnTo>
                    <a:pt x="278679" y="165349"/>
                  </a:lnTo>
                  <a:lnTo>
                    <a:pt x="282821" y="160498"/>
                  </a:lnTo>
                  <a:lnTo>
                    <a:pt x="286709" y="160889"/>
                  </a:lnTo>
                  <a:lnTo>
                    <a:pt x="287802" y="155093"/>
                  </a:lnTo>
                  <a:lnTo>
                    <a:pt x="292138" y="155991"/>
                  </a:lnTo>
                  <a:lnTo>
                    <a:pt x="299411" y="154693"/>
                  </a:lnTo>
                  <a:lnTo>
                    <a:pt x="304049" y="151914"/>
                  </a:lnTo>
                  <a:lnTo>
                    <a:pt x="308403" y="153331"/>
                  </a:lnTo>
                  <a:lnTo>
                    <a:pt x="317357" y="150921"/>
                  </a:lnTo>
                  <a:lnTo>
                    <a:pt x="321806" y="154950"/>
                  </a:lnTo>
                  <a:lnTo>
                    <a:pt x="323880" y="152782"/>
                  </a:lnTo>
                  <a:lnTo>
                    <a:pt x="323692" y="147554"/>
                  </a:lnTo>
                  <a:lnTo>
                    <a:pt x="328421" y="147384"/>
                  </a:lnTo>
                  <a:lnTo>
                    <a:pt x="327448" y="144278"/>
                  </a:lnTo>
                  <a:lnTo>
                    <a:pt x="329483" y="141064"/>
                  </a:lnTo>
                  <a:lnTo>
                    <a:pt x="334324" y="144030"/>
                  </a:lnTo>
                  <a:lnTo>
                    <a:pt x="339949" y="144872"/>
                  </a:lnTo>
                  <a:lnTo>
                    <a:pt x="344150" y="142100"/>
                  </a:lnTo>
                  <a:lnTo>
                    <a:pt x="339260" y="126052"/>
                  </a:lnTo>
                  <a:lnTo>
                    <a:pt x="343945" y="124834"/>
                  </a:lnTo>
                  <a:lnTo>
                    <a:pt x="347950" y="116834"/>
                  </a:lnTo>
                  <a:lnTo>
                    <a:pt x="346898" y="111639"/>
                  </a:lnTo>
                  <a:lnTo>
                    <a:pt x="351269" y="102055"/>
                  </a:lnTo>
                  <a:lnTo>
                    <a:pt x="356553" y="105522"/>
                  </a:lnTo>
                  <a:lnTo>
                    <a:pt x="363047" y="106849"/>
                  </a:lnTo>
                  <a:lnTo>
                    <a:pt x="363826" y="104726"/>
                  </a:lnTo>
                  <a:lnTo>
                    <a:pt x="368545" y="104548"/>
                  </a:lnTo>
                  <a:lnTo>
                    <a:pt x="374282" y="108517"/>
                  </a:lnTo>
                  <a:lnTo>
                    <a:pt x="378813" y="114625"/>
                  </a:lnTo>
                  <a:lnTo>
                    <a:pt x="386190" y="116435"/>
                  </a:lnTo>
                  <a:lnTo>
                    <a:pt x="391546" y="110469"/>
                  </a:lnTo>
                  <a:lnTo>
                    <a:pt x="398309" y="107588"/>
                  </a:lnTo>
                  <a:lnTo>
                    <a:pt x="395980" y="113961"/>
                  </a:lnTo>
                  <a:lnTo>
                    <a:pt x="403276" y="113675"/>
                  </a:lnTo>
                  <a:lnTo>
                    <a:pt x="407221" y="115613"/>
                  </a:lnTo>
                  <a:lnTo>
                    <a:pt x="411050" y="125408"/>
                  </a:lnTo>
                  <a:lnTo>
                    <a:pt x="409130" y="131242"/>
                  </a:lnTo>
                  <a:lnTo>
                    <a:pt x="409767" y="136452"/>
                  </a:lnTo>
                  <a:lnTo>
                    <a:pt x="416399" y="140900"/>
                  </a:lnTo>
                  <a:lnTo>
                    <a:pt x="423640" y="139039"/>
                  </a:lnTo>
                  <a:lnTo>
                    <a:pt x="423943" y="135886"/>
                  </a:lnTo>
                  <a:lnTo>
                    <a:pt x="432790" y="141810"/>
                  </a:lnTo>
                  <a:lnTo>
                    <a:pt x="434424" y="139650"/>
                  </a:lnTo>
                  <a:lnTo>
                    <a:pt x="439193" y="140502"/>
                  </a:lnTo>
                  <a:lnTo>
                    <a:pt x="436335" y="144284"/>
                  </a:lnTo>
                  <a:lnTo>
                    <a:pt x="437557" y="153135"/>
                  </a:lnTo>
                  <a:lnTo>
                    <a:pt x="433577" y="161150"/>
                  </a:lnTo>
                  <a:lnTo>
                    <a:pt x="437145" y="164146"/>
                  </a:lnTo>
                  <a:lnTo>
                    <a:pt x="443640" y="164928"/>
                  </a:lnTo>
                  <a:lnTo>
                    <a:pt x="453946" y="174450"/>
                  </a:lnTo>
                  <a:lnTo>
                    <a:pt x="458766" y="176344"/>
                  </a:lnTo>
                  <a:lnTo>
                    <a:pt x="461283" y="174668"/>
                  </a:lnTo>
                  <a:lnTo>
                    <a:pt x="460954" y="166828"/>
                  </a:lnTo>
                  <a:lnTo>
                    <a:pt x="464804" y="166143"/>
                  </a:lnTo>
                  <a:lnTo>
                    <a:pt x="464132" y="160411"/>
                  </a:lnTo>
                  <a:lnTo>
                    <a:pt x="466725" y="150354"/>
                  </a:lnTo>
                  <a:lnTo>
                    <a:pt x="469171" y="147109"/>
                  </a:lnTo>
                  <a:lnTo>
                    <a:pt x="472180" y="146982"/>
                  </a:lnTo>
                  <a:lnTo>
                    <a:pt x="473721" y="142727"/>
                  </a:lnTo>
                  <a:lnTo>
                    <a:pt x="477929" y="140454"/>
                  </a:lnTo>
                  <a:lnTo>
                    <a:pt x="480669" y="134054"/>
                  </a:lnTo>
                  <a:lnTo>
                    <a:pt x="482566" y="138161"/>
                  </a:lnTo>
                  <a:lnTo>
                    <a:pt x="488309" y="141580"/>
                  </a:lnTo>
                  <a:lnTo>
                    <a:pt x="498937" y="138501"/>
                  </a:lnTo>
                  <a:lnTo>
                    <a:pt x="502530" y="132061"/>
                  </a:lnTo>
                  <a:lnTo>
                    <a:pt x="507661" y="131312"/>
                  </a:lnTo>
                  <a:lnTo>
                    <a:pt x="510399" y="134857"/>
                  </a:lnTo>
                  <a:lnTo>
                    <a:pt x="509341" y="140140"/>
                  </a:lnTo>
                  <a:lnTo>
                    <a:pt x="514474" y="139390"/>
                  </a:lnTo>
                  <a:lnTo>
                    <a:pt x="517643" y="142915"/>
                  </a:lnTo>
                  <a:lnTo>
                    <a:pt x="520918" y="139104"/>
                  </a:lnTo>
                  <a:lnTo>
                    <a:pt x="525402" y="143093"/>
                  </a:lnTo>
                  <a:lnTo>
                    <a:pt x="523403" y="136898"/>
                  </a:lnTo>
                  <a:lnTo>
                    <a:pt x="528066" y="125693"/>
                  </a:lnTo>
                  <a:lnTo>
                    <a:pt x="530354" y="128732"/>
                  </a:lnTo>
                  <a:lnTo>
                    <a:pt x="533313" y="127552"/>
                  </a:lnTo>
                  <a:lnTo>
                    <a:pt x="539944" y="131441"/>
                  </a:lnTo>
                  <a:lnTo>
                    <a:pt x="545957" y="131167"/>
                  </a:lnTo>
                  <a:lnTo>
                    <a:pt x="544979" y="128593"/>
                  </a:lnTo>
                  <a:lnTo>
                    <a:pt x="548174" y="113785"/>
                  </a:lnTo>
                  <a:lnTo>
                    <a:pt x="548340" y="108018"/>
                  </a:lnTo>
                  <a:lnTo>
                    <a:pt x="550365" y="105307"/>
                  </a:lnTo>
                  <a:lnTo>
                    <a:pt x="549316" y="101166"/>
                  </a:lnTo>
                  <a:lnTo>
                    <a:pt x="550887" y="97952"/>
                  </a:lnTo>
                  <a:lnTo>
                    <a:pt x="548266" y="97025"/>
                  </a:lnTo>
                  <a:lnTo>
                    <a:pt x="553027" y="88428"/>
                  </a:lnTo>
                  <a:lnTo>
                    <a:pt x="557670" y="86643"/>
                  </a:lnTo>
                  <a:lnTo>
                    <a:pt x="559240" y="83429"/>
                  </a:lnTo>
                  <a:lnTo>
                    <a:pt x="557259" y="77761"/>
                  </a:lnTo>
                  <a:lnTo>
                    <a:pt x="557560" y="65704"/>
                  </a:lnTo>
                  <a:lnTo>
                    <a:pt x="556438" y="59997"/>
                  </a:lnTo>
                  <a:lnTo>
                    <a:pt x="560403" y="53007"/>
                  </a:lnTo>
                  <a:lnTo>
                    <a:pt x="565748" y="48046"/>
                  </a:lnTo>
                  <a:lnTo>
                    <a:pt x="572851" y="44048"/>
                  </a:lnTo>
                  <a:lnTo>
                    <a:pt x="577705" y="46961"/>
                  </a:lnTo>
                  <a:lnTo>
                    <a:pt x="577508" y="42781"/>
                  </a:lnTo>
                  <a:lnTo>
                    <a:pt x="580870" y="23251"/>
                  </a:lnTo>
                  <a:lnTo>
                    <a:pt x="588286" y="26039"/>
                  </a:lnTo>
                  <a:lnTo>
                    <a:pt x="591959" y="22199"/>
                  </a:lnTo>
                  <a:lnTo>
                    <a:pt x="602922" y="27430"/>
                  </a:lnTo>
                  <a:lnTo>
                    <a:pt x="602518" y="19073"/>
                  </a:lnTo>
                  <a:lnTo>
                    <a:pt x="605734" y="14728"/>
                  </a:lnTo>
                  <a:lnTo>
                    <a:pt x="604550" y="7980"/>
                  </a:lnTo>
                  <a:lnTo>
                    <a:pt x="610333" y="12410"/>
                  </a:lnTo>
                  <a:lnTo>
                    <a:pt x="612462" y="3406"/>
                  </a:lnTo>
                  <a:lnTo>
                    <a:pt x="617860" y="0"/>
                  </a:lnTo>
                  <a:lnTo>
                    <a:pt x="620706" y="5620"/>
                  </a:lnTo>
                  <a:lnTo>
                    <a:pt x="633118" y="5529"/>
                  </a:lnTo>
                  <a:lnTo>
                    <a:pt x="636577" y="14781"/>
                  </a:lnTo>
                  <a:lnTo>
                    <a:pt x="648219" y="16291"/>
                  </a:lnTo>
                  <a:close/>
                </a:path>
              </a:pathLst>
            </a:custGeom>
            <a:solidFill>
              <a:srgbClr val="C8E728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66" name="ID_179">
              <a:extLst>
                <a:ext uri="{FF2B5EF4-FFF2-40B4-BE49-F238E27FC236}">
                  <a16:creationId xmlns:a16="http://schemas.microsoft.com/office/drawing/2014/main" id="{F78F9B48-CA52-4087-AAA4-5BA1DE796EA7}"/>
                </a:ext>
              </a:extLst>
            </p:cNvPr>
            <p:cNvSpPr/>
            <p:nvPr/>
          </p:nvSpPr>
          <p:spPr>
            <a:xfrm>
              <a:off x="2412851" y="2188854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solidFill>
              <a:srgbClr val="C8E728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</p:grpSp>
      <p:grpSp>
        <p:nvGrpSpPr>
          <p:cNvPr id="802" name="M16">
            <a:extLst>
              <a:ext uri="{FF2B5EF4-FFF2-40B4-BE49-F238E27FC236}">
                <a16:creationId xmlns:a16="http://schemas.microsoft.com/office/drawing/2014/main" id="{11E97432-A617-458B-AC3A-08536B1156CD}"/>
              </a:ext>
            </a:extLst>
          </p:cNvPr>
          <p:cNvGrpSpPr/>
          <p:nvPr/>
        </p:nvGrpSpPr>
        <p:grpSpPr>
          <a:xfrm>
            <a:off x="6014348" y="4272649"/>
            <a:ext cx="609063" cy="1060222"/>
            <a:chOff x="815657" y="3192757"/>
            <a:chExt cx="707553" cy="1175653"/>
          </a:xfrm>
        </p:grpSpPr>
        <p:sp>
          <p:nvSpPr>
            <p:cNvPr id="962" name="ID_180">
              <a:extLst>
                <a:ext uri="{FF2B5EF4-FFF2-40B4-BE49-F238E27FC236}">
                  <a16:creationId xmlns:a16="http://schemas.microsoft.com/office/drawing/2014/main" id="{FEC535B0-1784-4DBF-930A-C1617175A176}"/>
                </a:ext>
              </a:extLst>
            </p:cNvPr>
            <p:cNvSpPr/>
            <p:nvPr/>
          </p:nvSpPr>
          <p:spPr>
            <a:xfrm>
              <a:off x="848775" y="3633676"/>
              <a:ext cx="7618" cy="7246"/>
            </a:xfrm>
            <a:custGeom>
              <a:avLst/>
              <a:gdLst/>
              <a:ahLst/>
              <a:cxnLst/>
              <a:rect l="0" t="0" r="0" b="0"/>
              <a:pathLst>
                <a:path w="7618" h="7246">
                  <a:moveTo>
                    <a:pt x="7617" y="5305"/>
                  </a:moveTo>
                  <a:lnTo>
                    <a:pt x="3874" y="7245"/>
                  </a:lnTo>
                  <a:lnTo>
                    <a:pt x="704" y="6089"/>
                  </a:lnTo>
                  <a:lnTo>
                    <a:pt x="0" y="349"/>
                  </a:lnTo>
                  <a:lnTo>
                    <a:pt x="4601" y="0"/>
                  </a:lnTo>
                  <a:close/>
                </a:path>
              </a:pathLst>
            </a:custGeom>
            <a:solidFill>
              <a:srgbClr val="FFC8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63" name="ID_181">
              <a:extLst>
                <a:ext uri="{FF2B5EF4-FFF2-40B4-BE49-F238E27FC236}">
                  <a16:creationId xmlns:a16="http://schemas.microsoft.com/office/drawing/2014/main" id="{0E5ED5C3-945E-4572-A3DE-AC37B2BA7CDC}"/>
                </a:ext>
              </a:extLst>
            </p:cNvPr>
            <p:cNvSpPr/>
            <p:nvPr/>
          </p:nvSpPr>
          <p:spPr>
            <a:xfrm>
              <a:off x="815657" y="3196020"/>
              <a:ext cx="707553" cy="1172390"/>
            </a:xfrm>
            <a:custGeom>
              <a:avLst/>
              <a:gdLst/>
              <a:ahLst/>
              <a:cxnLst/>
              <a:rect l="0" t="0" r="0" b="0"/>
              <a:pathLst>
                <a:path w="707553" h="1172390">
                  <a:moveTo>
                    <a:pt x="555469" y="28734"/>
                  </a:moveTo>
                  <a:lnTo>
                    <a:pt x="563996" y="30953"/>
                  </a:lnTo>
                  <a:lnTo>
                    <a:pt x="558934" y="37652"/>
                  </a:lnTo>
                  <a:lnTo>
                    <a:pt x="561122" y="41857"/>
                  </a:lnTo>
                  <a:lnTo>
                    <a:pt x="557901" y="45977"/>
                  </a:lnTo>
                  <a:lnTo>
                    <a:pt x="561861" y="52295"/>
                  </a:lnTo>
                  <a:lnTo>
                    <a:pt x="562577" y="64296"/>
                  </a:lnTo>
                  <a:lnTo>
                    <a:pt x="557598" y="65260"/>
                  </a:lnTo>
                  <a:lnTo>
                    <a:pt x="554825" y="69386"/>
                  </a:lnTo>
                  <a:lnTo>
                    <a:pt x="561480" y="76788"/>
                  </a:lnTo>
                  <a:lnTo>
                    <a:pt x="564204" y="75788"/>
                  </a:lnTo>
                  <a:lnTo>
                    <a:pt x="570896" y="81102"/>
                  </a:lnTo>
                  <a:lnTo>
                    <a:pt x="569890" y="87862"/>
                  </a:lnTo>
                  <a:lnTo>
                    <a:pt x="564898" y="89349"/>
                  </a:lnTo>
                  <a:lnTo>
                    <a:pt x="564810" y="95080"/>
                  </a:lnTo>
                  <a:lnTo>
                    <a:pt x="560301" y="94489"/>
                  </a:lnTo>
                  <a:lnTo>
                    <a:pt x="562010" y="100768"/>
                  </a:lnTo>
                  <a:lnTo>
                    <a:pt x="557944" y="100705"/>
                  </a:lnTo>
                  <a:lnTo>
                    <a:pt x="554181" y="110025"/>
                  </a:lnTo>
                  <a:lnTo>
                    <a:pt x="551000" y="111016"/>
                  </a:lnTo>
                  <a:lnTo>
                    <a:pt x="547308" y="115646"/>
                  </a:lnTo>
                  <a:lnTo>
                    <a:pt x="554936" y="119415"/>
                  </a:lnTo>
                  <a:lnTo>
                    <a:pt x="556704" y="122048"/>
                  </a:lnTo>
                  <a:lnTo>
                    <a:pt x="538452" y="131652"/>
                  </a:lnTo>
                  <a:lnTo>
                    <a:pt x="539194" y="141561"/>
                  </a:lnTo>
                  <a:lnTo>
                    <a:pt x="537246" y="149863"/>
                  </a:lnTo>
                  <a:lnTo>
                    <a:pt x="544892" y="153113"/>
                  </a:lnTo>
                  <a:lnTo>
                    <a:pt x="546636" y="157308"/>
                  </a:lnTo>
                  <a:lnTo>
                    <a:pt x="550804" y="151646"/>
                  </a:lnTo>
                  <a:lnTo>
                    <a:pt x="553454" y="155854"/>
                  </a:lnTo>
                  <a:lnTo>
                    <a:pt x="560256" y="155441"/>
                  </a:lnTo>
                  <a:lnTo>
                    <a:pt x="560207" y="158565"/>
                  </a:lnTo>
                  <a:lnTo>
                    <a:pt x="564696" y="161238"/>
                  </a:lnTo>
                  <a:lnTo>
                    <a:pt x="570585" y="161328"/>
                  </a:lnTo>
                  <a:lnTo>
                    <a:pt x="574623" y="163992"/>
                  </a:lnTo>
                  <a:lnTo>
                    <a:pt x="574537" y="169720"/>
                  </a:lnTo>
                  <a:lnTo>
                    <a:pt x="568670" y="168069"/>
                  </a:lnTo>
                  <a:lnTo>
                    <a:pt x="562756" y="169540"/>
                  </a:lnTo>
                  <a:lnTo>
                    <a:pt x="560870" y="174198"/>
                  </a:lnTo>
                  <a:lnTo>
                    <a:pt x="557277" y="172059"/>
                  </a:lnTo>
                  <a:lnTo>
                    <a:pt x="556759" y="176216"/>
                  </a:lnTo>
                  <a:lnTo>
                    <a:pt x="551344" y="174568"/>
                  </a:lnTo>
                  <a:lnTo>
                    <a:pt x="547190" y="179188"/>
                  </a:lnTo>
                  <a:lnTo>
                    <a:pt x="551245" y="180815"/>
                  </a:lnTo>
                  <a:lnTo>
                    <a:pt x="549307" y="188594"/>
                  </a:lnTo>
                  <a:lnTo>
                    <a:pt x="543403" y="189020"/>
                  </a:lnTo>
                  <a:lnTo>
                    <a:pt x="542538" y="186403"/>
                  </a:lnTo>
                  <a:lnTo>
                    <a:pt x="538457" y="186336"/>
                  </a:lnTo>
                  <a:lnTo>
                    <a:pt x="539296" y="190515"/>
                  </a:lnTo>
                  <a:lnTo>
                    <a:pt x="535495" y="200865"/>
                  </a:lnTo>
                  <a:lnTo>
                    <a:pt x="538192" y="202471"/>
                  </a:lnTo>
                  <a:lnTo>
                    <a:pt x="533585" y="206559"/>
                  </a:lnTo>
                  <a:lnTo>
                    <a:pt x="532625" y="209666"/>
                  </a:lnTo>
                  <a:lnTo>
                    <a:pt x="526689" y="211649"/>
                  </a:lnTo>
                  <a:lnTo>
                    <a:pt x="529386" y="213256"/>
                  </a:lnTo>
                  <a:lnTo>
                    <a:pt x="524776" y="217342"/>
                  </a:lnTo>
                  <a:lnTo>
                    <a:pt x="523797" y="221489"/>
                  </a:lnTo>
                  <a:lnTo>
                    <a:pt x="525543" y="225683"/>
                  </a:lnTo>
                  <a:lnTo>
                    <a:pt x="533195" y="229975"/>
                  </a:lnTo>
                  <a:lnTo>
                    <a:pt x="536821" y="230555"/>
                  </a:lnTo>
                  <a:lnTo>
                    <a:pt x="541716" y="236881"/>
                  </a:lnTo>
                  <a:lnTo>
                    <a:pt x="544258" y="248370"/>
                  </a:lnTo>
                  <a:lnTo>
                    <a:pt x="541479" y="251447"/>
                  </a:lnTo>
                  <a:lnTo>
                    <a:pt x="538640" y="258164"/>
                  </a:lnTo>
                  <a:lnTo>
                    <a:pt x="539447" y="264420"/>
                  </a:lnTo>
                  <a:lnTo>
                    <a:pt x="537147" y="265943"/>
                  </a:lnTo>
                  <a:lnTo>
                    <a:pt x="537827" y="280000"/>
                  </a:lnTo>
                  <a:lnTo>
                    <a:pt x="539975" y="287837"/>
                  </a:lnTo>
                  <a:lnTo>
                    <a:pt x="534073" y="286700"/>
                  </a:lnTo>
                  <a:lnTo>
                    <a:pt x="532044" y="299148"/>
                  </a:lnTo>
                  <a:lnTo>
                    <a:pt x="539325" y="299788"/>
                  </a:lnTo>
                  <a:lnTo>
                    <a:pt x="538784" y="304980"/>
                  </a:lnTo>
                  <a:lnTo>
                    <a:pt x="530994" y="307451"/>
                  </a:lnTo>
                  <a:lnTo>
                    <a:pt x="533651" y="312176"/>
                  </a:lnTo>
                  <a:lnTo>
                    <a:pt x="539602" y="310713"/>
                  </a:lnTo>
                  <a:lnTo>
                    <a:pt x="536343" y="314820"/>
                  </a:lnTo>
                  <a:lnTo>
                    <a:pt x="537608" y="321080"/>
                  </a:lnTo>
                  <a:lnTo>
                    <a:pt x="531629" y="324100"/>
                  </a:lnTo>
                  <a:lnTo>
                    <a:pt x="526612" y="324017"/>
                  </a:lnTo>
                  <a:lnTo>
                    <a:pt x="530656" y="327723"/>
                  </a:lnTo>
                  <a:lnTo>
                    <a:pt x="530578" y="332401"/>
                  </a:lnTo>
                  <a:lnTo>
                    <a:pt x="524629" y="333341"/>
                  </a:lnTo>
                  <a:lnTo>
                    <a:pt x="522725" y="337987"/>
                  </a:lnTo>
                  <a:lnTo>
                    <a:pt x="515862" y="338909"/>
                  </a:lnTo>
                  <a:lnTo>
                    <a:pt x="511801" y="336240"/>
                  </a:lnTo>
                  <a:lnTo>
                    <a:pt x="509912" y="339845"/>
                  </a:lnTo>
                  <a:lnTo>
                    <a:pt x="502144" y="340228"/>
                  </a:lnTo>
                  <a:lnTo>
                    <a:pt x="505731" y="343930"/>
                  </a:lnTo>
                  <a:lnTo>
                    <a:pt x="510606" y="352332"/>
                  </a:lnTo>
                  <a:lnTo>
                    <a:pt x="520132" y="356135"/>
                  </a:lnTo>
                  <a:lnTo>
                    <a:pt x="523338" y="355670"/>
                  </a:lnTo>
                  <a:lnTo>
                    <a:pt x="529222" y="358887"/>
                  </a:lnTo>
                  <a:lnTo>
                    <a:pt x="532910" y="356870"/>
                  </a:lnTo>
                  <a:lnTo>
                    <a:pt x="542509" y="356507"/>
                  </a:lnTo>
                  <a:lnTo>
                    <a:pt x="545689" y="357598"/>
                  </a:lnTo>
                  <a:lnTo>
                    <a:pt x="551087" y="362881"/>
                  </a:lnTo>
                  <a:lnTo>
                    <a:pt x="557017" y="363494"/>
                  </a:lnTo>
                  <a:lnTo>
                    <a:pt x="556872" y="372845"/>
                  </a:lnTo>
                  <a:lnTo>
                    <a:pt x="552800" y="370183"/>
                  </a:lnTo>
                  <a:lnTo>
                    <a:pt x="549103" y="372723"/>
                  </a:lnTo>
                  <a:lnTo>
                    <a:pt x="548123" y="376864"/>
                  </a:lnTo>
                  <a:lnTo>
                    <a:pt x="543112" y="375745"/>
                  </a:lnTo>
                  <a:lnTo>
                    <a:pt x="540328" y="378297"/>
                  </a:lnTo>
                  <a:lnTo>
                    <a:pt x="541988" y="388715"/>
                  </a:lnTo>
                  <a:lnTo>
                    <a:pt x="540066" y="394399"/>
                  </a:lnTo>
                  <a:lnTo>
                    <a:pt x="539957" y="401150"/>
                  </a:lnTo>
                  <a:lnTo>
                    <a:pt x="543583" y="403287"/>
                  </a:lnTo>
                  <a:lnTo>
                    <a:pt x="540771" y="407396"/>
                  </a:lnTo>
                  <a:lnTo>
                    <a:pt x="542585" y="408465"/>
                  </a:lnTo>
                  <a:lnTo>
                    <a:pt x="540619" y="416743"/>
                  </a:lnTo>
                  <a:lnTo>
                    <a:pt x="543299" y="420941"/>
                  </a:lnTo>
                  <a:lnTo>
                    <a:pt x="544115" y="427186"/>
                  </a:lnTo>
                  <a:lnTo>
                    <a:pt x="543082" y="434439"/>
                  </a:lnTo>
                  <a:lnTo>
                    <a:pt x="543082" y="434439"/>
                  </a:lnTo>
                  <a:lnTo>
                    <a:pt x="529848" y="431107"/>
                  </a:lnTo>
                  <a:lnTo>
                    <a:pt x="522043" y="432014"/>
                  </a:lnTo>
                  <a:lnTo>
                    <a:pt x="520228" y="430945"/>
                  </a:lnTo>
                  <a:lnTo>
                    <a:pt x="507420" y="429684"/>
                  </a:lnTo>
                  <a:lnTo>
                    <a:pt x="502877" y="427527"/>
                  </a:lnTo>
                  <a:lnTo>
                    <a:pt x="492782" y="428384"/>
                  </a:lnTo>
                  <a:lnTo>
                    <a:pt x="477550" y="434334"/>
                  </a:lnTo>
                  <a:lnTo>
                    <a:pt x="473377" y="436851"/>
                  </a:lnTo>
                  <a:lnTo>
                    <a:pt x="466275" y="448657"/>
                  </a:lnTo>
                  <a:lnTo>
                    <a:pt x="473121" y="450345"/>
                  </a:lnTo>
                  <a:lnTo>
                    <a:pt x="473043" y="454497"/>
                  </a:lnTo>
                  <a:lnTo>
                    <a:pt x="470054" y="466899"/>
                  </a:lnTo>
                  <a:lnTo>
                    <a:pt x="474632" y="467504"/>
                  </a:lnTo>
                  <a:lnTo>
                    <a:pt x="474534" y="472693"/>
                  </a:lnTo>
                  <a:lnTo>
                    <a:pt x="482228" y="478546"/>
                  </a:lnTo>
                  <a:lnTo>
                    <a:pt x="480276" y="484737"/>
                  </a:lnTo>
                  <a:lnTo>
                    <a:pt x="475324" y="479455"/>
                  </a:lnTo>
                  <a:lnTo>
                    <a:pt x="473449" y="481495"/>
                  </a:lnTo>
                  <a:lnTo>
                    <a:pt x="466543" y="482401"/>
                  </a:lnTo>
                  <a:lnTo>
                    <a:pt x="466354" y="492257"/>
                  </a:lnTo>
                  <a:lnTo>
                    <a:pt x="466105" y="505223"/>
                  </a:lnTo>
                  <a:lnTo>
                    <a:pt x="457395" y="504017"/>
                  </a:lnTo>
                  <a:lnTo>
                    <a:pt x="458233" y="508184"/>
                  </a:lnTo>
                  <a:lnTo>
                    <a:pt x="465896" y="516113"/>
                  </a:lnTo>
                  <a:lnTo>
                    <a:pt x="465776" y="522336"/>
                  </a:lnTo>
                  <a:lnTo>
                    <a:pt x="468945" y="524990"/>
                  </a:lnTo>
                  <a:lnTo>
                    <a:pt x="467936" y="529638"/>
                  </a:lnTo>
                  <a:lnTo>
                    <a:pt x="471557" y="532819"/>
                  </a:lnTo>
                  <a:lnTo>
                    <a:pt x="471498" y="535929"/>
                  </a:lnTo>
                  <a:lnTo>
                    <a:pt x="478418" y="535022"/>
                  </a:lnTo>
                  <a:lnTo>
                    <a:pt x="479222" y="541260"/>
                  </a:lnTo>
                  <a:lnTo>
                    <a:pt x="485166" y="543445"/>
                  </a:lnTo>
                  <a:lnTo>
                    <a:pt x="486912" y="548662"/>
                  </a:lnTo>
                  <a:lnTo>
                    <a:pt x="483230" y="548594"/>
                  </a:lnTo>
                  <a:lnTo>
                    <a:pt x="479921" y="553199"/>
                  </a:lnTo>
                  <a:lnTo>
                    <a:pt x="483134" y="553777"/>
                  </a:lnTo>
                  <a:lnTo>
                    <a:pt x="485820" y="557974"/>
                  </a:lnTo>
                  <a:lnTo>
                    <a:pt x="485678" y="565748"/>
                  </a:lnTo>
                  <a:lnTo>
                    <a:pt x="482463" y="565170"/>
                  </a:lnTo>
                  <a:lnTo>
                    <a:pt x="484670" y="570395"/>
                  </a:lnTo>
                  <a:lnTo>
                    <a:pt x="480437" y="574981"/>
                  </a:lnTo>
                  <a:lnTo>
                    <a:pt x="480360" y="579126"/>
                  </a:lnTo>
                  <a:lnTo>
                    <a:pt x="477469" y="585810"/>
                  </a:lnTo>
                  <a:lnTo>
                    <a:pt x="473301" y="586768"/>
                  </a:lnTo>
                  <a:lnTo>
                    <a:pt x="473222" y="590912"/>
                  </a:lnTo>
                  <a:lnTo>
                    <a:pt x="466787" y="589754"/>
                  </a:lnTo>
                  <a:lnTo>
                    <a:pt x="467788" y="585627"/>
                  </a:lnTo>
                  <a:lnTo>
                    <a:pt x="460873" y="585494"/>
                  </a:lnTo>
                  <a:lnTo>
                    <a:pt x="457586" y="588540"/>
                  </a:lnTo>
                  <a:lnTo>
                    <a:pt x="451182" y="585823"/>
                  </a:lnTo>
                  <a:lnTo>
                    <a:pt x="440590" y="585093"/>
                  </a:lnTo>
                  <a:lnTo>
                    <a:pt x="438379" y="580384"/>
                  </a:lnTo>
                  <a:lnTo>
                    <a:pt x="428818" y="574486"/>
                  </a:lnTo>
                  <a:lnTo>
                    <a:pt x="424542" y="580617"/>
                  </a:lnTo>
                  <a:lnTo>
                    <a:pt x="426717" y="586882"/>
                  </a:lnTo>
                  <a:lnTo>
                    <a:pt x="421526" y="592474"/>
                  </a:lnTo>
                  <a:lnTo>
                    <a:pt x="422845" y="595611"/>
                  </a:lnTo>
                  <a:lnTo>
                    <a:pt x="434353" y="596885"/>
                  </a:lnTo>
                  <a:lnTo>
                    <a:pt x="438965" y="596979"/>
                  </a:lnTo>
                  <a:lnTo>
                    <a:pt x="437801" y="608873"/>
                  </a:lnTo>
                  <a:lnTo>
                    <a:pt x="435955" y="608835"/>
                  </a:lnTo>
                  <a:lnTo>
                    <a:pt x="436784" y="613515"/>
                  </a:lnTo>
                  <a:lnTo>
                    <a:pt x="434821" y="619173"/>
                  </a:lnTo>
                  <a:lnTo>
                    <a:pt x="435650" y="623852"/>
                  </a:lnTo>
                  <a:lnTo>
                    <a:pt x="433739" y="626921"/>
                  </a:lnTo>
                  <a:lnTo>
                    <a:pt x="424944" y="627775"/>
                  </a:lnTo>
                  <a:lnTo>
                    <a:pt x="427565" y="635081"/>
                  </a:lnTo>
                  <a:lnTo>
                    <a:pt x="423191" y="645347"/>
                  </a:lnTo>
                  <a:lnTo>
                    <a:pt x="421061" y="658765"/>
                  </a:lnTo>
                  <a:lnTo>
                    <a:pt x="423341" y="660366"/>
                  </a:lnTo>
                  <a:lnTo>
                    <a:pt x="426826" y="670792"/>
                  </a:lnTo>
                  <a:lnTo>
                    <a:pt x="433712" y="673522"/>
                  </a:lnTo>
                  <a:lnTo>
                    <a:pt x="438182" y="681376"/>
                  </a:lnTo>
                  <a:lnTo>
                    <a:pt x="444260" y="678393"/>
                  </a:lnTo>
                  <a:lnTo>
                    <a:pt x="454884" y="679638"/>
                  </a:lnTo>
                  <a:lnTo>
                    <a:pt x="452951" y="683740"/>
                  </a:lnTo>
                  <a:lnTo>
                    <a:pt x="449208" y="685737"/>
                  </a:lnTo>
                  <a:lnTo>
                    <a:pt x="449064" y="692979"/>
                  </a:lnTo>
                  <a:lnTo>
                    <a:pt x="444949" y="690310"/>
                  </a:lnTo>
                  <a:lnTo>
                    <a:pt x="440236" y="694355"/>
                  </a:lnTo>
                  <a:lnTo>
                    <a:pt x="439164" y="701578"/>
                  </a:lnTo>
                  <a:lnTo>
                    <a:pt x="441839" y="706806"/>
                  </a:lnTo>
                  <a:lnTo>
                    <a:pt x="449664" y="709548"/>
                  </a:lnTo>
                  <a:lnTo>
                    <a:pt x="446328" y="714138"/>
                  </a:lnTo>
                  <a:lnTo>
                    <a:pt x="448533" y="719872"/>
                  </a:lnTo>
                  <a:lnTo>
                    <a:pt x="458237" y="721613"/>
                  </a:lnTo>
                  <a:lnTo>
                    <a:pt x="466147" y="720213"/>
                  </a:lnTo>
                  <a:lnTo>
                    <a:pt x="469748" y="725972"/>
                  </a:lnTo>
                  <a:lnTo>
                    <a:pt x="475815" y="724016"/>
                  </a:lnTo>
                  <a:lnTo>
                    <a:pt x="476857" y="717829"/>
                  </a:lnTo>
                  <a:lnTo>
                    <a:pt x="476036" y="712123"/>
                  </a:lnTo>
                  <a:lnTo>
                    <a:pt x="478941" y="705452"/>
                  </a:lnTo>
                  <a:lnTo>
                    <a:pt x="484066" y="703994"/>
                  </a:lnTo>
                  <a:lnTo>
                    <a:pt x="489096" y="707707"/>
                  </a:lnTo>
                  <a:lnTo>
                    <a:pt x="495563" y="708858"/>
                  </a:lnTo>
                  <a:lnTo>
                    <a:pt x="502568" y="705878"/>
                  </a:lnTo>
                  <a:lnTo>
                    <a:pt x="502413" y="714670"/>
                  </a:lnTo>
                  <a:lnTo>
                    <a:pt x="515363" y="716446"/>
                  </a:lnTo>
                  <a:lnTo>
                    <a:pt x="514794" y="722644"/>
                  </a:lnTo>
                  <a:lnTo>
                    <a:pt x="518896" y="726851"/>
                  </a:lnTo>
                  <a:lnTo>
                    <a:pt x="518853" y="729436"/>
                  </a:lnTo>
                  <a:lnTo>
                    <a:pt x="523988" y="727453"/>
                  </a:lnTo>
                  <a:lnTo>
                    <a:pt x="521835" y="717590"/>
                  </a:lnTo>
                  <a:lnTo>
                    <a:pt x="519980" y="717559"/>
                  </a:lnTo>
                  <a:lnTo>
                    <a:pt x="517322" y="710272"/>
                  </a:lnTo>
                  <a:lnTo>
                    <a:pt x="521099" y="706197"/>
                  </a:lnTo>
                  <a:lnTo>
                    <a:pt x="528923" y="709431"/>
                  </a:lnTo>
                  <a:lnTo>
                    <a:pt x="528838" y="714603"/>
                  </a:lnTo>
                  <a:lnTo>
                    <a:pt x="533952" y="713652"/>
                  </a:lnTo>
                  <a:lnTo>
                    <a:pt x="536700" y="715766"/>
                  </a:lnTo>
                  <a:lnTo>
                    <a:pt x="535647" y="723507"/>
                  </a:lnTo>
                  <a:lnTo>
                    <a:pt x="539215" y="732357"/>
                  </a:lnTo>
                  <a:lnTo>
                    <a:pt x="537293" y="736463"/>
                  </a:lnTo>
                  <a:lnTo>
                    <a:pt x="531761" y="734305"/>
                  </a:lnTo>
                  <a:lnTo>
                    <a:pt x="519710" y="733588"/>
                  </a:lnTo>
                  <a:lnTo>
                    <a:pt x="517750" y="739760"/>
                  </a:lnTo>
                  <a:lnTo>
                    <a:pt x="512620" y="741224"/>
                  </a:lnTo>
                  <a:lnTo>
                    <a:pt x="513504" y="743824"/>
                  </a:lnTo>
                  <a:lnTo>
                    <a:pt x="519571" y="741859"/>
                  </a:lnTo>
                  <a:lnTo>
                    <a:pt x="520455" y="744460"/>
                  </a:lnTo>
                  <a:lnTo>
                    <a:pt x="516656" y="749566"/>
                  </a:lnTo>
                  <a:lnTo>
                    <a:pt x="511497" y="752580"/>
                  </a:lnTo>
                  <a:lnTo>
                    <a:pt x="509552" y="757716"/>
                  </a:lnTo>
                  <a:lnTo>
                    <a:pt x="518329" y="760451"/>
                  </a:lnTo>
                  <a:lnTo>
                    <a:pt x="517286" y="767153"/>
                  </a:lnTo>
                  <a:lnTo>
                    <a:pt x="524279" y="765720"/>
                  </a:lnTo>
                  <a:lnTo>
                    <a:pt x="525105" y="771935"/>
                  </a:lnTo>
                  <a:lnTo>
                    <a:pt x="522300" y="772923"/>
                  </a:lnTo>
                  <a:lnTo>
                    <a:pt x="525010" y="777619"/>
                  </a:lnTo>
                  <a:lnTo>
                    <a:pt x="519821" y="782183"/>
                  </a:lnTo>
                  <a:lnTo>
                    <a:pt x="518935" y="779585"/>
                  </a:lnTo>
                  <a:lnTo>
                    <a:pt x="512894" y="779482"/>
                  </a:lnTo>
                  <a:lnTo>
                    <a:pt x="512010" y="776883"/>
                  </a:lnTo>
                  <a:lnTo>
                    <a:pt x="515350" y="771772"/>
                  </a:lnTo>
                  <a:lnTo>
                    <a:pt x="512116" y="770683"/>
                  </a:lnTo>
                  <a:lnTo>
                    <a:pt x="513142" y="765015"/>
                  </a:lnTo>
                  <a:lnTo>
                    <a:pt x="509463" y="762884"/>
                  </a:lnTo>
                  <a:lnTo>
                    <a:pt x="505847" y="757135"/>
                  </a:lnTo>
                  <a:lnTo>
                    <a:pt x="501605" y="760679"/>
                  </a:lnTo>
                  <a:lnTo>
                    <a:pt x="500740" y="757045"/>
                  </a:lnTo>
                  <a:lnTo>
                    <a:pt x="495569" y="760573"/>
                  </a:lnTo>
                  <a:lnTo>
                    <a:pt x="484899" y="759863"/>
                  </a:lnTo>
                  <a:lnTo>
                    <a:pt x="481128" y="762896"/>
                  </a:lnTo>
                  <a:lnTo>
                    <a:pt x="478825" y="761819"/>
                  </a:lnTo>
                  <a:lnTo>
                    <a:pt x="477112" y="754033"/>
                  </a:lnTo>
                  <a:lnTo>
                    <a:pt x="469201" y="754919"/>
                  </a:lnTo>
                  <a:lnTo>
                    <a:pt x="468302" y="753351"/>
                  </a:lnTo>
                  <a:lnTo>
                    <a:pt x="461360" y="752184"/>
                  </a:lnTo>
                  <a:lnTo>
                    <a:pt x="461459" y="747016"/>
                  </a:lnTo>
                  <a:lnTo>
                    <a:pt x="458725" y="744378"/>
                  </a:lnTo>
                  <a:lnTo>
                    <a:pt x="460820" y="732008"/>
                  </a:lnTo>
                  <a:lnTo>
                    <a:pt x="452008" y="731836"/>
                  </a:lnTo>
                  <a:lnTo>
                    <a:pt x="449287" y="728680"/>
                  </a:lnTo>
                  <a:lnTo>
                    <a:pt x="448288" y="732280"/>
                  </a:lnTo>
                  <a:lnTo>
                    <a:pt x="440373" y="733674"/>
                  </a:lnTo>
                  <a:lnTo>
                    <a:pt x="439351" y="738308"/>
                  </a:lnTo>
                  <a:lnTo>
                    <a:pt x="446299" y="738964"/>
                  </a:lnTo>
                  <a:lnTo>
                    <a:pt x="448940" y="746255"/>
                  </a:lnTo>
                  <a:lnTo>
                    <a:pt x="452632" y="747362"/>
                  </a:lnTo>
                  <a:lnTo>
                    <a:pt x="452541" y="752013"/>
                  </a:lnTo>
                  <a:lnTo>
                    <a:pt x="447890" y="752439"/>
                  </a:lnTo>
                  <a:lnTo>
                    <a:pt x="445940" y="757053"/>
                  </a:lnTo>
                  <a:lnTo>
                    <a:pt x="456488" y="763981"/>
                  </a:lnTo>
                  <a:lnTo>
                    <a:pt x="455479" y="768097"/>
                  </a:lnTo>
                  <a:lnTo>
                    <a:pt x="462801" y="773923"/>
                  </a:lnTo>
                  <a:lnTo>
                    <a:pt x="463177" y="778582"/>
                  </a:lnTo>
                  <a:lnTo>
                    <a:pt x="459914" y="779036"/>
                  </a:lnTo>
                  <a:lnTo>
                    <a:pt x="457916" y="786232"/>
                  </a:lnTo>
                  <a:lnTo>
                    <a:pt x="451732" y="793346"/>
                  </a:lnTo>
                  <a:lnTo>
                    <a:pt x="454036" y="794424"/>
                  </a:lnTo>
                  <a:lnTo>
                    <a:pt x="454776" y="804255"/>
                  </a:lnTo>
                  <a:lnTo>
                    <a:pt x="458457" y="806393"/>
                  </a:lnTo>
                  <a:lnTo>
                    <a:pt x="459506" y="800214"/>
                  </a:lnTo>
                  <a:lnTo>
                    <a:pt x="462297" y="800267"/>
                  </a:lnTo>
                  <a:lnTo>
                    <a:pt x="466384" y="805511"/>
                  </a:lnTo>
                  <a:lnTo>
                    <a:pt x="469165" y="806080"/>
                  </a:lnTo>
                  <a:lnTo>
                    <a:pt x="471569" y="801993"/>
                  </a:lnTo>
                  <a:lnTo>
                    <a:pt x="476191" y="803629"/>
                  </a:lnTo>
                  <a:lnTo>
                    <a:pt x="483177" y="803241"/>
                  </a:lnTo>
                  <a:lnTo>
                    <a:pt x="484164" y="800159"/>
                  </a:lnTo>
                  <a:lnTo>
                    <a:pt x="481459" y="795460"/>
                  </a:lnTo>
                  <a:lnTo>
                    <a:pt x="482455" y="791861"/>
                  </a:lnTo>
                  <a:lnTo>
                    <a:pt x="476469" y="788651"/>
                  </a:lnTo>
                  <a:lnTo>
                    <a:pt x="478860" y="785078"/>
                  </a:lnTo>
                  <a:lnTo>
                    <a:pt x="482569" y="785663"/>
                  </a:lnTo>
                  <a:lnTo>
                    <a:pt x="482730" y="776881"/>
                  </a:lnTo>
                  <a:lnTo>
                    <a:pt x="486419" y="778498"/>
                  </a:lnTo>
                  <a:lnTo>
                    <a:pt x="484437" y="785180"/>
                  </a:lnTo>
                  <a:lnTo>
                    <a:pt x="491437" y="783757"/>
                  </a:lnTo>
                  <a:lnTo>
                    <a:pt x="492450" y="779124"/>
                  </a:lnTo>
                  <a:lnTo>
                    <a:pt x="495228" y="779690"/>
                  </a:lnTo>
                  <a:lnTo>
                    <a:pt x="496457" y="789014"/>
                  </a:lnTo>
                  <a:lnTo>
                    <a:pt x="502035" y="789112"/>
                  </a:lnTo>
                  <a:lnTo>
                    <a:pt x="505343" y="786070"/>
                  </a:lnTo>
                  <a:lnTo>
                    <a:pt x="508964" y="791816"/>
                  </a:lnTo>
                  <a:lnTo>
                    <a:pt x="512744" y="788264"/>
                  </a:lnTo>
                  <a:lnTo>
                    <a:pt x="515963" y="790386"/>
                  </a:lnTo>
                  <a:lnTo>
                    <a:pt x="523866" y="790519"/>
                  </a:lnTo>
                  <a:lnTo>
                    <a:pt x="521912" y="796170"/>
                  </a:lnTo>
                  <a:lnTo>
                    <a:pt x="524667" y="798282"/>
                  </a:lnTo>
                  <a:lnTo>
                    <a:pt x="526570" y="795731"/>
                  </a:lnTo>
                  <a:lnTo>
                    <a:pt x="530594" y="805612"/>
                  </a:lnTo>
                  <a:lnTo>
                    <a:pt x="528073" y="817451"/>
                  </a:lnTo>
                  <a:lnTo>
                    <a:pt x="532270" y="817003"/>
                  </a:lnTo>
                  <a:lnTo>
                    <a:pt x="533268" y="812887"/>
                  </a:lnTo>
                  <a:lnTo>
                    <a:pt x="536998" y="812431"/>
                  </a:lnTo>
                  <a:lnTo>
                    <a:pt x="539741" y="815574"/>
                  </a:lnTo>
                  <a:lnTo>
                    <a:pt x="542223" y="805800"/>
                  </a:lnTo>
                  <a:lnTo>
                    <a:pt x="544019" y="809961"/>
                  </a:lnTo>
                  <a:lnTo>
                    <a:pt x="549160" y="808492"/>
                  </a:lnTo>
                  <a:lnTo>
                    <a:pt x="551991" y="805953"/>
                  </a:lnTo>
                  <a:lnTo>
                    <a:pt x="555665" y="809109"/>
                  </a:lnTo>
                  <a:lnTo>
                    <a:pt x="558015" y="807595"/>
                  </a:lnTo>
                  <a:lnTo>
                    <a:pt x="554822" y="803414"/>
                  </a:lnTo>
                  <a:lnTo>
                    <a:pt x="560916" y="800407"/>
                  </a:lnTo>
                  <a:lnTo>
                    <a:pt x="562714" y="804567"/>
                  </a:lnTo>
                  <a:lnTo>
                    <a:pt x="567853" y="803094"/>
                  </a:lnTo>
                  <a:lnTo>
                    <a:pt x="568707" y="808272"/>
                  </a:lnTo>
                  <a:lnTo>
                    <a:pt x="570606" y="805718"/>
                  </a:lnTo>
                  <a:lnTo>
                    <a:pt x="570712" y="798487"/>
                  </a:lnTo>
                  <a:lnTo>
                    <a:pt x="572602" y="796448"/>
                  </a:lnTo>
                  <a:lnTo>
                    <a:pt x="579592" y="795516"/>
                  </a:lnTo>
                  <a:lnTo>
                    <a:pt x="580589" y="790881"/>
                  </a:lnTo>
                  <a:lnTo>
                    <a:pt x="584780" y="790424"/>
                  </a:lnTo>
                  <a:lnTo>
                    <a:pt x="588550" y="786860"/>
                  </a:lnTo>
                  <a:lnTo>
                    <a:pt x="585856" y="780104"/>
                  </a:lnTo>
                  <a:lnTo>
                    <a:pt x="587802" y="773930"/>
                  </a:lnTo>
                  <a:lnTo>
                    <a:pt x="589631" y="776023"/>
                  </a:lnTo>
                  <a:lnTo>
                    <a:pt x="598480" y="774595"/>
                  </a:lnTo>
                  <a:lnTo>
                    <a:pt x="598430" y="778212"/>
                  </a:lnTo>
                  <a:lnTo>
                    <a:pt x="603513" y="780347"/>
                  </a:lnTo>
                  <a:lnTo>
                    <a:pt x="610592" y="772173"/>
                  </a:lnTo>
                  <a:lnTo>
                    <a:pt x="613379" y="772209"/>
                  </a:lnTo>
                  <a:lnTo>
                    <a:pt x="613258" y="781510"/>
                  </a:lnTo>
                  <a:lnTo>
                    <a:pt x="607189" y="783497"/>
                  </a:lnTo>
                  <a:lnTo>
                    <a:pt x="607053" y="793829"/>
                  </a:lnTo>
                  <a:lnTo>
                    <a:pt x="611250" y="792851"/>
                  </a:lnTo>
                  <a:lnTo>
                    <a:pt x="614121" y="786688"/>
                  </a:lnTo>
                  <a:lnTo>
                    <a:pt x="621996" y="788856"/>
                  </a:lnTo>
                  <a:lnTo>
                    <a:pt x="623004" y="782668"/>
                  </a:lnTo>
                  <a:lnTo>
                    <a:pt x="628052" y="787898"/>
                  </a:lnTo>
                  <a:lnTo>
                    <a:pt x="633617" y="789000"/>
                  </a:lnTo>
                  <a:lnTo>
                    <a:pt x="634955" y="793667"/>
                  </a:lnTo>
                  <a:lnTo>
                    <a:pt x="633517" y="797266"/>
                  </a:lnTo>
                  <a:lnTo>
                    <a:pt x="635327" y="801420"/>
                  </a:lnTo>
                  <a:lnTo>
                    <a:pt x="629656" y="808583"/>
                  </a:lnTo>
                  <a:lnTo>
                    <a:pt x="633793" y="812766"/>
                  </a:lnTo>
                  <a:lnTo>
                    <a:pt x="632347" y="816880"/>
                  </a:lnTo>
                  <a:lnTo>
                    <a:pt x="626303" y="816289"/>
                  </a:lnTo>
                  <a:lnTo>
                    <a:pt x="624856" y="820403"/>
                  </a:lnTo>
                  <a:lnTo>
                    <a:pt x="628515" y="825612"/>
                  </a:lnTo>
                  <a:lnTo>
                    <a:pt x="633196" y="823604"/>
                  </a:lnTo>
                  <a:lnTo>
                    <a:pt x="641115" y="823183"/>
                  </a:lnTo>
                  <a:lnTo>
                    <a:pt x="641066" y="827313"/>
                  </a:lnTo>
                  <a:lnTo>
                    <a:pt x="647101" y="828933"/>
                  </a:lnTo>
                  <a:lnTo>
                    <a:pt x="644235" y="835096"/>
                  </a:lnTo>
                  <a:lnTo>
                    <a:pt x="645117" y="839237"/>
                  </a:lnTo>
                  <a:lnTo>
                    <a:pt x="652169" y="833639"/>
                  </a:lnTo>
                  <a:lnTo>
                    <a:pt x="655866" y="836262"/>
                  </a:lnTo>
                  <a:lnTo>
                    <a:pt x="665669" y="834305"/>
                  </a:lnTo>
                  <a:lnTo>
                    <a:pt x="677766" y="835466"/>
                  </a:lnTo>
                  <a:lnTo>
                    <a:pt x="679608" y="837550"/>
                  </a:lnTo>
                  <a:lnTo>
                    <a:pt x="674354" y="849886"/>
                  </a:lnTo>
                  <a:lnTo>
                    <a:pt x="673324" y="859166"/>
                  </a:lnTo>
                  <a:lnTo>
                    <a:pt x="675113" y="866410"/>
                  </a:lnTo>
                  <a:lnTo>
                    <a:pt x="672239" y="873604"/>
                  </a:lnTo>
                  <a:lnTo>
                    <a:pt x="679199" y="877288"/>
                  </a:lnTo>
                  <a:lnTo>
                    <a:pt x="678212" y="882437"/>
                  </a:lnTo>
                  <a:lnTo>
                    <a:pt x="684304" y="879920"/>
                  </a:lnTo>
                  <a:lnTo>
                    <a:pt x="685201" y="883540"/>
                  </a:lnTo>
                  <a:lnTo>
                    <a:pt x="689888" y="881523"/>
                  </a:lnTo>
                  <a:lnTo>
                    <a:pt x="690791" y="884628"/>
                  </a:lnTo>
                  <a:lnTo>
                    <a:pt x="698670" y="890379"/>
                  </a:lnTo>
                  <a:lnTo>
                    <a:pt x="702894" y="887839"/>
                  </a:lnTo>
                  <a:lnTo>
                    <a:pt x="703867" y="883721"/>
                  </a:lnTo>
                  <a:lnTo>
                    <a:pt x="707552" y="888914"/>
                  </a:lnTo>
                  <a:lnTo>
                    <a:pt x="704700" y="894562"/>
                  </a:lnTo>
                  <a:lnTo>
                    <a:pt x="704618" y="903329"/>
                  </a:lnTo>
                  <a:lnTo>
                    <a:pt x="706449" y="907472"/>
                  </a:lnTo>
                  <a:lnTo>
                    <a:pt x="701301" y="908455"/>
                  </a:lnTo>
                  <a:lnTo>
                    <a:pt x="700338" y="911541"/>
                  </a:lnTo>
                  <a:lnTo>
                    <a:pt x="696571" y="914598"/>
                  </a:lnTo>
                  <a:lnTo>
                    <a:pt x="699350" y="917203"/>
                  </a:lnTo>
                  <a:lnTo>
                    <a:pt x="695587" y="919745"/>
                  </a:lnTo>
                  <a:lnTo>
                    <a:pt x="695538" y="924901"/>
                  </a:lnTo>
                  <a:lnTo>
                    <a:pt x="686620" y="928422"/>
                  </a:lnTo>
                  <a:lnTo>
                    <a:pt x="688373" y="940296"/>
                  </a:lnTo>
                  <a:lnTo>
                    <a:pt x="682298" y="939719"/>
                  </a:lnTo>
                  <a:lnTo>
                    <a:pt x="683207" y="942306"/>
                  </a:lnTo>
                  <a:lnTo>
                    <a:pt x="678493" y="945865"/>
                  </a:lnTo>
                  <a:lnTo>
                    <a:pt x="685469" y="950059"/>
                  </a:lnTo>
                  <a:lnTo>
                    <a:pt x="674686" y="952010"/>
                  </a:lnTo>
                  <a:lnTo>
                    <a:pt x="669605" y="945772"/>
                  </a:lnTo>
                  <a:lnTo>
                    <a:pt x="667194" y="952446"/>
                  </a:lnTo>
                  <a:lnTo>
                    <a:pt x="665328" y="951911"/>
                  </a:lnTo>
                  <a:lnTo>
                    <a:pt x="663366" y="960134"/>
                  </a:lnTo>
                  <a:lnTo>
                    <a:pt x="655432" y="957985"/>
                  </a:lnTo>
                  <a:lnTo>
                    <a:pt x="652601" y="960014"/>
                  </a:lnTo>
                  <a:lnTo>
                    <a:pt x="653467" y="966207"/>
                  </a:lnTo>
                  <a:lnTo>
                    <a:pt x="649615" y="975436"/>
                  </a:lnTo>
                  <a:lnTo>
                    <a:pt x="649615" y="975436"/>
                  </a:lnTo>
                  <a:lnTo>
                    <a:pt x="633722" y="972673"/>
                  </a:lnTo>
                  <a:lnTo>
                    <a:pt x="632823" y="969571"/>
                  </a:lnTo>
                  <a:lnTo>
                    <a:pt x="627698" y="967448"/>
                  </a:lnTo>
                  <a:lnTo>
                    <a:pt x="622631" y="960687"/>
                  </a:lnTo>
                  <a:lnTo>
                    <a:pt x="617956" y="960113"/>
                  </a:lnTo>
                  <a:lnTo>
                    <a:pt x="612741" y="965198"/>
                  </a:lnTo>
                  <a:lnTo>
                    <a:pt x="615524" y="967295"/>
                  </a:lnTo>
                  <a:lnTo>
                    <a:pt x="610828" y="968265"/>
                  </a:lnTo>
                  <a:lnTo>
                    <a:pt x="609952" y="963616"/>
                  </a:lnTo>
                  <a:lnTo>
                    <a:pt x="604871" y="958397"/>
                  </a:lnTo>
                  <a:lnTo>
                    <a:pt x="603839" y="965597"/>
                  </a:lnTo>
                  <a:lnTo>
                    <a:pt x="600114" y="964001"/>
                  </a:lnTo>
                  <a:lnTo>
                    <a:pt x="603949" y="957354"/>
                  </a:lnTo>
                  <a:lnTo>
                    <a:pt x="602125" y="953723"/>
                  </a:lnTo>
                  <a:lnTo>
                    <a:pt x="595056" y="957234"/>
                  </a:lnTo>
                  <a:lnTo>
                    <a:pt x="586164" y="957111"/>
                  </a:lnTo>
                  <a:lnTo>
                    <a:pt x="579999" y="962692"/>
                  </a:lnTo>
                  <a:lnTo>
                    <a:pt x="582325" y="963756"/>
                  </a:lnTo>
                  <a:lnTo>
                    <a:pt x="582251" y="968907"/>
                  </a:lnTo>
                  <a:lnTo>
                    <a:pt x="577027" y="973984"/>
                  </a:lnTo>
                  <a:lnTo>
                    <a:pt x="579807" y="976084"/>
                  </a:lnTo>
                  <a:lnTo>
                    <a:pt x="575087" y="978592"/>
                  </a:lnTo>
                  <a:lnTo>
                    <a:pt x="575986" y="981180"/>
                  </a:lnTo>
                  <a:lnTo>
                    <a:pt x="574038" y="986303"/>
                  </a:lnTo>
                  <a:lnTo>
                    <a:pt x="571241" y="985232"/>
                  </a:lnTo>
                  <a:lnTo>
                    <a:pt x="571166" y="990381"/>
                  </a:lnTo>
                  <a:lnTo>
                    <a:pt x="566042" y="988246"/>
                  </a:lnTo>
                  <a:lnTo>
                    <a:pt x="566004" y="990821"/>
                  </a:lnTo>
                  <a:lnTo>
                    <a:pt x="560825" y="992288"/>
                  </a:lnTo>
                  <a:lnTo>
                    <a:pt x="560887" y="988169"/>
                  </a:lnTo>
                  <a:lnTo>
                    <a:pt x="558075" y="988127"/>
                  </a:lnTo>
                  <a:lnTo>
                    <a:pt x="548195" y="990550"/>
                  </a:lnTo>
                  <a:lnTo>
                    <a:pt x="549036" y="996743"/>
                  </a:lnTo>
                  <a:lnTo>
                    <a:pt x="547121" y="999288"/>
                  </a:lnTo>
                  <a:lnTo>
                    <a:pt x="544179" y="1007480"/>
                  </a:lnTo>
                  <a:lnTo>
                    <a:pt x="545910" y="1016774"/>
                  </a:lnTo>
                  <a:lnTo>
                    <a:pt x="550594" y="1017362"/>
                  </a:lnTo>
                  <a:lnTo>
                    <a:pt x="545345" y="1022942"/>
                  </a:lnTo>
                  <a:lnTo>
                    <a:pt x="548622" y="1023508"/>
                  </a:lnTo>
                  <a:lnTo>
                    <a:pt x="552877" y="1021515"/>
                  </a:lnTo>
                  <a:lnTo>
                    <a:pt x="550229" y="1041030"/>
                  </a:lnTo>
                  <a:lnTo>
                    <a:pt x="543558" y="1047101"/>
                  </a:lnTo>
                  <a:lnTo>
                    <a:pt x="542068" y="1052222"/>
                  </a:lnTo>
                  <a:lnTo>
                    <a:pt x="535894" y="1056240"/>
                  </a:lnTo>
                  <a:lnTo>
                    <a:pt x="527420" y="1057132"/>
                  </a:lnTo>
                  <a:lnTo>
                    <a:pt x="527252" y="1067416"/>
                  </a:lnTo>
                  <a:lnTo>
                    <a:pt x="534254" y="1070615"/>
                  </a:lnTo>
                  <a:lnTo>
                    <a:pt x="547921" y="1068774"/>
                  </a:lnTo>
                  <a:lnTo>
                    <a:pt x="555897" y="1069925"/>
                  </a:lnTo>
                  <a:lnTo>
                    <a:pt x="568539" y="1073713"/>
                  </a:lnTo>
                  <a:lnTo>
                    <a:pt x="570792" y="1080431"/>
                  </a:lnTo>
                  <a:lnTo>
                    <a:pt x="575437" y="1084611"/>
                  </a:lnTo>
                  <a:lnTo>
                    <a:pt x="571584" y="1090725"/>
                  </a:lnTo>
                  <a:lnTo>
                    <a:pt x="567311" y="1093233"/>
                  </a:lnTo>
                  <a:lnTo>
                    <a:pt x="562498" y="1100358"/>
                  </a:lnTo>
                  <a:lnTo>
                    <a:pt x="558076" y="1112627"/>
                  </a:lnTo>
                  <a:lnTo>
                    <a:pt x="555266" y="1111557"/>
                  </a:lnTo>
                  <a:lnTo>
                    <a:pt x="543907" y="1114979"/>
                  </a:lnTo>
                  <a:lnTo>
                    <a:pt x="539205" y="1114391"/>
                  </a:lnTo>
                  <a:lnTo>
                    <a:pt x="535421" y="1115359"/>
                  </a:lnTo>
                  <a:lnTo>
                    <a:pt x="529331" y="1113205"/>
                  </a:lnTo>
                  <a:lnTo>
                    <a:pt x="528230" y="1122950"/>
                  </a:lnTo>
                  <a:lnTo>
                    <a:pt x="524032" y="1120313"/>
                  </a:lnTo>
                  <a:lnTo>
                    <a:pt x="524360" y="1129052"/>
                  </a:lnTo>
                  <a:lnTo>
                    <a:pt x="521868" y="1137231"/>
                  </a:lnTo>
                  <a:lnTo>
                    <a:pt x="517986" y="1143843"/>
                  </a:lnTo>
                  <a:lnTo>
                    <a:pt x="511925" y="1139633"/>
                  </a:lnTo>
                  <a:lnTo>
                    <a:pt x="508162" y="1139055"/>
                  </a:lnTo>
                  <a:lnTo>
                    <a:pt x="502923" y="1142047"/>
                  </a:lnTo>
                  <a:lnTo>
                    <a:pt x="496910" y="1135266"/>
                  </a:lnTo>
                  <a:lnTo>
                    <a:pt x="494997" y="1136773"/>
                  </a:lnTo>
                  <a:lnTo>
                    <a:pt x="489848" y="1134627"/>
                  </a:lnTo>
                  <a:lnTo>
                    <a:pt x="488859" y="1137178"/>
                  </a:lnTo>
                  <a:lnTo>
                    <a:pt x="472312" y="1139446"/>
                  </a:lnTo>
                  <a:lnTo>
                    <a:pt x="467098" y="1140890"/>
                  </a:lnTo>
                  <a:lnTo>
                    <a:pt x="467878" y="1149636"/>
                  </a:lnTo>
                  <a:lnTo>
                    <a:pt x="462748" y="1146458"/>
                  </a:lnTo>
                  <a:lnTo>
                    <a:pt x="459053" y="1142280"/>
                  </a:lnTo>
                  <a:lnTo>
                    <a:pt x="460997" y="1139234"/>
                  </a:lnTo>
                  <a:lnTo>
                    <a:pt x="451196" y="1133910"/>
                  </a:lnTo>
                  <a:lnTo>
                    <a:pt x="446001" y="1134323"/>
                  </a:lnTo>
                  <a:lnTo>
                    <a:pt x="443994" y="1140448"/>
                  </a:lnTo>
                  <a:lnTo>
                    <a:pt x="441216" y="1137825"/>
                  </a:lnTo>
                  <a:lnTo>
                    <a:pt x="434145" y="1137684"/>
                  </a:lnTo>
                  <a:lnTo>
                    <a:pt x="432218" y="1139700"/>
                  </a:lnTo>
                  <a:lnTo>
                    <a:pt x="431130" y="1146869"/>
                  </a:lnTo>
                  <a:lnTo>
                    <a:pt x="426802" y="1150890"/>
                  </a:lnTo>
                  <a:lnTo>
                    <a:pt x="421875" y="1161060"/>
                  </a:lnTo>
                  <a:lnTo>
                    <a:pt x="425525" y="1167295"/>
                  </a:lnTo>
                  <a:lnTo>
                    <a:pt x="423532" y="1172389"/>
                  </a:lnTo>
                  <a:lnTo>
                    <a:pt x="422651" y="1169290"/>
                  </a:lnTo>
                  <a:lnTo>
                    <a:pt x="409488" y="1166451"/>
                  </a:lnTo>
                  <a:lnTo>
                    <a:pt x="386800" y="1167505"/>
                  </a:lnTo>
                  <a:lnTo>
                    <a:pt x="377878" y="1165254"/>
                  </a:lnTo>
                  <a:lnTo>
                    <a:pt x="374827" y="1153890"/>
                  </a:lnTo>
                  <a:lnTo>
                    <a:pt x="370179" y="1150704"/>
                  </a:lnTo>
                  <a:lnTo>
                    <a:pt x="364943" y="1152640"/>
                  </a:lnTo>
                  <a:lnTo>
                    <a:pt x="361064" y="1157173"/>
                  </a:lnTo>
                  <a:lnTo>
                    <a:pt x="356830" y="1156562"/>
                  </a:lnTo>
                  <a:lnTo>
                    <a:pt x="356830" y="1156562"/>
                  </a:lnTo>
                  <a:lnTo>
                    <a:pt x="354966" y="1155492"/>
                  </a:lnTo>
                  <a:lnTo>
                    <a:pt x="352279" y="1149267"/>
                  </a:lnTo>
                  <a:lnTo>
                    <a:pt x="356099" y="1147301"/>
                  </a:lnTo>
                  <a:lnTo>
                    <a:pt x="354356" y="1141097"/>
                  </a:lnTo>
                  <a:lnTo>
                    <a:pt x="342967" y="1143912"/>
                  </a:lnTo>
                  <a:lnTo>
                    <a:pt x="339244" y="1141769"/>
                  </a:lnTo>
                  <a:lnTo>
                    <a:pt x="337492" y="1136077"/>
                  </a:lnTo>
                  <a:lnTo>
                    <a:pt x="332418" y="1131331"/>
                  </a:lnTo>
                  <a:lnTo>
                    <a:pt x="323910" y="1132153"/>
                  </a:lnTo>
                  <a:lnTo>
                    <a:pt x="321755" y="1123879"/>
                  </a:lnTo>
                  <a:lnTo>
                    <a:pt x="318991" y="1121242"/>
                  </a:lnTo>
                  <a:lnTo>
                    <a:pt x="312866" y="1121090"/>
                  </a:lnTo>
                  <a:lnTo>
                    <a:pt x="309007" y="1124591"/>
                  </a:lnTo>
                  <a:lnTo>
                    <a:pt x="306677" y="1123505"/>
                  </a:lnTo>
                  <a:lnTo>
                    <a:pt x="307207" y="1102446"/>
                  </a:lnTo>
                  <a:lnTo>
                    <a:pt x="301518" y="1103845"/>
                  </a:lnTo>
                  <a:lnTo>
                    <a:pt x="294311" y="1109315"/>
                  </a:lnTo>
                  <a:lnTo>
                    <a:pt x="289105" y="1110209"/>
                  </a:lnTo>
                  <a:lnTo>
                    <a:pt x="275476" y="1108825"/>
                  </a:lnTo>
                  <a:lnTo>
                    <a:pt x="267526" y="1106558"/>
                  </a:lnTo>
                  <a:lnTo>
                    <a:pt x="262499" y="1100769"/>
                  </a:lnTo>
                  <a:lnTo>
                    <a:pt x="261682" y="1096120"/>
                  </a:lnTo>
                  <a:lnTo>
                    <a:pt x="257087" y="1091882"/>
                  </a:lnTo>
                  <a:lnTo>
                    <a:pt x="257310" y="1083661"/>
                  </a:lnTo>
                  <a:lnTo>
                    <a:pt x="250254" y="1083468"/>
                  </a:lnTo>
                  <a:lnTo>
                    <a:pt x="245963" y="1085407"/>
                  </a:lnTo>
                  <a:lnTo>
                    <a:pt x="239079" y="1079045"/>
                  </a:lnTo>
                  <a:lnTo>
                    <a:pt x="235259" y="1080996"/>
                  </a:lnTo>
                  <a:lnTo>
                    <a:pt x="230346" y="1071600"/>
                  </a:lnTo>
                  <a:lnTo>
                    <a:pt x="223763" y="1071413"/>
                  </a:lnTo>
                  <a:lnTo>
                    <a:pt x="215112" y="1061391"/>
                  </a:lnTo>
                  <a:lnTo>
                    <a:pt x="216111" y="1059362"/>
                  </a:lnTo>
                  <a:lnTo>
                    <a:pt x="212091" y="1052042"/>
                  </a:lnTo>
                  <a:lnTo>
                    <a:pt x="205239" y="1045153"/>
                  </a:lnTo>
                  <a:lnTo>
                    <a:pt x="198649" y="1045474"/>
                  </a:lnTo>
                  <a:lnTo>
                    <a:pt x="195605" y="1037150"/>
                  </a:lnTo>
                  <a:lnTo>
                    <a:pt x="197635" y="1032063"/>
                  </a:lnTo>
                  <a:lnTo>
                    <a:pt x="191125" y="1029810"/>
                  </a:lnTo>
                  <a:lnTo>
                    <a:pt x="189370" y="1025639"/>
                  </a:lnTo>
                  <a:lnTo>
                    <a:pt x="189601" y="1017924"/>
                  </a:lnTo>
                  <a:lnTo>
                    <a:pt x="193309" y="1019579"/>
                  </a:lnTo>
                  <a:lnTo>
                    <a:pt x="198561" y="1016646"/>
                  </a:lnTo>
                  <a:lnTo>
                    <a:pt x="197322" y="1010946"/>
                  </a:lnTo>
                  <a:lnTo>
                    <a:pt x="190694" y="1012808"/>
                  </a:lnTo>
                  <a:lnTo>
                    <a:pt x="190617" y="1015380"/>
                  </a:lnTo>
                  <a:lnTo>
                    <a:pt x="185394" y="1017283"/>
                  </a:lnTo>
                  <a:lnTo>
                    <a:pt x="184642" y="1011081"/>
                  </a:lnTo>
                  <a:lnTo>
                    <a:pt x="179499" y="1010411"/>
                  </a:lnTo>
                  <a:lnTo>
                    <a:pt x="179608" y="1006810"/>
                  </a:lnTo>
                  <a:lnTo>
                    <a:pt x="175872" y="1006181"/>
                  </a:lnTo>
                  <a:lnTo>
                    <a:pt x="174169" y="1000464"/>
                  </a:lnTo>
                  <a:lnTo>
                    <a:pt x="178030" y="996976"/>
                  </a:lnTo>
                  <a:lnTo>
                    <a:pt x="182218" y="998134"/>
                  </a:lnTo>
                  <a:lnTo>
                    <a:pt x="184186" y="995103"/>
                  </a:lnTo>
                  <a:lnTo>
                    <a:pt x="178124" y="993889"/>
                  </a:lnTo>
                  <a:lnTo>
                    <a:pt x="175422" y="990201"/>
                  </a:lnTo>
                  <a:lnTo>
                    <a:pt x="170998" y="996761"/>
                  </a:lnTo>
                  <a:lnTo>
                    <a:pt x="167185" y="998704"/>
                  </a:lnTo>
                  <a:lnTo>
                    <a:pt x="160505" y="987165"/>
                  </a:lnTo>
                  <a:lnTo>
                    <a:pt x="155755" y="989077"/>
                  </a:lnTo>
                  <a:lnTo>
                    <a:pt x="156950" y="980872"/>
                  </a:lnTo>
                  <a:lnTo>
                    <a:pt x="149988" y="978592"/>
                  </a:lnTo>
                  <a:lnTo>
                    <a:pt x="144950" y="974825"/>
                  </a:lnTo>
                  <a:lnTo>
                    <a:pt x="145739" y="979488"/>
                  </a:lnTo>
                  <a:lnTo>
                    <a:pt x="139115" y="981337"/>
                  </a:lnTo>
                  <a:lnTo>
                    <a:pt x="140184" y="977249"/>
                  </a:lnTo>
                  <a:lnTo>
                    <a:pt x="139412" y="972072"/>
                  </a:lnTo>
                  <a:lnTo>
                    <a:pt x="132371" y="972361"/>
                  </a:lnTo>
                  <a:lnTo>
                    <a:pt x="130147" y="968682"/>
                  </a:lnTo>
                  <a:lnTo>
                    <a:pt x="133573" y="964154"/>
                  </a:lnTo>
                  <a:lnTo>
                    <a:pt x="132787" y="959491"/>
                  </a:lnTo>
                  <a:lnTo>
                    <a:pt x="127554" y="961898"/>
                  </a:lnTo>
                  <a:lnTo>
                    <a:pt x="124796" y="960262"/>
                  </a:lnTo>
                  <a:lnTo>
                    <a:pt x="113860" y="965056"/>
                  </a:lnTo>
                  <a:lnTo>
                    <a:pt x="109647" y="964916"/>
                  </a:lnTo>
                  <a:lnTo>
                    <a:pt x="109647" y="964916"/>
                  </a:lnTo>
                  <a:lnTo>
                    <a:pt x="106194" y="956040"/>
                  </a:lnTo>
                  <a:lnTo>
                    <a:pt x="101599" y="939389"/>
                  </a:lnTo>
                  <a:lnTo>
                    <a:pt x="100249" y="923874"/>
                  </a:lnTo>
                  <a:lnTo>
                    <a:pt x="98536" y="919175"/>
                  </a:lnTo>
                  <a:lnTo>
                    <a:pt x="98072" y="905232"/>
                  </a:lnTo>
                  <a:lnTo>
                    <a:pt x="96583" y="907761"/>
                  </a:lnTo>
                  <a:lnTo>
                    <a:pt x="94341" y="891175"/>
                  </a:lnTo>
                  <a:lnTo>
                    <a:pt x="88873" y="873441"/>
                  </a:lnTo>
                  <a:lnTo>
                    <a:pt x="87325" y="864097"/>
                  </a:lnTo>
                  <a:lnTo>
                    <a:pt x="91381" y="868365"/>
                  </a:lnTo>
                  <a:lnTo>
                    <a:pt x="86552" y="859424"/>
                  </a:lnTo>
                  <a:lnTo>
                    <a:pt x="86010" y="848046"/>
                  </a:lnTo>
                  <a:lnTo>
                    <a:pt x="89543" y="853847"/>
                  </a:lnTo>
                  <a:lnTo>
                    <a:pt x="93808" y="851927"/>
                  </a:lnTo>
                  <a:lnTo>
                    <a:pt x="88770" y="849174"/>
                  </a:lnTo>
                  <a:lnTo>
                    <a:pt x="91707" y="845143"/>
                  </a:lnTo>
                  <a:lnTo>
                    <a:pt x="95900" y="845286"/>
                  </a:lnTo>
                  <a:lnTo>
                    <a:pt x="93228" y="841580"/>
                  </a:lnTo>
                  <a:lnTo>
                    <a:pt x="87909" y="847079"/>
                  </a:lnTo>
                  <a:lnTo>
                    <a:pt x="87172" y="841373"/>
                  </a:lnTo>
                  <a:lnTo>
                    <a:pt x="85291" y="841825"/>
                  </a:lnTo>
                  <a:lnTo>
                    <a:pt x="84175" y="820093"/>
                  </a:lnTo>
                  <a:lnTo>
                    <a:pt x="86249" y="813965"/>
                  </a:lnTo>
                  <a:lnTo>
                    <a:pt x="88022" y="816609"/>
                  </a:lnTo>
                  <a:lnTo>
                    <a:pt x="92693" y="816252"/>
                  </a:lnTo>
                  <a:lnTo>
                    <a:pt x="89972" y="814093"/>
                  </a:lnTo>
                  <a:lnTo>
                    <a:pt x="98813" y="814394"/>
                  </a:lnTo>
                  <a:lnTo>
                    <a:pt x="89147" y="810964"/>
                  </a:lnTo>
                  <a:lnTo>
                    <a:pt x="85532" y="807740"/>
                  </a:lnTo>
                  <a:lnTo>
                    <a:pt x="91255" y="803803"/>
                  </a:lnTo>
                  <a:lnTo>
                    <a:pt x="86622" y="803127"/>
                  </a:lnTo>
                  <a:lnTo>
                    <a:pt x="84637" y="806676"/>
                  </a:lnTo>
                  <a:lnTo>
                    <a:pt x="83923" y="813884"/>
                  </a:lnTo>
                  <a:lnTo>
                    <a:pt x="81274" y="809660"/>
                  </a:lnTo>
                  <a:lnTo>
                    <a:pt x="78876" y="798208"/>
                  </a:lnTo>
                  <a:lnTo>
                    <a:pt x="78252" y="789401"/>
                  </a:lnTo>
                  <a:lnTo>
                    <a:pt x="75520" y="774315"/>
                  </a:lnTo>
                  <a:lnTo>
                    <a:pt x="69506" y="760144"/>
                  </a:lnTo>
                  <a:lnTo>
                    <a:pt x="67203" y="759546"/>
                  </a:lnTo>
                  <a:lnTo>
                    <a:pt x="61852" y="753151"/>
                  </a:lnTo>
                  <a:lnTo>
                    <a:pt x="59136" y="738056"/>
                  </a:lnTo>
                  <a:lnTo>
                    <a:pt x="57409" y="734373"/>
                  </a:lnTo>
                  <a:lnTo>
                    <a:pt x="55998" y="721906"/>
                  </a:lnTo>
                  <a:lnTo>
                    <a:pt x="53402" y="716639"/>
                  </a:lnTo>
                  <a:lnTo>
                    <a:pt x="50567" y="705153"/>
                  </a:lnTo>
                  <a:lnTo>
                    <a:pt x="65209" y="710850"/>
                  </a:lnTo>
                  <a:lnTo>
                    <a:pt x="59369" y="705468"/>
                  </a:lnTo>
                  <a:lnTo>
                    <a:pt x="58535" y="702851"/>
                  </a:lnTo>
                  <a:lnTo>
                    <a:pt x="52494" y="703152"/>
                  </a:lnTo>
                  <a:lnTo>
                    <a:pt x="49864" y="698917"/>
                  </a:lnTo>
                  <a:lnTo>
                    <a:pt x="48789" y="703018"/>
                  </a:lnTo>
                  <a:lnTo>
                    <a:pt x="47123" y="697783"/>
                  </a:lnTo>
                  <a:lnTo>
                    <a:pt x="46608" y="686376"/>
                  </a:lnTo>
                  <a:lnTo>
                    <a:pt x="42875" y="674333"/>
                  </a:lnTo>
                  <a:lnTo>
                    <a:pt x="39475" y="665924"/>
                  </a:lnTo>
                  <a:lnTo>
                    <a:pt x="42401" y="661888"/>
                  </a:lnTo>
                  <a:lnTo>
                    <a:pt x="42157" y="668611"/>
                  </a:lnTo>
                  <a:lnTo>
                    <a:pt x="43800" y="674367"/>
                  </a:lnTo>
                  <a:lnTo>
                    <a:pt x="47964" y="674517"/>
                  </a:lnTo>
                  <a:lnTo>
                    <a:pt x="49964" y="670447"/>
                  </a:lnTo>
                  <a:lnTo>
                    <a:pt x="41627" y="657717"/>
                  </a:lnTo>
                  <a:lnTo>
                    <a:pt x="41703" y="655648"/>
                  </a:lnTo>
                  <a:lnTo>
                    <a:pt x="36814" y="662720"/>
                  </a:lnTo>
                  <a:lnTo>
                    <a:pt x="31765" y="661498"/>
                  </a:lnTo>
                  <a:lnTo>
                    <a:pt x="32918" y="655326"/>
                  </a:lnTo>
                  <a:lnTo>
                    <a:pt x="30374" y="649017"/>
                  </a:lnTo>
                  <a:lnTo>
                    <a:pt x="35072" y="647118"/>
                  </a:lnTo>
                  <a:lnTo>
                    <a:pt x="44702" y="649542"/>
                  </a:lnTo>
                  <a:lnTo>
                    <a:pt x="50841" y="646139"/>
                  </a:lnTo>
                  <a:lnTo>
                    <a:pt x="41042" y="648373"/>
                  </a:lnTo>
                  <a:lnTo>
                    <a:pt x="36053" y="645601"/>
                  </a:lnTo>
                  <a:lnTo>
                    <a:pt x="31355" y="647500"/>
                  </a:lnTo>
                  <a:lnTo>
                    <a:pt x="27330" y="643725"/>
                  </a:lnTo>
                  <a:lnTo>
                    <a:pt x="29255" y="641724"/>
                  </a:lnTo>
                  <a:lnTo>
                    <a:pt x="26116" y="626584"/>
                  </a:lnTo>
                  <a:lnTo>
                    <a:pt x="22576" y="622307"/>
                  </a:lnTo>
                  <a:lnTo>
                    <a:pt x="15553" y="624635"/>
                  </a:lnTo>
                  <a:lnTo>
                    <a:pt x="329" y="611621"/>
                  </a:lnTo>
                  <a:lnTo>
                    <a:pt x="3059" y="612762"/>
                  </a:lnTo>
                  <a:lnTo>
                    <a:pt x="5602" y="606639"/>
                  </a:lnTo>
                  <a:lnTo>
                    <a:pt x="11158" y="606332"/>
                  </a:lnTo>
                  <a:lnTo>
                    <a:pt x="13582" y="603313"/>
                  </a:lnTo>
                  <a:lnTo>
                    <a:pt x="20118" y="601485"/>
                  </a:lnTo>
                  <a:lnTo>
                    <a:pt x="19332" y="597828"/>
                  </a:lnTo>
                  <a:lnTo>
                    <a:pt x="3374" y="604481"/>
                  </a:lnTo>
                  <a:lnTo>
                    <a:pt x="0" y="596059"/>
                  </a:lnTo>
                  <a:lnTo>
                    <a:pt x="0" y="596059"/>
                  </a:lnTo>
                  <a:lnTo>
                    <a:pt x="6172" y="591629"/>
                  </a:lnTo>
                  <a:lnTo>
                    <a:pt x="12550" y="593944"/>
                  </a:lnTo>
                  <a:lnTo>
                    <a:pt x="10901" y="588698"/>
                  </a:lnTo>
                  <a:lnTo>
                    <a:pt x="14667" y="586767"/>
                  </a:lnTo>
                  <a:lnTo>
                    <a:pt x="18622" y="592099"/>
                  </a:lnTo>
                  <a:lnTo>
                    <a:pt x="23926" y="586077"/>
                  </a:lnTo>
                  <a:lnTo>
                    <a:pt x="28652" y="583142"/>
                  </a:lnTo>
                  <a:lnTo>
                    <a:pt x="26885" y="581003"/>
                  </a:lnTo>
                  <a:lnTo>
                    <a:pt x="33221" y="571904"/>
                  </a:lnTo>
                  <a:lnTo>
                    <a:pt x="31243" y="563016"/>
                  </a:lnTo>
                  <a:lnTo>
                    <a:pt x="32490" y="554246"/>
                  </a:lnTo>
                  <a:lnTo>
                    <a:pt x="36824" y="549219"/>
                  </a:lnTo>
                  <a:lnTo>
                    <a:pt x="34406" y="539793"/>
                  </a:lnTo>
                  <a:lnTo>
                    <a:pt x="28502" y="537499"/>
                  </a:lnTo>
                  <a:lnTo>
                    <a:pt x="31512" y="530867"/>
                  </a:lnTo>
                  <a:lnTo>
                    <a:pt x="37491" y="531088"/>
                  </a:lnTo>
                  <a:lnTo>
                    <a:pt x="41707" y="529167"/>
                  </a:lnTo>
                  <a:lnTo>
                    <a:pt x="38716" y="522832"/>
                  </a:lnTo>
                  <a:lnTo>
                    <a:pt x="39864" y="516647"/>
                  </a:lnTo>
                  <a:lnTo>
                    <a:pt x="33065" y="513802"/>
                  </a:lnTo>
                  <a:lnTo>
                    <a:pt x="31495" y="506479"/>
                  </a:lnTo>
                  <a:lnTo>
                    <a:pt x="32530" y="503403"/>
                  </a:lnTo>
                  <a:lnTo>
                    <a:pt x="29162" y="494974"/>
                  </a:lnTo>
                  <a:lnTo>
                    <a:pt x="33986" y="488924"/>
                  </a:lnTo>
                  <a:lnTo>
                    <a:pt x="29645" y="482014"/>
                  </a:lnTo>
                  <a:lnTo>
                    <a:pt x="31808" y="473269"/>
                  </a:lnTo>
                  <a:lnTo>
                    <a:pt x="29093" y="472130"/>
                  </a:lnTo>
                  <a:lnTo>
                    <a:pt x="30204" y="466979"/>
                  </a:lnTo>
                  <a:lnTo>
                    <a:pt x="28447" y="464836"/>
                  </a:lnTo>
                  <a:lnTo>
                    <a:pt x="20648" y="464545"/>
                  </a:lnTo>
                  <a:lnTo>
                    <a:pt x="19828" y="461917"/>
                  </a:lnTo>
                  <a:lnTo>
                    <a:pt x="17320" y="467535"/>
                  </a:lnTo>
                  <a:lnTo>
                    <a:pt x="9521" y="467239"/>
                  </a:lnTo>
                  <a:lnTo>
                    <a:pt x="9521" y="467239"/>
                  </a:lnTo>
                  <a:lnTo>
                    <a:pt x="5072" y="463435"/>
                  </a:lnTo>
                  <a:lnTo>
                    <a:pt x="9679" y="463091"/>
                  </a:lnTo>
                  <a:lnTo>
                    <a:pt x="12149" y="458511"/>
                  </a:lnTo>
                  <a:lnTo>
                    <a:pt x="10892" y="455348"/>
                  </a:lnTo>
                  <a:lnTo>
                    <a:pt x="17068" y="449869"/>
                  </a:lnTo>
                  <a:lnTo>
                    <a:pt x="23984" y="449090"/>
                  </a:lnTo>
                  <a:lnTo>
                    <a:pt x="25037" y="445495"/>
                  </a:lnTo>
                  <a:lnTo>
                    <a:pt x="28723" y="445113"/>
                  </a:lnTo>
                  <a:lnTo>
                    <a:pt x="27632" y="449747"/>
                  </a:lnTo>
                  <a:lnTo>
                    <a:pt x="30763" y="451941"/>
                  </a:lnTo>
                  <a:lnTo>
                    <a:pt x="33591" y="449968"/>
                  </a:lnTo>
                  <a:lnTo>
                    <a:pt x="36705" y="452680"/>
                  </a:lnTo>
                  <a:lnTo>
                    <a:pt x="45568" y="448851"/>
                  </a:lnTo>
                  <a:lnTo>
                    <a:pt x="49348" y="445874"/>
                  </a:lnTo>
                  <a:lnTo>
                    <a:pt x="49632" y="438093"/>
                  </a:lnTo>
                  <a:lnTo>
                    <a:pt x="51597" y="434529"/>
                  </a:lnTo>
                  <a:lnTo>
                    <a:pt x="45183" y="434294"/>
                  </a:lnTo>
                  <a:lnTo>
                    <a:pt x="49953" y="429274"/>
                  </a:lnTo>
                  <a:lnTo>
                    <a:pt x="52532" y="434043"/>
                  </a:lnTo>
                  <a:lnTo>
                    <a:pt x="55777" y="433122"/>
                  </a:lnTo>
                  <a:lnTo>
                    <a:pt x="52834" y="425743"/>
                  </a:lnTo>
                  <a:lnTo>
                    <a:pt x="60003" y="417690"/>
                  </a:lnTo>
                  <a:lnTo>
                    <a:pt x="66493" y="402855"/>
                  </a:lnTo>
                  <a:lnTo>
                    <a:pt x="61591" y="399042"/>
                  </a:lnTo>
                  <a:lnTo>
                    <a:pt x="51852" y="402327"/>
                  </a:lnTo>
                  <a:lnTo>
                    <a:pt x="50117" y="399665"/>
                  </a:lnTo>
                  <a:lnTo>
                    <a:pt x="52097" y="395580"/>
                  </a:lnTo>
                  <a:lnTo>
                    <a:pt x="55300" y="395696"/>
                  </a:lnTo>
                  <a:lnTo>
                    <a:pt x="60994" y="390186"/>
                  </a:lnTo>
                  <a:lnTo>
                    <a:pt x="65969" y="391924"/>
                  </a:lnTo>
                  <a:lnTo>
                    <a:pt x="67705" y="394584"/>
                  </a:lnTo>
                  <a:lnTo>
                    <a:pt x="70542" y="392087"/>
                  </a:lnTo>
                  <a:lnTo>
                    <a:pt x="69887" y="384788"/>
                  </a:lnTo>
                  <a:lnTo>
                    <a:pt x="71042" y="378072"/>
                  </a:lnTo>
                  <a:lnTo>
                    <a:pt x="74334" y="375591"/>
                  </a:lnTo>
                  <a:lnTo>
                    <a:pt x="73567" y="371405"/>
                  </a:lnTo>
                  <a:lnTo>
                    <a:pt x="69584" y="367624"/>
                  </a:lnTo>
                  <a:lnTo>
                    <a:pt x="60065" y="365203"/>
                  </a:lnTo>
                  <a:lnTo>
                    <a:pt x="59302" y="361016"/>
                  </a:lnTo>
                  <a:lnTo>
                    <a:pt x="55172" y="361387"/>
                  </a:lnTo>
                  <a:lnTo>
                    <a:pt x="55266" y="358791"/>
                  </a:lnTo>
                  <a:lnTo>
                    <a:pt x="49786" y="358591"/>
                  </a:lnTo>
                  <a:lnTo>
                    <a:pt x="49786" y="358591"/>
                  </a:lnTo>
                  <a:lnTo>
                    <a:pt x="49786" y="358591"/>
                  </a:lnTo>
                  <a:lnTo>
                    <a:pt x="49786" y="358591"/>
                  </a:lnTo>
                  <a:lnTo>
                    <a:pt x="49653" y="362225"/>
                  </a:lnTo>
                  <a:lnTo>
                    <a:pt x="45599" y="360517"/>
                  </a:lnTo>
                  <a:lnTo>
                    <a:pt x="48872" y="358557"/>
                  </a:lnTo>
                  <a:lnTo>
                    <a:pt x="45316" y="343348"/>
                  </a:lnTo>
                  <a:lnTo>
                    <a:pt x="49443" y="342979"/>
                  </a:lnTo>
                  <a:lnTo>
                    <a:pt x="51154" y="346162"/>
                  </a:lnTo>
                  <a:lnTo>
                    <a:pt x="52238" y="341522"/>
                  </a:lnTo>
                  <a:lnTo>
                    <a:pt x="48644" y="339830"/>
                  </a:lnTo>
                  <a:lnTo>
                    <a:pt x="48511" y="330984"/>
                  </a:lnTo>
                  <a:lnTo>
                    <a:pt x="45755" y="331403"/>
                  </a:lnTo>
                  <a:lnTo>
                    <a:pt x="41347" y="327080"/>
                  </a:lnTo>
                  <a:lnTo>
                    <a:pt x="42451" y="321920"/>
                  </a:lnTo>
                  <a:lnTo>
                    <a:pt x="39104" y="325957"/>
                  </a:lnTo>
                  <a:lnTo>
                    <a:pt x="34640" y="323191"/>
                  </a:lnTo>
                  <a:lnTo>
                    <a:pt x="40171" y="321836"/>
                  </a:lnTo>
                  <a:lnTo>
                    <a:pt x="37647" y="316020"/>
                  </a:lnTo>
                  <a:lnTo>
                    <a:pt x="43516" y="317798"/>
                  </a:lnTo>
                  <a:lnTo>
                    <a:pt x="46099" y="322054"/>
                  </a:lnTo>
                  <a:lnTo>
                    <a:pt x="46404" y="313743"/>
                  </a:lnTo>
                  <a:lnTo>
                    <a:pt x="49557" y="314899"/>
                  </a:lnTo>
                  <a:lnTo>
                    <a:pt x="53280" y="312955"/>
                  </a:lnTo>
                  <a:lnTo>
                    <a:pt x="52236" y="316558"/>
                  </a:lnTo>
                  <a:lnTo>
                    <a:pt x="57688" y="317276"/>
                  </a:lnTo>
                  <a:lnTo>
                    <a:pt x="59319" y="310053"/>
                  </a:lnTo>
                  <a:lnTo>
                    <a:pt x="69951" y="306275"/>
                  </a:lnTo>
                  <a:lnTo>
                    <a:pt x="68371" y="299455"/>
                  </a:lnTo>
                  <a:lnTo>
                    <a:pt x="71234" y="295916"/>
                  </a:lnTo>
                  <a:lnTo>
                    <a:pt x="73727" y="302768"/>
                  </a:lnTo>
                  <a:lnTo>
                    <a:pt x="82458" y="300997"/>
                  </a:lnTo>
                  <a:lnTo>
                    <a:pt x="82201" y="308271"/>
                  </a:lnTo>
                  <a:lnTo>
                    <a:pt x="85300" y="310981"/>
                  </a:lnTo>
                  <a:lnTo>
                    <a:pt x="83366" y="314034"/>
                  </a:lnTo>
                  <a:lnTo>
                    <a:pt x="88801" y="315265"/>
                  </a:lnTo>
                  <a:lnTo>
                    <a:pt x="95820" y="310308"/>
                  </a:lnTo>
                  <a:lnTo>
                    <a:pt x="95928" y="307191"/>
                  </a:lnTo>
                  <a:lnTo>
                    <a:pt x="103675" y="307458"/>
                  </a:lnTo>
                  <a:lnTo>
                    <a:pt x="104676" y="304892"/>
                  </a:lnTo>
                  <a:lnTo>
                    <a:pt x="99789" y="301082"/>
                  </a:lnTo>
                  <a:lnTo>
                    <a:pt x="101773" y="296468"/>
                  </a:lnTo>
                  <a:lnTo>
                    <a:pt x="105015" y="295019"/>
                  </a:lnTo>
                  <a:lnTo>
                    <a:pt x="106158" y="288295"/>
                  </a:lnTo>
                  <a:lnTo>
                    <a:pt x="114863" y="287032"/>
                  </a:lnTo>
                  <a:lnTo>
                    <a:pt x="119102" y="283013"/>
                  </a:lnTo>
                  <a:lnTo>
                    <a:pt x="129660" y="280766"/>
                  </a:lnTo>
                  <a:lnTo>
                    <a:pt x="130623" y="279237"/>
                  </a:lnTo>
                  <a:lnTo>
                    <a:pt x="141092" y="279584"/>
                  </a:lnTo>
                  <a:lnTo>
                    <a:pt x="139751" y="264970"/>
                  </a:lnTo>
                  <a:lnTo>
                    <a:pt x="145802" y="261005"/>
                  </a:lnTo>
                  <a:lnTo>
                    <a:pt x="148514" y="261614"/>
                  </a:lnTo>
                  <a:lnTo>
                    <a:pt x="148667" y="256935"/>
                  </a:lnTo>
                  <a:lnTo>
                    <a:pt x="142857" y="253622"/>
                  </a:lnTo>
                  <a:lnTo>
                    <a:pt x="144778" y="250562"/>
                  </a:lnTo>
                  <a:lnTo>
                    <a:pt x="152440" y="252894"/>
                  </a:lnTo>
                  <a:lnTo>
                    <a:pt x="154814" y="249848"/>
                  </a:lnTo>
                  <a:lnTo>
                    <a:pt x="159261" y="253114"/>
                  </a:lnTo>
                  <a:lnTo>
                    <a:pt x="168908" y="250300"/>
                  </a:lnTo>
                  <a:lnTo>
                    <a:pt x="169636" y="256048"/>
                  </a:lnTo>
                  <a:lnTo>
                    <a:pt x="173680" y="257737"/>
                  </a:lnTo>
                  <a:lnTo>
                    <a:pt x="176246" y="263022"/>
                  </a:lnTo>
                  <a:lnTo>
                    <a:pt x="179381" y="264682"/>
                  </a:lnTo>
                  <a:lnTo>
                    <a:pt x="183946" y="264304"/>
                  </a:lnTo>
                  <a:lnTo>
                    <a:pt x="182891" y="268955"/>
                  </a:lnTo>
                  <a:lnTo>
                    <a:pt x="189716" y="269167"/>
                  </a:lnTo>
                  <a:lnTo>
                    <a:pt x="191664" y="265064"/>
                  </a:lnTo>
                  <a:lnTo>
                    <a:pt x="195727" y="266229"/>
                  </a:lnTo>
                  <a:lnTo>
                    <a:pt x="199573" y="259582"/>
                  </a:lnTo>
                  <a:lnTo>
                    <a:pt x="198949" y="250195"/>
                  </a:lnTo>
                  <a:lnTo>
                    <a:pt x="210315" y="250539"/>
                  </a:lnTo>
                  <a:lnTo>
                    <a:pt x="216350" y="246556"/>
                  </a:lnTo>
                  <a:lnTo>
                    <a:pt x="222198" y="248812"/>
                  </a:lnTo>
                  <a:lnTo>
                    <a:pt x="227760" y="245332"/>
                  </a:lnTo>
                  <a:lnTo>
                    <a:pt x="234382" y="252291"/>
                  </a:lnTo>
                  <a:lnTo>
                    <a:pt x="238125" y="248757"/>
                  </a:lnTo>
                  <a:lnTo>
                    <a:pt x="243111" y="249421"/>
                  </a:lnTo>
                  <a:lnTo>
                    <a:pt x="243305" y="242660"/>
                  </a:lnTo>
                  <a:lnTo>
                    <a:pt x="250123" y="242855"/>
                  </a:lnTo>
                  <a:lnTo>
                    <a:pt x="249961" y="248576"/>
                  </a:lnTo>
                  <a:lnTo>
                    <a:pt x="254844" y="252877"/>
                  </a:lnTo>
                  <a:lnTo>
                    <a:pt x="260388" y="249910"/>
                  </a:lnTo>
                  <a:lnTo>
                    <a:pt x="258627" y="247779"/>
                  </a:lnTo>
                  <a:lnTo>
                    <a:pt x="259814" y="237923"/>
                  </a:lnTo>
                  <a:lnTo>
                    <a:pt x="255284" y="237276"/>
                  </a:lnTo>
                  <a:lnTo>
                    <a:pt x="258127" y="233192"/>
                  </a:lnTo>
                  <a:lnTo>
                    <a:pt x="260853" y="233268"/>
                  </a:lnTo>
                  <a:lnTo>
                    <a:pt x="260192" y="224401"/>
                  </a:lnTo>
                  <a:lnTo>
                    <a:pt x="253601" y="216406"/>
                  </a:lnTo>
                  <a:lnTo>
                    <a:pt x="253733" y="211724"/>
                  </a:lnTo>
                  <a:lnTo>
                    <a:pt x="259765" y="207208"/>
                  </a:lnTo>
                  <a:lnTo>
                    <a:pt x="258228" y="197272"/>
                  </a:lnTo>
                  <a:lnTo>
                    <a:pt x="255052" y="197183"/>
                  </a:lnTo>
                  <a:lnTo>
                    <a:pt x="250664" y="191851"/>
                  </a:lnTo>
                  <a:lnTo>
                    <a:pt x="251763" y="185112"/>
                  </a:lnTo>
                  <a:lnTo>
                    <a:pt x="247273" y="183422"/>
                  </a:lnTo>
                  <a:lnTo>
                    <a:pt x="246984" y="177685"/>
                  </a:lnTo>
                  <a:lnTo>
                    <a:pt x="252921" y="176292"/>
                  </a:lnTo>
                  <a:lnTo>
                    <a:pt x="253069" y="171088"/>
                  </a:lnTo>
                  <a:lnTo>
                    <a:pt x="256505" y="161809"/>
                  </a:lnTo>
                  <a:lnTo>
                    <a:pt x="262745" y="165631"/>
                  </a:lnTo>
                  <a:lnTo>
                    <a:pt x="264369" y="172447"/>
                  </a:lnTo>
                  <a:lnTo>
                    <a:pt x="267498" y="174097"/>
                  </a:lnTo>
                  <a:lnTo>
                    <a:pt x="272102" y="171620"/>
                  </a:lnTo>
                  <a:lnTo>
                    <a:pt x="277015" y="174359"/>
                  </a:lnTo>
                  <a:lnTo>
                    <a:pt x="278672" y="180133"/>
                  </a:lnTo>
                  <a:lnTo>
                    <a:pt x="282738" y="180765"/>
                  </a:lnTo>
                  <a:lnTo>
                    <a:pt x="285697" y="171991"/>
                  </a:lnTo>
                  <a:lnTo>
                    <a:pt x="293276" y="176882"/>
                  </a:lnTo>
                  <a:lnTo>
                    <a:pt x="296037" y="175393"/>
                  </a:lnTo>
                  <a:lnTo>
                    <a:pt x="295788" y="184760"/>
                  </a:lnTo>
                  <a:lnTo>
                    <a:pt x="301560" y="189600"/>
                  </a:lnTo>
                  <a:lnTo>
                    <a:pt x="314379" y="185247"/>
                  </a:lnTo>
                  <a:lnTo>
                    <a:pt x="322541" y="185456"/>
                  </a:lnTo>
                  <a:lnTo>
                    <a:pt x="325636" y="188659"/>
                  </a:lnTo>
                  <a:lnTo>
                    <a:pt x="328475" y="184044"/>
                  </a:lnTo>
                  <a:lnTo>
                    <a:pt x="331675" y="183083"/>
                  </a:lnTo>
                  <a:lnTo>
                    <a:pt x="337919" y="187405"/>
                  </a:lnTo>
                  <a:lnTo>
                    <a:pt x="337751" y="194170"/>
                  </a:lnTo>
                  <a:lnTo>
                    <a:pt x="340965" y="192687"/>
                  </a:lnTo>
                  <a:lnTo>
                    <a:pt x="338864" y="185866"/>
                  </a:lnTo>
                  <a:lnTo>
                    <a:pt x="348425" y="184539"/>
                  </a:lnTo>
                  <a:lnTo>
                    <a:pt x="350755" y="181992"/>
                  </a:lnTo>
                  <a:lnTo>
                    <a:pt x="354306" y="185202"/>
                  </a:lnTo>
                  <a:lnTo>
                    <a:pt x="355113" y="189388"/>
                  </a:lnTo>
                  <a:lnTo>
                    <a:pt x="361891" y="190592"/>
                  </a:lnTo>
                  <a:lnTo>
                    <a:pt x="361058" y="187447"/>
                  </a:lnTo>
                  <a:lnTo>
                    <a:pt x="366071" y="186525"/>
                  </a:lnTo>
                  <a:lnTo>
                    <a:pt x="366818" y="193311"/>
                  </a:lnTo>
                  <a:lnTo>
                    <a:pt x="371354" y="193418"/>
                  </a:lnTo>
                  <a:lnTo>
                    <a:pt x="376489" y="187290"/>
                  </a:lnTo>
                  <a:lnTo>
                    <a:pt x="375666" y="183625"/>
                  </a:lnTo>
                  <a:lnTo>
                    <a:pt x="368890" y="182425"/>
                  </a:lnTo>
                  <a:lnTo>
                    <a:pt x="370935" y="172579"/>
                  </a:lnTo>
                  <a:lnTo>
                    <a:pt x="364138" y="172419"/>
                  </a:lnTo>
                  <a:lnTo>
                    <a:pt x="364286" y="166172"/>
                  </a:lnTo>
                  <a:lnTo>
                    <a:pt x="371155" y="163209"/>
                  </a:lnTo>
                  <a:lnTo>
                    <a:pt x="366650" y="162062"/>
                  </a:lnTo>
                  <a:lnTo>
                    <a:pt x="370371" y="157983"/>
                  </a:lnTo>
                  <a:lnTo>
                    <a:pt x="366394" y="153722"/>
                  </a:lnTo>
                  <a:lnTo>
                    <a:pt x="364792" y="144828"/>
                  </a:lnTo>
                  <a:lnTo>
                    <a:pt x="378408" y="143585"/>
                  </a:lnTo>
                  <a:lnTo>
                    <a:pt x="380375" y="136858"/>
                  </a:lnTo>
                  <a:lnTo>
                    <a:pt x="384055" y="134338"/>
                  </a:lnTo>
                  <a:lnTo>
                    <a:pt x="389938" y="134472"/>
                  </a:lnTo>
                  <a:lnTo>
                    <a:pt x="389257" y="124558"/>
                  </a:lnTo>
                  <a:lnTo>
                    <a:pt x="395137" y="124691"/>
                  </a:lnTo>
                  <a:lnTo>
                    <a:pt x="395313" y="116879"/>
                  </a:lnTo>
                  <a:lnTo>
                    <a:pt x="402106" y="116510"/>
                  </a:lnTo>
                  <a:lnTo>
                    <a:pt x="401887" y="126405"/>
                  </a:lnTo>
                  <a:lnTo>
                    <a:pt x="404601" y="126465"/>
                  </a:lnTo>
                  <a:lnTo>
                    <a:pt x="409815" y="115638"/>
                  </a:lnTo>
                  <a:lnTo>
                    <a:pt x="411476" y="122448"/>
                  </a:lnTo>
                  <a:lnTo>
                    <a:pt x="415490" y="125140"/>
                  </a:lnTo>
                  <a:lnTo>
                    <a:pt x="416746" y="129856"/>
                  </a:lnTo>
                  <a:lnTo>
                    <a:pt x="420784" y="131506"/>
                  </a:lnTo>
                  <a:lnTo>
                    <a:pt x="421867" y="123193"/>
                  </a:lnTo>
                  <a:lnTo>
                    <a:pt x="426886" y="121216"/>
                  </a:lnTo>
                  <a:lnTo>
                    <a:pt x="425562" y="119625"/>
                  </a:lnTo>
                  <a:lnTo>
                    <a:pt x="426158" y="112864"/>
                  </a:lnTo>
                  <a:lnTo>
                    <a:pt x="429741" y="114502"/>
                  </a:lnTo>
                  <a:lnTo>
                    <a:pt x="434791" y="110961"/>
                  </a:lnTo>
                  <a:lnTo>
                    <a:pt x="436696" y="106311"/>
                  </a:lnTo>
                  <a:lnTo>
                    <a:pt x="433168" y="102068"/>
                  </a:lnTo>
                  <a:lnTo>
                    <a:pt x="429123" y="100941"/>
                  </a:lnTo>
                  <a:lnTo>
                    <a:pt x="429266" y="94169"/>
                  </a:lnTo>
                  <a:lnTo>
                    <a:pt x="433331" y="94255"/>
                  </a:lnTo>
                  <a:lnTo>
                    <a:pt x="437740" y="99558"/>
                  </a:lnTo>
                  <a:lnTo>
                    <a:pt x="439612" y="96470"/>
                  </a:lnTo>
                  <a:lnTo>
                    <a:pt x="447334" y="94543"/>
                  </a:lnTo>
                  <a:lnTo>
                    <a:pt x="451379" y="95668"/>
                  </a:lnTo>
                  <a:lnTo>
                    <a:pt x="456883" y="91609"/>
                  </a:lnTo>
                  <a:lnTo>
                    <a:pt x="457288" y="71290"/>
                  </a:lnTo>
                  <a:lnTo>
                    <a:pt x="463165" y="70885"/>
                  </a:lnTo>
                  <a:lnTo>
                    <a:pt x="462396" y="64094"/>
                  </a:lnTo>
                  <a:lnTo>
                    <a:pt x="465164" y="61020"/>
                  </a:lnTo>
                  <a:lnTo>
                    <a:pt x="463411" y="58379"/>
                  </a:lnTo>
                  <a:lnTo>
                    <a:pt x="458480" y="56718"/>
                  </a:lnTo>
                  <a:lnTo>
                    <a:pt x="458563" y="52549"/>
                  </a:lnTo>
                  <a:lnTo>
                    <a:pt x="461761" y="50527"/>
                  </a:lnTo>
                  <a:lnTo>
                    <a:pt x="463657" y="45872"/>
                  </a:lnTo>
                  <a:lnTo>
                    <a:pt x="469537" y="44945"/>
                  </a:lnTo>
                  <a:lnTo>
                    <a:pt x="470368" y="48610"/>
                  </a:lnTo>
                  <a:lnTo>
                    <a:pt x="473965" y="49201"/>
                  </a:lnTo>
                  <a:lnTo>
                    <a:pt x="475378" y="46100"/>
                  </a:lnTo>
                  <a:lnTo>
                    <a:pt x="481590" y="51432"/>
                  </a:lnTo>
                  <a:lnTo>
                    <a:pt x="487462" y="51021"/>
                  </a:lnTo>
                  <a:lnTo>
                    <a:pt x="488403" y="48954"/>
                  </a:lnTo>
                  <a:lnTo>
                    <a:pt x="485795" y="43691"/>
                  </a:lnTo>
                  <a:lnTo>
                    <a:pt x="492134" y="42245"/>
                  </a:lnTo>
                  <a:lnTo>
                    <a:pt x="496344" y="33981"/>
                  </a:lnTo>
                  <a:lnTo>
                    <a:pt x="497321" y="29827"/>
                  </a:lnTo>
                  <a:lnTo>
                    <a:pt x="503178" y="29933"/>
                  </a:lnTo>
                  <a:lnTo>
                    <a:pt x="501480" y="24167"/>
                  </a:lnTo>
                  <a:lnTo>
                    <a:pt x="503290" y="23678"/>
                  </a:lnTo>
                  <a:lnTo>
                    <a:pt x="507052" y="14881"/>
                  </a:lnTo>
                  <a:lnTo>
                    <a:pt x="508083" y="7598"/>
                  </a:lnTo>
                  <a:lnTo>
                    <a:pt x="511243" y="7133"/>
                  </a:lnTo>
                  <a:lnTo>
                    <a:pt x="520820" y="0"/>
                  </a:lnTo>
                  <a:lnTo>
                    <a:pt x="524348" y="4233"/>
                  </a:lnTo>
                  <a:lnTo>
                    <a:pt x="528452" y="1174"/>
                  </a:lnTo>
                  <a:lnTo>
                    <a:pt x="528310" y="9515"/>
                  </a:lnTo>
                  <a:lnTo>
                    <a:pt x="532802" y="10113"/>
                  </a:lnTo>
                  <a:lnTo>
                    <a:pt x="534542" y="13793"/>
                  </a:lnTo>
                  <a:lnTo>
                    <a:pt x="531814" y="15311"/>
                  </a:lnTo>
                  <a:lnTo>
                    <a:pt x="532644" y="19497"/>
                  </a:lnTo>
                  <a:lnTo>
                    <a:pt x="525818" y="23553"/>
                  </a:lnTo>
                  <a:lnTo>
                    <a:pt x="534323" y="26825"/>
                  </a:lnTo>
                  <a:lnTo>
                    <a:pt x="538386" y="26371"/>
                  </a:lnTo>
                  <a:lnTo>
                    <a:pt x="538317" y="30542"/>
                  </a:lnTo>
                  <a:lnTo>
                    <a:pt x="542320" y="33736"/>
                  </a:lnTo>
                  <a:lnTo>
                    <a:pt x="550481" y="30740"/>
                  </a:lnTo>
                  <a:lnTo>
                    <a:pt x="551015" y="25535"/>
                  </a:lnTo>
                  <a:close/>
                </a:path>
              </a:pathLst>
            </a:custGeom>
            <a:solidFill>
              <a:srgbClr val="FFC8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64" name="ID_182">
              <a:extLst>
                <a:ext uri="{FF2B5EF4-FFF2-40B4-BE49-F238E27FC236}">
                  <a16:creationId xmlns:a16="http://schemas.microsoft.com/office/drawing/2014/main" id="{7CE6A0DD-4183-4EFC-A3AF-1EA402BBE6C5}"/>
                </a:ext>
              </a:extLst>
            </p:cNvPr>
            <p:cNvSpPr/>
            <p:nvPr/>
          </p:nvSpPr>
          <p:spPr>
            <a:xfrm>
              <a:off x="1328884" y="3192757"/>
              <a:ext cx="4500" cy="4204"/>
            </a:xfrm>
            <a:custGeom>
              <a:avLst/>
              <a:gdLst/>
              <a:ahLst/>
              <a:cxnLst/>
              <a:rect l="0" t="0" r="0" b="0"/>
              <a:pathLst>
                <a:path w="4500" h="4204">
                  <a:moveTo>
                    <a:pt x="4499" y="80"/>
                  </a:moveTo>
                  <a:lnTo>
                    <a:pt x="1726" y="4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</p:grpSp>
      <p:grpSp>
        <p:nvGrpSpPr>
          <p:cNvPr id="803" name="M17">
            <a:extLst>
              <a:ext uri="{FF2B5EF4-FFF2-40B4-BE49-F238E27FC236}">
                <a16:creationId xmlns:a16="http://schemas.microsoft.com/office/drawing/2014/main" id="{E598241A-E8D0-437E-95E3-920C141E8F55}"/>
              </a:ext>
            </a:extLst>
          </p:cNvPr>
          <p:cNvGrpSpPr/>
          <p:nvPr/>
        </p:nvGrpSpPr>
        <p:grpSpPr>
          <a:xfrm>
            <a:off x="6108733" y="5140876"/>
            <a:ext cx="342382" cy="691963"/>
            <a:chOff x="925304" y="4155511"/>
            <a:chExt cx="397748" cy="767300"/>
          </a:xfrm>
        </p:grpSpPr>
        <p:sp>
          <p:nvSpPr>
            <p:cNvPr id="960" name="ID_183">
              <a:extLst>
                <a:ext uri="{FF2B5EF4-FFF2-40B4-BE49-F238E27FC236}">
                  <a16:creationId xmlns:a16="http://schemas.microsoft.com/office/drawing/2014/main" id="{9A318F79-5E5B-4D74-B912-7D29E9013058}"/>
                </a:ext>
              </a:extLst>
            </p:cNvPr>
            <p:cNvSpPr/>
            <p:nvPr/>
          </p:nvSpPr>
          <p:spPr>
            <a:xfrm>
              <a:off x="925304" y="4155511"/>
              <a:ext cx="397748" cy="767300"/>
            </a:xfrm>
            <a:custGeom>
              <a:avLst/>
              <a:gdLst/>
              <a:ahLst/>
              <a:cxnLst/>
              <a:rect l="0" t="0" r="0" b="0"/>
              <a:pathLst>
                <a:path w="397748" h="767300">
                  <a:moveTo>
                    <a:pt x="247183" y="197071"/>
                  </a:moveTo>
                  <a:lnTo>
                    <a:pt x="249447" y="201231"/>
                  </a:lnTo>
                  <a:lnTo>
                    <a:pt x="247040" y="203230"/>
                  </a:lnTo>
                  <a:lnTo>
                    <a:pt x="240433" y="203076"/>
                  </a:lnTo>
                  <a:lnTo>
                    <a:pt x="237954" y="208152"/>
                  </a:lnTo>
                  <a:lnTo>
                    <a:pt x="232689" y="211109"/>
                  </a:lnTo>
                  <a:lnTo>
                    <a:pt x="231322" y="209023"/>
                  </a:lnTo>
                  <a:lnTo>
                    <a:pt x="226975" y="213026"/>
                  </a:lnTo>
                  <a:lnTo>
                    <a:pt x="221906" y="207771"/>
                  </a:lnTo>
                  <a:lnTo>
                    <a:pt x="215173" y="212742"/>
                  </a:lnTo>
                  <a:lnTo>
                    <a:pt x="217744" y="223584"/>
                  </a:lnTo>
                  <a:lnTo>
                    <a:pt x="216638" y="230229"/>
                  </a:lnTo>
                  <a:lnTo>
                    <a:pt x="223313" y="227824"/>
                  </a:lnTo>
                  <a:lnTo>
                    <a:pt x="230277" y="233122"/>
                  </a:lnTo>
                  <a:lnTo>
                    <a:pt x="232228" y="230603"/>
                  </a:lnTo>
                  <a:lnTo>
                    <a:pt x="241072" y="236455"/>
                  </a:lnTo>
                  <a:lnTo>
                    <a:pt x="244416" y="234993"/>
                  </a:lnTo>
                  <a:lnTo>
                    <a:pt x="245230" y="240656"/>
                  </a:lnTo>
                  <a:lnTo>
                    <a:pt x="250358" y="243853"/>
                  </a:lnTo>
                  <a:lnTo>
                    <a:pt x="260204" y="247668"/>
                  </a:lnTo>
                  <a:lnTo>
                    <a:pt x="260146" y="250231"/>
                  </a:lnTo>
                  <a:lnTo>
                    <a:pt x="264897" y="249312"/>
                  </a:lnTo>
                  <a:lnTo>
                    <a:pt x="264668" y="259566"/>
                  </a:lnTo>
                  <a:lnTo>
                    <a:pt x="260769" y="264607"/>
                  </a:lnTo>
                  <a:lnTo>
                    <a:pt x="249771" y="269486"/>
                  </a:lnTo>
                  <a:lnTo>
                    <a:pt x="247725" y="276105"/>
                  </a:lnTo>
                  <a:lnTo>
                    <a:pt x="250518" y="278220"/>
                  </a:lnTo>
                  <a:lnTo>
                    <a:pt x="252469" y="275701"/>
                  </a:lnTo>
                  <a:lnTo>
                    <a:pt x="258657" y="274303"/>
                  </a:lnTo>
                  <a:lnTo>
                    <a:pt x="264267" y="277505"/>
                  </a:lnTo>
                  <a:lnTo>
                    <a:pt x="273294" y="276167"/>
                  </a:lnTo>
                  <a:lnTo>
                    <a:pt x="277509" y="278310"/>
                  </a:lnTo>
                  <a:lnTo>
                    <a:pt x="290463" y="270386"/>
                  </a:lnTo>
                  <a:lnTo>
                    <a:pt x="294635" y="274576"/>
                  </a:lnTo>
                  <a:lnTo>
                    <a:pt x="293602" y="278656"/>
                  </a:lnTo>
                  <a:lnTo>
                    <a:pt x="288297" y="283157"/>
                  </a:lnTo>
                  <a:lnTo>
                    <a:pt x="296237" y="288452"/>
                  </a:lnTo>
                  <a:lnTo>
                    <a:pt x="296021" y="298698"/>
                  </a:lnTo>
                  <a:lnTo>
                    <a:pt x="299188" y="305939"/>
                  </a:lnTo>
                  <a:lnTo>
                    <a:pt x="292123" y="303740"/>
                  </a:lnTo>
                  <a:lnTo>
                    <a:pt x="286780" y="309776"/>
                  </a:lnTo>
                  <a:lnTo>
                    <a:pt x="282856" y="315840"/>
                  </a:lnTo>
                  <a:lnTo>
                    <a:pt x="282238" y="322486"/>
                  </a:lnTo>
                  <a:lnTo>
                    <a:pt x="285502" y="325118"/>
                  </a:lnTo>
                  <a:lnTo>
                    <a:pt x="294448" y="328381"/>
                  </a:lnTo>
                  <a:lnTo>
                    <a:pt x="301540" y="329554"/>
                  </a:lnTo>
                  <a:lnTo>
                    <a:pt x="309530" y="333304"/>
                  </a:lnTo>
                  <a:lnTo>
                    <a:pt x="313200" y="339524"/>
                  </a:lnTo>
                  <a:lnTo>
                    <a:pt x="312199" y="342064"/>
                  </a:lnTo>
                  <a:lnTo>
                    <a:pt x="320235" y="343763"/>
                  </a:lnTo>
                  <a:lnTo>
                    <a:pt x="321021" y="351970"/>
                  </a:lnTo>
                  <a:lnTo>
                    <a:pt x="314580" y="365149"/>
                  </a:lnTo>
                  <a:lnTo>
                    <a:pt x="315984" y="366202"/>
                  </a:lnTo>
                  <a:lnTo>
                    <a:pt x="317286" y="372369"/>
                  </a:lnTo>
                  <a:lnTo>
                    <a:pt x="305397" y="372639"/>
                  </a:lnTo>
                  <a:lnTo>
                    <a:pt x="306707" y="378294"/>
                  </a:lnTo>
                  <a:lnTo>
                    <a:pt x="308597" y="378845"/>
                  </a:lnTo>
                  <a:lnTo>
                    <a:pt x="310269" y="390134"/>
                  </a:lnTo>
                  <a:lnTo>
                    <a:pt x="308283" y="394186"/>
                  </a:lnTo>
                  <a:lnTo>
                    <a:pt x="307598" y="404401"/>
                  </a:lnTo>
                  <a:lnTo>
                    <a:pt x="305611" y="408452"/>
                  </a:lnTo>
                  <a:lnTo>
                    <a:pt x="306934" y="413592"/>
                  </a:lnTo>
                  <a:lnTo>
                    <a:pt x="310657" y="417758"/>
                  </a:lnTo>
                  <a:lnTo>
                    <a:pt x="307582" y="428431"/>
                  </a:lnTo>
                  <a:lnTo>
                    <a:pt x="310366" y="432066"/>
                  </a:lnTo>
                  <a:lnTo>
                    <a:pt x="314694" y="430109"/>
                  </a:lnTo>
                  <a:lnTo>
                    <a:pt x="314155" y="433165"/>
                  </a:lnTo>
                  <a:lnTo>
                    <a:pt x="317448" y="435275"/>
                  </a:lnTo>
                  <a:lnTo>
                    <a:pt x="322099" y="440990"/>
                  </a:lnTo>
                  <a:lnTo>
                    <a:pt x="324501" y="440015"/>
                  </a:lnTo>
                  <a:lnTo>
                    <a:pt x="332044" y="444252"/>
                  </a:lnTo>
                  <a:lnTo>
                    <a:pt x="339309" y="438260"/>
                  </a:lnTo>
                  <a:lnTo>
                    <a:pt x="342662" y="437302"/>
                  </a:lnTo>
                  <a:lnTo>
                    <a:pt x="341788" y="433197"/>
                  </a:lnTo>
                  <a:lnTo>
                    <a:pt x="351895" y="427766"/>
                  </a:lnTo>
                  <a:lnTo>
                    <a:pt x="359094" y="424833"/>
                  </a:lnTo>
                  <a:lnTo>
                    <a:pt x="362977" y="420815"/>
                  </a:lnTo>
                  <a:lnTo>
                    <a:pt x="372955" y="422017"/>
                  </a:lnTo>
                  <a:lnTo>
                    <a:pt x="371902" y="427622"/>
                  </a:lnTo>
                  <a:lnTo>
                    <a:pt x="377930" y="436928"/>
                  </a:lnTo>
                  <a:lnTo>
                    <a:pt x="376877" y="442531"/>
                  </a:lnTo>
                  <a:lnTo>
                    <a:pt x="381651" y="442104"/>
                  </a:lnTo>
                  <a:lnTo>
                    <a:pt x="382550" y="445186"/>
                  </a:lnTo>
                  <a:lnTo>
                    <a:pt x="379619" y="449222"/>
                  </a:lnTo>
                  <a:lnTo>
                    <a:pt x="378486" y="459419"/>
                  </a:lnTo>
                  <a:lnTo>
                    <a:pt x="373242" y="459326"/>
                  </a:lnTo>
                  <a:lnTo>
                    <a:pt x="368437" y="461283"/>
                  </a:lnTo>
                  <a:lnTo>
                    <a:pt x="367391" y="466372"/>
                  </a:lnTo>
                  <a:lnTo>
                    <a:pt x="374894" y="473656"/>
                  </a:lnTo>
                  <a:lnTo>
                    <a:pt x="375281" y="478769"/>
                  </a:lnTo>
                  <a:lnTo>
                    <a:pt x="378981" y="485471"/>
                  </a:lnTo>
                  <a:lnTo>
                    <a:pt x="373667" y="488951"/>
                  </a:lnTo>
                  <a:lnTo>
                    <a:pt x="368747" y="497030"/>
                  </a:lnTo>
                  <a:lnTo>
                    <a:pt x="367691" y="502625"/>
                  </a:lnTo>
                  <a:lnTo>
                    <a:pt x="372430" y="504751"/>
                  </a:lnTo>
                  <a:lnTo>
                    <a:pt x="369455" y="510821"/>
                  </a:lnTo>
                  <a:lnTo>
                    <a:pt x="373204" y="514970"/>
                  </a:lnTo>
                  <a:lnTo>
                    <a:pt x="369345" y="516941"/>
                  </a:lnTo>
                  <a:lnTo>
                    <a:pt x="371201" y="520036"/>
                  </a:lnTo>
                  <a:lnTo>
                    <a:pt x="369180" y="526121"/>
                  </a:lnTo>
                  <a:lnTo>
                    <a:pt x="366294" y="527089"/>
                  </a:lnTo>
                  <a:lnTo>
                    <a:pt x="366680" y="532196"/>
                  </a:lnTo>
                  <a:lnTo>
                    <a:pt x="361786" y="538227"/>
                  </a:lnTo>
                  <a:lnTo>
                    <a:pt x="360672" y="546875"/>
                  </a:lnTo>
                  <a:lnTo>
                    <a:pt x="364996" y="545934"/>
                  </a:lnTo>
                  <a:lnTo>
                    <a:pt x="371602" y="551151"/>
                  </a:lnTo>
                  <a:lnTo>
                    <a:pt x="376829" y="553283"/>
                  </a:lnTo>
                  <a:lnTo>
                    <a:pt x="385053" y="548329"/>
                  </a:lnTo>
                  <a:lnTo>
                    <a:pt x="387836" y="553475"/>
                  </a:lnTo>
                  <a:lnTo>
                    <a:pt x="390794" y="548427"/>
                  </a:lnTo>
                  <a:lnTo>
                    <a:pt x="392038" y="559664"/>
                  </a:lnTo>
                  <a:lnTo>
                    <a:pt x="395816" y="562785"/>
                  </a:lnTo>
                  <a:lnTo>
                    <a:pt x="397747" y="561799"/>
                  </a:lnTo>
                  <a:lnTo>
                    <a:pt x="397594" y="570969"/>
                  </a:lnTo>
                  <a:lnTo>
                    <a:pt x="394669" y="573977"/>
                  </a:lnTo>
                  <a:lnTo>
                    <a:pt x="391333" y="572902"/>
                  </a:lnTo>
                  <a:lnTo>
                    <a:pt x="387379" y="579967"/>
                  </a:lnTo>
                  <a:lnTo>
                    <a:pt x="387240" y="588115"/>
                  </a:lnTo>
                  <a:lnTo>
                    <a:pt x="385244" y="592665"/>
                  </a:lnTo>
                  <a:lnTo>
                    <a:pt x="380930" y="592590"/>
                  </a:lnTo>
                  <a:lnTo>
                    <a:pt x="380868" y="596154"/>
                  </a:lnTo>
                  <a:lnTo>
                    <a:pt x="377947" y="598649"/>
                  </a:lnTo>
                  <a:lnTo>
                    <a:pt x="376755" y="611867"/>
                  </a:lnTo>
                  <a:lnTo>
                    <a:pt x="372810" y="617906"/>
                  </a:lnTo>
                  <a:lnTo>
                    <a:pt x="374729" y="617940"/>
                  </a:lnTo>
                  <a:lnTo>
                    <a:pt x="374621" y="624046"/>
                  </a:lnTo>
                  <a:lnTo>
                    <a:pt x="372149" y="628074"/>
                  </a:lnTo>
                  <a:lnTo>
                    <a:pt x="365338" y="633041"/>
                  </a:lnTo>
                  <a:lnTo>
                    <a:pt x="363271" y="641145"/>
                  </a:lnTo>
                  <a:lnTo>
                    <a:pt x="357979" y="641557"/>
                  </a:lnTo>
                  <a:lnTo>
                    <a:pt x="355033" y="645064"/>
                  </a:lnTo>
                  <a:lnTo>
                    <a:pt x="359677" y="653797"/>
                  </a:lnTo>
                  <a:lnTo>
                    <a:pt x="362985" y="656908"/>
                  </a:lnTo>
                  <a:lnTo>
                    <a:pt x="362875" y="663009"/>
                  </a:lnTo>
                  <a:lnTo>
                    <a:pt x="366756" y="661045"/>
                  </a:lnTo>
                  <a:lnTo>
                    <a:pt x="366683" y="665112"/>
                  </a:lnTo>
                  <a:lnTo>
                    <a:pt x="372841" y="670306"/>
                  </a:lnTo>
                  <a:lnTo>
                    <a:pt x="373695" y="676422"/>
                  </a:lnTo>
                  <a:lnTo>
                    <a:pt x="368251" y="684966"/>
                  </a:lnTo>
                  <a:lnTo>
                    <a:pt x="362433" y="687403"/>
                  </a:lnTo>
                  <a:lnTo>
                    <a:pt x="361859" y="692474"/>
                  </a:lnTo>
                  <a:lnTo>
                    <a:pt x="358029" y="691388"/>
                  </a:lnTo>
                  <a:lnTo>
                    <a:pt x="362248" y="697563"/>
                  </a:lnTo>
                  <a:lnTo>
                    <a:pt x="363092" y="704183"/>
                  </a:lnTo>
                  <a:lnTo>
                    <a:pt x="373895" y="719614"/>
                  </a:lnTo>
                  <a:lnTo>
                    <a:pt x="375714" y="725740"/>
                  </a:lnTo>
                  <a:lnTo>
                    <a:pt x="372716" y="731780"/>
                  </a:lnTo>
                  <a:lnTo>
                    <a:pt x="368343" y="733733"/>
                  </a:lnTo>
                  <a:lnTo>
                    <a:pt x="364542" y="730619"/>
                  </a:lnTo>
                  <a:lnTo>
                    <a:pt x="362577" y="732614"/>
                  </a:lnTo>
                  <a:lnTo>
                    <a:pt x="366306" y="739788"/>
                  </a:lnTo>
                  <a:lnTo>
                    <a:pt x="356924" y="751799"/>
                  </a:lnTo>
                  <a:lnTo>
                    <a:pt x="354030" y="751746"/>
                  </a:lnTo>
                  <a:lnTo>
                    <a:pt x="357694" y="762468"/>
                  </a:lnTo>
                  <a:lnTo>
                    <a:pt x="352907" y="760351"/>
                  </a:lnTo>
                  <a:lnTo>
                    <a:pt x="345575" y="765288"/>
                  </a:lnTo>
                  <a:lnTo>
                    <a:pt x="344572" y="767299"/>
                  </a:lnTo>
                  <a:lnTo>
                    <a:pt x="344572" y="767299"/>
                  </a:lnTo>
                  <a:lnTo>
                    <a:pt x="331276" y="755884"/>
                  </a:lnTo>
                  <a:lnTo>
                    <a:pt x="324150" y="750164"/>
                  </a:lnTo>
                  <a:lnTo>
                    <a:pt x="323245" y="747101"/>
                  </a:lnTo>
                  <a:lnTo>
                    <a:pt x="310532" y="731620"/>
                  </a:lnTo>
                  <a:lnTo>
                    <a:pt x="274019" y="681073"/>
                  </a:lnTo>
                  <a:lnTo>
                    <a:pt x="263718" y="668138"/>
                  </a:lnTo>
                  <a:lnTo>
                    <a:pt x="256576" y="664929"/>
                  </a:lnTo>
                  <a:lnTo>
                    <a:pt x="249449" y="639845"/>
                  </a:lnTo>
                  <a:lnTo>
                    <a:pt x="242549" y="626457"/>
                  </a:lnTo>
                  <a:lnTo>
                    <a:pt x="237552" y="614125"/>
                  </a:lnTo>
                  <a:lnTo>
                    <a:pt x="231277" y="595139"/>
                  </a:lnTo>
                  <a:lnTo>
                    <a:pt x="228041" y="589969"/>
                  </a:lnTo>
                  <a:lnTo>
                    <a:pt x="222641" y="575067"/>
                  </a:lnTo>
                  <a:lnTo>
                    <a:pt x="218926" y="550004"/>
                  </a:lnTo>
                  <a:lnTo>
                    <a:pt x="219024" y="545928"/>
                  </a:lnTo>
                  <a:lnTo>
                    <a:pt x="216459" y="533117"/>
                  </a:lnTo>
                  <a:lnTo>
                    <a:pt x="215013" y="513697"/>
                  </a:lnTo>
                  <a:lnTo>
                    <a:pt x="213018" y="497319"/>
                  </a:lnTo>
                  <a:lnTo>
                    <a:pt x="209459" y="486512"/>
                  </a:lnTo>
                  <a:lnTo>
                    <a:pt x="209559" y="482430"/>
                  </a:lnTo>
                  <a:lnTo>
                    <a:pt x="206343" y="477246"/>
                  </a:lnTo>
                  <a:lnTo>
                    <a:pt x="203681" y="469009"/>
                  </a:lnTo>
                  <a:lnTo>
                    <a:pt x="198992" y="446416"/>
                  </a:lnTo>
                  <a:lnTo>
                    <a:pt x="196183" y="444302"/>
                  </a:lnTo>
                  <a:lnTo>
                    <a:pt x="187917" y="412914"/>
                  </a:lnTo>
                  <a:lnTo>
                    <a:pt x="185218" y="406709"/>
                  </a:lnTo>
                  <a:lnTo>
                    <a:pt x="179504" y="388149"/>
                  </a:lnTo>
                  <a:lnTo>
                    <a:pt x="182357" y="388222"/>
                  </a:lnTo>
                  <a:lnTo>
                    <a:pt x="179687" y="380991"/>
                  </a:lnTo>
                  <a:lnTo>
                    <a:pt x="180481" y="387151"/>
                  </a:lnTo>
                  <a:lnTo>
                    <a:pt x="177524" y="391168"/>
                  </a:lnTo>
                  <a:lnTo>
                    <a:pt x="172651" y="377228"/>
                  </a:lnTo>
                  <a:lnTo>
                    <a:pt x="163290" y="353439"/>
                  </a:lnTo>
                  <a:lnTo>
                    <a:pt x="162462" y="348809"/>
                  </a:lnTo>
                  <a:lnTo>
                    <a:pt x="158367" y="342044"/>
                  </a:lnTo>
                  <a:lnTo>
                    <a:pt x="152559" y="310642"/>
                  </a:lnTo>
                  <a:lnTo>
                    <a:pt x="153562" y="308620"/>
                  </a:lnTo>
                  <a:lnTo>
                    <a:pt x="147062" y="285893"/>
                  </a:lnTo>
                  <a:lnTo>
                    <a:pt x="143469" y="278618"/>
                  </a:lnTo>
                  <a:lnTo>
                    <a:pt x="139587" y="264666"/>
                  </a:lnTo>
                  <a:lnTo>
                    <a:pt x="133776" y="252196"/>
                  </a:lnTo>
                  <a:lnTo>
                    <a:pt x="133932" y="246557"/>
                  </a:lnTo>
                  <a:lnTo>
                    <a:pt x="129389" y="239761"/>
                  </a:lnTo>
                  <a:lnTo>
                    <a:pt x="128558" y="235633"/>
                  </a:lnTo>
                  <a:lnTo>
                    <a:pt x="123533" y="229334"/>
                  </a:lnTo>
                  <a:lnTo>
                    <a:pt x="117864" y="229175"/>
                  </a:lnTo>
                  <a:lnTo>
                    <a:pt x="115604" y="225518"/>
                  </a:lnTo>
                  <a:lnTo>
                    <a:pt x="113018" y="216718"/>
                  </a:lnTo>
                  <a:lnTo>
                    <a:pt x="108280" y="200667"/>
                  </a:lnTo>
                  <a:lnTo>
                    <a:pt x="102943" y="189215"/>
                  </a:lnTo>
                  <a:lnTo>
                    <a:pt x="102943" y="189215"/>
                  </a:lnTo>
                  <a:lnTo>
                    <a:pt x="102060" y="187134"/>
                  </a:lnTo>
                  <a:lnTo>
                    <a:pt x="102060" y="187134"/>
                  </a:lnTo>
                  <a:lnTo>
                    <a:pt x="85158" y="168145"/>
                  </a:lnTo>
                  <a:lnTo>
                    <a:pt x="79717" y="160789"/>
                  </a:lnTo>
                  <a:lnTo>
                    <a:pt x="74520" y="161147"/>
                  </a:lnTo>
                  <a:lnTo>
                    <a:pt x="74581" y="159093"/>
                  </a:lnTo>
                  <a:lnTo>
                    <a:pt x="69115" y="152761"/>
                  </a:lnTo>
                  <a:lnTo>
                    <a:pt x="67858" y="147583"/>
                  </a:lnTo>
                  <a:lnTo>
                    <a:pt x="69333" y="145571"/>
                  </a:lnTo>
                  <a:lnTo>
                    <a:pt x="73995" y="147254"/>
                  </a:lnTo>
                  <a:lnTo>
                    <a:pt x="64373" y="138223"/>
                  </a:lnTo>
                  <a:lnTo>
                    <a:pt x="66100" y="143417"/>
                  </a:lnTo>
                  <a:lnTo>
                    <a:pt x="62428" y="140220"/>
                  </a:lnTo>
                  <a:lnTo>
                    <a:pt x="56562" y="131814"/>
                  </a:lnTo>
                  <a:lnTo>
                    <a:pt x="50835" y="134208"/>
                  </a:lnTo>
                  <a:lnTo>
                    <a:pt x="48738" y="125915"/>
                  </a:lnTo>
                  <a:lnTo>
                    <a:pt x="37012" y="94683"/>
                  </a:lnTo>
                  <a:lnTo>
                    <a:pt x="34017" y="85326"/>
                  </a:lnTo>
                  <a:lnTo>
                    <a:pt x="27499" y="68647"/>
                  </a:lnTo>
                  <a:lnTo>
                    <a:pt x="22116" y="60752"/>
                  </a:lnTo>
                  <a:lnTo>
                    <a:pt x="20455" y="54005"/>
                  </a:lnTo>
                  <a:lnTo>
                    <a:pt x="17306" y="49783"/>
                  </a:lnTo>
                  <a:lnTo>
                    <a:pt x="12149" y="35194"/>
                  </a:lnTo>
                  <a:lnTo>
                    <a:pt x="8286" y="24249"/>
                  </a:lnTo>
                  <a:lnTo>
                    <a:pt x="0" y="5425"/>
                  </a:lnTo>
                  <a:lnTo>
                    <a:pt x="0" y="5425"/>
                  </a:lnTo>
                  <a:lnTo>
                    <a:pt x="4213" y="5565"/>
                  </a:lnTo>
                  <a:lnTo>
                    <a:pt x="15149" y="771"/>
                  </a:lnTo>
                  <a:lnTo>
                    <a:pt x="17907" y="2407"/>
                  </a:lnTo>
                  <a:lnTo>
                    <a:pt x="23140" y="0"/>
                  </a:lnTo>
                  <a:lnTo>
                    <a:pt x="23926" y="4663"/>
                  </a:lnTo>
                  <a:lnTo>
                    <a:pt x="20500" y="9191"/>
                  </a:lnTo>
                  <a:lnTo>
                    <a:pt x="22724" y="12870"/>
                  </a:lnTo>
                  <a:lnTo>
                    <a:pt x="29765" y="12581"/>
                  </a:lnTo>
                  <a:lnTo>
                    <a:pt x="30537" y="17758"/>
                  </a:lnTo>
                  <a:lnTo>
                    <a:pt x="29468" y="21846"/>
                  </a:lnTo>
                  <a:lnTo>
                    <a:pt x="36092" y="19997"/>
                  </a:lnTo>
                  <a:lnTo>
                    <a:pt x="35303" y="15334"/>
                  </a:lnTo>
                  <a:lnTo>
                    <a:pt x="40341" y="19101"/>
                  </a:lnTo>
                  <a:lnTo>
                    <a:pt x="47303" y="21381"/>
                  </a:lnTo>
                  <a:lnTo>
                    <a:pt x="46108" y="29586"/>
                  </a:lnTo>
                  <a:lnTo>
                    <a:pt x="50858" y="27674"/>
                  </a:lnTo>
                  <a:lnTo>
                    <a:pt x="57538" y="39213"/>
                  </a:lnTo>
                  <a:lnTo>
                    <a:pt x="61351" y="37270"/>
                  </a:lnTo>
                  <a:lnTo>
                    <a:pt x="65775" y="30710"/>
                  </a:lnTo>
                  <a:lnTo>
                    <a:pt x="68477" y="34398"/>
                  </a:lnTo>
                  <a:lnTo>
                    <a:pt x="74539" y="35612"/>
                  </a:lnTo>
                  <a:lnTo>
                    <a:pt x="72571" y="38643"/>
                  </a:lnTo>
                  <a:lnTo>
                    <a:pt x="68383" y="37485"/>
                  </a:lnTo>
                  <a:lnTo>
                    <a:pt x="64522" y="40973"/>
                  </a:lnTo>
                  <a:lnTo>
                    <a:pt x="66225" y="46690"/>
                  </a:lnTo>
                  <a:lnTo>
                    <a:pt x="69961" y="47319"/>
                  </a:lnTo>
                  <a:lnTo>
                    <a:pt x="69852" y="50920"/>
                  </a:lnTo>
                  <a:lnTo>
                    <a:pt x="74995" y="51590"/>
                  </a:lnTo>
                  <a:lnTo>
                    <a:pt x="75747" y="57792"/>
                  </a:lnTo>
                  <a:lnTo>
                    <a:pt x="80970" y="55889"/>
                  </a:lnTo>
                  <a:lnTo>
                    <a:pt x="81047" y="53317"/>
                  </a:lnTo>
                  <a:lnTo>
                    <a:pt x="87675" y="51455"/>
                  </a:lnTo>
                  <a:lnTo>
                    <a:pt x="88914" y="57155"/>
                  </a:lnTo>
                  <a:lnTo>
                    <a:pt x="83662" y="60088"/>
                  </a:lnTo>
                  <a:lnTo>
                    <a:pt x="79954" y="58433"/>
                  </a:lnTo>
                  <a:lnTo>
                    <a:pt x="79723" y="66148"/>
                  </a:lnTo>
                  <a:lnTo>
                    <a:pt x="81478" y="70319"/>
                  </a:lnTo>
                  <a:lnTo>
                    <a:pt x="87988" y="72572"/>
                  </a:lnTo>
                  <a:lnTo>
                    <a:pt x="85958" y="77659"/>
                  </a:lnTo>
                  <a:lnTo>
                    <a:pt x="89002" y="85983"/>
                  </a:lnTo>
                  <a:lnTo>
                    <a:pt x="95592" y="85662"/>
                  </a:lnTo>
                  <a:lnTo>
                    <a:pt x="102444" y="92551"/>
                  </a:lnTo>
                  <a:lnTo>
                    <a:pt x="106464" y="99871"/>
                  </a:lnTo>
                  <a:lnTo>
                    <a:pt x="105465" y="101900"/>
                  </a:lnTo>
                  <a:lnTo>
                    <a:pt x="114116" y="111922"/>
                  </a:lnTo>
                  <a:lnTo>
                    <a:pt x="120699" y="112109"/>
                  </a:lnTo>
                  <a:lnTo>
                    <a:pt x="125612" y="121505"/>
                  </a:lnTo>
                  <a:lnTo>
                    <a:pt x="129432" y="119554"/>
                  </a:lnTo>
                  <a:lnTo>
                    <a:pt x="136316" y="125916"/>
                  </a:lnTo>
                  <a:lnTo>
                    <a:pt x="140607" y="123977"/>
                  </a:lnTo>
                  <a:lnTo>
                    <a:pt x="147663" y="124170"/>
                  </a:lnTo>
                  <a:lnTo>
                    <a:pt x="147440" y="132391"/>
                  </a:lnTo>
                  <a:lnTo>
                    <a:pt x="152035" y="136629"/>
                  </a:lnTo>
                  <a:lnTo>
                    <a:pt x="152852" y="141278"/>
                  </a:lnTo>
                  <a:lnTo>
                    <a:pt x="157879" y="147067"/>
                  </a:lnTo>
                  <a:lnTo>
                    <a:pt x="165829" y="149334"/>
                  </a:lnTo>
                  <a:lnTo>
                    <a:pt x="179458" y="150718"/>
                  </a:lnTo>
                  <a:lnTo>
                    <a:pt x="184664" y="149824"/>
                  </a:lnTo>
                  <a:lnTo>
                    <a:pt x="191871" y="144354"/>
                  </a:lnTo>
                  <a:lnTo>
                    <a:pt x="197560" y="142955"/>
                  </a:lnTo>
                  <a:lnTo>
                    <a:pt x="197030" y="164014"/>
                  </a:lnTo>
                  <a:lnTo>
                    <a:pt x="199360" y="165100"/>
                  </a:lnTo>
                  <a:lnTo>
                    <a:pt x="203219" y="161599"/>
                  </a:lnTo>
                  <a:lnTo>
                    <a:pt x="209344" y="161751"/>
                  </a:lnTo>
                  <a:lnTo>
                    <a:pt x="212108" y="164388"/>
                  </a:lnTo>
                  <a:lnTo>
                    <a:pt x="214263" y="172662"/>
                  </a:lnTo>
                  <a:lnTo>
                    <a:pt x="222771" y="171840"/>
                  </a:lnTo>
                  <a:lnTo>
                    <a:pt x="227845" y="176586"/>
                  </a:lnTo>
                  <a:lnTo>
                    <a:pt x="229597" y="182278"/>
                  </a:lnTo>
                  <a:lnTo>
                    <a:pt x="233320" y="184421"/>
                  </a:lnTo>
                  <a:lnTo>
                    <a:pt x="244709" y="181606"/>
                  </a:lnTo>
                  <a:lnTo>
                    <a:pt x="246452" y="187810"/>
                  </a:lnTo>
                  <a:lnTo>
                    <a:pt x="242632" y="189776"/>
                  </a:lnTo>
                  <a:lnTo>
                    <a:pt x="245319" y="196001"/>
                  </a:lnTo>
                  <a:close/>
                </a:path>
              </a:pathLst>
            </a:custGeom>
            <a:solidFill>
              <a:srgbClr val="FFC2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61" name="ID_184">
              <a:extLst>
                <a:ext uri="{FF2B5EF4-FFF2-40B4-BE49-F238E27FC236}">
                  <a16:creationId xmlns:a16="http://schemas.microsoft.com/office/drawing/2014/main" id="{C7C1D682-7B08-4FE7-BA14-17DCAD204703}"/>
                </a:ext>
              </a:extLst>
            </p:cNvPr>
            <p:cNvSpPr/>
            <p:nvPr/>
          </p:nvSpPr>
          <p:spPr>
            <a:xfrm>
              <a:off x="1026525" y="4333488"/>
              <a:ext cx="3935" cy="7187"/>
            </a:xfrm>
            <a:custGeom>
              <a:avLst/>
              <a:gdLst/>
              <a:ahLst/>
              <a:cxnLst/>
              <a:rect l="0" t="0" r="0" b="0"/>
              <a:pathLst>
                <a:path w="3935" h="7187">
                  <a:moveTo>
                    <a:pt x="1548" y="959"/>
                  </a:moveTo>
                  <a:lnTo>
                    <a:pt x="2004" y="1486"/>
                  </a:lnTo>
                  <a:lnTo>
                    <a:pt x="2004" y="1486"/>
                  </a:lnTo>
                  <a:lnTo>
                    <a:pt x="0" y="5537"/>
                  </a:lnTo>
                  <a:lnTo>
                    <a:pt x="3727" y="7186"/>
                  </a:lnTo>
                  <a:lnTo>
                    <a:pt x="3934" y="0"/>
                  </a:lnTo>
                  <a:close/>
                </a:path>
              </a:pathLst>
            </a:custGeom>
            <a:solidFill>
              <a:srgbClr val="FFC2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</p:grpSp>
      <p:grpSp>
        <p:nvGrpSpPr>
          <p:cNvPr id="804" name="M18">
            <a:extLst>
              <a:ext uri="{FF2B5EF4-FFF2-40B4-BE49-F238E27FC236}">
                <a16:creationId xmlns:a16="http://schemas.microsoft.com/office/drawing/2014/main" id="{501DBD95-0BCD-48B5-86F6-0CB81AD2B7C2}"/>
              </a:ext>
            </a:extLst>
          </p:cNvPr>
          <p:cNvGrpSpPr/>
          <p:nvPr/>
        </p:nvGrpSpPr>
        <p:grpSpPr>
          <a:xfrm>
            <a:off x="5671497" y="5181698"/>
            <a:ext cx="327319" cy="636494"/>
            <a:chOff x="417364" y="4200778"/>
            <a:chExt cx="380249" cy="705792"/>
          </a:xfrm>
        </p:grpSpPr>
        <p:sp>
          <p:nvSpPr>
            <p:cNvPr id="949" name="ID_185">
              <a:extLst>
                <a:ext uri="{FF2B5EF4-FFF2-40B4-BE49-F238E27FC236}">
                  <a16:creationId xmlns:a16="http://schemas.microsoft.com/office/drawing/2014/main" id="{10343B32-FE99-47CF-BDCC-88C7C6CE1B52}"/>
                </a:ext>
              </a:extLst>
            </p:cNvPr>
            <p:cNvSpPr/>
            <p:nvPr/>
          </p:nvSpPr>
          <p:spPr>
            <a:xfrm>
              <a:off x="771570" y="4393261"/>
              <a:ext cx="26043" cy="26238"/>
            </a:xfrm>
            <a:custGeom>
              <a:avLst/>
              <a:gdLst/>
              <a:ahLst/>
              <a:cxnLst/>
              <a:rect l="0" t="0" r="0" b="0"/>
              <a:pathLst>
                <a:path w="26043" h="26238">
                  <a:moveTo>
                    <a:pt x="21985" y="26237"/>
                  </a:moveTo>
                  <a:lnTo>
                    <a:pt x="16781" y="26038"/>
                  </a:lnTo>
                  <a:lnTo>
                    <a:pt x="8485" y="20075"/>
                  </a:lnTo>
                  <a:lnTo>
                    <a:pt x="2636" y="12151"/>
                  </a:lnTo>
                  <a:lnTo>
                    <a:pt x="0" y="6917"/>
                  </a:lnTo>
                  <a:lnTo>
                    <a:pt x="1105" y="2854"/>
                  </a:lnTo>
                  <a:lnTo>
                    <a:pt x="6896" y="0"/>
                  </a:lnTo>
                  <a:lnTo>
                    <a:pt x="14791" y="3898"/>
                  </a:lnTo>
                  <a:lnTo>
                    <a:pt x="21646" y="10319"/>
                  </a:lnTo>
                  <a:lnTo>
                    <a:pt x="26042" y="19209"/>
                  </a:lnTo>
                  <a:lnTo>
                    <a:pt x="25926" y="22283"/>
                  </a:lnTo>
                  <a:close/>
                </a:path>
              </a:pathLst>
            </a:custGeom>
            <a:solidFill>
              <a:srgbClr val="E5F41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50" name="ID_186">
              <a:extLst>
                <a:ext uri="{FF2B5EF4-FFF2-40B4-BE49-F238E27FC236}">
                  <a16:creationId xmlns:a16="http://schemas.microsoft.com/office/drawing/2014/main" id="{1A0D017D-1739-4918-BA33-0BE8FCC9CD11}"/>
                </a:ext>
              </a:extLst>
            </p:cNvPr>
            <p:cNvSpPr/>
            <p:nvPr/>
          </p:nvSpPr>
          <p:spPr>
            <a:xfrm>
              <a:off x="417364" y="4266493"/>
              <a:ext cx="16762" cy="31822"/>
            </a:xfrm>
            <a:custGeom>
              <a:avLst/>
              <a:gdLst/>
              <a:ahLst/>
              <a:cxnLst/>
              <a:rect l="0" t="0" r="0" b="0"/>
              <a:pathLst>
                <a:path w="16762" h="31822">
                  <a:moveTo>
                    <a:pt x="16761" y="29306"/>
                  </a:moveTo>
                  <a:lnTo>
                    <a:pt x="15684" y="31821"/>
                  </a:lnTo>
                  <a:lnTo>
                    <a:pt x="6821" y="29808"/>
                  </a:lnTo>
                  <a:lnTo>
                    <a:pt x="3411" y="22939"/>
                  </a:lnTo>
                  <a:lnTo>
                    <a:pt x="2963" y="13654"/>
                  </a:lnTo>
                  <a:lnTo>
                    <a:pt x="0" y="7321"/>
                  </a:lnTo>
                  <a:lnTo>
                    <a:pt x="7464" y="0"/>
                  </a:lnTo>
                  <a:lnTo>
                    <a:pt x="11396" y="5870"/>
                  </a:lnTo>
                  <a:lnTo>
                    <a:pt x="11233" y="8949"/>
                  </a:lnTo>
                  <a:lnTo>
                    <a:pt x="15393" y="19459"/>
                  </a:lnTo>
                  <a:close/>
                </a:path>
              </a:pathLst>
            </a:custGeom>
            <a:solidFill>
              <a:srgbClr val="E5F41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51" name="ID_187">
              <a:extLst>
                <a:ext uri="{FF2B5EF4-FFF2-40B4-BE49-F238E27FC236}">
                  <a16:creationId xmlns:a16="http://schemas.microsoft.com/office/drawing/2014/main" id="{EC78207A-8DE2-4FB5-8A45-7DC22DABFAFA}"/>
                </a:ext>
              </a:extLst>
            </p:cNvPr>
            <p:cNvSpPr/>
            <p:nvPr/>
          </p:nvSpPr>
          <p:spPr>
            <a:xfrm>
              <a:off x="482659" y="4586733"/>
              <a:ext cx="16965" cy="20777"/>
            </a:xfrm>
            <a:custGeom>
              <a:avLst/>
              <a:gdLst/>
              <a:ahLst/>
              <a:cxnLst/>
              <a:rect l="0" t="0" r="0" b="0"/>
              <a:pathLst>
                <a:path w="16965" h="20777">
                  <a:moveTo>
                    <a:pt x="3839" y="20458"/>
                  </a:moveTo>
                  <a:lnTo>
                    <a:pt x="0" y="20776"/>
                  </a:lnTo>
                  <a:lnTo>
                    <a:pt x="410" y="12618"/>
                  </a:lnTo>
                  <a:lnTo>
                    <a:pt x="10873" y="3938"/>
                  </a:lnTo>
                  <a:lnTo>
                    <a:pt x="13934" y="0"/>
                  </a:lnTo>
                  <a:lnTo>
                    <a:pt x="15838" y="94"/>
                  </a:lnTo>
                  <a:lnTo>
                    <a:pt x="16964" y="6286"/>
                  </a:lnTo>
                  <a:lnTo>
                    <a:pt x="10212" y="17198"/>
                  </a:lnTo>
                  <a:close/>
                </a:path>
              </a:pathLst>
            </a:custGeom>
            <a:solidFill>
              <a:srgbClr val="E5F41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52" name="ID_188">
              <a:extLst>
                <a:ext uri="{FF2B5EF4-FFF2-40B4-BE49-F238E27FC236}">
                  <a16:creationId xmlns:a16="http://schemas.microsoft.com/office/drawing/2014/main" id="{DEFAC149-FBA4-48C7-816F-D369A695424B}"/>
                </a:ext>
              </a:extLst>
            </p:cNvPr>
            <p:cNvSpPr/>
            <p:nvPr/>
          </p:nvSpPr>
          <p:spPr>
            <a:xfrm>
              <a:off x="478485" y="4337547"/>
              <a:ext cx="9586" cy="19084"/>
            </a:xfrm>
            <a:custGeom>
              <a:avLst/>
              <a:gdLst/>
              <a:ahLst/>
              <a:cxnLst/>
              <a:rect l="0" t="0" r="0" b="0"/>
              <a:pathLst>
                <a:path w="9586" h="19084">
                  <a:moveTo>
                    <a:pt x="6371" y="18963"/>
                  </a:moveTo>
                  <a:lnTo>
                    <a:pt x="3540" y="18820"/>
                  </a:lnTo>
                  <a:lnTo>
                    <a:pt x="0" y="14016"/>
                  </a:lnTo>
                  <a:lnTo>
                    <a:pt x="313" y="7866"/>
                  </a:lnTo>
                  <a:lnTo>
                    <a:pt x="7331" y="0"/>
                  </a:lnTo>
                  <a:lnTo>
                    <a:pt x="9585" y="2170"/>
                  </a:lnTo>
                  <a:lnTo>
                    <a:pt x="8731" y="19083"/>
                  </a:lnTo>
                  <a:close/>
                </a:path>
              </a:pathLst>
            </a:custGeom>
            <a:solidFill>
              <a:srgbClr val="E5F41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53" name="ID_189">
              <a:extLst>
                <a:ext uri="{FF2B5EF4-FFF2-40B4-BE49-F238E27FC236}">
                  <a16:creationId xmlns:a16="http://schemas.microsoft.com/office/drawing/2014/main" id="{090D3F22-7292-4497-9A6A-A4A9BE06FFD2}"/>
                </a:ext>
              </a:extLst>
            </p:cNvPr>
            <p:cNvSpPr/>
            <p:nvPr/>
          </p:nvSpPr>
          <p:spPr>
            <a:xfrm>
              <a:off x="453448" y="4401496"/>
              <a:ext cx="17283" cy="16433"/>
            </a:xfrm>
            <a:custGeom>
              <a:avLst/>
              <a:gdLst/>
              <a:ahLst/>
              <a:cxnLst/>
              <a:rect l="0" t="0" r="0" b="0"/>
              <a:pathLst>
                <a:path w="17283" h="16433">
                  <a:moveTo>
                    <a:pt x="15103" y="5535"/>
                  </a:moveTo>
                  <a:lnTo>
                    <a:pt x="12765" y="14140"/>
                  </a:lnTo>
                  <a:lnTo>
                    <a:pt x="7431" y="16432"/>
                  </a:lnTo>
                  <a:lnTo>
                    <a:pt x="0" y="4244"/>
                  </a:lnTo>
                  <a:lnTo>
                    <a:pt x="4202" y="5488"/>
                  </a:lnTo>
                  <a:lnTo>
                    <a:pt x="11793" y="5365"/>
                  </a:lnTo>
                  <a:lnTo>
                    <a:pt x="17282" y="0"/>
                  </a:lnTo>
                  <a:close/>
                </a:path>
              </a:pathLst>
            </a:custGeom>
            <a:solidFill>
              <a:srgbClr val="E5F41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54" name="ID_190">
              <a:extLst>
                <a:ext uri="{FF2B5EF4-FFF2-40B4-BE49-F238E27FC236}">
                  <a16:creationId xmlns:a16="http://schemas.microsoft.com/office/drawing/2014/main" id="{0E924FD1-F0B5-4E55-B844-DB889F5DECAC}"/>
                </a:ext>
              </a:extLst>
            </p:cNvPr>
            <p:cNvSpPr/>
            <p:nvPr/>
          </p:nvSpPr>
          <p:spPr>
            <a:xfrm>
              <a:off x="445202" y="4200778"/>
              <a:ext cx="6853" cy="19524"/>
            </a:xfrm>
            <a:custGeom>
              <a:avLst/>
              <a:gdLst/>
              <a:ahLst/>
              <a:cxnLst/>
              <a:rect l="0" t="0" r="0" b="0"/>
              <a:pathLst>
                <a:path w="6853" h="19524">
                  <a:moveTo>
                    <a:pt x="1850" y="19523"/>
                  </a:moveTo>
                  <a:lnTo>
                    <a:pt x="0" y="18910"/>
                  </a:lnTo>
                  <a:lnTo>
                    <a:pt x="6" y="880"/>
                  </a:lnTo>
                  <a:lnTo>
                    <a:pt x="2874" y="0"/>
                  </a:lnTo>
                  <a:lnTo>
                    <a:pt x="6852" y="4846"/>
                  </a:lnTo>
                  <a:lnTo>
                    <a:pt x="5457" y="13530"/>
                  </a:lnTo>
                  <a:close/>
                </a:path>
              </a:pathLst>
            </a:custGeom>
            <a:solidFill>
              <a:srgbClr val="E5F41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55" name="ID_191">
              <a:extLst>
                <a:ext uri="{FF2B5EF4-FFF2-40B4-BE49-F238E27FC236}">
                  <a16:creationId xmlns:a16="http://schemas.microsoft.com/office/drawing/2014/main" id="{80B730A7-3D02-4B70-A15B-A87AFE1840E3}"/>
                </a:ext>
              </a:extLst>
            </p:cNvPr>
            <p:cNvSpPr/>
            <p:nvPr/>
          </p:nvSpPr>
          <p:spPr>
            <a:xfrm>
              <a:off x="594342" y="4895023"/>
              <a:ext cx="13498" cy="11547"/>
            </a:xfrm>
            <a:custGeom>
              <a:avLst/>
              <a:gdLst/>
              <a:ahLst/>
              <a:cxnLst/>
              <a:rect l="0" t="0" r="0" b="0"/>
              <a:pathLst>
                <a:path w="13498" h="11547">
                  <a:moveTo>
                    <a:pt x="9641" y="0"/>
                  </a:moveTo>
                  <a:lnTo>
                    <a:pt x="13497" y="173"/>
                  </a:lnTo>
                  <a:lnTo>
                    <a:pt x="10264" y="7644"/>
                  </a:lnTo>
                  <a:lnTo>
                    <a:pt x="6706" y="11546"/>
                  </a:lnTo>
                  <a:lnTo>
                    <a:pt x="0" y="10228"/>
                  </a:lnTo>
                  <a:lnTo>
                    <a:pt x="229" y="5161"/>
                  </a:lnTo>
                  <a:close/>
                </a:path>
              </a:pathLst>
            </a:custGeom>
            <a:solidFill>
              <a:srgbClr val="E5F41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56" name="ID_192">
              <a:extLst>
                <a:ext uri="{FF2B5EF4-FFF2-40B4-BE49-F238E27FC236}">
                  <a16:creationId xmlns:a16="http://schemas.microsoft.com/office/drawing/2014/main" id="{310E9EED-B50D-48F5-AE5B-BC64296E1235}"/>
                </a:ext>
              </a:extLst>
            </p:cNvPr>
            <p:cNvSpPr/>
            <p:nvPr/>
          </p:nvSpPr>
          <p:spPr>
            <a:xfrm>
              <a:off x="707864" y="4593587"/>
              <a:ext cx="8310" cy="17232"/>
            </a:xfrm>
            <a:custGeom>
              <a:avLst/>
              <a:gdLst/>
              <a:ahLst/>
              <a:cxnLst/>
              <a:rect l="0" t="0" r="0" b="0"/>
              <a:pathLst>
                <a:path w="8310" h="17232">
                  <a:moveTo>
                    <a:pt x="3910" y="17231"/>
                  </a:moveTo>
                  <a:lnTo>
                    <a:pt x="721" y="13522"/>
                  </a:lnTo>
                  <a:lnTo>
                    <a:pt x="0" y="7871"/>
                  </a:lnTo>
                  <a:lnTo>
                    <a:pt x="7482" y="0"/>
                  </a:lnTo>
                  <a:lnTo>
                    <a:pt x="8309" y="3101"/>
                  </a:lnTo>
                  <a:lnTo>
                    <a:pt x="5115" y="11148"/>
                  </a:lnTo>
                  <a:close/>
                </a:path>
              </a:pathLst>
            </a:custGeom>
            <a:solidFill>
              <a:srgbClr val="E5F41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57" name="ID_193">
              <a:extLst>
                <a:ext uri="{FF2B5EF4-FFF2-40B4-BE49-F238E27FC236}">
                  <a16:creationId xmlns:a16="http://schemas.microsoft.com/office/drawing/2014/main" id="{E51135AC-27AB-42A5-A0FD-99A70DF0DF04}"/>
                </a:ext>
              </a:extLst>
            </p:cNvPr>
            <p:cNvSpPr/>
            <p:nvPr/>
          </p:nvSpPr>
          <p:spPr>
            <a:xfrm>
              <a:off x="548084" y="4513674"/>
              <a:ext cx="5396" cy="7529"/>
            </a:xfrm>
            <a:custGeom>
              <a:avLst/>
              <a:gdLst/>
              <a:ahLst/>
              <a:cxnLst/>
              <a:rect l="0" t="0" r="0" b="0"/>
              <a:pathLst>
                <a:path w="5396" h="7529">
                  <a:moveTo>
                    <a:pt x="5395" y="1112"/>
                  </a:moveTo>
                  <a:lnTo>
                    <a:pt x="5249" y="4178"/>
                  </a:lnTo>
                  <a:lnTo>
                    <a:pt x="329" y="7528"/>
                  </a:lnTo>
                  <a:lnTo>
                    <a:pt x="0" y="4440"/>
                  </a:lnTo>
                  <a:lnTo>
                    <a:pt x="3544" y="0"/>
                  </a:lnTo>
                  <a:close/>
                </a:path>
              </a:pathLst>
            </a:custGeom>
            <a:solidFill>
              <a:srgbClr val="E5F41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58" name="ID_194">
              <a:extLst>
                <a:ext uri="{FF2B5EF4-FFF2-40B4-BE49-F238E27FC236}">
                  <a16:creationId xmlns:a16="http://schemas.microsoft.com/office/drawing/2014/main" id="{387B3181-D369-407D-B1CB-ACB3FE86EB2F}"/>
                </a:ext>
              </a:extLst>
            </p:cNvPr>
            <p:cNvSpPr/>
            <p:nvPr/>
          </p:nvSpPr>
          <p:spPr>
            <a:xfrm>
              <a:off x="720884" y="4481732"/>
              <a:ext cx="5217" cy="2675"/>
            </a:xfrm>
            <a:custGeom>
              <a:avLst/>
              <a:gdLst/>
              <a:ahLst/>
              <a:cxnLst/>
              <a:rect l="0" t="0" r="0" b="0"/>
              <a:pathLst>
                <a:path w="5217" h="2675">
                  <a:moveTo>
                    <a:pt x="0" y="0"/>
                  </a:moveTo>
                  <a:lnTo>
                    <a:pt x="5216" y="213"/>
                  </a:lnTo>
                  <a:lnTo>
                    <a:pt x="2740" y="2674"/>
                  </a:lnTo>
                  <a:close/>
                </a:path>
              </a:pathLst>
            </a:custGeom>
            <a:solidFill>
              <a:srgbClr val="E5F41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59" name="ID_195">
              <a:extLst>
                <a:ext uri="{FF2B5EF4-FFF2-40B4-BE49-F238E27FC236}">
                  <a16:creationId xmlns:a16="http://schemas.microsoft.com/office/drawing/2014/main" id="{81A7BCA3-CF61-4BEF-9B31-9B387694DE30}"/>
                </a:ext>
              </a:extLst>
            </p:cNvPr>
            <p:cNvSpPr/>
            <p:nvPr/>
          </p:nvSpPr>
          <p:spPr>
            <a:xfrm>
              <a:off x="478051" y="4462084"/>
              <a:ext cx="5680" cy="10060"/>
            </a:xfrm>
            <a:custGeom>
              <a:avLst/>
              <a:gdLst/>
              <a:ahLst/>
              <a:cxnLst/>
              <a:rect l="0" t="0" r="0" b="0"/>
              <a:pathLst>
                <a:path w="5680" h="10060">
                  <a:moveTo>
                    <a:pt x="0" y="10059"/>
                  </a:moveTo>
                  <a:lnTo>
                    <a:pt x="3835" y="0"/>
                  </a:lnTo>
                  <a:lnTo>
                    <a:pt x="5679" y="1118"/>
                  </a:lnTo>
                  <a:close/>
                </a:path>
              </a:pathLst>
            </a:custGeom>
            <a:solidFill>
              <a:srgbClr val="E5F41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</p:grpSp>
      <p:grpSp>
        <p:nvGrpSpPr>
          <p:cNvPr id="805" name="M19">
            <a:extLst>
              <a:ext uri="{FF2B5EF4-FFF2-40B4-BE49-F238E27FC236}">
                <a16:creationId xmlns:a16="http://schemas.microsoft.com/office/drawing/2014/main" id="{88EB3BE8-AD33-4B1F-9607-1D519F1CC9C3}"/>
              </a:ext>
            </a:extLst>
          </p:cNvPr>
          <p:cNvGrpSpPr/>
          <p:nvPr/>
        </p:nvGrpSpPr>
        <p:grpSpPr>
          <a:xfrm>
            <a:off x="6049486" y="2970318"/>
            <a:ext cx="1126497" cy="895801"/>
            <a:chOff x="856477" y="1748636"/>
            <a:chExt cx="1308660" cy="993331"/>
          </a:xfrm>
        </p:grpSpPr>
        <p:sp>
          <p:nvSpPr>
            <p:cNvPr id="946" name="ID_196">
              <a:extLst>
                <a:ext uri="{FF2B5EF4-FFF2-40B4-BE49-F238E27FC236}">
                  <a16:creationId xmlns:a16="http://schemas.microsoft.com/office/drawing/2014/main" id="{32323D29-117B-405D-ADF6-273CCD3A333B}"/>
                </a:ext>
              </a:extLst>
            </p:cNvPr>
            <p:cNvSpPr/>
            <p:nvPr/>
          </p:nvSpPr>
          <p:spPr>
            <a:xfrm>
              <a:off x="878029" y="2504435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solidFill>
              <a:srgbClr val="FF06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47" name="ID_197">
              <a:extLst>
                <a:ext uri="{FF2B5EF4-FFF2-40B4-BE49-F238E27FC236}">
                  <a16:creationId xmlns:a16="http://schemas.microsoft.com/office/drawing/2014/main" id="{94CE2EB0-B38E-4D31-8975-5094D3F4121D}"/>
                </a:ext>
              </a:extLst>
            </p:cNvPr>
            <p:cNvSpPr/>
            <p:nvPr/>
          </p:nvSpPr>
          <p:spPr>
            <a:xfrm>
              <a:off x="1820218" y="2061359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solidFill>
              <a:srgbClr val="FF06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48" name="ID_198">
              <a:extLst>
                <a:ext uri="{FF2B5EF4-FFF2-40B4-BE49-F238E27FC236}">
                  <a16:creationId xmlns:a16="http://schemas.microsoft.com/office/drawing/2014/main" id="{70E67E7A-651F-435E-9FE2-ED174B232C4E}"/>
                </a:ext>
              </a:extLst>
            </p:cNvPr>
            <p:cNvSpPr/>
            <p:nvPr/>
          </p:nvSpPr>
          <p:spPr>
            <a:xfrm>
              <a:off x="856477" y="1748636"/>
              <a:ext cx="1308660" cy="993331"/>
            </a:xfrm>
            <a:custGeom>
              <a:avLst/>
              <a:gdLst/>
              <a:ahLst/>
              <a:cxnLst/>
              <a:rect l="0" t="0" r="0" b="0"/>
              <a:pathLst>
                <a:path w="1308660" h="993331">
                  <a:moveTo>
                    <a:pt x="1307796" y="497908"/>
                  </a:moveTo>
                  <a:lnTo>
                    <a:pt x="1308659" y="497892"/>
                  </a:lnTo>
                  <a:lnTo>
                    <a:pt x="1308659" y="497892"/>
                  </a:lnTo>
                  <a:lnTo>
                    <a:pt x="1307796" y="497908"/>
                  </a:lnTo>
                  <a:lnTo>
                    <a:pt x="1307796" y="497908"/>
                  </a:lnTo>
                  <a:lnTo>
                    <a:pt x="1299718" y="505380"/>
                  </a:lnTo>
                  <a:lnTo>
                    <a:pt x="1292795" y="504979"/>
                  </a:lnTo>
                  <a:lnTo>
                    <a:pt x="1285926" y="507715"/>
                  </a:lnTo>
                  <a:lnTo>
                    <a:pt x="1284692" y="511399"/>
                  </a:lnTo>
                  <a:lnTo>
                    <a:pt x="1286890" y="513454"/>
                  </a:lnTo>
                  <a:lnTo>
                    <a:pt x="1282242" y="519814"/>
                  </a:lnTo>
                  <a:lnTo>
                    <a:pt x="1274943" y="523077"/>
                  </a:lnTo>
                  <a:lnTo>
                    <a:pt x="1267583" y="522675"/>
                  </a:lnTo>
                  <a:lnTo>
                    <a:pt x="1270255" y="527341"/>
                  </a:lnTo>
                  <a:lnTo>
                    <a:pt x="1262071" y="529568"/>
                  </a:lnTo>
                  <a:lnTo>
                    <a:pt x="1257670" y="524929"/>
                  </a:lnTo>
                  <a:lnTo>
                    <a:pt x="1246890" y="527192"/>
                  </a:lnTo>
                  <a:lnTo>
                    <a:pt x="1243830" y="525146"/>
                  </a:lnTo>
                  <a:lnTo>
                    <a:pt x="1240394" y="526768"/>
                  </a:lnTo>
                  <a:lnTo>
                    <a:pt x="1233026" y="525833"/>
                  </a:lnTo>
                  <a:lnTo>
                    <a:pt x="1227373" y="523823"/>
                  </a:lnTo>
                  <a:lnTo>
                    <a:pt x="1222213" y="525991"/>
                  </a:lnTo>
                  <a:lnTo>
                    <a:pt x="1218275" y="522908"/>
                  </a:lnTo>
                  <a:lnTo>
                    <a:pt x="1219081" y="518710"/>
                  </a:lnTo>
                  <a:lnTo>
                    <a:pt x="1214793" y="521387"/>
                  </a:lnTo>
                  <a:lnTo>
                    <a:pt x="1214398" y="524009"/>
                  </a:lnTo>
                  <a:lnTo>
                    <a:pt x="1198411" y="525275"/>
                  </a:lnTo>
                  <a:lnTo>
                    <a:pt x="1193626" y="523245"/>
                  </a:lnTo>
                  <a:lnTo>
                    <a:pt x="1194463" y="521141"/>
                  </a:lnTo>
                  <a:lnTo>
                    <a:pt x="1189219" y="517024"/>
                  </a:lnTo>
                  <a:lnTo>
                    <a:pt x="1183612" y="518142"/>
                  </a:lnTo>
                  <a:lnTo>
                    <a:pt x="1183612" y="518142"/>
                  </a:lnTo>
                  <a:lnTo>
                    <a:pt x="1181896" y="519211"/>
                  </a:lnTo>
                  <a:lnTo>
                    <a:pt x="1181896" y="519211"/>
                  </a:lnTo>
                  <a:lnTo>
                    <a:pt x="1176230" y="515619"/>
                  </a:lnTo>
                  <a:lnTo>
                    <a:pt x="1173706" y="521406"/>
                  </a:lnTo>
                  <a:lnTo>
                    <a:pt x="1161660" y="526784"/>
                  </a:lnTo>
                  <a:lnTo>
                    <a:pt x="1155166" y="526336"/>
                  </a:lnTo>
                  <a:lnTo>
                    <a:pt x="1145120" y="517554"/>
                  </a:lnTo>
                  <a:lnTo>
                    <a:pt x="1144215" y="513901"/>
                  </a:lnTo>
                  <a:lnTo>
                    <a:pt x="1138522" y="507161"/>
                  </a:lnTo>
                  <a:lnTo>
                    <a:pt x="1131208" y="510378"/>
                  </a:lnTo>
                  <a:lnTo>
                    <a:pt x="1129566" y="518767"/>
                  </a:lnTo>
                  <a:lnTo>
                    <a:pt x="1130469" y="522420"/>
                  </a:lnTo>
                  <a:lnTo>
                    <a:pt x="1133929" y="522384"/>
                  </a:lnTo>
                  <a:lnTo>
                    <a:pt x="1136152" y="528116"/>
                  </a:lnTo>
                  <a:lnTo>
                    <a:pt x="1135343" y="533357"/>
                  </a:lnTo>
                  <a:lnTo>
                    <a:pt x="1141001" y="536436"/>
                  </a:lnTo>
                  <a:lnTo>
                    <a:pt x="1142795" y="542173"/>
                  </a:lnTo>
                  <a:lnTo>
                    <a:pt x="1141114" y="546901"/>
                  </a:lnTo>
                  <a:lnTo>
                    <a:pt x="1135553" y="553240"/>
                  </a:lnTo>
                  <a:lnTo>
                    <a:pt x="1132517" y="552748"/>
                  </a:lnTo>
                  <a:lnTo>
                    <a:pt x="1130038" y="564286"/>
                  </a:lnTo>
                  <a:lnTo>
                    <a:pt x="1126145" y="564850"/>
                  </a:lnTo>
                  <a:lnTo>
                    <a:pt x="1126641" y="571124"/>
                  </a:lnTo>
                  <a:lnTo>
                    <a:pt x="1130975" y="571079"/>
                  </a:lnTo>
                  <a:lnTo>
                    <a:pt x="1131057" y="578928"/>
                  </a:lnTo>
                  <a:lnTo>
                    <a:pt x="1133252" y="581521"/>
                  </a:lnTo>
                  <a:lnTo>
                    <a:pt x="1137571" y="579905"/>
                  </a:lnTo>
                  <a:lnTo>
                    <a:pt x="1138393" y="575710"/>
                  </a:lnTo>
                  <a:lnTo>
                    <a:pt x="1144040" y="576696"/>
                  </a:lnTo>
                  <a:lnTo>
                    <a:pt x="1149159" y="569313"/>
                  </a:lnTo>
                  <a:lnTo>
                    <a:pt x="1153949" y="571352"/>
                  </a:lnTo>
                  <a:lnTo>
                    <a:pt x="1160462" y="572323"/>
                  </a:lnTo>
                  <a:lnTo>
                    <a:pt x="1162257" y="577535"/>
                  </a:lnTo>
                  <a:lnTo>
                    <a:pt x="1170494" y="577437"/>
                  </a:lnTo>
                  <a:lnTo>
                    <a:pt x="1175223" y="574239"/>
                  </a:lnTo>
                  <a:lnTo>
                    <a:pt x="1177824" y="574207"/>
                  </a:lnTo>
                  <a:lnTo>
                    <a:pt x="1182671" y="580425"/>
                  </a:lnTo>
                  <a:lnTo>
                    <a:pt x="1182290" y="584617"/>
                  </a:lnTo>
                  <a:lnTo>
                    <a:pt x="1186253" y="589276"/>
                  </a:lnTo>
                  <a:lnTo>
                    <a:pt x="1185439" y="593473"/>
                  </a:lnTo>
                  <a:lnTo>
                    <a:pt x="1190231" y="594981"/>
                  </a:lnTo>
                  <a:lnTo>
                    <a:pt x="1192806" y="592854"/>
                  </a:lnTo>
                  <a:lnTo>
                    <a:pt x="1192021" y="599144"/>
                  </a:lnTo>
                  <a:lnTo>
                    <a:pt x="1197683" y="600639"/>
                  </a:lnTo>
                  <a:lnTo>
                    <a:pt x="1198949" y="598006"/>
                  </a:lnTo>
                  <a:lnTo>
                    <a:pt x="1204575" y="596883"/>
                  </a:lnTo>
                  <a:lnTo>
                    <a:pt x="1205963" y="603144"/>
                  </a:lnTo>
                  <a:lnTo>
                    <a:pt x="1210302" y="603084"/>
                  </a:lnTo>
                  <a:lnTo>
                    <a:pt x="1213406" y="607751"/>
                  </a:lnTo>
                  <a:lnTo>
                    <a:pt x="1217769" y="609259"/>
                  </a:lnTo>
                  <a:lnTo>
                    <a:pt x="1218741" y="616572"/>
                  </a:lnTo>
                  <a:lnTo>
                    <a:pt x="1212352" y="625558"/>
                  </a:lnTo>
                  <a:lnTo>
                    <a:pt x="1210745" y="635000"/>
                  </a:lnTo>
                  <a:lnTo>
                    <a:pt x="1213440" y="641242"/>
                  </a:lnTo>
                  <a:lnTo>
                    <a:pt x="1208309" y="647593"/>
                  </a:lnTo>
                  <a:lnTo>
                    <a:pt x="1200020" y="645612"/>
                  </a:lnTo>
                  <a:lnTo>
                    <a:pt x="1195320" y="651954"/>
                  </a:lnTo>
                  <a:lnTo>
                    <a:pt x="1181845" y="652651"/>
                  </a:lnTo>
                  <a:lnTo>
                    <a:pt x="1178879" y="658967"/>
                  </a:lnTo>
                  <a:lnTo>
                    <a:pt x="1181990" y="664161"/>
                  </a:lnTo>
                  <a:lnTo>
                    <a:pt x="1182109" y="673579"/>
                  </a:lnTo>
                  <a:lnTo>
                    <a:pt x="1170009" y="681054"/>
                  </a:lnTo>
                  <a:lnTo>
                    <a:pt x="1170923" y="684706"/>
                  </a:lnTo>
                  <a:lnTo>
                    <a:pt x="1157029" y="688533"/>
                  </a:lnTo>
                  <a:lnTo>
                    <a:pt x="1155358" y="694831"/>
                  </a:lnTo>
                  <a:lnTo>
                    <a:pt x="1159413" y="706297"/>
                  </a:lnTo>
                  <a:lnTo>
                    <a:pt x="1153829" y="713686"/>
                  </a:lnTo>
                  <a:lnTo>
                    <a:pt x="1156541" y="722028"/>
                  </a:lnTo>
                  <a:lnTo>
                    <a:pt x="1153983" y="727289"/>
                  </a:lnTo>
                  <a:lnTo>
                    <a:pt x="1150435" y="722097"/>
                  </a:lnTo>
                  <a:lnTo>
                    <a:pt x="1148305" y="726830"/>
                  </a:lnTo>
                  <a:lnTo>
                    <a:pt x="1143942" y="726878"/>
                  </a:lnTo>
                  <a:lnTo>
                    <a:pt x="1138349" y="734264"/>
                  </a:lnTo>
                  <a:lnTo>
                    <a:pt x="1139294" y="741056"/>
                  </a:lnTo>
                  <a:lnTo>
                    <a:pt x="1135807" y="741616"/>
                  </a:lnTo>
                  <a:lnTo>
                    <a:pt x="1135846" y="745278"/>
                  </a:lnTo>
                  <a:lnTo>
                    <a:pt x="1131932" y="746889"/>
                  </a:lnTo>
                  <a:lnTo>
                    <a:pt x="1127975" y="744313"/>
                  </a:lnTo>
                  <a:lnTo>
                    <a:pt x="1123645" y="748020"/>
                  </a:lnTo>
                  <a:lnTo>
                    <a:pt x="1119699" y="746489"/>
                  </a:lnTo>
                  <a:lnTo>
                    <a:pt x="1114534" y="754388"/>
                  </a:lnTo>
                  <a:lnTo>
                    <a:pt x="1107978" y="753927"/>
                  </a:lnTo>
                  <a:lnTo>
                    <a:pt x="1105419" y="760753"/>
                  </a:lnTo>
                  <a:lnTo>
                    <a:pt x="1100631" y="762889"/>
                  </a:lnTo>
                  <a:lnTo>
                    <a:pt x="1099663" y="752433"/>
                  </a:lnTo>
                  <a:lnTo>
                    <a:pt x="1090459" y="748851"/>
                  </a:lnTo>
                  <a:lnTo>
                    <a:pt x="1088342" y="756718"/>
                  </a:lnTo>
                  <a:lnTo>
                    <a:pt x="1084825" y="754131"/>
                  </a:lnTo>
                  <a:lnTo>
                    <a:pt x="1081340" y="755207"/>
                  </a:lnTo>
                  <a:lnTo>
                    <a:pt x="1078765" y="760983"/>
                  </a:lnTo>
                  <a:lnTo>
                    <a:pt x="1073963" y="761544"/>
                  </a:lnTo>
                  <a:lnTo>
                    <a:pt x="1071741" y="756853"/>
                  </a:lnTo>
                  <a:lnTo>
                    <a:pt x="1068234" y="755310"/>
                  </a:lnTo>
                  <a:lnTo>
                    <a:pt x="1064782" y="761091"/>
                  </a:lnTo>
                  <a:lnTo>
                    <a:pt x="1059121" y="763749"/>
                  </a:lnTo>
                  <a:lnTo>
                    <a:pt x="1057443" y="773702"/>
                  </a:lnTo>
                  <a:lnTo>
                    <a:pt x="1060116" y="780484"/>
                  </a:lnTo>
                  <a:lnTo>
                    <a:pt x="1060177" y="788855"/>
                  </a:lnTo>
                  <a:lnTo>
                    <a:pt x="1055861" y="797257"/>
                  </a:lnTo>
                  <a:lnTo>
                    <a:pt x="1049307" y="798872"/>
                  </a:lnTo>
                  <a:lnTo>
                    <a:pt x="1045389" y="802037"/>
                  </a:lnTo>
                  <a:lnTo>
                    <a:pt x="1047164" y="805688"/>
                  </a:lnTo>
                  <a:lnTo>
                    <a:pt x="1045486" y="816686"/>
                  </a:lnTo>
                  <a:lnTo>
                    <a:pt x="1041109" y="817237"/>
                  </a:lnTo>
                  <a:lnTo>
                    <a:pt x="1038939" y="820390"/>
                  </a:lnTo>
                  <a:lnTo>
                    <a:pt x="1043778" y="823498"/>
                  </a:lnTo>
                  <a:lnTo>
                    <a:pt x="1042940" y="829258"/>
                  </a:lnTo>
                  <a:lnTo>
                    <a:pt x="1040324" y="831367"/>
                  </a:lnTo>
                  <a:lnTo>
                    <a:pt x="1037245" y="829817"/>
                  </a:lnTo>
                  <a:lnTo>
                    <a:pt x="1038096" y="825627"/>
                  </a:lnTo>
                  <a:lnTo>
                    <a:pt x="1035434" y="820412"/>
                  </a:lnTo>
                  <a:lnTo>
                    <a:pt x="1031044" y="818869"/>
                  </a:lnTo>
                  <a:lnTo>
                    <a:pt x="1027999" y="822549"/>
                  </a:lnTo>
                  <a:lnTo>
                    <a:pt x="1026286" y="829360"/>
                  </a:lnTo>
                  <a:lnTo>
                    <a:pt x="1024533" y="829370"/>
                  </a:lnTo>
                  <a:lnTo>
                    <a:pt x="1023707" y="838268"/>
                  </a:lnTo>
                  <a:lnTo>
                    <a:pt x="1019813" y="847706"/>
                  </a:lnTo>
                  <a:lnTo>
                    <a:pt x="1016304" y="847725"/>
                  </a:lnTo>
                  <a:lnTo>
                    <a:pt x="1018961" y="852419"/>
                  </a:lnTo>
                  <a:lnTo>
                    <a:pt x="1017249" y="860275"/>
                  </a:lnTo>
                  <a:lnTo>
                    <a:pt x="1019010" y="861312"/>
                  </a:lnTo>
                  <a:lnTo>
                    <a:pt x="1018203" y="874393"/>
                  </a:lnTo>
                  <a:lnTo>
                    <a:pt x="1014740" y="883828"/>
                  </a:lnTo>
                  <a:lnTo>
                    <a:pt x="1010792" y="884894"/>
                  </a:lnTo>
                  <a:lnTo>
                    <a:pt x="1004187" y="881788"/>
                  </a:lnTo>
                  <a:lnTo>
                    <a:pt x="999865" y="896978"/>
                  </a:lnTo>
                  <a:lnTo>
                    <a:pt x="1001665" y="905861"/>
                  </a:lnTo>
                  <a:lnTo>
                    <a:pt x="999921" y="909008"/>
                  </a:lnTo>
                  <a:lnTo>
                    <a:pt x="1003491" y="919974"/>
                  </a:lnTo>
                  <a:lnTo>
                    <a:pt x="1001770" y="928351"/>
                  </a:lnTo>
                  <a:lnTo>
                    <a:pt x="1002671" y="932531"/>
                  </a:lnTo>
                  <a:lnTo>
                    <a:pt x="998297" y="938827"/>
                  </a:lnTo>
                  <a:lnTo>
                    <a:pt x="996137" y="948251"/>
                  </a:lnTo>
                  <a:lnTo>
                    <a:pt x="991764" y="955591"/>
                  </a:lnTo>
                  <a:lnTo>
                    <a:pt x="991764" y="955591"/>
                  </a:lnTo>
                  <a:lnTo>
                    <a:pt x="982955" y="956673"/>
                  </a:lnTo>
                  <a:lnTo>
                    <a:pt x="978527" y="950937"/>
                  </a:lnTo>
                  <a:lnTo>
                    <a:pt x="974116" y="949384"/>
                  </a:lnTo>
                  <a:lnTo>
                    <a:pt x="971018" y="945211"/>
                  </a:lnTo>
                  <a:lnTo>
                    <a:pt x="960883" y="943151"/>
                  </a:lnTo>
                  <a:lnTo>
                    <a:pt x="960017" y="948383"/>
                  </a:lnTo>
                  <a:lnTo>
                    <a:pt x="954289" y="947876"/>
                  </a:lnTo>
                  <a:lnTo>
                    <a:pt x="951631" y="942130"/>
                  </a:lnTo>
                  <a:lnTo>
                    <a:pt x="955142" y="937414"/>
                  </a:lnTo>
                  <a:lnTo>
                    <a:pt x="953368" y="932712"/>
                  </a:lnTo>
                  <a:lnTo>
                    <a:pt x="949836" y="928537"/>
                  </a:lnTo>
                  <a:lnTo>
                    <a:pt x="949383" y="923308"/>
                  </a:lnTo>
                  <a:lnTo>
                    <a:pt x="943216" y="920184"/>
                  </a:lnTo>
                  <a:lnTo>
                    <a:pt x="941442" y="913389"/>
                  </a:lnTo>
                  <a:lnTo>
                    <a:pt x="937483" y="913397"/>
                  </a:lnTo>
                  <a:lnTo>
                    <a:pt x="932632" y="905560"/>
                  </a:lnTo>
                  <a:lnTo>
                    <a:pt x="925596" y="905571"/>
                  </a:lnTo>
                  <a:lnTo>
                    <a:pt x="920757" y="903485"/>
                  </a:lnTo>
                  <a:lnTo>
                    <a:pt x="915047" y="909245"/>
                  </a:lnTo>
                  <a:lnTo>
                    <a:pt x="911089" y="907680"/>
                  </a:lnTo>
                  <a:lnTo>
                    <a:pt x="902738" y="917623"/>
                  </a:lnTo>
                  <a:lnTo>
                    <a:pt x="897459" y="916578"/>
                  </a:lnTo>
                  <a:lnTo>
                    <a:pt x="892620" y="920763"/>
                  </a:lnTo>
                  <a:lnTo>
                    <a:pt x="888221" y="916578"/>
                  </a:lnTo>
                  <a:lnTo>
                    <a:pt x="882502" y="917623"/>
                  </a:lnTo>
                  <a:lnTo>
                    <a:pt x="880740" y="922329"/>
                  </a:lnTo>
                  <a:lnTo>
                    <a:pt x="871500" y="921799"/>
                  </a:lnTo>
                  <a:lnTo>
                    <a:pt x="866664" y="918657"/>
                  </a:lnTo>
                  <a:lnTo>
                    <a:pt x="861393" y="912374"/>
                  </a:lnTo>
                  <a:lnTo>
                    <a:pt x="853042" y="909223"/>
                  </a:lnTo>
                  <a:lnTo>
                    <a:pt x="845997" y="913395"/>
                  </a:lnTo>
                  <a:lnTo>
                    <a:pt x="842479" y="913387"/>
                  </a:lnTo>
                  <a:lnTo>
                    <a:pt x="840712" y="916521"/>
                  </a:lnTo>
                  <a:lnTo>
                    <a:pt x="834994" y="916508"/>
                  </a:lnTo>
                  <a:lnTo>
                    <a:pt x="829268" y="919109"/>
                  </a:lnTo>
                  <a:lnTo>
                    <a:pt x="823112" y="918045"/>
                  </a:lnTo>
                  <a:lnTo>
                    <a:pt x="823998" y="915955"/>
                  </a:lnTo>
                  <a:lnTo>
                    <a:pt x="818293" y="911754"/>
                  </a:lnTo>
                  <a:lnTo>
                    <a:pt x="818320" y="903385"/>
                  </a:lnTo>
                  <a:lnTo>
                    <a:pt x="815704" y="896577"/>
                  </a:lnTo>
                  <a:lnTo>
                    <a:pt x="805607" y="893403"/>
                  </a:lnTo>
                  <a:lnTo>
                    <a:pt x="801640" y="896527"/>
                  </a:lnTo>
                  <a:lnTo>
                    <a:pt x="785834" y="892798"/>
                  </a:lnTo>
                  <a:lnTo>
                    <a:pt x="782333" y="889643"/>
                  </a:lnTo>
                  <a:lnTo>
                    <a:pt x="778381" y="889101"/>
                  </a:lnTo>
                  <a:lnTo>
                    <a:pt x="775730" y="892226"/>
                  </a:lnTo>
                  <a:lnTo>
                    <a:pt x="776574" y="899030"/>
                  </a:lnTo>
                  <a:lnTo>
                    <a:pt x="775687" y="900595"/>
                  </a:lnTo>
                  <a:lnTo>
                    <a:pt x="764706" y="898968"/>
                  </a:lnTo>
                  <a:lnTo>
                    <a:pt x="761597" y="904705"/>
                  </a:lnTo>
                  <a:lnTo>
                    <a:pt x="754543" y="907802"/>
                  </a:lnTo>
                  <a:lnTo>
                    <a:pt x="743983" y="908783"/>
                  </a:lnTo>
                  <a:lnTo>
                    <a:pt x="741365" y="905628"/>
                  </a:lnTo>
                  <a:lnTo>
                    <a:pt x="733858" y="910286"/>
                  </a:lnTo>
                  <a:lnTo>
                    <a:pt x="729021" y="910252"/>
                  </a:lnTo>
                  <a:lnTo>
                    <a:pt x="728093" y="917045"/>
                  </a:lnTo>
                  <a:lnTo>
                    <a:pt x="732882" y="924401"/>
                  </a:lnTo>
                  <a:lnTo>
                    <a:pt x="732414" y="928582"/>
                  </a:lnTo>
                  <a:lnTo>
                    <a:pt x="726271" y="925924"/>
                  </a:lnTo>
                  <a:lnTo>
                    <a:pt x="725371" y="928532"/>
                  </a:lnTo>
                  <a:lnTo>
                    <a:pt x="709531" y="927890"/>
                  </a:lnTo>
                  <a:lnTo>
                    <a:pt x="707738" y="932060"/>
                  </a:lnTo>
                  <a:lnTo>
                    <a:pt x="703810" y="927845"/>
                  </a:lnTo>
                  <a:lnTo>
                    <a:pt x="700254" y="932000"/>
                  </a:lnTo>
                  <a:lnTo>
                    <a:pt x="694554" y="929337"/>
                  </a:lnTo>
                  <a:lnTo>
                    <a:pt x="685306" y="929780"/>
                  </a:lnTo>
                  <a:lnTo>
                    <a:pt x="679599" y="928159"/>
                  </a:lnTo>
                  <a:lnTo>
                    <a:pt x="673061" y="921299"/>
                  </a:lnTo>
                  <a:lnTo>
                    <a:pt x="668666" y="920734"/>
                  </a:lnTo>
                  <a:lnTo>
                    <a:pt x="663786" y="924871"/>
                  </a:lnTo>
                  <a:lnTo>
                    <a:pt x="656300" y="925319"/>
                  </a:lnTo>
                  <a:lnTo>
                    <a:pt x="655595" y="908052"/>
                  </a:lnTo>
                  <a:lnTo>
                    <a:pt x="648147" y="905359"/>
                  </a:lnTo>
                  <a:lnTo>
                    <a:pt x="648988" y="909030"/>
                  </a:lnTo>
                  <a:lnTo>
                    <a:pt x="644557" y="912121"/>
                  </a:lnTo>
                  <a:lnTo>
                    <a:pt x="642815" y="910533"/>
                  </a:lnTo>
                  <a:lnTo>
                    <a:pt x="637069" y="913086"/>
                  </a:lnTo>
                  <a:lnTo>
                    <a:pt x="637092" y="910994"/>
                  </a:lnTo>
                  <a:lnTo>
                    <a:pt x="630513" y="909352"/>
                  </a:lnTo>
                  <a:lnTo>
                    <a:pt x="632231" y="913033"/>
                  </a:lnTo>
                  <a:lnTo>
                    <a:pt x="623838" y="916076"/>
                  </a:lnTo>
                  <a:lnTo>
                    <a:pt x="619452" y="914979"/>
                  </a:lnTo>
                  <a:lnTo>
                    <a:pt x="617184" y="920706"/>
                  </a:lnTo>
                  <a:lnTo>
                    <a:pt x="618479" y="922813"/>
                  </a:lnTo>
                  <a:lnTo>
                    <a:pt x="613570" y="928508"/>
                  </a:lnTo>
                  <a:lnTo>
                    <a:pt x="599395" y="935657"/>
                  </a:lnTo>
                  <a:lnTo>
                    <a:pt x="588306" y="941791"/>
                  </a:lnTo>
                  <a:lnTo>
                    <a:pt x="582575" y="942239"/>
                  </a:lnTo>
                  <a:lnTo>
                    <a:pt x="582547" y="944330"/>
                  </a:lnTo>
                  <a:lnTo>
                    <a:pt x="576360" y="945816"/>
                  </a:lnTo>
                  <a:lnTo>
                    <a:pt x="561466" y="939856"/>
                  </a:lnTo>
                  <a:lnTo>
                    <a:pt x="560533" y="943504"/>
                  </a:lnTo>
                  <a:lnTo>
                    <a:pt x="553919" y="943932"/>
                  </a:lnTo>
                  <a:lnTo>
                    <a:pt x="552104" y="947566"/>
                  </a:lnTo>
                  <a:lnTo>
                    <a:pt x="547244" y="948541"/>
                  </a:lnTo>
                  <a:lnTo>
                    <a:pt x="544687" y="942750"/>
                  </a:lnTo>
                  <a:lnTo>
                    <a:pt x="541541" y="946887"/>
                  </a:lnTo>
                  <a:lnTo>
                    <a:pt x="537200" y="942637"/>
                  </a:lnTo>
                  <a:lnTo>
                    <a:pt x="530594" y="942535"/>
                  </a:lnTo>
                  <a:lnTo>
                    <a:pt x="531402" y="947255"/>
                  </a:lnTo>
                  <a:lnTo>
                    <a:pt x="524836" y="944537"/>
                  </a:lnTo>
                  <a:lnTo>
                    <a:pt x="524021" y="940340"/>
                  </a:lnTo>
                  <a:lnTo>
                    <a:pt x="520532" y="938193"/>
                  </a:lnTo>
                  <a:lnTo>
                    <a:pt x="517341" y="944941"/>
                  </a:lnTo>
                  <a:lnTo>
                    <a:pt x="513817" y="944884"/>
                  </a:lnTo>
                  <a:lnTo>
                    <a:pt x="511837" y="931252"/>
                  </a:lnTo>
                  <a:lnTo>
                    <a:pt x="506598" y="928551"/>
                  </a:lnTo>
                  <a:lnTo>
                    <a:pt x="504123" y="918571"/>
                  </a:lnTo>
                  <a:lnTo>
                    <a:pt x="509471" y="914475"/>
                  </a:lnTo>
                  <a:lnTo>
                    <a:pt x="516949" y="914597"/>
                  </a:lnTo>
                  <a:lnTo>
                    <a:pt x="526120" y="918928"/>
                  </a:lnTo>
                  <a:lnTo>
                    <a:pt x="532744" y="917462"/>
                  </a:lnTo>
                  <a:lnTo>
                    <a:pt x="527107" y="912143"/>
                  </a:lnTo>
                  <a:lnTo>
                    <a:pt x="527263" y="902207"/>
                  </a:lnTo>
                  <a:lnTo>
                    <a:pt x="522221" y="887480"/>
                  </a:lnTo>
                  <a:lnTo>
                    <a:pt x="517472" y="882172"/>
                  </a:lnTo>
                  <a:lnTo>
                    <a:pt x="513122" y="879486"/>
                  </a:lnTo>
                  <a:lnTo>
                    <a:pt x="513165" y="876871"/>
                  </a:lnTo>
                  <a:lnTo>
                    <a:pt x="504338" y="879341"/>
                  </a:lnTo>
                  <a:lnTo>
                    <a:pt x="483266" y="878456"/>
                  </a:lnTo>
                  <a:lnTo>
                    <a:pt x="484931" y="883717"/>
                  </a:lnTo>
                  <a:lnTo>
                    <a:pt x="480493" y="886255"/>
                  </a:lnTo>
                  <a:lnTo>
                    <a:pt x="475669" y="885645"/>
                  </a:lnTo>
                  <a:lnTo>
                    <a:pt x="472958" y="889782"/>
                  </a:lnTo>
                  <a:lnTo>
                    <a:pt x="469042" y="887619"/>
                  </a:lnTo>
                  <a:lnTo>
                    <a:pt x="469977" y="884497"/>
                  </a:lnTo>
                  <a:lnTo>
                    <a:pt x="466434" y="886001"/>
                  </a:lnTo>
                  <a:lnTo>
                    <a:pt x="459874" y="884311"/>
                  </a:lnTo>
                  <a:lnTo>
                    <a:pt x="452406" y="884171"/>
                  </a:lnTo>
                  <a:lnTo>
                    <a:pt x="438155" y="893836"/>
                  </a:lnTo>
                  <a:lnTo>
                    <a:pt x="425179" y="905088"/>
                  </a:lnTo>
                  <a:lnTo>
                    <a:pt x="418637" y="902341"/>
                  </a:lnTo>
                  <a:lnTo>
                    <a:pt x="415925" y="905947"/>
                  </a:lnTo>
                  <a:lnTo>
                    <a:pt x="410220" y="905306"/>
                  </a:lnTo>
                  <a:lnTo>
                    <a:pt x="408341" y="911022"/>
                  </a:lnTo>
                  <a:lnTo>
                    <a:pt x="409134" y="915223"/>
                  </a:lnTo>
                  <a:lnTo>
                    <a:pt x="405120" y="917756"/>
                  </a:lnTo>
                  <a:lnTo>
                    <a:pt x="409840" y="923608"/>
                  </a:lnTo>
                  <a:lnTo>
                    <a:pt x="407993" y="927755"/>
                  </a:lnTo>
                  <a:lnTo>
                    <a:pt x="402184" y="931818"/>
                  </a:lnTo>
                  <a:lnTo>
                    <a:pt x="401204" y="936505"/>
                  </a:lnTo>
                  <a:lnTo>
                    <a:pt x="383297" y="949721"/>
                  </a:lnTo>
                  <a:lnTo>
                    <a:pt x="389261" y="959266"/>
                  </a:lnTo>
                  <a:lnTo>
                    <a:pt x="388696" y="965007"/>
                  </a:lnTo>
                  <a:lnTo>
                    <a:pt x="385610" y="964941"/>
                  </a:lnTo>
                  <a:lnTo>
                    <a:pt x="382760" y="974293"/>
                  </a:lnTo>
                  <a:lnTo>
                    <a:pt x="373546" y="971998"/>
                  </a:lnTo>
                  <a:lnTo>
                    <a:pt x="368637" y="974504"/>
                  </a:lnTo>
                  <a:lnTo>
                    <a:pt x="362939" y="972806"/>
                  </a:lnTo>
                  <a:lnTo>
                    <a:pt x="361009" y="980085"/>
                  </a:lnTo>
                  <a:lnTo>
                    <a:pt x="356859" y="987835"/>
                  </a:lnTo>
                  <a:lnTo>
                    <a:pt x="350669" y="988215"/>
                  </a:lnTo>
                  <a:lnTo>
                    <a:pt x="345693" y="993330"/>
                  </a:lnTo>
                  <a:lnTo>
                    <a:pt x="329805" y="992952"/>
                  </a:lnTo>
                  <a:lnTo>
                    <a:pt x="328115" y="989773"/>
                  </a:lnTo>
                  <a:lnTo>
                    <a:pt x="313943" y="991518"/>
                  </a:lnTo>
                  <a:lnTo>
                    <a:pt x="314033" y="987859"/>
                  </a:lnTo>
                  <a:lnTo>
                    <a:pt x="308843" y="983546"/>
                  </a:lnTo>
                  <a:lnTo>
                    <a:pt x="309778" y="981477"/>
                  </a:lnTo>
                  <a:lnTo>
                    <a:pt x="305939" y="976150"/>
                  </a:lnTo>
                  <a:lnTo>
                    <a:pt x="313436" y="976338"/>
                  </a:lnTo>
                  <a:lnTo>
                    <a:pt x="313657" y="967451"/>
                  </a:lnTo>
                  <a:lnTo>
                    <a:pt x="311051" y="965817"/>
                  </a:lnTo>
                  <a:lnTo>
                    <a:pt x="312918" y="961678"/>
                  </a:lnTo>
                  <a:lnTo>
                    <a:pt x="308733" y="952681"/>
                  </a:lnTo>
                  <a:lnTo>
                    <a:pt x="304177" y="941058"/>
                  </a:lnTo>
                  <a:lnTo>
                    <a:pt x="297479" y="944550"/>
                  </a:lnTo>
                  <a:lnTo>
                    <a:pt x="294022" y="941846"/>
                  </a:lnTo>
                  <a:lnTo>
                    <a:pt x="287457" y="940106"/>
                  </a:lnTo>
                  <a:lnTo>
                    <a:pt x="283122" y="937378"/>
                  </a:lnTo>
                  <a:lnTo>
                    <a:pt x="279146" y="937797"/>
                  </a:lnTo>
                  <a:lnTo>
                    <a:pt x="270822" y="936007"/>
                  </a:lnTo>
                  <a:lnTo>
                    <a:pt x="268125" y="938027"/>
                  </a:lnTo>
                  <a:lnTo>
                    <a:pt x="259773" y="937279"/>
                  </a:lnTo>
                  <a:lnTo>
                    <a:pt x="253140" y="938144"/>
                  </a:lnTo>
                  <a:lnTo>
                    <a:pt x="250982" y="936515"/>
                  </a:lnTo>
                  <a:lnTo>
                    <a:pt x="243042" y="936818"/>
                  </a:lnTo>
                  <a:lnTo>
                    <a:pt x="241678" y="938350"/>
                  </a:lnTo>
                  <a:lnTo>
                    <a:pt x="233312" y="938114"/>
                  </a:lnTo>
                  <a:lnTo>
                    <a:pt x="228088" y="935873"/>
                  </a:lnTo>
                  <a:lnTo>
                    <a:pt x="221364" y="939866"/>
                  </a:lnTo>
                  <a:lnTo>
                    <a:pt x="217492" y="936615"/>
                  </a:lnTo>
                  <a:lnTo>
                    <a:pt x="209157" y="935326"/>
                  </a:lnTo>
                  <a:lnTo>
                    <a:pt x="196359" y="935993"/>
                  </a:lnTo>
                  <a:lnTo>
                    <a:pt x="184047" y="935099"/>
                  </a:lnTo>
                  <a:lnTo>
                    <a:pt x="184175" y="930917"/>
                  </a:lnTo>
                  <a:lnTo>
                    <a:pt x="176643" y="932257"/>
                  </a:lnTo>
                  <a:lnTo>
                    <a:pt x="169649" y="930471"/>
                  </a:lnTo>
                  <a:lnTo>
                    <a:pt x="157539" y="923290"/>
                  </a:lnTo>
                  <a:lnTo>
                    <a:pt x="154966" y="921115"/>
                  </a:lnTo>
                  <a:lnTo>
                    <a:pt x="152218" y="910563"/>
                  </a:lnTo>
                  <a:lnTo>
                    <a:pt x="148021" y="904149"/>
                  </a:lnTo>
                  <a:lnTo>
                    <a:pt x="142356" y="902398"/>
                  </a:lnTo>
                  <a:lnTo>
                    <a:pt x="138958" y="898625"/>
                  </a:lnTo>
                  <a:lnTo>
                    <a:pt x="131536" y="896813"/>
                  </a:lnTo>
                  <a:lnTo>
                    <a:pt x="122040" y="891267"/>
                  </a:lnTo>
                  <a:lnTo>
                    <a:pt x="110053" y="894530"/>
                  </a:lnTo>
                  <a:lnTo>
                    <a:pt x="110053" y="894530"/>
                  </a:lnTo>
                  <a:lnTo>
                    <a:pt x="110053" y="894530"/>
                  </a:lnTo>
                  <a:lnTo>
                    <a:pt x="110053" y="894530"/>
                  </a:lnTo>
                  <a:lnTo>
                    <a:pt x="106537" y="894412"/>
                  </a:lnTo>
                  <a:lnTo>
                    <a:pt x="93479" y="890303"/>
                  </a:lnTo>
                  <a:lnTo>
                    <a:pt x="90950" y="887076"/>
                  </a:lnTo>
                  <a:lnTo>
                    <a:pt x="78723" y="884558"/>
                  </a:lnTo>
                  <a:lnTo>
                    <a:pt x="77972" y="880867"/>
                  </a:lnTo>
                  <a:lnTo>
                    <a:pt x="73580" y="880713"/>
                  </a:lnTo>
                  <a:lnTo>
                    <a:pt x="72484" y="874394"/>
                  </a:lnTo>
                  <a:lnTo>
                    <a:pt x="67233" y="873685"/>
                  </a:lnTo>
                  <a:lnTo>
                    <a:pt x="68371" y="866397"/>
                  </a:lnTo>
                  <a:lnTo>
                    <a:pt x="66690" y="864244"/>
                  </a:lnTo>
                  <a:lnTo>
                    <a:pt x="69131" y="844964"/>
                  </a:lnTo>
                  <a:lnTo>
                    <a:pt x="70083" y="842904"/>
                  </a:lnTo>
                  <a:lnTo>
                    <a:pt x="68514" y="837614"/>
                  </a:lnTo>
                  <a:lnTo>
                    <a:pt x="63879" y="832215"/>
                  </a:lnTo>
                  <a:lnTo>
                    <a:pt x="59514" y="831535"/>
                  </a:lnTo>
                  <a:lnTo>
                    <a:pt x="57549" y="825183"/>
                  </a:lnTo>
                  <a:lnTo>
                    <a:pt x="59759" y="824739"/>
                  </a:lnTo>
                  <a:lnTo>
                    <a:pt x="57718" y="820478"/>
                  </a:lnTo>
                  <a:lnTo>
                    <a:pt x="50214" y="821776"/>
                  </a:lnTo>
                  <a:lnTo>
                    <a:pt x="48329" y="825372"/>
                  </a:lnTo>
                  <a:lnTo>
                    <a:pt x="43794" y="829394"/>
                  </a:lnTo>
                  <a:lnTo>
                    <a:pt x="38077" y="829708"/>
                  </a:lnTo>
                  <a:lnTo>
                    <a:pt x="35196" y="836407"/>
                  </a:lnTo>
                  <a:lnTo>
                    <a:pt x="20252" y="836897"/>
                  </a:lnTo>
                  <a:lnTo>
                    <a:pt x="12978" y="831911"/>
                  </a:lnTo>
                  <a:lnTo>
                    <a:pt x="12978" y="831911"/>
                  </a:lnTo>
                  <a:lnTo>
                    <a:pt x="14949" y="826227"/>
                  </a:lnTo>
                  <a:lnTo>
                    <a:pt x="6723" y="823297"/>
                  </a:lnTo>
                  <a:lnTo>
                    <a:pt x="6823" y="820683"/>
                  </a:lnTo>
                  <a:lnTo>
                    <a:pt x="13553" y="816751"/>
                  </a:lnTo>
                  <a:lnTo>
                    <a:pt x="19085" y="809631"/>
                  </a:lnTo>
                  <a:lnTo>
                    <a:pt x="18328" y="806461"/>
                  </a:lnTo>
                  <a:lnTo>
                    <a:pt x="12179" y="806752"/>
                  </a:lnTo>
                  <a:lnTo>
                    <a:pt x="11999" y="799939"/>
                  </a:lnTo>
                  <a:lnTo>
                    <a:pt x="13471" y="795807"/>
                  </a:lnTo>
                  <a:lnTo>
                    <a:pt x="11402" y="792587"/>
                  </a:lnTo>
                  <a:lnTo>
                    <a:pt x="9911" y="785724"/>
                  </a:lnTo>
                  <a:lnTo>
                    <a:pt x="4662" y="785523"/>
                  </a:lnTo>
                  <a:lnTo>
                    <a:pt x="4983" y="777159"/>
                  </a:lnTo>
                  <a:lnTo>
                    <a:pt x="2877" y="774984"/>
                  </a:lnTo>
                  <a:lnTo>
                    <a:pt x="5424" y="765657"/>
                  </a:lnTo>
                  <a:lnTo>
                    <a:pt x="5148" y="761458"/>
                  </a:lnTo>
                  <a:lnTo>
                    <a:pt x="10908" y="759584"/>
                  </a:lnTo>
                  <a:lnTo>
                    <a:pt x="13708" y="766497"/>
                  </a:lnTo>
                  <a:lnTo>
                    <a:pt x="22808" y="768935"/>
                  </a:lnTo>
                  <a:lnTo>
                    <a:pt x="24851" y="761159"/>
                  </a:lnTo>
                  <a:lnTo>
                    <a:pt x="28288" y="762858"/>
                  </a:lnTo>
                  <a:lnTo>
                    <a:pt x="28424" y="759199"/>
                  </a:lnTo>
                  <a:lnTo>
                    <a:pt x="32396" y="758299"/>
                  </a:lnTo>
                  <a:lnTo>
                    <a:pt x="35153" y="754737"/>
                  </a:lnTo>
                  <a:lnTo>
                    <a:pt x="32707" y="749934"/>
                  </a:lnTo>
                  <a:lnTo>
                    <a:pt x="25282" y="749657"/>
                  </a:lnTo>
                  <a:lnTo>
                    <a:pt x="25498" y="743905"/>
                  </a:lnTo>
                  <a:lnTo>
                    <a:pt x="23831" y="741749"/>
                  </a:lnTo>
                  <a:lnTo>
                    <a:pt x="22760" y="746944"/>
                  </a:lnTo>
                  <a:lnTo>
                    <a:pt x="20478" y="749476"/>
                  </a:lnTo>
                  <a:lnTo>
                    <a:pt x="16270" y="745128"/>
                  </a:lnTo>
                  <a:lnTo>
                    <a:pt x="14285" y="751336"/>
                  </a:lnTo>
                  <a:lnTo>
                    <a:pt x="10433" y="749095"/>
                  </a:lnTo>
                  <a:lnTo>
                    <a:pt x="10673" y="742821"/>
                  </a:lnTo>
                  <a:lnTo>
                    <a:pt x="8113" y="741152"/>
                  </a:lnTo>
                  <a:lnTo>
                    <a:pt x="8293" y="736447"/>
                  </a:lnTo>
                  <a:lnTo>
                    <a:pt x="4405" y="735250"/>
                  </a:lnTo>
                  <a:lnTo>
                    <a:pt x="1645" y="738809"/>
                  </a:lnTo>
                  <a:lnTo>
                    <a:pt x="0" y="736128"/>
                  </a:lnTo>
                  <a:lnTo>
                    <a:pt x="1988" y="729921"/>
                  </a:lnTo>
                  <a:lnTo>
                    <a:pt x="6848" y="728537"/>
                  </a:lnTo>
                  <a:lnTo>
                    <a:pt x="18412" y="734738"/>
                  </a:lnTo>
                  <a:lnTo>
                    <a:pt x="20316" y="730621"/>
                  </a:lnTo>
                  <a:lnTo>
                    <a:pt x="27891" y="726717"/>
                  </a:lnTo>
                  <a:lnTo>
                    <a:pt x="31694" y="718482"/>
                  </a:lnTo>
                  <a:lnTo>
                    <a:pt x="37577" y="712941"/>
                  </a:lnTo>
                  <a:lnTo>
                    <a:pt x="44041" y="715274"/>
                  </a:lnTo>
                  <a:lnTo>
                    <a:pt x="53236" y="714563"/>
                  </a:lnTo>
                  <a:lnTo>
                    <a:pt x="56782" y="701079"/>
                  </a:lnTo>
                  <a:lnTo>
                    <a:pt x="62350" y="691856"/>
                  </a:lnTo>
                  <a:lnTo>
                    <a:pt x="62558" y="686104"/>
                  </a:lnTo>
                  <a:lnTo>
                    <a:pt x="66496" y="685722"/>
                  </a:lnTo>
                  <a:lnTo>
                    <a:pt x="69390" y="677972"/>
                  </a:lnTo>
                  <a:lnTo>
                    <a:pt x="67891" y="671112"/>
                  </a:lnTo>
                  <a:lnTo>
                    <a:pt x="65449" y="666312"/>
                  </a:lnTo>
                  <a:lnTo>
                    <a:pt x="60624" y="667185"/>
                  </a:lnTo>
                  <a:lnTo>
                    <a:pt x="57881" y="670751"/>
                  </a:lnTo>
                  <a:lnTo>
                    <a:pt x="54910" y="668549"/>
                  </a:lnTo>
                  <a:lnTo>
                    <a:pt x="49162" y="658915"/>
                  </a:lnTo>
                  <a:lnTo>
                    <a:pt x="53588" y="656982"/>
                  </a:lnTo>
                  <a:lnTo>
                    <a:pt x="50472" y="646920"/>
                  </a:lnTo>
                  <a:lnTo>
                    <a:pt x="46751" y="641547"/>
                  </a:lnTo>
                  <a:lnTo>
                    <a:pt x="46751" y="641547"/>
                  </a:lnTo>
                  <a:lnTo>
                    <a:pt x="50702" y="640645"/>
                  </a:lnTo>
                  <a:lnTo>
                    <a:pt x="57923" y="633578"/>
                  </a:lnTo>
                  <a:lnTo>
                    <a:pt x="63534" y="634828"/>
                  </a:lnTo>
                  <a:lnTo>
                    <a:pt x="69052" y="638691"/>
                  </a:lnTo>
                  <a:lnTo>
                    <a:pt x="75591" y="638401"/>
                  </a:lnTo>
                  <a:lnTo>
                    <a:pt x="79141" y="636432"/>
                  </a:lnTo>
                  <a:lnTo>
                    <a:pt x="81065" y="631264"/>
                  </a:lnTo>
                  <a:lnTo>
                    <a:pt x="90262" y="629493"/>
                  </a:lnTo>
                  <a:lnTo>
                    <a:pt x="99729" y="619874"/>
                  </a:lnTo>
                  <a:lnTo>
                    <a:pt x="106189" y="621666"/>
                  </a:lnTo>
                  <a:lnTo>
                    <a:pt x="111091" y="618169"/>
                  </a:lnTo>
                  <a:lnTo>
                    <a:pt x="112049" y="615583"/>
                  </a:lnTo>
                  <a:lnTo>
                    <a:pt x="108070" y="617542"/>
                  </a:lnTo>
                  <a:lnTo>
                    <a:pt x="103799" y="615301"/>
                  </a:lnTo>
                  <a:lnTo>
                    <a:pt x="107778" y="613344"/>
                  </a:lnTo>
                  <a:lnTo>
                    <a:pt x="104919" y="608010"/>
                  </a:lnTo>
                  <a:lnTo>
                    <a:pt x="100596" y="607338"/>
                  </a:lnTo>
                  <a:lnTo>
                    <a:pt x="96599" y="609818"/>
                  </a:lnTo>
                  <a:lnTo>
                    <a:pt x="92422" y="604960"/>
                  </a:lnTo>
                  <a:lnTo>
                    <a:pt x="87648" y="604793"/>
                  </a:lnTo>
                  <a:lnTo>
                    <a:pt x="86004" y="602118"/>
                  </a:lnTo>
                  <a:lnTo>
                    <a:pt x="82006" y="604595"/>
                  </a:lnTo>
                  <a:lnTo>
                    <a:pt x="79643" y="597705"/>
                  </a:lnTo>
                  <a:lnTo>
                    <a:pt x="82486" y="590999"/>
                  </a:lnTo>
                  <a:lnTo>
                    <a:pt x="86463" y="589045"/>
                  </a:lnTo>
                  <a:lnTo>
                    <a:pt x="86720" y="581724"/>
                  </a:lnTo>
                  <a:lnTo>
                    <a:pt x="90244" y="580276"/>
                  </a:lnTo>
                  <a:lnTo>
                    <a:pt x="93045" y="574615"/>
                  </a:lnTo>
                  <a:lnTo>
                    <a:pt x="98680" y="574811"/>
                  </a:lnTo>
                  <a:lnTo>
                    <a:pt x="106299" y="567743"/>
                  </a:lnTo>
                  <a:lnTo>
                    <a:pt x="111030" y="568952"/>
                  </a:lnTo>
                  <a:lnTo>
                    <a:pt x="120412" y="560893"/>
                  </a:lnTo>
                  <a:lnTo>
                    <a:pt x="121208" y="563014"/>
                  </a:lnTo>
                  <a:lnTo>
                    <a:pt x="128694" y="559600"/>
                  </a:lnTo>
                  <a:lnTo>
                    <a:pt x="134619" y="550897"/>
                  </a:lnTo>
                  <a:lnTo>
                    <a:pt x="142100" y="547478"/>
                  </a:lnTo>
                  <a:lnTo>
                    <a:pt x="140159" y="540609"/>
                  </a:lnTo>
                  <a:lnTo>
                    <a:pt x="137648" y="537908"/>
                  </a:lnTo>
                  <a:lnTo>
                    <a:pt x="140313" y="535902"/>
                  </a:lnTo>
                  <a:lnTo>
                    <a:pt x="140451" y="531718"/>
                  </a:lnTo>
                  <a:lnTo>
                    <a:pt x="143565" y="529203"/>
                  </a:lnTo>
                  <a:lnTo>
                    <a:pt x="142940" y="521853"/>
                  </a:lnTo>
                  <a:lnTo>
                    <a:pt x="139185" y="517542"/>
                  </a:lnTo>
                  <a:lnTo>
                    <a:pt x="140273" y="510772"/>
                  </a:lnTo>
                  <a:lnTo>
                    <a:pt x="138751" y="504439"/>
                  </a:lnTo>
                  <a:lnTo>
                    <a:pt x="141671" y="494589"/>
                  </a:lnTo>
                  <a:lnTo>
                    <a:pt x="149319" y="485416"/>
                  </a:lnTo>
                  <a:lnTo>
                    <a:pt x="152562" y="478716"/>
                  </a:lnTo>
                  <a:lnTo>
                    <a:pt x="148240" y="465488"/>
                  </a:lnTo>
                  <a:lnTo>
                    <a:pt x="144875" y="462761"/>
                  </a:lnTo>
                  <a:lnTo>
                    <a:pt x="143787" y="456443"/>
                  </a:lnTo>
                  <a:lnTo>
                    <a:pt x="139561" y="453687"/>
                  </a:lnTo>
                  <a:lnTo>
                    <a:pt x="137217" y="446281"/>
                  </a:lnTo>
                  <a:lnTo>
                    <a:pt x="140837" y="441166"/>
                  </a:lnTo>
                  <a:lnTo>
                    <a:pt x="136305" y="434734"/>
                  </a:lnTo>
                  <a:lnTo>
                    <a:pt x="133651" y="436740"/>
                  </a:lnTo>
                  <a:lnTo>
                    <a:pt x="128103" y="434984"/>
                  </a:lnTo>
                  <a:lnTo>
                    <a:pt x="120762" y="435260"/>
                  </a:lnTo>
                  <a:lnTo>
                    <a:pt x="120762" y="435260"/>
                  </a:lnTo>
                  <a:lnTo>
                    <a:pt x="119056" y="434679"/>
                  </a:lnTo>
                  <a:lnTo>
                    <a:pt x="119056" y="434679"/>
                  </a:lnTo>
                  <a:lnTo>
                    <a:pt x="119163" y="431542"/>
                  </a:lnTo>
                  <a:lnTo>
                    <a:pt x="123163" y="428013"/>
                  </a:lnTo>
                  <a:lnTo>
                    <a:pt x="123410" y="420693"/>
                  </a:lnTo>
                  <a:lnTo>
                    <a:pt x="128874" y="411978"/>
                  </a:lnTo>
                  <a:lnTo>
                    <a:pt x="135573" y="404873"/>
                  </a:lnTo>
                  <a:lnTo>
                    <a:pt x="129173" y="403089"/>
                  </a:lnTo>
                  <a:lnTo>
                    <a:pt x="129331" y="398384"/>
                  </a:lnTo>
                  <a:lnTo>
                    <a:pt x="124134" y="399256"/>
                  </a:lnTo>
                  <a:lnTo>
                    <a:pt x="113954" y="394722"/>
                  </a:lnTo>
                  <a:lnTo>
                    <a:pt x="116265" y="390090"/>
                  </a:lnTo>
                  <a:lnTo>
                    <a:pt x="119705" y="390207"/>
                  </a:lnTo>
                  <a:lnTo>
                    <a:pt x="120777" y="383962"/>
                  </a:lnTo>
                  <a:lnTo>
                    <a:pt x="119182" y="380244"/>
                  </a:lnTo>
                  <a:lnTo>
                    <a:pt x="125735" y="377326"/>
                  </a:lnTo>
                  <a:lnTo>
                    <a:pt x="125017" y="373114"/>
                  </a:lnTo>
                  <a:lnTo>
                    <a:pt x="129523" y="366985"/>
                  </a:lnTo>
                  <a:lnTo>
                    <a:pt x="129611" y="364371"/>
                  </a:lnTo>
                  <a:lnTo>
                    <a:pt x="124458" y="364197"/>
                  </a:lnTo>
                  <a:lnTo>
                    <a:pt x="126370" y="358505"/>
                  </a:lnTo>
                  <a:lnTo>
                    <a:pt x="125634" y="354816"/>
                  </a:lnTo>
                  <a:lnTo>
                    <a:pt x="129139" y="352841"/>
                  </a:lnTo>
                  <a:lnTo>
                    <a:pt x="128526" y="345493"/>
                  </a:lnTo>
                  <a:lnTo>
                    <a:pt x="138526" y="367809"/>
                  </a:lnTo>
                  <a:lnTo>
                    <a:pt x="145759" y="370141"/>
                  </a:lnTo>
                  <a:lnTo>
                    <a:pt x="150553" y="368205"/>
                  </a:lnTo>
                  <a:lnTo>
                    <a:pt x="152441" y="363032"/>
                  </a:lnTo>
                  <a:lnTo>
                    <a:pt x="157198" y="362140"/>
                  </a:lnTo>
                  <a:lnTo>
                    <a:pt x="157469" y="353775"/>
                  </a:lnTo>
                  <a:lnTo>
                    <a:pt x="160869" y="354932"/>
                  </a:lnTo>
                  <a:lnTo>
                    <a:pt x="159423" y="346511"/>
                  </a:lnTo>
                  <a:lnTo>
                    <a:pt x="153810" y="347376"/>
                  </a:lnTo>
                  <a:lnTo>
                    <a:pt x="147407" y="346120"/>
                  </a:lnTo>
                  <a:lnTo>
                    <a:pt x="146480" y="348183"/>
                  </a:lnTo>
                  <a:lnTo>
                    <a:pt x="137607" y="343703"/>
                  </a:lnTo>
                  <a:lnTo>
                    <a:pt x="137798" y="337953"/>
                  </a:lnTo>
                  <a:lnTo>
                    <a:pt x="134664" y="328951"/>
                  </a:lnTo>
                  <a:lnTo>
                    <a:pt x="132984" y="327848"/>
                  </a:lnTo>
                  <a:lnTo>
                    <a:pt x="133211" y="321053"/>
                  </a:lnTo>
                  <a:lnTo>
                    <a:pt x="134226" y="316377"/>
                  </a:lnTo>
                  <a:lnTo>
                    <a:pt x="137706" y="314923"/>
                  </a:lnTo>
                  <a:lnTo>
                    <a:pt x="139195" y="321776"/>
                  </a:lnTo>
                  <a:lnTo>
                    <a:pt x="141407" y="319756"/>
                  </a:lnTo>
                  <a:lnTo>
                    <a:pt x="145556" y="324079"/>
                  </a:lnTo>
                  <a:lnTo>
                    <a:pt x="145418" y="328261"/>
                  </a:lnTo>
                  <a:lnTo>
                    <a:pt x="150872" y="332103"/>
                  </a:lnTo>
                  <a:lnTo>
                    <a:pt x="160685" y="333992"/>
                  </a:lnTo>
                  <a:lnTo>
                    <a:pt x="163191" y="336166"/>
                  </a:lnTo>
                  <a:lnTo>
                    <a:pt x="169792" y="331144"/>
                  </a:lnTo>
                  <a:lnTo>
                    <a:pt x="176224" y="331348"/>
                  </a:lnTo>
                  <a:lnTo>
                    <a:pt x="176703" y="316187"/>
                  </a:lnTo>
                  <a:lnTo>
                    <a:pt x="180576" y="315786"/>
                  </a:lnTo>
                  <a:lnTo>
                    <a:pt x="184152" y="311188"/>
                  </a:lnTo>
                  <a:lnTo>
                    <a:pt x="182552" y="307476"/>
                  </a:lnTo>
                  <a:lnTo>
                    <a:pt x="185269" y="302851"/>
                  </a:lnTo>
                  <a:lnTo>
                    <a:pt x="189916" y="305089"/>
                  </a:lnTo>
                  <a:lnTo>
                    <a:pt x="197182" y="305836"/>
                  </a:lnTo>
                  <a:lnTo>
                    <a:pt x="208779" y="305142"/>
                  </a:lnTo>
                  <a:lnTo>
                    <a:pt x="211254" y="308356"/>
                  </a:lnTo>
                  <a:lnTo>
                    <a:pt x="206003" y="311861"/>
                  </a:lnTo>
                  <a:lnTo>
                    <a:pt x="208290" y="321349"/>
                  </a:lnTo>
                  <a:lnTo>
                    <a:pt x="204591" y="330132"/>
                  </a:lnTo>
                  <a:lnTo>
                    <a:pt x="203511" y="323297"/>
                  </a:lnTo>
                  <a:lnTo>
                    <a:pt x="199416" y="316893"/>
                  </a:lnTo>
                  <a:lnTo>
                    <a:pt x="198479" y="319481"/>
                  </a:lnTo>
                  <a:lnTo>
                    <a:pt x="201701" y="326382"/>
                  </a:lnTo>
                  <a:lnTo>
                    <a:pt x="196444" y="329884"/>
                  </a:lnTo>
                  <a:lnTo>
                    <a:pt x="201431" y="335269"/>
                  </a:lnTo>
                  <a:lnTo>
                    <a:pt x="206243" y="332276"/>
                  </a:lnTo>
                  <a:lnTo>
                    <a:pt x="213487" y="334063"/>
                  </a:lnTo>
                  <a:lnTo>
                    <a:pt x="220840" y="332189"/>
                  </a:lnTo>
                  <a:lnTo>
                    <a:pt x="219843" y="336869"/>
                  </a:lnTo>
                  <a:lnTo>
                    <a:pt x="202002" y="344706"/>
                  </a:lnTo>
                  <a:lnTo>
                    <a:pt x="199635" y="337831"/>
                  </a:lnTo>
                  <a:lnTo>
                    <a:pt x="191501" y="337058"/>
                  </a:lnTo>
                  <a:lnTo>
                    <a:pt x="195061" y="332981"/>
                  </a:lnTo>
                  <a:lnTo>
                    <a:pt x="194316" y="329295"/>
                  </a:lnTo>
                  <a:lnTo>
                    <a:pt x="190821" y="331281"/>
                  </a:lnTo>
                  <a:lnTo>
                    <a:pt x="189203" y="328091"/>
                  </a:lnTo>
                  <a:lnTo>
                    <a:pt x="188215" y="332247"/>
                  </a:lnTo>
                  <a:lnTo>
                    <a:pt x="195662" y="341373"/>
                  </a:lnTo>
                  <a:lnTo>
                    <a:pt x="190449" y="343305"/>
                  </a:lnTo>
                  <a:lnTo>
                    <a:pt x="186393" y="349459"/>
                  </a:lnTo>
                  <a:lnTo>
                    <a:pt x="186262" y="353642"/>
                  </a:lnTo>
                  <a:lnTo>
                    <a:pt x="189980" y="358467"/>
                  </a:lnTo>
                  <a:lnTo>
                    <a:pt x="197279" y="358692"/>
                  </a:lnTo>
                  <a:lnTo>
                    <a:pt x="199807" y="360339"/>
                  </a:lnTo>
                  <a:lnTo>
                    <a:pt x="209652" y="361684"/>
                  </a:lnTo>
                  <a:lnTo>
                    <a:pt x="211323" y="363304"/>
                  </a:lnTo>
                  <a:lnTo>
                    <a:pt x="221552" y="366225"/>
                  </a:lnTo>
                  <a:lnTo>
                    <a:pt x="228869" y="365916"/>
                  </a:lnTo>
                  <a:lnTo>
                    <a:pt x="235417" y="362443"/>
                  </a:lnTo>
                  <a:lnTo>
                    <a:pt x="238822" y="363588"/>
                  </a:lnTo>
                  <a:lnTo>
                    <a:pt x="243591" y="362155"/>
                  </a:lnTo>
                  <a:lnTo>
                    <a:pt x="247722" y="368029"/>
                  </a:lnTo>
                  <a:lnTo>
                    <a:pt x="254223" y="366119"/>
                  </a:lnTo>
                  <a:lnTo>
                    <a:pt x="257791" y="361509"/>
                  </a:lnTo>
                  <a:lnTo>
                    <a:pt x="267396" y="356020"/>
                  </a:lnTo>
                  <a:lnTo>
                    <a:pt x="273406" y="356184"/>
                  </a:lnTo>
                  <a:lnTo>
                    <a:pt x="281423" y="361634"/>
                  </a:lnTo>
                  <a:lnTo>
                    <a:pt x="279409" y="372569"/>
                  </a:lnTo>
                  <a:lnTo>
                    <a:pt x="282000" y="372115"/>
                  </a:lnTo>
                  <a:lnTo>
                    <a:pt x="280930" y="379936"/>
                  </a:lnTo>
                  <a:lnTo>
                    <a:pt x="285574" y="383200"/>
                  </a:lnTo>
                  <a:lnTo>
                    <a:pt x="287181" y="387429"/>
                  </a:lnTo>
                  <a:lnTo>
                    <a:pt x="291855" y="389646"/>
                  </a:lnTo>
                  <a:lnTo>
                    <a:pt x="290468" y="393273"/>
                  </a:lnTo>
                  <a:lnTo>
                    <a:pt x="292563" y="395422"/>
                  </a:lnTo>
                  <a:lnTo>
                    <a:pt x="290261" y="401117"/>
                  </a:lnTo>
                  <a:lnTo>
                    <a:pt x="290608" y="404266"/>
                  </a:lnTo>
                  <a:lnTo>
                    <a:pt x="289554" y="411565"/>
                  </a:lnTo>
                  <a:lnTo>
                    <a:pt x="281265" y="415531"/>
                  </a:lnTo>
                  <a:lnTo>
                    <a:pt x="275783" y="411196"/>
                  </a:lnTo>
                  <a:lnTo>
                    <a:pt x="276743" y="407559"/>
                  </a:lnTo>
                  <a:lnTo>
                    <a:pt x="272927" y="405362"/>
                  </a:lnTo>
                  <a:lnTo>
                    <a:pt x="267535" y="413588"/>
                  </a:lnTo>
                  <a:lnTo>
                    <a:pt x="267449" y="416726"/>
                  </a:lnTo>
                  <a:lnTo>
                    <a:pt x="262699" y="417118"/>
                  </a:lnTo>
                  <a:lnTo>
                    <a:pt x="265196" y="420327"/>
                  </a:lnTo>
                  <a:lnTo>
                    <a:pt x="264147" y="427102"/>
                  </a:lnTo>
                  <a:lnTo>
                    <a:pt x="267837" y="434007"/>
                  </a:lnTo>
                  <a:lnTo>
                    <a:pt x="273465" y="433114"/>
                  </a:lnTo>
                  <a:lnTo>
                    <a:pt x="275117" y="435776"/>
                  </a:lnTo>
                  <a:lnTo>
                    <a:pt x="274976" y="441006"/>
                  </a:lnTo>
                  <a:lnTo>
                    <a:pt x="276572" y="445759"/>
                  </a:lnTo>
                  <a:lnTo>
                    <a:pt x="269145" y="449221"/>
                  </a:lnTo>
                  <a:lnTo>
                    <a:pt x="264432" y="463747"/>
                  </a:lnTo>
                  <a:lnTo>
                    <a:pt x="268745" y="463865"/>
                  </a:lnTo>
                  <a:lnTo>
                    <a:pt x="271205" y="468643"/>
                  </a:lnTo>
                  <a:lnTo>
                    <a:pt x="277691" y="468295"/>
                  </a:lnTo>
                  <a:lnTo>
                    <a:pt x="276658" y="474548"/>
                  </a:lnTo>
                  <a:lnTo>
                    <a:pt x="269265" y="476441"/>
                  </a:lnTo>
                  <a:lnTo>
                    <a:pt x="269137" y="481148"/>
                  </a:lnTo>
                  <a:lnTo>
                    <a:pt x="265482" y="488376"/>
                  </a:lnTo>
                  <a:lnTo>
                    <a:pt x="262474" y="487769"/>
                  </a:lnTo>
                  <a:lnTo>
                    <a:pt x="260632" y="491906"/>
                  </a:lnTo>
                  <a:lnTo>
                    <a:pt x="256298" y="492309"/>
                  </a:lnTo>
                  <a:lnTo>
                    <a:pt x="255236" y="483905"/>
                  </a:lnTo>
                  <a:lnTo>
                    <a:pt x="252719" y="481217"/>
                  </a:lnTo>
                  <a:lnTo>
                    <a:pt x="247377" y="486825"/>
                  </a:lnTo>
                  <a:lnTo>
                    <a:pt x="237878" y="486555"/>
                  </a:lnTo>
                  <a:lnTo>
                    <a:pt x="237967" y="483417"/>
                  </a:lnTo>
                  <a:lnTo>
                    <a:pt x="229917" y="477950"/>
                  </a:lnTo>
                  <a:lnTo>
                    <a:pt x="226220" y="486218"/>
                  </a:lnTo>
                  <a:lnTo>
                    <a:pt x="222242" y="489242"/>
                  </a:lnTo>
                  <a:lnTo>
                    <a:pt x="220238" y="498605"/>
                  </a:lnTo>
                  <a:lnTo>
                    <a:pt x="235475" y="510040"/>
                  </a:lnTo>
                  <a:lnTo>
                    <a:pt x="238395" y="513788"/>
                  </a:lnTo>
                  <a:lnTo>
                    <a:pt x="235309" y="515793"/>
                  </a:lnTo>
                  <a:lnTo>
                    <a:pt x="239051" y="521135"/>
                  </a:lnTo>
                  <a:lnTo>
                    <a:pt x="249011" y="520894"/>
                  </a:lnTo>
                  <a:lnTo>
                    <a:pt x="254025" y="527316"/>
                  </a:lnTo>
                  <a:lnTo>
                    <a:pt x="255395" y="524737"/>
                  </a:lnTo>
                  <a:lnTo>
                    <a:pt x="254706" y="518436"/>
                  </a:lnTo>
                  <a:lnTo>
                    <a:pt x="259029" y="518556"/>
                  </a:lnTo>
                  <a:lnTo>
                    <a:pt x="260111" y="510735"/>
                  </a:lnTo>
                  <a:lnTo>
                    <a:pt x="255861" y="508000"/>
                  </a:lnTo>
                  <a:lnTo>
                    <a:pt x="256842" y="503839"/>
                  </a:lnTo>
                  <a:lnTo>
                    <a:pt x="261163" y="503959"/>
                  </a:lnTo>
                  <a:lnTo>
                    <a:pt x="264966" y="507204"/>
                  </a:lnTo>
                  <a:lnTo>
                    <a:pt x="265687" y="512459"/>
                  </a:lnTo>
                  <a:lnTo>
                    <a:pt x="280580" y="505534"/>
                  </a:lnTo>
                  <a:lnTo>
                    <a:pt x="283117" y="507695"/>
                  </a:lnTo>
                  <a:lnTo>
                    <a:pt x="290546" y="504752"/>
                  </a:lnTo>
                  <a:lnTo>
                    <a:pt x="297150" y="500214"/>
                  </a:lnTo>
                  <a:lnTo>
                    <a:pt x="298218" y="492391"/>
                  </a:lnTo>
                  <a:lnTo>
                    <a:pt x="295723" y="488662"/>
                  </a:lnTo>
                  <a:lnTo>
                    <a:pt x="295846" y="483955"/>
                  </a:lnTo>
                  <a:lnTo>
                    <a:pt x="305896" y="479505"/>
                  </a:lnTo>
                  <a:lnTo>
                    <a:pt x="308593" y="475387"/>
                  </a:lnTo>
                  <a:lnTo>
                    <a:pt x="321618" y="472576"/>
                  </a:lnTo>
                  <a:lnTo>
                    <a:pt x="321945" y="459500"/>
                  </a:lnTo>
                  <a:lnTo>
                    <a:pt x="320378" y="453180"/>
                  </a:lnTo>
                  <a:lnTo>
                    <a:pt x="325707" y="447033"/>
                  </a:lnTo>
                  <a:lnTo>
                    <a:pt x="324152" y="440191"/>
                  </a:lnTo>
                  <a:lnTo>
                    <a:pt x="327664" y="437662"/>
                  </a:lnTo>
                  <a:lnTo>
                    <a:pt x="330822" y="431983"/>
                  </a:lnTo>
                  <a:lnTo>
                    <a:pt x="333317" y="435708"/>
                  </a:lnTo>
                  <a:lnTo>
                    <a:pt x="331516" y="438803"/>
                  </a:lnTo>
                  <a:lnTo>
                    <a:pt x="333807" y="450896"/>
                  </a:lnTo>
                  <a:lnTo>
                    <a:pt x="339436" y="449987"/>
                  </a:lnTo>
                  <a:lnTo>
                    <a:pt x="343266" y="452173"/>
                  </a:lnTo>
                  <a:lnTo>
                    <a:pt x="345078" y="448553"/>
                  </a:lnTo>
                  <a:lnTo>
                    <a:pt x="351187" y="445559"/>
                  </a:lnTo>
                  <a:lnTo>
                    <a:pt x="356741" y="447783"/>
                  </a:lnTo>
                  <a:lnTo>
                    <a:pt x="363923" y="454231"/>
                  </a:lnTo>
                  <a:lnTo>
                    <a:pt x="365733" y="450609"/>
                  </a:lnTo>
                  <a:lnTo>
                    <a:pt x="369564" y="452791"/>
                  </a:lnTo>
                  <a:lnTo>
                    <a:pt x="372211" y="450235"/>
                  </a:lnTo>
                  <a:lnTo>
                    <a:pt x="377685" y="456115"/>
                  </a:lnTo>
                  <a:lnTo>
                    <a:pt x="378429" y="461365"/>
                  </a:lnTo>
                  <a:lnTo>
                    <a:pt x="384036" y="461491"/>
                  </a:lnTo>
                  <a:lnTo>
                    <a:pt x="388395" y="459494"/>
                  </a:lnTo>
                  <a:lnTo>
                    <a:pt x="385912" y="454730"/>
                  </a:lnTo>
                  <a:lnTo>
                    <a:pt x="393380" y="448614"/>
                  </a:lnTo>
                  <a:lnTo>
                    <a:pt x="393459" y="444953"/>
                  </a:lnTo>
                  <a:lnTo>
                    <a:pt x="403395" y="444122"/>
                  </a:lnTo>
                  <a:lnTo>
                    <a:pt x="405163" y="442066"/>
                  </a:lnTo>
                  <a:lnTo>
                    <a:pt x="406764" y="447857"/>
                  </a:lnTo>
                  <a:lnTo>
                    <a:pt x="402252" y="457180"/>
                  </a:lnTo>
                  <a:lnTo>
                    <a:pt x="408598" y="463071"/>
                  </a:lnTo>
                  <a:lnTo>
                    <a:pt x="413818" y="461088"/>
                  </a:lnTo>
                  <a:lnTo>
                    <a:pt x="419251" y="469575"/>
                  </a:lnTo>
                  <a:lnTo>
                    <a:pt x="424860" y="469690"/>
                  </a:lnTo>
                  <a:lnTo>
                    <a:pt x="428354" y="467668"/>
                  </a:lnTo>
                  <a:lnTo>
                    <a:pt x="434804" y="468845"/>
                  </a:lnTo>
                  <a:lnTo>
                    <a:pt x="437580" y="459481"/>
                  </a:lnTo>
                  <a:lnTo>
                    <a:pt x="442386" y="456437"/>
                  </a:lnTo>
                  <a:lnTo>
                    <a:pt x="438547" y="454268"/>
                  </a:lnTo>
                  <a:lnTo>
                    <a:pt x="430578" y="443118"/>
                  </a:lnTo>
                  <a:lnTo>
                    <a:pt x="427301" y="434679"/>
                  </a:lnTo>
                  <a:lnTo>
                    <a:pt x="426568" y="428385"/>
                  </a:lnTo>
                  <a:lnTo>
                    <a:pt x="429173" y="427392"/>
                  </a:lnTo>
                  <a:lnTo>
                    <a:pt x="426749" y="419493"/>
                  </a:lnTo>
                  <a:lnTo>
                    <a:pt x="429513" y="410654"/>
                  </a:lnTo>
                  <a:lnTo>
                    <a:pt x="424156" y="399033"/>
                  </a:lnTo>
                  <a:lnTo>
                    <a:pt x="428951" y="395992"/>
                  </a:lnTo>
                  <a:lnTo>
                    <a:pt x="432779" y="398162"/>
                  </a:lnTo>
                  <a:lnTo>
                    <a:pt x="432726" y="400778"/>
                  </a:lnTo>
                  <a:lnTo>
                    <a:pt x="436241" y="397186"/>
                  </a:lnTo>
                  <a:lnTo>
                    <a:pt x="439609" y="400916"/>
                  </a:lnTo>
                  <a:lnTo>
                    <a:pt x="438623" y="407175"/>
                  </a:lnTo>
                  <a:lnTo>
                    <a:pt x="445845" y="412027"/>
                  </a:lnTo>
                  <a:lnTo>
                    <a:pt x="451490" y="409521"/>
                  </a:lnTo>
                  <a:lnTo>
                    <a:pt x="455013" y="405403"/>
                  </a:lnTo>
                  <a:lnTo>
                    <a:pt x="455534" y="400704"/>
                  </a:lnTo>
                  <a:lnTo>
                    <a:pt x="458965" y="401292"/>
                  </a:lnTo>
                  <a:lnTo>
                    <a:pt x="460835" y="393480"/>
                  </a:lnTo>
                  <a:lnTo>
                    <a:pt x="460213" y="380911"/>
                  </a:lnTo>
                  <a:lnTo>
                    <a:pt x="454868" y="368252"/>
                  </a:lnTo>
                  <a:lnTo>
                    <a:pt x="447617" y="365495"/>
                  </a:lnTo>
                  <a:lnTo>
                    <a:pt x="446002" y="360232"/>
                  </a:lnTo>
                  <a:lnTo>
                    <a:pt x="440378" y="362213"/>
                  </a:lnTo>
                  <a:lnTo>
                    <a:pt x="429643" y="361997"/>
                  </a:lnTo>
                  <a:lnTo>
                    <a:pt x="429718" y="358336"/>
                  </a:lnTo>
                  <a:lnTo>
                    <a:pt x="422603" y="349296"/>
                  </a:lnTo>
                  <a:lnTo>
                    <a:pt x="427388" y="346256"/>
                  </a:lnTo>
                  <a:lnTo>
                    <a:pt x="437258" y="346455"/>
                  </a:lnTo>
                  <a:lnTo>
                    <a:pt x="444646" y="341894"/>
                  </a:lnTo>
                  <a:lnTo>
                    <a:pt x="439999" y="338140"/>
                  </a:lnTo>
                  <a:lnTo>
                    <a:pt x="440951" y="333450"/>
                  </a:lnTo>
                  <a:lnTo>
                    <a:pt x="436672" y="332842"/>
                  </a:lnTo>
                  <a:lnTo>
                    <a:pt x="432972" y="324920"/>
                  </a:lnTo>
                  <a:lnTo>
                    <a:pt x="435786" y="312945"/>
                  </a:lnTo>
                  <a:lnTo>
                    <a:pt x="446111" y="311058"/>
                  </a:lnTo>
                  <a:lnTo>
                    <a:pt x="450926" y="305921"/>
                  </a:lnTo>
                  <a:lnTo>
                    <a:pt x="464145" y="309314"/>
                  </a:lnTo>
                  <a:lnTo>
                    <a:pt x="469744" y="307849"/>
                  </a:lnTo>
                  <a:lnTo>
                    <a:pt x="472383" y="304237"/>
                  </a:lnTo>
                  <a:lnTo>
                    <a:pt x="476237" y="304308"/>
                  </a:lnTo>
                  <a:lnTo>
                    <a:pt x="478027" y="300156"/>
                  </a:lnTo>
                  <a:lnTo>
                    <a:pt x="486154" y="300826"/>
                  </a:lnTo>
                  <a:lnTo>
                    <a:pt x="491740" y="299880"/>
                  </a:lnTo>
                  <a:lnTo>
                    <a:pt x="498055" y="306267"/>
                  </a:lnTo>
                  <a:lnTo>
                    <a:pt x="507121" y="302239"/>
                  </a:lnTo>
                  <a:lnTo>
                    <a:pt x="509744" y="299145"/>
                  </a:lnTo>
                  <a:lnTo>
                    <a:pt x="510786" y="288178"/>
                  </a:lnTo>
                  <a:lnTo>
                    <a:pt x="514646" y="287720"/>
                  </a:lnTo>
                  <a:lnTo>
                    <a:pt x="513467" y="281424"/>
                  </a:lnTo>
                  <a:lnTo>
                    <a:pt x="505472" y="273443"/>
                  </a:lnTo>
                  <a:lnTo>
                    <a:pt x="508528" y="269834"/>
                  </a:lnTo>
                  <a:lnTo>
                    <a:pt x="507788" y="263023"/>
                  </a:lnTo>
                  <a:lnTo>
                    <a:pt x="503067" y="263988"/>
                  </a:lnTo>
                  <a:lnTo>
                    <a:pt x="506603" y="257250"/>
                  </a:lnTo>
                  <a:lnTo>
                    <a:pt x="504957" y="253561"/>
                  </a:lnTo>
                  <a:lnTo>
                    <a:pt x="507165" y="249415"/>
                  </a:lnTo>
                  <a:lnTo>
                    <a:pt x="499119" y="245092"/>
                  </a:lnTo>
                  <a:lnTo>
                    <a:pt x="486115" y="255322"/>
                  </a:lnTo>
                  <a:lnTo>
                    <a:pt x="485984" y="262641"/>
                  </a:lnTo>
                  <a:lnTo>
                    <a:pt x="484207" y="266270"/>
                  </a:lnTo>
                  <a:lnTo>
                    <a:pt x="476093" y="265600"/>
                  </a:lnTo>
                  <a:lnTo>
                    <a:pt x="471457" y="261853"/>
                  </a:lnTo>
                  <a:lnTo>
                    <a:pt x="465054" y="261210"/>
                  </a:lnTo>
                  <a:lnTo>
                    <a:pt x="463295" y="263792"/>
                  </a:lnTo>
                  <a:lnTo>
                    <a:pt x="459884" y="263204"/>
                  </a:lnTo>
                  <a:lnTo>
                    <a:pt x="457666" y="267345"/>
                  </a:lnTo>
                  <a:lnTo>
                    <a:pt x="447810" y="268200"/>
                  </a:lnTo>
                  <a:lnTo>
                    <a:pt x="444317" y="271792"/>
                  </a:lnTo>
                  <a:lnTo>
                    <a:pt x="443534" y="268115"/>
                  </a:lnTo>
                  <a:lnTo>
                    <a:pt x="439759" y="264379"/>
                  </a:lnTo>
                  <a:lnTo>
                    <a:pt x="432532" y="262141"/>
                  </a:lnTo>
                  <a:lnTo>
                    <a:pt x="424388" y="263020"/>
                  </a:lnTo>
                  <a:lnTo>
                    <a:pt x="420496" y="265031"/>
                  </a:lnTo>
                  <a:lnTo>
                    <a:pt x="410796" y="258550"/>
                  </a:lnTo>
                  <a:lnTo>
                    <a:pt x="407365" y="259000"/>
                  </a:lnTo>
                  <a:lnTo>
                    <a:pt x="401933" y="253130"/>
                  </a:lnTo>
                  <a:lnTo>
                    <a:pt x="396423" y="250917"/>
                  </a:lnTo>
                  <a:lnTo>
                    <a:pt x="394020" y="243542"/>
                  </a:lnTo>
                  <a:lnTo>
                    <a:pt x="390649" y="241376"/>
                  </a:lnTo>
                  <a:lnTo>
                    <a:pt x="389900" y="236652"/>
                  </a:lnTo>
                  <a:lnTo>
                    <a:pt x="384571" y="226596"/>
                  </a:lnTo>
                  <a:lnTo>
                    <a:pt x="383064" y="217671"/>
                  </a:lnTo>
                  <a:lnTo>
                    <a:pt x="384118" y="208805"/>
                  </a:lnTo>
                  <a:lnTo>
                    <a:pt x="382471" y="206153"/>
                  </a:lnTo>
                  <a:lnTo>
                    <a:pt x="384271" y="202010"/>
                  </a:lnTo>
                  <a:lnTo>
                    <a:pt x="378823" y="197704"/>
                  </a:lnTo>
                  <a:lnTo>
                    <a:pt x="379759" y="194064"/>
                  </a:lnTo>
                  <a:lnTo>
                    <a:pt x="386199" y="192118"/>
                  </a:lnTo>
                  <a:lnTo>
                    <a:pt x="385488" y="185828"/>
                  </a:lnTo>
                  <a:lnTo>
                    <a:pt x="387321" y="180117"/>
                  </a:lnTo>
                  <a:lnTo>
                    <a:pt x="396554" y="167251"/>
                  </a:lnTo>
                  <a:lnTo>
                    <a:pt x="402089" y="167372"/>
                  </a:lnTo>
                  <a:lnTo>
                    <a:pt x="404768" y="161679"/>
                  </a:lnTo>
                  <a:lnTo>
                    <a:pt x="410312" y="161275"/>
                  </a:lnTo>
                  <a:lnTo>
                    <a:pt x="415801" y="163484"/>
                  </a:lnTo>
                  <a:lnTo>
                    <a:pt x="421411" y="159942"/>
                  </a:lnTo>
                  <a:lnTo>
                    <a:pt x="421062" y="156275"/>
                  </a:lnTo>
                  <a:lnTo>
                    <a:pt x="428339" y="154335"/>
                  </a:lnTo>
                  <a:lnTo>
                    <a:pt x="433222" y="144502"/>
                  </a:lnTo>
                  <a:lnTo>
                    <a:pt x="431585" y="141332"/>
                  </a:lnTo>
                  <a:lnTo>
                    <a:pt x="438059" y="136759"/>
                  </a:lnTo>
                  <a:lnTo>
                    <a:pt x="441596" y="130035"/>
                  </a:lnTo>
                  <a:lnTo>
                    <a:pt x="446292" y="129083"/>
                  </a:lnTo>
                  <a:lnTo>
                    <a:pt x="456189" y="123005"/>
                  </a:lnTo>
                  <a:lnTo>
                    <a:pt x="460559" y="116817"/>
                  </a:lnTo>
                  <a:lnTo>
                    <a:pt x="470802" y="114398"/>
                  </a:lnTo>
                  <a:lnTo>
                    <a:pt x="475205" y="106118"/>
                  </a:lnTo>
                  <a:lnTo>
                    <a:pt x="482442" y="105206"/>
                  </a:lnTo>
                  <a:lnTo>
                    <a:pt x="487084" y="106858"/>
                  </a:lnTo>
                  <a:lnTo>
                    <a:pt x="496120" y="100225"/>
                  </a:lnTo>
                  <a:lnTo>
                    <a:pt x="502605" y="93545"/>
                  </a:lnTo>
                  <a:lnTo>
                    <a:pt x="503544" y="88336"/>
                  </a:lnTo>
                  <a:lnTo>
                    <a:pt x="510836" y="83758"/>
                  </a:lnTo>
                  <a:lnTo>
                    <a:pt x="520566" y="85489"/>
                  </a:lnTo>
                  <a:lnTo>
                    <a:pt x="520696" y="77653"/>
                  </a:lnTo>
                  <a:lnTo>
                    <a:pt x="535130" y="76842"/>
                  </a:lnTo>
                  <a:lnTo>
                    <a:pt x="537739" y="72703"/>
                  </a:lnTo>
                  <a:lnTo>
                    <a:pt x="546691" y="69708"/>
                  </a:lnTo>
                  <a:lnTo>
                    <a:pt x="548874" y="65562"/>
                  </a:lnTo>
                  <a:lnTo>
                    <a:pt x="554878" y="60950"/>
                  </a:lnTo>
                  <a:lnTo>
                    <a:pt x="562059" y="62625"/>
                  </a:lnTo>
                  <a:lnTo>
                    <a:pt x="565987" y="54846"/>
                  </a:lnTo>
                  <a:lnTo>
                    <a:pt x="569398" y="53328"/>
                  </a:lnTo>
                  <a:lnTo>
                    <a:pt x="574043" y="54439"/>
                  </a:lnTo>
                  <a:lnTo>
                    <a:pt x="578337" y="50320"/>
                  </a:lnTo>
                  <a:lnTo>
                    <a:pt x="577556" y="45607"/>
                  </a:lnTo>
                  <a:lnTo>
                    <a:pt x="579279" y="43542"/>
                  </a:lnTo>
                  <a:lnTo>
                    <a:pt x="586498" y="42074"/>
                  </a:lnTo>
                  <a:lnTo>
                    <a:pt x="589567" y="34280"/>
                  </a:lnTo>
                  <a:lnTo>
                    <a:pt x="595909" y="34888"/>
                  </a:lnTo>
                  <a:lnTo>
                    <a:pt x="602768" y="28187"/>
                  </a:lnTo>
                  <a:lnTo>
                    <a:pt x="613294" y="32499"/>
                  </a:lnTo>
                  <a:lnTo>
                    <a:pt x="616269" y="31491"/>
                  </a:lnTo>
                  <a:lnTo>
                    <a:pt x="616372" y="23135"/>
                  </a:lnTo>
                  <a:lnTo>
                    <a:pt x="621069" y="19536"/>
                  </a:lnTo>
                  <a:lnTo>
                    <a:pt x="618141" y="16889"/>
                  </a:lnTo>
                  <a:lnTo>
                    <a:pt x="618192" y="12712"/>
                  </a:lnTo>
                  <a:lnTo>
                    <a:pt x="630031" y="12853"/>
                  </a:lnTo>
                  <a:lnTo>
                    <a:pt x="627991" y="6562"/>
                  </a:lnTo>
                  <a:lnTo>
                    <a:pt x="634344" y="5592"/>
                  </a:lnTo>
                  <a:lnTo>
                    <a:pt x="634344" y="5592"/>
                  </a:lnTo>
                  <a:lnTo>
                    <a:pt x="641494" y="8807"/>
                  </a:lnTo>
                  <a:lnTo>
                    <a:pt x="644534" y="1529"/>
                  </a:lnTo>
                  <a:lnTo>
                    <a:pt x="647932" y="0"/>
                  </a:lnTo>
                  <a:lnTo>
                    <a:pt x="656806" y="95"/>
                  </a:lnTo>
                  <a:lnTo>
                    <a:pt x="660528" y="7968"/>
                  </a:lnTo>
                  <a:lnTo>
                    <a:pt x="665611" y="6975"/>
                  </a:lnTo>
                  <a:lnTo>
                    <a:pt x="669353" y="13280"/>
                  </a:lnTo>
                  <a:lnTo>
                    <a:pt x="678212" y="15456"/>
                  </a:lnTo>
                  <a:lnTo>
                    <a:pt x="687049" y="20239"/>
                  </a:lnTo>
                  <a:lnTo>
                    <a:pt x="690856" y="20274"/>
                  </a:lnTo>
                  <a:lnTo>
                    <a:pt x="693426" y="16641"/>
                  </a:lnTo>
                  <a:lnTo>
                    <a:pt x="700606" y="17748"/>
                  </a:lnTo>
                  <a:lnTo>
                    <a:pt x="701478" y="14622"/>
                  </a:lnTo>
                  <a:lnTo>
                    <a:pt x="707838" y="12586"/>
                  </a:lnTo>
                  <a:lnTo>
                    <a:pt x="708654" y="16249"/>
                  </a:lnTo>
                  <a:lnTo>
                    <a:pt x="711208" y="14180"/>
                  </a:lnTo>
                  <a:lnTo>
                    <a:pt x="714977" y="18911"/>
                  </a:lnTo>
                  <a:lnTo>
                    <a:pt x="721320" y="18960"/>
                  </a:lnTo>
                  <a:lnTo>
                    <a:pt x="729280" y="29466"/>
                  </a:lnTo>
                  <a:lnTo>
                    <a:pt x="734365" y="28458"/>
                  </a:lnTo>
                  <a:lnTo>
                    <a:pt x="741543" y="30596"/>
                  </a:lnTo>
                  <a:lnTo>
                    <a:pt x="738965" y="36325"/>
                  </a:lnTo>
                  <a:lnTo>
                    <a:pt x="744911" y="33230"/>
                  </a:lnTo>
                  <a:lnTo>
                    <a:pt x="748710" y="34822"/>
                  </a:lnTo>
                  <a:lnTo>
                    <a:pt x="746983" y="40034"/>
                  </a:lnTo>
                  <a:lnTo>
                    <a:pt x="749484" y="46319"/>
                  </a:lnTo>
                  <a:lnTo>
                    <a:pt x="745232" y="48903"/>
                  </a:lnTo>
                  <a:lnTo>
                    <a:pt x="748573" y="56238"/>
                  </a:lnTo>
                  <a:lnTo>
                    <a:pt x="751118" y="55732"/>
                  </a:lnTo>
                  <a:lnTo>
                    <a:pt x="757404" y="67264"/>
                  </a:lnTo>
                  <a:lnTo>
                    <a:pt x="754835" y="71428"/>
                  </a:lnTo>
                  <a:lnTo>
                    <a:pt x="760324" y="75118"/>
                  </a:lnTo>
                  <a:lnTo>
                    <a:pt x="762038" y="71993"/>
                  </a:lnTo>
                  <a:lnTo>
                    <a:pt x="767114" y="74112"/>
                  </a:lnTo>
                  <a:lnTo>
                    <a:pt x="765388" y="79327"/>
                  </a:lnTo>
                  <a:lnTo>
                    <a:pt x="760287" y="81387"/>
                  </a:lnTo>
                  <a:lnTo>
                    <a:pt x="761108" y="86094"/>
                  </a:lnTo>
                  <a:lnTo>
                    <a:pt x="758975" y="88172"/>
                  </a:lnTo>
                  <a:lnTo>
                    <a:pt x="767442" y="91356"/>
                  </a:lnTo>
                  <a:lnTo>
                    <a:pt x="766139" y="96573"/>
                  </a:lnTo>
                  <a:lnTo>
                    <a:pt x="762744" y="96554"/>
                  </a:lnTo>
                  <a:lnTo>
                    <a:pt x="759321" y="101237"/>
                  </a:lnTo>
                  <a:lnTo>
                    <a:pt x="753781" y="104861"/>
                  </a:lnTo>
                  <a:lnTo>
                    <a:pt x="757155" y="108539"/>
                  </a:lnTo>
                  <a:lnTo>
                    <a:pt x="752892" y="111126"/>
                  </a:lnTo>
                  <a:lnTo>
                    <a:pt x="749943" y="107450"/>
                  </a:lnTo>
                  <a:lnTo>
                    <a:pt x="745683" y="109512"/>
                  </a:lnTo>
                  <a:lnTo>
                    <a:pt x="750762" y="112158"/>
                  </a:lnTo>
                  <a:lnTo>
                    <a:pt x="749883" y="116855"/>
                  </a:lnTo>
                  <a:lnTo>
                    <a:pt x="744783" y="117345"/>
                  </a:lnTo>
                  <a:lnTo>
                    <a:pt x="748154" y="121548"/>
                  </a:lnTo>
                  <a:lnTo>
                    <a:pt x="748137" y="124161"/>
                  </a:lnTo>
                  <a:lnTo>
                    <a:pt x="742613" y="124124"/>
                  </a:lnTo>
                  <a:lnTo>
                    <a:pt x="739196" y="126714"/>
                  </a:lnTo>
                  <a:lnTo>
                    <a:pt x="743425" y="129878"/>
                  </a:lnTo>
                  <a:lnTo>
                    <a:pt x="743411" y="131969"/>
                  </a:lnTo>
                  <a:lnTo>
                    <a:pt x="748917" y="135140"/>
                  </a:lnTo>
                  <a:lnTo>
                    <a:pt x="739926" y="144489"/>
                  </a:lnTo>
                  <a:lnTo>
                    <a:pt x="739873" y="152328"/>
                  </a:lnTo>
                  <a:lnTo>
                    <a:pt x="737316" y="152834"/>
                  </a:lnTo>
                  <a:lnTo>
                    <a:pt x="737277" y="158583"/>
                  </a:lnTo>
                  <a:lnTo>
                    <a:pt x="729993" y="165327"/>
                  </a:lnTo>
                  <a:lnTo>
                    <a:pt x="730788" y="173173"/>
                  </a:lnTo>
                  <a:lnTo>
                    <a:pt x="725240" y="174701"/>
                  </a:lnTo>
                  <a:lnTo>
                    <a:pt x="725213" y="178360"/>
                  </a:lnTo>
                  <a:lnTo>
                    <a:pt x="728188" y="179427"/>
                  </a:lnTo>
                  <a:lnTo>
                    <a:pt x="727719" y="185174"/>
                  </a:lnTo>
                  <a:lnTo>
                    <a:pt x="724338" y="181490"/>
                  </a:lnTo>
                  <a:lnTo>
                    <a:pt x="719660" y="180409"/>
                  </a:lnTo>
                  <a:lnTo>
                    <a:pt x="721770" y="183039"/>
                  </a:lnTo>
                  <a:lnTo>
                    <a:pt x="717920" y="185100"/>
                  </a:lnTo>
                  <a:lnTo>
                    <a:pt x="714458" y="191869"/>
                  </a:lnTo>
                  <a:lnTo>
                    <a:pt x="710592" y="195498"/>
                  </a:lnTo>
                  <a:lnTo>
                    <a:pt x="716950" y="200253"/>
                  </a:lnTo>
                  <a:lnTo>
                    <a:pt x="719464" y="206024"/>
                  </a:lnTo>
                  <a:lnTo>
                    <a:pt x="718538" y="215427"/>
                  </a:lnTo>
                  <a:lnTo>
                    <a:pt x="707843" y="219002"/>
                  </a:lnTo>
                  <a:lnTo>
                    <a:pt x="699722" y="220503"/>
                  </a:lnTo>
                  <a:lnTo>
                    <a:pt x="696267" y="225179"/>
                  </a:lnTo>
                  <a:lnTo>
                    <a:pt x="689902" y="220940"/>
                  </a:lnTo>
                  <a:lnTo>
                    <a:pt x="686019" y="225610"/>
                  </a:lnTo>
                  <a:lnTo>
                    <a:pt x="679621" y="225028"/>
                  </a:lnTo>
                  <a:lnTo>
                    <a:pt x="671537" y="222336"/>
                  </a:lnTo>
                  <a:lnTo>
                    <a:pt x="667217" y="227522"/>
                  </a:lnTo>
                  <a:lnTo>
                    <a:pt x="663396" y="225392"/>
                  </a:lnTo>
                  <a:lnTo>
                    <a:pt x="660782" y="230594"/>
                  </a:lnTo>
                  <a:lnTo>
                    <a:pt x="662394" y="240023"/>
                  </a:lnTo>
                  <a:lnTo>
                    <a:pt x="658112" y="241025"/>
                  </a:lnTo>
                  <a:lnTo>
                    <a:pt x="657652" y="244157"/>
                  </a:lnTo>
                  <a:lnTo>
                    <a:pt x="652532" y="243580"/>
                  </a:lnTo>
                  <a:lnTo>
                    <a:pt x="649923" y="247736"/>
                  </a:lnTo>
                  <a:lnTo>
                    <a:pt x="649434" y="253483"/>
                  </a:lnTo>
                  <a:lnTo>
                    <a:pt x="643394" y="258646"/>
                  </a:lnTo>
                  <a:lnTo>
                    <a:pt x="647646" y="260785"/>
                  </a:lnTo>
                  <a:lnTo>
                    <a:pt x="648872" y="266027"/>
                  </a:lnTo>
                  <a:lnTo>
                    <a:pt x="645851" y="268609"/>
                  </a:lnTo>
                  <a:lnTo>
                    <a:pt x="651388" y="270761"/>
                  </a:lnTo>
                  <a:lnTo>
                    <a:pt x="653038" y="276531"/>
                  </a:lnTo>
                  <a:lnTo>
                    <a:pt x="652154" y="279136"/>
                  </a:lnTo>
                  <a:lnTo>
                    <a:pt x="658513" y="284956"/>
                  </a:lnTo>
                  <a:lnTo>
                    <a:pt x="656773" y="287553"/>
                  </a:lnTo>
                  <a:lnTo>
                    <a:pt x="661000" y="292826"/>
                  </a:lnTo>
                  <a:lnTo>
                    <a:pt x="665281" y="292869"/>
                  </a:lnTo>
                  <a:lnTo>
                    <a:pt x="661803" y="298064"/>
                  </a:lnTo>
                  <a:lnTo>
                    <a:pt x="665208" y="300191"/>
                  </a:lnTo>
                  <a:lnTo>
                    <a:pt x="659213" y="300130"/>
                  </a:lnTo>
                  <a:lnTo>
                    <a:pt x="655314" y="304274"/>
                  </a:lnTo>
                  <a:lnTo>
                    <a:pt x="648867" y="306297"/>
                  </a:lnTo>
                  <a:lnTo>
                    <a:pt x="647537" y="310467"/>
                  </a:lnTo>
                  <a:lnTo>
                    <a:pt x="649172" y="317807"/>
                  </a:lnTo>
                  <a:lnTo>
                    <a:pt x="648264" y="322505"/>
                  </a:lnTo>
                  <a:lnTo>
                    <a:pt x="642634" y="327674"/>
                  </a:lnTo>
                  <a:lnTo>
                    <a:pt x="630520" y="336953"/>
                  </a:lnTo>
                  <a:lnTo>
                    <a:pt x="628768" y="340071"/>
                  </a:lnTo>
                  <a:lnTo>
                    <a:pt x="624459" y="341590"/>
                  </a:lnTo>
                  <a:lnTo>
                    <a:pt x="623950" y="348384"/>
                  </a:lnTo>
                  <a:lnTo>
                    <a:pt x="627800" y="349475"/>
                  </a:lnTo>
                  <a:lnTo>
                    <a:pt x="632389" y="361037"/>
                  </a:lnTo>
                  <a:lnTo>
                    <a:pt x="631483" y="365211"/>
                  </a:lnTo>
                  <a:lnTo>
                    <a:pt x="635689" y="373106"/>
                  </a:lnTo>
                  <a:lnTo>
                    <a:pt x="638191" y="379935"/>
                  </a:lnTo>
                  <a:lnTo>
                    <a:pt x="636442" y="382531"/>
                  </a:lnTo>
                  <a:lnTo>
                    <a:pt x="638527" y="388309"/>
                  </a:lnTo>
                  <a:lnTo>
                    <a:pt x="636254" y="399270"/>
                  </a:lnTo>
                  <a:lnTo>
                    <a:pt x="631928" y="401313"/>
                  </a:lnTo>
                  <a:lnTo>
                    <a:pt x="631032" y="404442"/>
                  </a:lnTo>
                  <a:lnTo>
                    <a:pt x="633596" y="406041"/>
                  </a:lnTo>
                  <a:lnTo>
                    <a:pt x="633548" y="410225"/>
                  </a:lnTo>
                  <a:lnTo>
                    <a:pt x="637834" y="411843"/>
                  </a:lnTo>
                  <a:lnTo>
                    <a:pt x="636926" y="416018"/>
                  </a:lnTo>
                  <a:lnTo>
                    <a:pt x="647597" y="424507"/>
                  </a:lnTo>
                  <a:lnTo>
                    <a:pt x="651422" y="429256"/>
                  </a:lnTo>
                  <a:lnTo>
                    <a:pt x="646175" y="436525"/>
                  </a:lnTo>
                  <a:lnTo>
                    <a:pt x="648704" y="441784"/>
                  </a:lnTo>
                  <a:lnTo>
                    <a:pt x="654246" y="447598"/>
                  </a:lnTo>
                  <a:lnTo>
                    <a:pt x="658562" y="447119"/>
                  </a:lnTo>
                  <a:lnTo>
                    <a:pt x="662478" y="443496"/>
                  </a:lnTo>
                  <a:lnTo>
                    <a:pt x="663387" y="438797"/>
                  </a:lnTo>
                  <a:lnTo>
                    <a:pt x="667727" y="435701"/>
                  </a:lnTo>
                  <a:lnTo>
                    <a:pt x="668629" y="431524"/>
                  </a:lnTo>
                  <a:lnTo>
                    <a:pt x="672551" y="426854"/>
                  </a:lnTo>
                  <a:lnTo>
                    <a:pt x="679818" y="432678"/>
                  </a:lnTo>
                  <a:lnTo>
                    <a:pt x="683260" y="433233"/>
                  </a:lnTo>
                  <a:lnTo>
                    <a:pt x="687071" y="440592"/>
                  </a:lnTo>
                  <a:lnTo>
                    <a:pt x="690504" y="442192"/>
                  </a:lnTo>
                  <a:lnTo>
                    <a:pt x="696879" y="452712"/>
                  </a:lnTo>
                  <a:lnTo>
                    <a:pt x="701172" y="454841"/>
                  </a:lnTo>
                  <a:lnTo>
                    <a:pt x="705945" y="451218"/>
                  </a:lnTo>
                  <a:lnTo>
                    <a:pt x="710658" y="454918"/>
                  </a:lnTo>
                  <a:lnTo>
                    <a:pt x="714896" y="464370"/>
                  </a:lnTo>
                  <a:lnTo>
                    <a:pt x="717525" y="459158"/>
                  </a:lnTo>
                  <a:lnTo>
                    <a:pt x="724856" y="459213"/>
                  </a:lnTo>
                  <a:lnTo>
                    <a:pt x="727897" y="456096"/>
                  </a:lnTo>
                  <a:lnTo>
                    <a:pt x="727931" y="451387"/>
                  </a:lnTo>
                  <a:lnTo>
                    <a:pt x="732264" y="448279"/>
                  </a:lnTo>
                  <a:lnTo>
                    <a:pt x="732297" y="443571"/>
                  </a:lnTo>
                  <a:lnTo>
                    <a:pt x="740541" y="435256"/>
                  </a:lnTo>
                  <a:lnTo>
                    <a:pt x="742801" y="419053"/>
                  </a:lnTo>
                  <a:lnTo>
                    <a:pt x="737205" y="419015"/>
                  </a:lnTo>
                  <a:lnTo>
                    <a:pt x="732499" y="414797"/>
                  </a:lnTo>
                  <a:lnTo>
                    <a:pt x="733403" y="408526"/>
                  </a:lnTo>
                  <a:lnTo>
                    <a:pt x="734673" y="411674"/>
                  </a:lnTo>
                  <a:lnTo>
                    <a:pt x="740712" y="409622"/>
                  </a:lnTo>
                  <a:lnTo>
                    <a:pt x="738137" y="408558"/>
                  </a:lnTo>
                  <a:lnTo>
                    <a:pt x="738194" y="400188"/>
                  </a:lnTo>
                  <a:lnTo>
                    <a:pt x="732646" y="393873"/>
                  </a:lnTo>
                  <a:lnTo>
                    <a:pt x="728410" y="384949"/>
                  </a:lnTo>
                  <a:lnTo>
                    <a:pt x="726698" y="383891"/>
                  </a:lnTo>
                  <a:lnTo>
                    <a:pt x="724518" y="388060"/>
                  </a:lnTo>
                  <a:lnTo>
                    <a:pt x="712869" y="393202"/>
                  </a:lnTo>
                  <a:lnTo>
                    <a:pt x="709017" y="391079"/>
                  </a:lnTo>
                  <a:lnTo>
                    <a:pt x="708249" y="379564"/>
                  </a:lnTo>
                  <a:lnTo>
                    <a:pt x="713022" y="373848"/>
                  </a:lnTo>
                  <a:lnTo>
                    <a:pt x="711858" y="358145"/>
                  </a:lnTo>
                  <a:lnTo>
                    <a:pt x="714033" y="354501"/>
                  </a:lnTo>
                  <a:lnTo>
                    <a:pt x="711945" y="347161"/>
                  </a:lnTo>
                  <a:lnTo>
                    <a:pt x="697847" y="339722"/>
                  </a:lnTo>
                  <a:lnTo>
                    <a:pt x="695765" y="332381"/>
                  </a:lnTo>
                  <a:lnTo>
                    <a:pt x="691504" y="329206"/>
                  </a:lnTo>
                  <a:lnTo>
                    <a:pt x="692394" y="325552"/>
                  </a:lnTo>
                  <a:lnTo>
                    <a:pt x="694228" y="311969"/>
                  </a:lnTo>
                  <a:lnTo>
                    <a:pt x="690846" y="306709"/>
                  </a:lnTo>
                  <a:lnTo>
                    <a:pt x="687857" y="305636"/>
                  </a:lnTo>
                  <a:lnTo>
                    <a:pt x="687086" y="296216"/>
                  </a:lnTo>
                  <a:lnTo>
                    <a:pt x="682921" y="283626"/>
                  </a:lnTo>
                  <a:lnTo>
                    <a:pt x="682983" y="276828"/>
                  </a:lnTo>
                  <a:lnTo>
                    <a:pt x="677457" y="273115"/>
                  </a:lnTo>
                  <a:lnTo>
                    <a:pt x="672334" y="272020"/>
                  </a:lnTo>
                  <a:lnTo>
                    <a:pt x="665877" y="276140"/>
                  </a:lnTo>
                  <a:lnTo>
                    <a:pt x="662903" y="274018"/>
                  </a:lnTo>
                  <a:lnTo>
                    <a:pt x="665084" y="269856"/>
                  </a:lnTo>
                  <a:lnTo>
                    <a:pt x="668485" y="271982"/>
                  </a:lnTo>
                  <a:lnTo>
                    <a:pt x="672385" y="266791"/>
                  </a:lnTo>
                  <a:lnTo>
                    <a:pt x="674060" y="270468"/>
                  </a:lnTo>
                  <a:lnTo>
                    <a:pt x="680087" y="266342"/>
                  </a:lnTo>
                  <a:lnTo>
                    <a:pt x="677586" y="259520"/>
                  </a:lnTo>
                  <a:lnTo>
                    <a:pt x="682259" y="262701"/>
                  </a:lnTo>
                  <a:lnTo>
                    <a:pt x="684829" y="262202"/>
                  </a:lnTo>
                  <a:lnTo>
                    <a:pt x="683196" y="253820"/>
                  </a:lnTo>
                  <a:lnTo>
                    <a:pt x="687465" y="254382"/>
                  </a:lnTo>
                  <a:lnTo>
                    <a:pt x="688781" y="250734"/>
                  </a:lnTo>
                  <a:lnTo>
                    <a:pt x="693899" y="251825"/>
                  </a:lnTo>
                  <a:lnTo>
                    <a:pt x="693081" y="247635"/>
                  </a:lnTo>
                  <a:lnTo>
                    <a:pt x="703326" y="248768"/>
                  </a:lnTo>
                  <a:lnTo>
                    <a:pt x="696863" y="254988"/>
                  </a:lnTo>
                  <a:lnTo>
                    <a:pt x="704535" y="257668"/>
                  </a:lnTo>
                  <a:lnTo>
                    <a:pt x="704500" y="261851"/>
                  </a:lnTo>
                  <a:lnTo>
                    <a:pt x="713058" y="260875"/>
                  </a:lnTo>
                  <a:lnTo>
                    <a:pt x="709266" y="254046"/>
                  </a:lnTo>
                  <a:lnTo>
                    <a:pt x="711005" y="250400"/>
                  </a:lnTo>
                  <a:lnTo>
                    <a:pt x="719562" y="248898"/>
                  </a:lnTo>
                  <a:lnTo>
                    <a:pt x="717442" y="246790"/>
                  </a:lnTo>
                  <a:lnTo>
                    <a:pt x="711022" y="248309"/>
                  </a:lnTo>
                  <a:lnTo>
                    <a:pt x="706787" y="243568"/>
                  </a:lnTo>
                  <a:lnTo>
                    <a:pt x="708560" y="235739"/>
                  </a:lnTo>
                  <a:lnTo>
                    <a:pt x="711503" y="241515"/>
                  </a:lnTo>
                  <a:lnTo>
                    <a:pt x="716645" y="239464"/>
                  </a:lnTo>
                  <a:lnTo>
                    <a:pt x="724721" y="244754"/>
                  </a:lnTo>
                  <a:lnTo>
                    <a:pt x="719586" y="245761"/>
                  </a:lnTo>
                  <a:lnTo>
                    <a:pt x="722985" y="248401"/>
                  </a:lnTo>
                  <a:lnTo>
                    <a:pt x="725575" y="244760"/>
                  </a:lnTo>
                  <a:lnTo>
                    <a:pt x="723095" y="233761"/>
                  </a:lnTo>
                  <a:lnTo>
                    <a:pt x="729077" y="233283"/>
                  </a:lnTo>
                  <a:lnTo>
                    <a:pt x="727833" y="228045"/>
                  </a:lnTo>
                  <a:lnTo>
                    <a:pt x="737236" y="226543"/>
                  </a:lnTo>
                  <a:lnTo>
                    <a:pt x="739349" y="229695"/>
                  </a:lnTo>
                  <a:lnTo>
                    <a:pt x="734624" y="233845"/>
                  </a:lnTo>
                  <a:lnTo>
                    <a:pt x="737584" y="238048"/>
                  </a:lnTo>
                  <a:lnTo>
                    <a:pt x="737128" y="242228"/>
                  </a:lnTo>
                  <a:lnTo>
                    <a:pt x="732831" y="245859"/>
                  </a:lnTo>
                  <a:lnTo>
                    <a:pt x="737081" y="249026"/>
                  </a:lnTo>
                  <a:lnTo>
                    <a:pt x="740933" y="248006"/>
                  </a:lnTo>
                  <a:lnTo>
                    <a:pt x="742625" y="250632"/>
                  </a:lnTo>
                  <a:lnTo>
                    <a:pt x="743425" y="259003"/>
                  </a:lnTo>
                  <a:lnTo>
                    <a:pt x="739147" y="259498"/>
                  </a:lnTo>
                  <a:lnTo>
                    <a:pt x="736560" y="262618"/>
                  </a:lnTo>
                  <a:lnTo>
                    <a:pt x="731025" y="259441"/>
                  </a:lnTo>
                  <a:lnTo>
                    <a:pt x="731894" y="257356"/>
                  </a:lnTo>
                  <a:lnTo>
                    <a:pt x="737020" y="257915"/>
                  </a:lnTo>
                  <a:lnTo>
                    <a:pt x="740037" y="254275"/>
                  </a:lnTo>
                  <a:lnTo>
                    <a:pt x="737045" y="254254"/>
                  </a:lnTo>
                  <a:lnTo>
                    <a:pt x="726334" y="257839"/>
                  </a:lnTo>
                  <a:lnTo>
                    <a:pt x="722875" y="263042"/>
                  </a:lnTo>
                  <a:lnTo>
                    <a:pt x="724574" y="264624"/>
                  </a:lnTo>
                  <a:lnTo>
                    <a:pt x="719407" y="269291"/>
                  </a:lnTo>
                  <a:lnTo>
                    <a:pt x="715542" y="271353"/>
                  </a:lnTo>
                  <a:lnTo>
                    <a:pt x="719383" y="272429"/>
                  </a:lnTo>
                  <a:lnTo>
                    <a:pt x="718072" y="276079"/>
                  </a:lnTo>
                  <a:lnTo>
                    <a:pt x="723578" y="283442"/>
                  </a:lnTo>
                  <a:lnTo>
                    <a:pt x="727071" y="274055"/>
                  </a:lnTo>
                  <a:lnTo>
                    <a:pt x="726261" y="267774"/>
                  </a:lnTo>
                  <a:lnTo>
                    <a:pt x="729288" y="263089"/>
                  </a:lnTo>
                  <a:lnTo>
                    <a:pt x="736966" y="265758"/>
                  </a:lnTo>
                  <a:lnTo>
                    <a:pt x="740832" y="263169"/>
                  </a:lnTo>
                  <a:lnTo>
                    <a:pt x="739942" y="268393"/>
                  </a:lnTo>
                  <a:lnTo>
                    <a:pt x="742477" y="273116"/>
                  </a:lnTo>
                  <a:lnTo>
                    <a:pt x="737312" y="277788"/>
                  </a:lnTo>
                  <a:lnTo>
                    <a:pt x="733476" y="275670"/>
                  </a:lnTo>
                  <a:lnTo>
                    <a:pt x="730872" y="280881"/>
                  </a:lnTo>
                  <a:lnTo>
                    <a:pt x="728747" y="278774"/>
                  </a:lnTo>
                  <a:lnTo>
                    <a:pt x="727433" y="282948"/>
                  </a:lnTo>
                  <a:lnTo>
                    <a:pt x="729108" y="288190"/>
                  </a:lnTo>
                  <a:lnTo>
                    <a:pt x="727380" y="290269"/>
                  </a:lnTo>
                  <a:lnTo>
                    <a:pt x="729059" y="294988"/>
                  </a:lnTo>
                  <a:lnTo>
                    <a:pt x="735538" y="286666"/>
                  </a:lnTo>
                  <a:lnTo>
                    <a:pt x="742394" y="285667"/>
                  </a:lnTo>
                  <a:lnTo>
                    <a:pt x="745366" y="289347"/>
                  </a:lnTo>
                  <a:lnTo>
                    <a:pt x="746265" y="282554"/>
                  </a:lnTo>
                  <a:lnTo>
                    <a:pt x="742425" y="280960"/>
                  </a:lnTo>
                  <a:lnTo>
                    <a:pt x="744598" y="275745"/>
                  </a:lnTo>
                  <a:lnTo>
                    <a:pt x="748872" y="276295"/>
                  </a:lnTo>
                  <a:lnTo>
                    <a:pt x="748846" y="280479"/>
                  </a:lnTo>
                  <a:lnTo>
                    <a:pt x="755242" y="284179"/>
                  </a:lnTo>
                  <a:lnTo>
                    <a:pt x="750492" y="290949"/>
                  </a:lnTo>
                  <a:lnTo>
                    <a:pt x="751763" y="293048"/>
                  </a:lnTo>
                  <a:lnTo>
                    <a:pt x="749586" y="298788"/>
                  </a:lnTo>
                  <a:lnTo>
                    <a:pt x="753437" y="299335"/>
                  </a:lnTo>
                  <a:lnTo>
                    <a:pt x="759485" y="290480"/>
                  </a:lnTo>
                  <a:lnTo>
                    <a:pt x="759900" y="292574"/>
                  </a:lnTo>
                  <a:lnTo>
                    <a:pt x="764167" y="295214"/>
                  </a:lnTo>
                  <a:lnTo>
                    <a:pt x="762433" y="298865"/>
                  </a:lnTo>
                  <a:lnTo>
                    <a:pt x="769684" y="304135"/>
                  </a:lnTo>
                  <a:lnTo>
                    <a:pt x="773117" y="303108"/>
                  </a:lnTo>
                  <a:lnTo>
                    <a:pt x="771425" y="298915"/>
                  </a:lnTo>
                  <a:lnTo>
                    <a:pt x="774003" y="297359"/>
                  </a:lnTo>
                  <a:lnTo>
                    <a:pt x="776968" y="303651"/>
                  </a:lnTo>
                  <a:lnTo>
                    <a:pt x="782111" y="303153"/>
                  </a:lnTo>
                  <a:lnTo>
                    <a:pt x="782131" y="298969"/>
                  </a:lnTo>
                  <a:lnTo>
                    <a:pt x="777854" y="297902"/>
                  </a:lnTo>
                  <a:lnTo>
                    <a:pt x="783862" y="295317"/>
                  </a:lnTo>
                  <a:lnTo>
                    <a:pt x="784257" y="302118"/>
                  </a:lnTo>
                  <a:lnTo>
                    <a:pt x="791543" y="301105"/>
                  </a:lnTo>
                  <a:lnTo>
                    <a:pt x="792418" y="296925"/>
                  </a:lnTo>
                  <a:lnTo>
                    <a:pt x="787744" y="289059"/>
                  </a:lnTo>
                  <a:lnTo>
                    <a:pt x="788638" y="280696"/>
                  </a:lnTo>
                  <a:lnTo>
                    <a:pt x="795879" y="288573"/>
                  </a:lnTo>
                  <a:lnTo>
                    <a:pt x="797600" y="286488"/>
                  </a:lnTo>
                  <a:lnTo>
                    <a:pt x="797637" y="277598"/>
                  </a:lnTo>
                  <a:lnTo>
                    <a:pt x="791647" y="277572"/>
                  </a:lnTo>
                  <a:lnTo>
                    <a:pt x="788671" y="273375"/>
                  </a:lnTo>
                  <a:lnTo>
                    <a:pt x="786941" y="277551"/>
                  </a:lnTo>
                  <a:lnTo>
                    <a:pt x="784382" y="275970"/>
                  </a:lnTo>
                  <a:lnTo>
                    <a:pt x="785267" y="269699"/>
                  </a:lnTo>
                  <a:lnTo>
                    <a:pt x="790422" y="264493"/>
                  </a:lnTo>
                  <a:lnTo>
                    <a:pt x="797685" y="266094"/>
                  </a:lnTo>
                  <a:lnTo>
                    <a:pt x="795090" y="272881"/>
                  </a:lnTo>
                  <a:lnTo>
                    <a:pt x="798510" y="273418"/>
                  </a:lnTo>
                  <a:lnTo>
                    <a:pt x="798918" y="278126"/>
                  </a:lnTo>
                  <a:lnTo>
                    <a:pt x="800651" y="272904"/>
                  </a:lnTo>
                  <a:lnTo>
                    <a:pt x="805775" y="275016"/>
                  </a:lnTo>
                  <a:lnTo>
                    <a:pt x="805763" y="278153"/>
                  </a:lnTo>
                  <a:lnTo>
                    <a:pt x="809612" y="278691"/>
                  </a:lnTo>
                  <a:lnTo>
                    <a:pt x="813049" y="274520"/>
                  </a:lnTo>
                  <a:lnTo>
                    <a:pt x="818600" y="277676"/>
                  </a:lnTo>
                  <a:lnTo>
                    <a:pt x="814323" y="277139"/>
                  </a:lnTo>
                  <a:lnTo>
                    <a:pt x="809591" y="284443"/>
                  </a:lnTo>
                  <a:lnTo>
                    <a:pt x="810431" y="288630"/>
                  </a:lnTo>
                  <a:lnTo>
                    <a:pt x="807011" y="287571"/>
                  </a:lnTo>
                  <a:lnTo>
                    <a:pt x="803135" y="293832"/>
                  </a:lnTo>
                  <a:lnTo>
                    <a:pt x="803954" y="303249"/>
                  </a:lnTo>
                  <a:lnTo>
                    <a:pt x="805665" y="303778"/>
                  </a:lnTo>
                  <a:lnTo>
                    <a:pt x="809535" y="299609"/>
                  </a:lnTo>
                  <a:lnTo>
                    <a:pt x="809514" y="305362"/>
                  </a:lnTo>
                  <a:lnTo>
                    <a:pt x="815953" y="301201"/>
                  </a:lnTo>
                  <a:lnTo>
                    <a:pt x="814219" y="307470"/>
                  </a:lnTo>
                  <a:lnTo>
                    <a:pt x="818496" y="309577"/>
                  </a:lnTo>
                  <a:lnTo>
                    <a:pt x="822791" y="305929"/>
                  </a:lnTo>
                  <a:lnTo>
                    <a:pt x="822374" y="302267"/>
                  </a:lnTo>
                  <a:lnTo>
                    <a:pt x="828397" y="292871"/>
                  </a:lnTo>
                  <a:lnTo>
                    <a:pt x="833949" y="298116"/>
                  </a:lnTo>
                  <a:lnTo>
                    <a:pt x="839508" y="301268"/>
                  </a:lnTo>
                  <a:lnTo>
                    <a:pt x="845935" y="299713"/>
                  </a:lnTo>
                  <a:lnTo>
                    <a:pt x="852786" y="300249"/>
                  </a:lnTo>
                  <a:lnTo>
                    <a:pt x="855357" y="299207"/>
                  </a:lnTo>
                  <a:lnTo>
                    <a:pt x="859207" y="301828"/>
                  </a:lnTo>
                  <a:lnTo>
                    <a:pt x="872052" y="306550"/>
                  </a:lnTo>
                  <a:lnTo>
                    <a:pt x="870341" y="303411"/>
                  </a:lnTo>
                  <a:lnTo>
                    <a:pt x="872920" y="292953"/>
                  </a:lnTo>
                  <a:lnTo>
                    <a:pt x="871211" y="288768"/>
                  </a:lnTo>
                  <a:lnTo>
                    <a:pt x="872926" y="285632"/>
                  </a:lnTo>
                  <a:lnTo>
                    <a:pt x="870362" y="282492"/>
                  </a:lnTo>
                  <a:lnTo>
                    <a:pt x="874643" y="279881"/>
                  </a:lnTo>
                  <a:lnTo>
                    <a:pt x="880203" y="283022"/>
                  </a:lnTo>
                  <a:lnTo>
                    <a:pt x="886196" y="277795"/>
                  </a:lnTo>
                  <a:lnTo>
                    <a:pt x="892612" y="277273"/>
                  </a:lnTo>
                  <a:lnTo>
                    <a:pt x="891757" y="274135"/>
                  </a:lnTo>
                  <a:lnTo>
                    <a:pt x="894751" y="271521"/>
                  </a:lnTo>
                  <a:lnTo>
                    <a:pt x="896461" y="264200"/>
                  </a:lnTo>
                  <a:lnTo>
                    <a:pt x="903730" y="264197"/>
                  </a:lnTo>
                  <a:lnTo>
                    <a:pt x="905438" y="262104"/>
                  </a:lnTo>
                  <a:lnTo>
                    <a:pt x="911853" y="264715"/>
                  </a:lnTo>
                  <a:lnTo>
                    <a:pt x="919969" y="257908"/>
                  </a:lnTo>
                  <a:lnTo>
                    <a:pt x="921670" y="251631"/>
                  </a:lnTo>
                  <a:lnTo>
                    <a:pt x="928939" y="253712"/>
                  </a:lnTo>
                  <a:lnTo>
                    <a:pt x="930641" y="249526"/>
                  </a:lnTo>
                  <a:lnTo>
                    <a:pt x="933634" y="250567"/>
                  </a:lnTo>
                  <a:lnTo>
                    <a:pt x="938772" y="255786"/>
                  </a:lnTo>
                  <a:lnTo>
                    <a:pt x="937931" y="262585"/>
                  </a:lnTo>
                  <a:lnTo>
                    <a:pt x="938792" y="265721"/>
                  </a:lnTo>
                  <a:lnTo>
                    <a:pt x="937953" y="273567"/>
                  </a:lnTo>
                  <a:lnTo>
                    <a:pt x="943518" y="275124"/>
                  </a:lnTo>
                  <a:lnTo>
                    <a:pt x="948241" y="282434"/>
                  </a:lnTo>
                  <a:lnTo>
                    <a:pt x="951661" y="281379"/>
                  </a:lnTo>
                  <a:lnTo>
                    <a:pt x="952531" y="286606"/>
                  </a:lnTo>
                  <a:lnTo>
                    <a:pt x="955114" y="291829"/>
                  </a:lnTo>
                  <a:lnTo>
                    <a:pt x="954266" y="294969"/>
                  </a:lnTo>
                  <a:lnTo>
                    <a:pt x="949130" y="295505"/>
                  </a:lnTo>
                  <a:lnTo>
                    <a:pt x="944429" y="299178"/>
                  </a:lnTo>
                  <a:lnTo>
                    <a:pt x="947007" y="303355"/>
                  </a:lnTo>
                  <a:lnTo>
                    <a:pt x="943591" y="307547"/>
                  </a:lnTo>
                  <a:lnTo>
                    <a:pt x="943604" y="313300"/>
                  </a:lnTo>
                  <a:lnTo>
                    <a:pt x="938037" y="315404"/>
                  </a:lnTo>
                  <a:lnTo>
                    <a:pt x="934604" y="312796"/>
                  </a:lnTo>
                  <a:lnTo>
                    <a:pt x="932471" y="318030"/>
                  </a:lnTo>
                  <a:lnTo>
                    <a:pt x="941481" y="322719"/>
                  </a:lnTo>
                  <a:lnTo>
                    <a:pt x="942760" y="319578"/>
                  </a:lnTo>
                  <a:lnTo>
                    <a:pt x="947045" y="319045"/>
                  </a:lnTo>
                  <a:lnTo>
                    <a:pt x="947032" y="313292"/>
                  </a:lnTo>
                  <a:lnTo>
                    <a:pt x="952601" y="312755"/>
                  </a:lnTo>
                  <a:lnTo>
                    <a:pt x="958162" y="309602"/>
                  </a:lnTo>
                  <a:lnTo>
                    <a:pt x="962470" y="317434"/>
                  </a:lnTo>
                  <a:lnTo>
                    <a:pt x="957325" y="316403"/>
                  </a:lnTo>
                  <a:lnTo>
                    <a:pt x="959924" y="325810"/>
                  </a:lnTo>
                  <a:lnTo>
                    <a:pt x="962500" y="326848"/>
                  </a:lnTo>
                  <a:lnTo>
                    <a:pt x="966341" y="321606"/>
                  </a:lnTo>
                  <a:lnTo>
                    <a:pt x="972773" y="322107"/>
                  </a:lnTo>
                  <a:lnTo>
                    <a:pt x="972328" y="317401"/>
                  </a:lnTo>
                  <a:lnTo>
                    <a:pt x="965892" y="315331"/>
                  </a:lnTo>
                  <a:lnTo>
                    <a:pt x="966302" y="309577"/>
                  </a:lnTo>
                  <a:lnTo>
                    <a:pt x="962434" y="305928"/>
                  </a:lnTo>
                  <a:lnTo>
                    <a:pt x="967145" y="305390"/>
                  </a:lnTo>
                  <a:lnTo>
                    <a:pt x="972735" y="311647"/>
                  </a:lnTo>
                  <a:lnTo>
                    <a:pt x="975293" y="307976"/>
                  </a:lnTo>
                  <a:lnTo>
                    <a:pt x="980007" y="308482"/>
                  </a:lnTo>
                  <a:lnTo>
                    <a:pt x="980819" y="296973"/>
                  </a:lnTo>
                  <a:lnTo>
                    <a:pt x="984266" y="302189"/>
                  </a:lnTo>
                  <a:lnTo>
                    <a:pt x="981708" y="305337"/>
                  </a:lnTo>
                  <a:lnTo>
                    <a:pt x="989002" y="307922"/>
                  </a:lnTo>
                  <a:lnTo>
                    <a:pt x="989869" y="310533"/>
                  </a:lnTo>
                  <a:lnTo>
                    <a:pt x="993292" y="309472"/>
                  </a:lnTo>
                  <a:lnTo>
                    <a:pt x="992454" y="313660"/>
                  </a:lnTo>
                  <a:lnTo>
                    <a:pt x="999728" y="311535"/>
                  </a:lnTo>
                  <a:lnTo>
                    <a:pt x="1007018" y="312545"/>
                  </a:lnTo>
                  <a:lnTo>
                    <a:pt x="1006997" y="308361"/>
                  </a:lnTo>
                  <a:lnTo>
                    <a:pt x="999703" y="306305"/>
                  </a:lnTo>
                  <a:lnTo>
                    <a:pt x="999662" y="297414"/>
                  </a:lnTo>
                  <a:lnTo>
                    <a:pt x="1010370" y="297884"/>
                  </a:lnTo>
                  <a:lnTo>
                    <a:pt x="1014257" y="304139"/>
                  </a:lnTo>
                  <a:lnTo>
                    <a:pt x="1015953" y="300992"/>
                  </a:lnTo>
                  <a:lnTo>
                    <a:pt x="1015899" y="291056"/>
                  </a:lnTo>
                  <a:lnTo>
                    <a:pt x="1022311" y="289451"/>
                  </a:lnTo>
                  <a:lnTo>
                    <a:pt x="1025766" y="294661"/>
                  </a:lnTo>
                  <a:lnTo>
                    <a:pt x="1019810" y="301494"/>
                  </a:lnTo>
                  <a:lnTo>
                    <a:pt x="1021152" y="311423"/>
                  </a:lnTo>
                  <a:lnTo>
                    <a:pt x="1015187" y="317732"/>
                  </a:lnTo>
                  <a:lnTo>
                    <a:pt x="1017785" y="322425"/>
                  </a:lnTo>
                  <a:lnTo>
                    <a:pt x="1013526" y="327679"/>
                  </a:lnTo>
                  <a:lnTo>
                    <a:pt x="1008809" y="327704"/>
                  </a:lnTo>
                  <a:lnTo>
                    <a:pt x="1013131" y="333957"/>
                  </a:lnTo>
                  <a:lnTo>
                    <a:pt x="1021705" y="333387"/>
                  </a:lnTo>
                  <a:lnTo>
                    <a:pt x="1030676" y="327581"/>
                  </a:lnTo>
                  <a:lnTo>
                    <a:pt x="1033298" y="335410"/>
                  </a:lnTo>
                  <a:lnTo>
                    <a:pt x="1035429" y="333305"/>
                  </a:lnTo>
                  <a:lnTo>
                    <a:pt x="1042302" y="334829"/>
                  </a:lnTo>
                  <a:lnTo>
                    <a:pt x="1043989" y="330634"/>
                  </a:lnTo>
                  <a:lnTo>
                    <a:pt x="1052140" y="331101"/>
                  </a:lnTo>
                  <a:lnTo>
                    <a:pt x="1053460" y="335799"/>
                  </a:lnTo>
                  <a:lnTo>
                    <a:pt x="1059936" y="341506"/>
                  </a:lnTo>
                  <a:lnTo>
                    <a:pt x="1059917" y="338891"/>
                  </a:lnTo>
                  <a:lnTo>
                    <a:pt x="1064135" y="329444"/>
                  </a:lnTo>
                  <a:lnTo>
                    <a:pt x="1069755" y="335154"/>
                  </a:lnTo>
                  <a:lnTo>
                    <a:pt x="1071400" y="326250"/>
                  </a:lnTo>
                  <a:lnTo>
                    <a:pt x="1069653" y="322079"/>
                  </a:lnTo>
                  <a:lnTo>
                    <a:pt x="1072220" y="321536"/>
                  </a:lnTo>
                  <a:lnTo>
                    <a:pt x="1077724" y="313123"/>
                  </a:lnTo>
                  <a:lnTo>
                    <a:pt x="1079283" y="294282"/>
                  </a:lnTo>
                  <a:lnTo>
                    <a:pt x="1088260" y="292637"/>
                  </a:lnTo>
                  <a:lnTo>
                    <a:pt x="1091271" y="294180"/>
                  </a:lnTo>
                  <a:lnTo>
                    <a:pt x="1093025" y="298872"/>
                  </a:lnTo>
                  <a:lnTo>
                    <a:pt x="1099472" y="301429"/>
                  </a:lnTo>
                  <a:lnTo>
                    <a:pt x="1102879" y="299305"/>
                  </a:lnTo>
                  <a:lnTo>
                    <a:pt x="1103765" y="302435"/>
                  </a:lnTo>
                  <a:lnTo>
                    <a:pt x="1098644" y="304574"/>
                  </a:lnTo>
                  <a:lnTo>
                    <a:pt x="1107230" y="306586"/>
                  </a:lnTo>
                  <a:lnTo>
                    <a:pt x="1111111" y="309164"/>
                  </a:lnTo>
                  <a:lnTo>
                    <a:pt x="1111912" y="303403"/>
                  </a:lnTo>
                  <a:lnTo>
                    <a:pt x="1109302" y="299245"/>
                  </a:lnTo>
                  <a:lnTo>
                    <a:pt x="1112697" y="296074"/>
                  </a:lnTo>
                  <a:lnTo>
                    <a:pt x="1116572" y="298128"/>
                  </a:lnTo>
                  <a:lnTo>
                    <a:pt x="1117386" y="293936"/>
                  </a:lnTo>
                  <a:lnTo>
                    <a:pt x="1114354" y="290305"/>
                  </a:lnTo>
                  <a:lnTo>
                    <a:pt x="1126339" y="290184"/>
                  </a:lnTo>
                  <a:lnTo>
                    <a:pt x="1124665" y="293862"/>
                  </a:lnTo>
                  <a:lnTo>
                    <a:pt x="1130230" y="293804"/>
                  </a:lnTo>
                  <a:lnTo>
                    <a:pt x="1126447" y="300643"/>
                  </a:lnTo>
                  <a:lnTo>
                    <a:pt x="1128204" y="304809"/>
                  </a:lnTo>
                  <a:lnTo>
                    <a:pt x="1130307" y="301126"/>
                  </a:lnTo>
                  <a:lnTo>
                    <a:pt x="1132910" y="304236"/>
                  </a:lnTo>
                  <a:lnTo>
                    <a:pt x="1127385" y="308478"/>
                  </a:lnTo>
                  <a:lnTo>
                    <a:pt x="1129137" y="312121"/>
                  </a:lnTo>
                  <a:lnTo>
                    <a:pt x="1132988" y="311558"/>
                  </a:lnTo>
                  <a:lnTo>
                    <a:pt x="1136381" y="308383"/>
                  </a:lnTo>
                  <a:lnTo>
                    <a:pt x="1140306" y="314617"/>
                  </a:lnTo>
                  <a:lnTo>
                    <a:pt x="1144597" y="315093"/>
                  </a:lnTo>
                  <a:lnTo>
                    <a:pt x="1144568" y="312478"/>
                  </a:lnTo>
                  <a:lnTo>
                    <a:pt x="1156228" y="320191"/>
                  </a:lnTo>
                  <a:lnTo>
                    <a:pt x="1161781" y="318556"/>
                  </a:lnTo>
                  <a:lnTo>
                    <a:pt x="1163949" y="320623"/>
                  </a:lnTo>
                  <a:lnTo>
                    <a:pt x="1171249" y="321580"/>
                  </a:lnTo>
                  <a:lnTo>
                    <a:pt x="1173990" y="335146"/>
                  </a:lnTo>
                  <a:lnTo>
                    <a:pt x="1171474" y="339885"/>
                  </a:lnTo>
                  <a:lnTo>
                    <a:pt x="1176674" y="344005"/>
                  </a:lnTo>
                  <a:lnTo>
                    <a:pt x="1175842" y="346108"/>
                  </a:lnTo>
                  <a:lnTo>
                    <a:pt x="1180622" y="350756"/>
                  </a:lnTo>
                  <a:lnTo>
                    <a:pt x="1187871" y="347001"/>
                  </a:lnTo>
                  <a:lnTo>
                    <a:pt x="1198670" y="352089"/>
                  </a:lnTo>
                  <a:lnTo>
                    <a:pt x="1206031" y="356697"/>
                  </a:lnTo>
                  <a:lnTo>
                    <a:pt x="1218044" y="356004"/>
                  </a:lnTo>
                  <a:lnTo>
                    <a:pt x="1215077" y="358662"/>
                  </a:lnTo>
                  <a:lnTo>
                    <a:pt x="1215166" y="364938"/>
                  </a:lnTo>
                  <a:lnTo>
                    <a:pt x="1218978" y="361222"/>
                  </a:lnTo>
                  <a:lnTo>
                    <a:pt x="1222444" y="363265"/>
                  </a:lnTo>
                  <a:lnTo>
                    <a:pt x="1223432" y="372144"/>
                  </a:lnTo>
                  <a:lnTo>
                    <a:pt x="1220885" y="374273"/>
                  </a:lnTo>
                  <a:lnTo>
                    <a:pt x="1224384" y="378408"/>
                  </a:lnTo>
                  <a:lnTo>
                    <a:pt x="1228212" y="375735"/>
                  </a:lnTo>
                  <a:lnTo>
                    <a:pt x="1230853" y="379882"/>
                  </a:lnTo>
                  <a:lnTo>
                    <a:pt x="1230961" y="387204"/>
                  </a:lnTo>
                  <a:lnTo>
                    <a:pt x="1238254" y="386048"/>
                  </a:lnTo>
                  <a:lnTo>
                    <a:pt x="1240881" y="389147"/>
                  </a:lnTo>
                  <a:lnTo>
                    <a:pt x="1247338" y="389571"/>
                  </a:lnTo>
                  <a:lnTo>
                    <a:pt x="1246388" y="383830"/>
                  </a:lnTo>
                  <a:lnTo>
                    <a:pt x="1248034" y="379096"/>
                  </a:lnTo>
                  <a:lnTo>
                    <a:pt x="1246250" y="374939"/>
                  </a:lnTo>
                  <a:lnTo>
                    <a:pt x="1250911" y="370680"/>
                  </a:lnTo>
                  <a:lnTo>
                    <a:pt x="1253571" y="375870"/>
                  </a:lnTo>
                  <a:lnTo>
                    <a:pt x="1263453" y="375711"/>
                  </a:lnTo>
                  <a:lnTo>
                    <a:pt x="1265241" y="379867"/>
                  </a:lnTo>
                  <a:lnTo>
                    <a:pt x="1271661" y="378191"/>
                  </a:lnTo>
                  <a:lnTo>
                    <a:pt x="1273774" y="376063"/>
                  </a:lnTo>
                  <a:lnTo>
                    <a:pt x="1280613" y="373855"/>
                  </a:lnTo>
                  <a:lnTo>
                    <a:pt x="1283576" y="371188"/>
                  </a:lnTo>
                  <a:lnTo>
                    <a:pt x="1289663" y="375268"/>
                  </a:lnTo>
                  <a:lnTo>
                    <a:pt x="1289764" y="381021"/>
                  </a:lnTo>
                  <a:lnTo>
                    <a:pt x="1299209" y="380331"/>
                  </a:lnTo>
                  <a:lnTo>
                    <a:pt x="1300181" y="386592"/>
                  </a:lnTo>
                  <a:lnTo>
                    <a:pt x="1304509" y="388083"/>
                  </a:lnTo>
                  <a:lnTo>
                    <a:pt x="1305530" y="396959"/>
                  </a:lnTo>
                  <a:lnTo>
                    <a:pt x="1297826" y="399191"/>
                  </a:lnTo>
                  <a:lnTo>
                    <a:pt x="1296480" y="396075"/>
                  </a:lnTo>
                  <a:lnTo>
                    <a:pt x="1292179" y="396151"/>
                  </a:lnTo>
                  <a:lnTo>
                    <a:pt x="1293169" y="403459"/>
                  </a:lnTo>
                  <a:lnTo>
                    <a:pt x="1295786" y="405506"/>
                  </a:lnTo>
                  <a:lnTo>
                    <a:pt x="1294287" y="418089"/>
                  </a:lnTo>
                  <a:lnTo>
                    <a:pt x="1291824" y="424935"/>
                  </a:lnTo>
                  <a:lnTo>
                    <a:pt x="1293601" y="428043"/>
                  </a:lnTo>
                  <a:lnTo>
                    <a:pt x="1299172" y="426374"/>
                  </a:lnTo>
                  <a:lnTo>
                    <a:pt x="1300998" y="432098"/>
                  </a:lnTo>
                  <a:lnTo>
                    <a:pt x="1301166" y="441513"/>
                  </a:lnTo>
                  <a:lnTo>
                    <a:pt x="1298656" y="445744"/>
                  </a:lnTo>
                  <a:lnTo>
                    <a:pt x="1298749" y="450975"/>
                  </a:lnTo>
                  <a:lnTo>
                    <a:pt x="1295786" y="454167"/>
                  </a:lnTo>
                  <a:lnTo>
                    <a:pt x="1296806" y="463045"/>
                  </a:lnTo>
                  <a:lnTo>
                    <a:pt x="1295165" y="467783"/>
                  </a:lnTo>
                  <a:lnTo>
                    <a:pt x="1286931" y="465834"/>
                  </a:lnTo>
                  <a:lnTo>
                    <a:pt x="1286159" y="471080"/>
                  </a:lnTo>
                  <a:lnTo>
                    <a:pt x="1292741" y="477245"/>
                  </a:lnTo>
                  <a:lnTo>
                    <a:pt x="1300115" y="479208"/>
                  </a:lnTo>
                  <a:lnTo>
                    <a:pt x="1300640" y="484431"/>
                  </a:lnTo>
                  <a:lnTo>
                    <a:pt x="1299007" y="489693"/>
                  </a:lnTo>
                  <a:lnTo>
                    <a:pt x="1306367" y="490608"/>
                  </a:lnTo>
                  <a:close/>
                </a:path>
              </a:pathLst>
            </a:custGeom>
            <a:solidFill>
              <a:srgbClr val="FF06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</p:grpSp>
      <p:sp>
        <p:nvSpPr>
          <p:cNvPr id="806" name="M20">
            <a:extLst>
              <a:ext uri="{FF2B5EF4-FFF2-40B4-BE49-F238E27FC236}">
                <a16:creationId xmlns:a16="http://schemas.microsoft.com/office/drawing/2014/main" id="{D05A0B5E-E9DA-4C0B-989E-957B22607E00}"/>
              </a:ext>
            </a:extLst>
          </p:cNvPr>
          <p:cNvSpPr/>
          <p:nvPr/>
        </p:nvSpPr>
        <p:spPr>
          <a:xfrm>
            <a:off x="5852585" y="3710238"/>
            <a:ext cx="1083322" cy="992739"/>
          </a:xfrm>
          <a:custGeom>
            <a:avLst/>
            <a:gdLst/>
            <a:ahLst/>
            <a:cxnLst/>
            <a:rect l="0" t="0" r="0" b="0"/>
            <a:pathLst>
              <a:path w="1258503" h="1100823">
                <a:moveTo>
                  <a:pt x="338794" y="74052"/>
                </a:moveTo>
                <a:lnTo>
                  <a:pt x="338794" y="74052"/>
                </a:lnTo>
                <a:lnTo>
                  <a:pt x="338794" y="74052"/>
                </a:lnTo>
                <a:lnTo>
                  <a:pt x="350781" y="70789"/>
                </a:lnTo>
                <a:lnTo>
                  <a:pt x="360277" y="76335"/>
                </a:lnTo>
                <a:lnTo>
                  <a:pt x="367699" y="78147"/>
                </a:lnTo>
                <a:lnTo>
                  <a:pt x="371097" y="81920"/>
                </a:lnTo>
                <a:lnTo>
                  <a:pt x="376762" y="83671"/>
                </a:lnTo>
                <a:lnTo>
                  <a:pt x="380959" y="90085"/>
                </a:lnTo>
                <a:lnTo>
                  <a:pt x="383707" y="100637"/>
                </a:lnTo>
                <a:lnTo>
                  <a:pt x="386280" y="102812"/>
                </a:lnTo>
                <a:lnTo>
                  <a:pt x="398390" y="109993"/>
                </a:lnTo>
                <a:lnTo>
                  <a:pt x="405384" y="111779"/>
                </a:lnTo>
                <a:lnTo>
                  <a:pt x="412916" y="110439"/>
                </a:lnTo>
                <a:lnTo>
                  <a:pt x="412788" y="114621"/>
                </a:lnTo>
                <a:lnTo>
                  <a:pt x="425100" y="115515"/>
                </a:lnTo>
                <a:lnTo>
                  <a:pt x="437898" y="114848"/>
                </a:lnTo>
                <a:lnTo>
                  <a:pt x="446233" y="116137"/>
                </a:lnTo>
                <a:lnTo>
                  <a:pt x="450105" y="119388"/>
                </a:lnTo>
                <a:lnTo>
                  <a:pt x="456829" y="115395"/>
                </a:lnTo>
                <a:lnTo>
                  <a:pt x="462053" y="117636"/>
                </a:lnTo>
                <a:lnTo>
                  <a:pt x="470419" y="117872"/>
                </a:lnTo>
                <a:lnTo>
                  <a:pt x="471783" y="116340"/>
                </a:lnTo>
                <a:lnTo>
                  <a:pt x="479723" y="116037"/>
                </a:lnTo>
                <a:lnTo>
                  <a:pt x="481881" y="117666"/>
                </a:lnTo>
                <a:lnTo>
                  <a:pt x="488514" y="116801"/>
                </a:lnTo>
                <a:lnTo>
                  <a:pt x="496866" y="117549"/>
                </a:lnTo>
                <a:lnTo>
                  <a:pt x="499563" y="115529"/>
                </a:lnTo>
                <a:lnTo>
                  <a:pt x="507887" y="117319"/>
                </a:lnTo>
                <a:lnTo>
                  <a:pt x="511863" y="116900"/>
                </a:lnTo>
                <a:lnTo>
                  <a:pt x="516198" y="119628"/>
                </a:lnTo>
                <a:lnTo>
                  <a:pt x="522763" y="121368"/>
                </a:lnTo>
                <a:lnTo>
                  <a:pt x="526220" y="124072"/>
                </a:lnTo>
                <a:lnTo>
                  <a:pt x="532918" y="120580"/>
                </a:lnTo>
                <a:lnTo>
                  <a:pt x="537474" y="132203"/>
                </a:lnTo>
                <a:lnTo>
                  <a:pt x="541659" y="141200"/>
                </a:lnTo>
                <a:lnTo>
                  <a:pt x="539792" y="145339"/>
                </a:lnTo>
                <a:lnTo>
                  <a:pt x="542398" y="146973"/>
                </a:lnTo>
                <a:lnTo>
                  <a:pt x="542177" y="155860"/>
                </a:lnTo>
                <a:lnTo>
                  <a:pt x="534680" y="155672"/>
                </a:lnTo>
                <a:lnTo>
                  <a:pt x="538519" y="160999"/>
                </a:lnTo>
                <a:lnTo>
                  <a:pt x="537584" y="163068"/>
                </a:lnTo>
                <a:lnTo>
                  <a:pt x="542774" y="167381"/>
                </a:lnTo>
                <a:lnTo>
                  <a:pt x="542684" y="171040"/>
                </a:lnTo>
                <a:lnTo>
                  <a:pt x="556856" y="169295"/>
                </a:lnTo>
                <a:lnTo>
                  <a:pt x="558546" y="172474"/>
                </a:lnTo>
                <a:lnTo>
                  <a:pt x="574434" y="172852"/>
                </a:lnTo>
                <a:lnTo>
                  <a:pt x="579410" y="167737"/>
                </a:lnTo>
                <a:lnTo>
                  <a:pt x="585600" y="167357"/>
                </a:lnTo>
                <a:lnTo>
                  <a:pt x="589750" y="159607"/>
                </a:lnTo>
                <a:lnTo>
                  <a:pt x="591680" y="152328"/>
                </a:lnTo>
                <a:lnTo>
                  <a:pt x="597378" y="154026"/>
                </a:lnTo>
                <a:lnTo>
                  <a:pt x="602287" y="151520"/>
                </a:lnTo>
                <a:lnTo>
                  <a:pt x="611501" y="153815"/>
                </a:lnTo>
                <a:lnTo>
                  <a:pt x="614351" y="144463"/>
                </a:lnTo>
                <a:lnTo>
                  <a:pt x="617437" y="144529"/>
                </a:lnTo>
                <a:lnTo>
                  <a:pt x="618002" y="138788"/>
                </a:lnTo>
                <a:lnTo>
                  <a:pt x="612038" y="129243"/>
                </a:lnTo>
                <a:lnTo>
                  <a:pt x="629945" y="116027"/>
                </a:lnTo>
                <a:lnTo>
                  <a:pt x="630925" y="111340"/>
                </a:lnTo>
                <a:lnTo>
                  <a:pt x="636734" y="107277"/>
                </a:lnTo>
                <a:lnTo>
                  <a:pt x="638581" y="103130"/>
                </a:lnTo>
                <a:lnTo>
                  <a:pt x="633861" y="97278"/>
                </a:lnTo>
                <a:lnTo>
                  <a:pt x="637875" y="94745"/>
                </a:lnTo>
                <a:lnTo>
                  <a:pt x="637082" y="90544"/>
                </a:lnTo>
                <a:lnTo>
                  <a:pt x="638961" y="84828"/>
                </a:lnTo>
                <a:lnTo>
                  <a:pt x="644666" y="85469"/>
                </a:lnTo>
                <a:lnTo>
                  <a:pt x="647378" y="81863"/>
                </a:lnTo>
                <a:lnTo>
                  <a:pt x="653920" y="84610"/>
                </a:lnTo>
                <a:lnTo>
                  <a:pt x="666896" y="73358"/>
                </a:lnTo>
                <a:lnTo>
                  <a:pt x="681147" y="63693"/>
                </a:lnTo>
                <a:lnTo>
                  <a:pt x="688615" y="63833"/>
                </a:lnTo>
                <a:lnTo>
                  <a:pt x="695175" y="65523"/>
                </a:lnTo>
                <a:lnTo>
                  <a:pt x="698718" y="64019"/>
                </a:lnTo>
                <a:lnTo>
                  <a:pt x="697783" y="67141"/>
                </a:lnTo>
                <a:lnTo>
                  <a:pt x="701699" y="69304"/>
                </a:lnTo>
                <a:lnTo>
                  <a:pt x="704410" y="65167"/>
                </a:lnTo>
                <a:lnTo>
                  <a:pt x="709234" y="65777"/>
                </a:lnTo>
                <a:lnTo>
                  <a:pt x="713672" y="63239"/>
                </a:lnTo>
                <a:lnTo>
                  <a:pt x="712007" y="57978"/>
                </a:lnTo>
                <a:lnTo>
                  <a:pt x="733079" y="58863"/>
                </a:lnTo>
                <a:lnTo>
                  <a:pt x="741906" y="56393"/>
                </a:lnTo>
                <a:lnTo>
                  <a:pt x="741863" y="59008"/>
                </a:lnTo>
                <a:lnTo>
                  <a:pt x="746213" y="61694"/>
                </a:lnTo>
                <a:lnTo>
                  <a:pt x="750962" y="67002"/>
                </a:lnTo>
                <a:lnTo>
                  <a:pt x="756004" y="81729"/>
                </a:lnTo>
                <a:lnTo>
                  <a:pt x="755848" y="91665"/>
                </a:lnTo>
                <a:lnTo>
                  <a:pt x="761485" y="96984"/>
                </a:lnTo>
                <a:lnTo>
                  <a:pt x="754861" y="98450"/>
                </a:lnTo>
                <a:lnTo>
                  <a:pt x="745690" y="94119"/>
                </a:lnTo>
                <a:lnTo>
                  <a:pt x="738212" y="93997"/>
                </a:lnTo>
                <a:lnTo>
                  <a:pt x="732864" y="98093"/>
                </a:lnTo>
                <a:lnTo>
                  <a:pt x="735339" y="108073"/>
                </a:lnTo>
                <a:lnTo>
                  <a:pt x="740578" y="110774"/>
                </a:lnTo>
                <a:lnTo>
                  <a:pt x="742558" y="124406"/>
                </a:lnTo>
                <a:lnTo>
                  <a:pt x="746082" y="124463"/>
                </a:lnTo>
                <a:lnTo>
                  <a:pt x="749273" y="117715"/>
                </a:lnTo>
                <a:lnTo>
                  <a:pt x="752762" y="119862"/>
                </a:lnTo>
                <a:lnTo>
                  <a:pt x="753577" y="124059"/>
                </a:lnTo>
                <a:lnTo>
                  <a:pt x="760143" y="126777"/>
                </a:lnTo>
                <a:lnTo>
                  <a:pt x="759335" y="122057"/>
                </a:lnTo>
                <a:lnTo>
                  <a:pt x="765941" y="122159"/>
                </a:lnTo>
                <a:lnTo>
                  <a:pt x="770282" y="126409"/>
                </a:lnTo>
                <a:lnTo>
                  <a:pt x="773428" y="122272"/>
                </a:lnTo>
                <a:lnTo>
                  <a:pt x="775985" y="128063"/>
                </a:lnTo>
                <a:lnTo>
                  <a:pt x="780845" y="127088"/>
                </a:lnTo>
                <a:lnTo>
                  <a:pt x="782660" y="123454"/>
                </a:lnTo>
                <a:lnTo>
                  <a:pt x="789274" y="123026"/>
                </a:lnTo>
                <a:lnTo>
                  <a:pt x="790207" y="119378"/>
                </a:lnTo>
                <a:lnTo>
                  <a:pt x="805101" y="125338"/>
                </a:lnTo>
                <a:lnTo>
                  <a:pt x="811288" y="123852"/>
                </a:lnTo>
                <a:lnTo>
                  <a:pt x="811316" y="121761"/>
                </a:lnTo>
                <a:lnTo>
                  <a:pt x="817047" y="121313"/>
                </a:lnTo>
                <a:lnTo>
                  <a:pt x="828136" y="115179"/>
                </a:lnTo>
                <a:lnTo>
                  <a:pt x="842311" y="108030"/>
                </a:lnTo>
                <a:lnTo>
                  <a:pt x="847220" y="102335"/>
                </a:lnTo>
                <a:lnTo>
                  <a:pt x="845925" y="100228"/>
                </a:lnTo>
                <a:lnTo>
                  <a:pt x="848193" y="94501"/>
                </a:lnTo>
                <a:lnTo>
                  <a:pt x="852579" y="95598"/>
                </a:lnTo>
                <a:lnTo>
                  <a:pt x="860972" y="92555"/>
                </a:lnTo>
                <a:lnTo>
                  <a:pt x="859254" y="88874"/>
                </a:lnTo>
                <a:lnTo>
                  <a:pt x="865833" y="90516"/>
                </a:lnTo>
                <a:lnTo>
                  <a:pt x="865810" y="92608"/>
                </a:lnTo>
                <a:lnTo>
                  <a:pt x="871556" y="90055"/>
                </a:lnTo>
                <a:lnTo>
                  <a:pt x="873298" y="91643"/>
                </a:lnTo>
                <a:lnTo>
                  <a:pt x="877729" y="88552"/>
                </a:lnTo>
                <a:lnTo>
                  <a:pt x="876888" y="84881"/>
                </a:lnTo>
                <a:lnTo>
                  <a:pt x="884336" y="87574"/>
                </a:lnTo>
                <a:lnTo>
                  <a:pt x="885041" y="104841"/>
                </a:lnTo>
                <a:lnTo>
                  <a:pt x="892527" y="104393"/>
                </a:lnTo>
                <a:lnTo>
                  <a:pt x="897407" y="100256"/>
                </a:lnTo>
                <a:lnTo>
                  <a:pt x="901802" y="100821"/>
                </a:lnTo>
                <a:lnTo>
                  <a:pt x="908340" y="107681"/>
                </a:lnTo>
                <a:lnTo>
                  <a:pt x="914047" y="109302"/>
                </a:lnTo>
                <a:lnTo>
                  <a:pt x="923295" y="108859"/>
                </a:lnTo>
                <a:lnTo>
                  <a:pt x="928995" y="111522"/>
                </a:lnTo>
                <a:lnTo>
                  <a:pt x="932551" y="107367"/>
                </a:lnTo>
                <a:lnTo>
                  <a:pt x="936479" y="111582"/>
                </a:lnTo>
                <a:lnTo>
                  <a:pt x="938272" y="107412"/>
                </a:lnTo>
                <a:lnTo>
                  <a:pt x="954112" y="108054"/>
                </a:lnTo>
                <a:lnTo>
                  <a:pt x="955012" y="105446"/>
                </a:lnTo>
                <a:lnTo>
                  <a:pt x="961155" y="108104"/>
                </a:lnTo>
                <a:lnTo>
                  <a:pt x="961623" y="103923"/>
                </a:lnTo>
                <a:lnTo>
                  <a:pt x="956834" y="96567"/>
                </a:lnTo>
                <a:lnTo>
                  <a:pt x="957762" y="89774"/>
                </a:lnTo>
                <a:lnTo>
                  <a:pt x="962599" y="89808"/>
                </a:lnTo>
                <a:lnTo>
                  <a:pt x="970106" y="85150"/>
                </a:lnTo>
                <a:lnTo>
                  <a:pt x="972724" y="88305"/>
                </a:lnTo>
                <a:lnTo>
                  <a:pt x="983284" y="87324"/>
                </a:lnTo>
                <a:lnTo>
                  <a:pt x="990338" y="84227"/>
                </a:lnTo>
                <a:lnTo>
                  <a:pt x="993447" y="78490"/>
                </a:lnTo>
                <a:lnTo>
                  <a:pt x="1004428" y="80117"/>
                </a:lnTo>
                <a:lnTo>
                  <a:pt x="1005315" y="78552"/>
                </a:lnTo>
                <a:lnTo>
                  <a:pt x="1004471" y="71748"/>
                </a:lnTo>
                <a:lnTo>
                  <a:pt x="1007122" y="68623"/>
                </a:lnTo>
                <a:lnTo>
                  <a:pt x="1011074" y="69165"/>
                </a:lnTo>
                <a:lnTo>
                  <a:pt x="1014575" y="72320"/>
                </a:lnTo>
                <a:lnTo>
                  <a:pt x="1030381" y="76049"/>
                </a:lnTo>
                <a:lnTo>
                  <a:pt x="1034348" y="72925"/>
                </a:lnTo>
                <a:lnTo>
                  <a:pt x="1044445" y="76099"/>
                </a:lnTo>
                <a:lnTo>
                  <a:pt x="1047061" y="82907"/>
                </a:lnTo>
                <a:lnTo>
                  <a:pt x="1047034" y="91276"/>
                </a:lnTo>
                <a:lnTo>
                  <a:pt x="1052739" y="95477"/>
                </a:lnTo>
                <a:lnTo>
                  <a:pt x="1051853" y="97567"/>
                </a:lnTo>
                <a:lnTo>
                  <a:pt x="1058009" y="98631"/>
                </a:lnTo>
                <a:lnTo>
                  <a:pt x="1063735" y="96030"/>
                </a:lnTo>
                <a:lnTo>
                  <a:pt x="1069453" y="96043"/>
                </a:lnTo>
                <a:lnTo>
                  <a:pt x="1071220" y="92909"/>
                </a:lnTo>
                <a:lnTo>
                  <a:pt x="1074738" y="92917"/>
                </a:lnTo>
                <a:lnTo>
                  <a:pt x="1081783" y="88745"/>
                </a:lnTo>
                <a:lnTo>
                  <a:pt x="1090134" y="91896"/>
                </a:lnTo>
                <a:lnTo>
                  <a:pt x="1095405" y="98179"/>
                </a:lnTo>
                <a:lnTo>
                  <a:pt x="1100241" y="101321"/>
                </a:lnTo>
                <a:lnTo>
                  <a:pt x="1109481" y="101851"/>
                </a:lnTo>
                <a:lnTo>
                  <a:pt x="1111243" y="97145"/>
                </a:lnTo>
                <a:lnTo>
                  <a:pt x="1116962" y="96100"/>
                </a:lnTo>
                <a:lnTo>
                  <a:pt x="1121361" y="100285"/>
                </a:lnTo>
                <a:lnTo>
                  <a:pt x="1126200" y="96100"/>
                </a:lnTo>
                <a:lnTo>
                  <a:pt x="1131479" y="97145"/>
                </a:lnTo>
                <a:lnTo>
                  <a:pt x="1139830" y="87202"/>
                </a:lnTo>
                <a:lnTo>
                  <a:pt x="1143788" y="88767"/>
                </a:lnTo>
                <a:lnTo>
                  <a:pt x="1149498" y="83007"/>
                </a:lnTo>
                <a:lnTo>
                  <a:pt x="1154337" y="85093"/>
                </a:lnTo>
                <a:lnTo>
                  <a:pt x="1161373" y="85082"/>
                </a:lnTo>
                <a:lnTo>
                  <a:pt x="1166224" y="92919"/>
                </a:lnTo>
                <a:lnTo>
                  <a:pt x="1170183" y="92911"/>
                </a:lnTo>
                <a:lnTo>
                  <a:pt x="1171957" y="99706"/>
                </a:lnTo>
                <a:lnTo>
                  <a:pt x="1178124" y="102830"/>
                </a:lnTo>
                <a:lnTo>
                  <a:pt x="1178577" y="108059"/>
                </a:lnTo>
                <a:lnTo>
                  <a:pt x="1182109" y="112234"/>
                </a:lnTo>
                <a:lnTo>
                  <a:pt x="1183883" y="116936"/>
                </a:lnTo>
                <a:lnTo>
                  <a:pt x="1180372" y="121652"/>
                </a:lnTo>
                <a:lnTo>
                  <a:pt x="1183030" y="127398"/>
                </a:lnTo>
                <a:lnTo>
                  <a:pt x="1188758" y="127905"/>
                </a:lnTo>
                <a:lnTo>
                  <a:pt x="1189624" y="122673"/>
                </a:lnTo>
                <a:lnTo>
                  <a:pt x="1199759" y="124733"/>
                </a:lnTo>
                <a:lnTo>
                  <a:pt x="1202857" y="128906"/>
                </a:lnTo>
                <a:lnTo>
                  <a:pt x="1207268" y="130459"/>
                </a:lnTo>
                <a:lnTo>
                  <a:pt x="1211696" y="136195"/>
                </a:lnTo>
                <a:lnTo>
                  <a:pt x="1220505" y="135113"/>
                </a:lnTo>
                <a:lnTo>
                  <a:pt x="1220505" y="135113"/>
                </a:lnTo>
                <a:lnTo>
                  <a:pt x="1223171" y="140331"/>
                </a:lnTo>
                <a:lnTo>
                  <a:pt x="1219223" y="144532"/>
                </a:lnTo>
                <a:lnTo>
                  <a:pt x="1218356" y="148196"/>
                </a:lnTo>
                <a:lnTo>
                  <a:pt x="1212206" y="153973"/>
                </a:lnTo>
                <a:lnTo>
                  <a:pt x="1204724" y="158184"/>
                </a:lnTo>
                <a:lnTo>
                  <a:pt x="1199869" y="157155"/>
                </a:lnTo>
                <a:lnTo>
                  <a:pt x="1198999" y="160819"/>
                </a:lnTo>
                <a:lnTo>
                  <a:pt x="1190623" y="162414"/>
                </a:lnTo>
                <a:lnTo>
                  <a:pt x="1187130" y="175496"/>
                </a:lnTo>
                <a:lnTo>
                  <a:pt x="1189810" y="185946"/>
                </a:lnTo>
                <a:lnTo>
                  <a:pt x="1185848" y="190663"/>
                </a:lnTo>
                <a:lnTo>
                  <a:pt x="1188506" y="193270"/>
                </a:lnTo>
                <a:lnTo>
                  <a:pt x="1188521" y="198498"/>
                </a:lnTo>
                <a:lnTo>
                  <a:pt x="1192518" y="205283"/>
                </a:lnTo>
                <a:lnTo>
                  <a:pt x="1204002" y="203154"/>
                </a:lnTo>
                <a:lnTo>
                  <a:pt x="1205844" y="223537"/>
                </a:lnTo>
                <a:lnTo>
                  <a:pt x="1204083" y="226157"/>
                </a:lnTo>
                <a:lnTo>
                  <a:pt x="1204106" y="232430"/>
                </a:lnTo>
                <a:lnTo>
                  <a:pt x="1206793" y="241307"/>
                </a:lnTo>
                <a:lnTo>
                  <a:pt x="1209460" y="244434"/>
                </a:lnTo>
                <a:lnTo>
                  <a:pt x="1208589" y="248096"/>
                </a:lnTo>
                <a:lnTo>
                  <a:pt x="1198415" y="251268"/>
                </a:lnTo>
                <a:lnTo>
                  <a:pt x="1194888" y="255984"/>
                </a:lnTo>
                <a:lnTo>
                  <a:pt x="1197570" y="263816"/>
                </a:lnTo>
                <a:lnTo>
                  <a:pt x="1211728" y="258539"/>
                </a:lnTo>
                <a:lnTo>
                  <a:pt x="1216165" y="260089"/>
                </a:lnTo>
                <a:lnTo>
                  <a:pt x="1213570" y="276303"/>
                </a:lnTo>
                <a:lnTo>
                  <a:pt x="1213620" y="288846"/>
                </a:lnTo>
                <a:lnTo>
                  <a:pt x="1210545" y="296697"/>
                </a:lnTo>
                <a:lnTo>
                  <a:pt x="1213663" y="299821"/>
                </a:lnTo>
                <a:lnTo>
                  <a:pt x="1215472" y="308175"/>
                </a:lnTo>
                <a:lnTo>
                  <a:pt x="1205713" y="310302"/>
                </a:lnTo>
                <a:lnTo>
                  <a:pt x="1199523" y="317640"/>
                </a:lnTo>
                <a:lnTo>
                  <a:pt x="1197299" y="316602"/>
                </a:lnTo>
                <a:lnTo>
                  <a:pt x="1180882" y="321875"/>
                </a:lnTo>
                <a:lnTo>
                  <a:pt x="1180890" y="325010"/>
                </a:lnTo>
                <a:lnTo>
                  <a:pt x="1184455" y="329181"/>
                </a:lnTo>
                <a:lnTo>
                  <a:pt x="1180477" y="337552"/>
                </a:lnTo>
                <a:lnTo>
                  <a:pt x="1182706" y="340158"/>
                </a:lnTo>
                <a:lnTo>
                  <a:pt x="1189379" y="341708"/>
                </a:lnTo>
                <a:lnTo>
                  <a:pt x="1190260" y="339092"/>
                </a:lnTo>
                <a:lnTo>
                  <a:pt x="1196931" y="340117"/>
                </a:lnTo>
                <a:lnTo>
                  <a:pt x="1204506" y="345316"/>
                </a:lnTo>
                <a:lnTo>
                  <a:pt x="1205421" y="352627"/>
                </a:lnTo>
                <a:lnTo>
                  <a:pt x="1203236" y="363606"/>
                </a:lnTo>
                <a:lnTo>
                  <a:pt x="1204584" y="367258"/>
                </a:lnTo>
                <a:lnTo>
                  <a:pt x="1201499" y="376150"/>
                </a:lnTo>
                <a:lnTo>
                  <a:pt x="1193040" y="376177"/>
                </a:lnTo>
                <a:lnTo>
                  <a:pt x="1189466" y="372009"/>
                </a:lnTo>
                <a:lnTo>
                  <a:pt x="1184579" y="375157"/>
                </a:lnTo>
                <a:lnTo>
                  <a:pt x="1183702" y="380383"/>
                </a:lnTo>
                <a:lnTo>
                  <a:pt x="1189497" y="382456"/>
                </a:lnTo>
                <a:lnTo>
                  <a:pt x="1195729" y="381915"/>
                </a:lnTo>
                <a:lnTo>
                  <a:pt x="1197971" y="386609"/>
                </a:lnTo>
                <a:lnTo>
                  <a:pt x="1193969" y="388711"/>
                </a:lnTo>
                <a:lnTo>
                  <a:pt x="1191314" y="394465"/>
                </a:lnTo>
                <a:lnTo>
                  <a:pt x="1186420" y="397091"/>
                </a:lnTo>
                <a:lnTo>
                  <a:pt x="1182851" y="395533"/>
                </a:lnTo>
                <a:lnTo>
                  <a:pt x="1181970" y="399192"/>
                </a:lnTo>
                <a:lnTo>
                  <a:pt x="1191330" y="399688"/>
                </a:lnTo>
                <a:lnTo>
                  <a:pt x="1194906" y="403333"/>
                </a:lnTo>
                <a:lnTo>
                  <a:pt x="1194890" y="398110"/>
                </a:lnTo>
                <a:lnTo>
                  <a:pt x="1192213" y="397074"/>
                </a:lnTo>
                <a:lnTo>
                  <a:pt x="1194875" y="393409"/>
                </a:lnTo>
                <a:lnTo>
                  <a:pt x="1200666" y="393391"/>
                </a:lnTo>
                <a:lnTo>
                  <a:pt x="1204689" y="397033"/>
                </a:lnTo>
                <a:lnTo>
                  <a:pt x="1204264" y="402780"/>
                </a:lnTo>
                <a:lnTo>
                  <a:pt x="1210975" y="409545"/>
                </a:lnTo>
                <a:lnTo>
                  <a:pt x="1218565" y="412127"/>
                </a:lnTo>
                <a:lnTo>
                  <a:pt x="1223490" y="416806"/>
                </a:lnTo>
                <a:lnTo>
                  <a:pt x="1221757" y="428825"/>
                </a:lnTo>
                <a:lnTo>
                  <a:pt x="1222661" y="431432"/>
                </a:lnTo>
                <a:lnTo>
                  <a:pt x="1232032" y="431390"/>
                </a:lnTo>
                <a:lnTo>
                  <a:pt x="1238743" y="435013"/>
                </a:lnTo>
                <a:lnTo>
                  <a:pt x="1238762" y="438668"/>
                </a:lnTo>
                <a:lnTo>
                  <a:pt x="1247243" y="438625"/>
                </a:lnTo>
                <a:lnTo>
                  <a:pt x="1250851" y="445393"/>
                </a:lnTo>
                <a:lnTo>
                  <a:pt x="1256664" y="446927"/>
                </a:lnTo>
                <a:lnTo>
                  <a:pt x="1258502" y="455793"/>
                </a:lnTo>
                <a:lnTo>
                  <a:pt x="1254949" y="459469"/>
                </a:lnTo>
                <a:lnTo>
                  <a:pt x="1250035" y="459496"/>
                </a:lnTo>
                <a:lnTo>
                  <a:pt x="1242453" y="462147"/>
                </a:lnTo>
                <a:lnTo>
                  <a:pt x="1246519" y="470479"/>
                </a:lnTo>
                <a:lnTo>
                  <a:pt x="1251000" y="472543"/>
                </a:lnTo>
                <a:lnTo>
                  <a:pt x="1250118" y="474636"/>
                </a:lnTo>
                <a:lnTo>
                  <a:pt x="1238983" y="483047"/>
                </a:lnTo>
                <a:lnTo>
                  <a:pt x="1236767" y="487235"/>
                </a:lnTo>
                <a:lnTo>
                  <a:pt x="1227374" y="487279"/>
                </a:lnTo>
                <a:lnTo>
                  <a:pt x="1226454" y="481540"/>
                </a:lnTo>
                <a:lnTo>
                  <a:pt x="1223762" y="479464"/>
                </a:lnTo>
                <a:lnTo>
                  <a:pt x="1216177" y="483672"/>
                </a:lnTo>
                <a:lnTo>
                  <a:pt x="1212126" y="476901"/>
                </a:lnTo>
                <a:lnTo>
                  <a:pt x="1211210" y="471162"/>
                </a:lnTo>
                <a:lnTo>
                  <a:pt x="1207621" y="467521"/>
                </a:lnTo>
                <a:lnTo>
                  <a:pt x="1200945" y="475897"/>
                </a:lnTo>
                <a:lnTo>
                  <a:pt x="1194250" y="479574"/>
                </a:lnTo>
                <a:lnTo>
                  <a:pt x="1189809" y="490028"/>
                </a:lnTo>
                <a:lnTo>
                  <a:pt x="1185792" y="493171"/>
                </a:lnTo>
                <a:lnTo>
                  <a:pt x="1180875" y="494750"/>
                </a:lnTo>
                <a:lnTo>
                  <a:pt x="1180453" y="505191"/>
                </a:lnTo>
                <a:lnTo>
                  <a:pt x="1174640" y="507814"/>
                </a:lnTo>
                <a:lnTo>
                  <a:pt x="1171963" y="511996"/>
                </a:lnTo>
                <a:lnTo>
                  <a:pt x="1172874" y="519301"/>
                </a:lnTo>
                <a:lnTo>
                  <a:pt x="1170646" y="525046"/>
                </a:lnTo>
                <a:lnTo>
                  <a:pt x="1167068" y="527663"/>
                </a:lnTo>
                <a:lnTo>
                  <a:pt x="1167076" y="531837"/>
                </a:lnTo>
                <a:lnTo>
                  <a:pt x="1163055" y="538629"/>
                </a:lnTo>
                <a:lnTo>
                  <a:pt x="1163073" y="548543"/>
                </a:lnTo>
                <a:lnTo>
                  <a:pt x="1173863" y="561045"/>
                </a:lnTo>
                <a:lnTo>
                  <a:pt x="1174776" y="568347"/>
                </a:lnTo>
                <a:lnTo>
                  <a:pt x="1166257" y="572538"/>
                </a:lnTo>
                <a:lnTo>
                  <a:pt x="1164469" y="576715"/>
                </a:lnTo>
                <a:lnTo>
                  <a:pt x="1160427" y="576200"/>
                </a:lnTo>
                <a:lnTo>
                  <a:pt x="1158636" y="579333"/>
                </a:lnTo>
                <a:lnTo>
                  <a:pt x="1163136" y="584542"/>
                </a:lnTo>
                <a:lnTo>
                  <a:pt x="1163136" y="584542"/>
                </a:lnTo>
                <a:lnTo>
                  <a:pt x="1159548" y="587679"/>
                </a:lnTo>
                <a:lnTo>
                  <a:pt x="1153709" y="587687"/>
                </a:lnTo>
                <a:lnTo>
                  <a:pt x="1149221" y="591866"/>
                </a:lnTo>
                <a:lnTo>
                  <a:pt x="1146522" y="588739"/>
                </a:lnTo>
                <a:lnTo>
                  <a:pt x="1138439" y="591355"/>
                </a:lnTo>
                <a:lnTo>
                  <a:pt x="1134842" y="587184"/>
                </a:lnTo>
                <a:lnTo>
                  <a:pt x="1129002" y="584578"/>
                </a:lnTo>
                <a:lnTo>
                  <a:pt x="1123611" y="576233"/>
                </a:lnTo>
                <a:lnTo>
                  <a:pt x="1111042" y="573101"/>
                </a:lnTo>
                <a:lnTo>
                  <a:pt x="1105660" y="565272"/>
                </a:lnTo>
                <a:lnTo>
                  <a:pt x="1110148" y="564231"/>
                </a:lnTo>
                <a:lnTo>
                  <a:pt x="1112841" y="561102"/>
                </a:lnTo>
                <a:lnTo>
                  <a:pt x="1112847" y="547014"/>
                </a:lnTo>
                <a:lnTo>
                  <a:pt x="1111056" y="540751"/>
                </a:lnTo>
                <a:lnTo>
                  <a:pt x="1111956" y="530837"/>
                </a:lnTo>
                <a:lnTo>
                  <a:pt x="1107477" y="527703"/>
                </a:lnTo>
                <a:lnTo>
                  <a:pt x="1100754" y="530308"/>
                </a:lnTo>
                <a:lnTo>
                  <a:pt x="1100765" y="516217"/>
                </a:lnTo>
                <a:lnTo>
                  <a:pt x="1107485" y="512046"/>
                </a:lnTo>
                <a:lnTo>
                  <a:pt x="1112861" y="505786"/>
                </a:lnTo>
                <a:lnTo>
                  <a:pt x="1109284" y="497433"/>
                </a:lnTo>
                <a:lnTo>
                  <a:pt x="1114210" y="486472"/>
                </a:lnTo>
                <a:lnTo>
                  <a:pt x="1115999" y="484907"/>
                </a:lnTo>
                <a:lnTo>
                  <a:pt x="1115106" y="479164"/>
                </a:lnTo>
                <a:lnTo>
                  <a:pt x="1117790" y="467157"/>
                </a:lnTo>
                <a:lnTo>
                  <a:pt x="1113324" y="460369"/>
                </a:lnTo>
                <a:lnTo>
                  <a:pt x="1113324" y="457236"/>
                </a:lnTo>
                <a:lnTo>
                  <a:pt x="1108414" y="451490"/>
                </a:lnTo>
                <a:lnTo>
                  <a:pt x="1101716" y="449919"/>
                </a:lnTo>
                <a:lnTo>
                  <a:pt x="1095916" y="444170"/>
                </a:lnTo>
                <a:lnTo>
                  <a:pt x="1093245" y="437378"/>
                </a:lnTo>
                <a:lnTo>
                  <a:pt x="1089232" y="434763"/>
                </a:lnTo>
                <a:lnTo>
                  <a:pt x="1082540" y="433186"/>
                </a:lnTo>
                <a:lnTo>
                  <a:pt x="1077179" y="436310"/>
                </a:lnTo>
                <a:lnTo>
                  <a:pt x="1066911" y="437333"/>
                </a:lnTo>
                <a:lnTo>
                  <a:pt x="1062887" y="439934"/>
                </a:lnTo>
                <a:lnTo>
                  <a:pt x="1060183" y="449849"/>
                </a:lnTo>
                <a:lnTo>
                  <a:pt x="1053492" y="447220"/>
                </a:lnTo>
                <a:lnTo>
                  <a:pt x="1051721" y="441993"/>
                </a:lnTo>
                <a:lnTo>
                  <a:pt x="1048147" y="443027"/>
                </a:lnTo>
                <a:lnTo>
                  <a:pt x="1047241" y="447201"/>
                </a:lnTo>
                <a:lnTo>
                  <a:pt x="1040530" y="450834"/>
                </a:lnTo>
                <a:lnTo>
                  <a:pt x="1036533" y="444554"/>
                </a:lnTo>
                <a:lnTo>
                  <a:pt x="1032069" y="444538"/>
                </a:lnTo>
                <a:lnTo>
                  <a:pt x="1025390" y="439812"/>
                </a:lnTo>
                <a:lnTo>
                  <a:pt x="1025399" y="437723"/>
                </a:lnTo>
                <a:lnTo>
                  <a:pt x="1017811" y="437691"/>
                </a:lnTo>
                <a:lnTo>
                  <a:pt x="1016040" y="434550"/>
                </a:lnTo>
                <a:lnTo>
                  <a:pt x="1008470" y="430860"/>
                </a:lnTo>
                <a:lnTo>
                  <a:pt x="1005343" y="431367"/>
                </a:lnTo>
                <a:lnTo>
                  <a:pt x="1007547" y="437122"/>
                </a:lnTo>
                <a:lnTo>
                  <a:pt x="1004374" y="447028"/>
                </a:lnTo>
                <a:lnTo>
                  <a:pt x="1000786" y="450143"/>
                </a:lnTo>
                <a:lnTo>
                  <a:pt x="1003437" y="455900"/>
                </a:lnTo>
                <a:lnTo>
                  <a:pt x="997618" y="457959"/>
                </a:lnTo>
                <a:lnTo>
                  <a:pt x="994949" y="455856"/>
                </a:lnTo>
                <a:lnTo>
                  <a:pt x="990514" y="450089"/>
                </a:lnTo>
                <a:lnTo>
                  <a:pt x="984721" y="447967"/>
                </a:lnTo>
                <a:lnTo>
                  <a:pt x="984735" y="445356"/>
                </a:lnTo>
                <a:lnTo>
                  <a:pt x="978931" y="445322"/>
                </a:lnTo>
                <a:lnTo>
                  <a:pt x="977161" y="442701"/>
                </a:lnTo>
                <a:lnTo>
                  <a:pt x="972247" y="443192"/>
                </a:lnTo>
                <a:lnTo>
                  <a:pt x="968699" y="439514"/>
                </a:lnTo>
                <a:lnTo>
                  <a:pt x="964668" y="441577"/>
                </a:lnTo>
                <a:lnTo>
                  <a:pt x="961107" y="439986"/>
                </a:lnTo>
                <a:lnTo>
                  <a:pt x="966038" y="436886"/>
                </a:lnTo>
                <a:lnTo>
                  <a:pt x="962959" y="430077"/>
                </a:lnTo>
                <a:lnTo>
                  <a:pt x="964782" y="424344"/>
                </a:lnTo>
                <a:lnTo>
                  <a:pt x="962123" y="421715"/>
                </a:lnTo>
                <a:lnTo>
                  <a:pt x="956324" y="421676"/>
                </a:lnTo>
                <a:lnTo>
                  <a:pt x="947838" y="423182"/>
                </a:lnTo>
                <a:lnTo>
                  <a:pt x="948768" y="417966"/>
                </a:lnTo>
                <a:lnTo>
                  <a:pt x="945294" y="405405"/>
                </a:lnTo>
                <a:lnTo>
                  <a:pt x="939499" y="405361"/>
                </a:lnTo>
                <a:lnTo>
                  <a:pt x="936853" y="401685"/>
                </a:lnTo>
                <a:lnTo>
                  <a:pt x="929277" y="401624"/>
                </a:lnTo>
                <a:lnTo>
                  <a:pt x="925694" y="403684"/>
                </a:lnTo>
                <a:lnTo>
                  <a:pt x="923492" y="400532"/>
                </a:lnTo>
                <a:lnTo>
                  <a:pt x="906604" y="395161"/>
                </a:lnTo>
                <a:lnTo>
                  <a:pt x="905704" y="396197"/>
                </a:lnTo>
                <a:lnTo>
                  <a:pt x="897258" y="394029"/>
                </a:lnTo>
                <a:lnTo>
                  <a:pt x="891861" y="399201"/>
                </a:lnTo>
                <a:lnTo>
                  <a:pt x="889674" y="395001"/>
                </a:lnTo>
                <a:lnTo>
                  <a:pt x="882110" y="393880"/>
                </a:lnTo>
                <a:lnTo>
                  <a:pt x="876361" y="389643"/>
                </a:lnTo>
                <a:lnTo>
                  <a:pt x="875085" y="383883"/>
                </a:lnTo>
                <a:lnTo>
                  <a:pt x="866195" y="382221"/>
                </a:lnTo>
                <a:lnTo>
                  <a:pt x="866691" y="377525"/>
                </a:lnTo>
                <a:lnTo>
                  <a:pt x="864460" y="378024"/>
                </a:lnTo>
                <a:lnTo>
                  <a:pt x="861668" y="388963"/>
                </a:lnTo>
                <a:lnTo>
                  <a:pt x="868322" y="391647"/>
                </a:lnTo>
                <a:lnTo>
                  <a:pt x="868277" y="395826"/>
                </a:lnTo>
                <a:lnTo>
                  <a:pt x="871830" y="396908"/>
                </a:lnTo>
                <a:lnTo>
                  <a:pt x="872677" y="401096"/>
                </a:lnTo>
                <a:lnTo>
                  <a:pt x="868989" y="412547"/>
                </a:lnTo>
                <a:lnTo>
                  <a:pt x="864931" y="416682"/>
                </a:lnTo>
                <a:lnTo>
                  <a:pt x="860471" y="416633"/>
                </a:lnTo>
                <a:lnTo>
                  <a:pt x="857737" y="421826"/>
                </a:lnTo>
                <a:lnTo>
                  <a:pt x="860408" y="422378"/>
                </a:lnTo>
                <a:lnTo>
                  <a:pt x="863874" y="431816"/>
                </a:lnTo>
                <a:lnTo>
                  <a:pt x="863828" y="435994"/>
                </a:lnTo>
                <a:lnTo>
                  <a:pt x="861116" y="439097"/>
                </a:lnTo>
                <a:lnTo>
                  <a:pt x="861906" y="448505"/>
                </a:lnTo>
                <a:lnTo>
                  <a:pt x="863647" y="452702"/>
                </a:lnTo>
                <a:lnTo>
                  <a:pt x="862707" y="456869"/>
                </a:lnTo>
                <a:lnTo>
                  <a:pt x="857347" y="456810"/>
                </a:lnTo>
                <a:lnTo>
                  <a:pt x="853273" y="461463"/>
                </a:lnTo>
                <a:lnTo>
                  <a:pt x="850151" y="460905"/>
                </a:lnTo>
                <a:lnTo>
                  <a:pt x="844717" y="467108"/>
                </a:lnTo>
                <a:lnTo>
                  <a:pt x="842843" y="474396"/>
                </a:lnTo>
                <a:lnTo>
                  <a:pt x="845483" y="478081"/>
                </a:lnTo>
                <a:lnTo>
                  <a:pt x="843590" y="486934"/>
                </a:lnTo>
                <a:lnTo>
                  <a:pt x="844418" y="492686"/>
                </a:lnTo>
                <a:lnTo>
                  <a:pt x="838571" y="495228"/>
                </a:lnTo>
                <a:lnTo>
                  <a:pt x="835023" y="492575"/>
                </a:lnTo>
                <a:lnTo>
                  <a:pt x="828331" y="490927"/>
                </a:lnTo>
                <a:lnTo>
                  <a:pt x="824265" y="494008"/>
                </a:lnTo>
                <a:lnTo>
                  <a:pt x="823423" y="489821"/>
                </a:lnTo>
                <a:lnTo>
                  <a:pt x="818128" y="484012"/>
                </a:lnTo>
                <a:lnTo>
                  <a:pt x="813243" y="481338"/>
                </a:lnTo>
                <a:lnTo>
                  <a:pt x="806612" y="475508"/>
                </a:lnTo>
                <a:lnTo>
                  <a:pt x="803887" y="478604"/>
                </a:lnTo>
                <a:lnTo>
                  <a:pt x="794440" y="482652"/>
                </a:lnTo>
                <a:lnTo>
                  <a:pt x="794404" y="485262"/>
                </a:lnTo>
                <a:lnTo>
                  <a:pt x="800644" y="486914"/>
                </a:lnTo>
                <a:lnTo>
                  <a:pt x="800147" y="490561"/>
                </a:lnTo>
                <a:lnTo>
                  <a:pt x="795227" y="490494"/>
                </a:lnTo>
                <a:lnTo>
                  <a:pt x="791488" y="501927"/>
                </a:lnTo>
                <a:lnTo>
                  <a:pt x="793257" y="503517"/>
                </a:lnTo>
                <a:lnTo>
                  <a:pt x="790014" y="511302"/>
                </a:lnTo>
                <a:lnTo>
                  <a:pt x="791689" y="519677"/>
                </a:lnTo>
                <a:lnTo>
                  <a:pt x="789002" y="519640"/>
                </a:lnTo>
                <a:lnTo>
                  <a:pt x="784560" y="516967"/>
                </a:lnTo>
                <a:lnTo>
                  <a:pt x="783545" y="525304"/>
                </a:lnTo>
                <a:lnTo>
                  <a:pt x="778640" y="523668"/>
                </a:lnTo>
                <a:lnTo>
                  <a:pt x="777660" y="529395"/>
                </a:lnTo>
                <a:lnTo>
                  <a:pt x="779333" y="537769"/>
                </a:lnTo>
                <a:lnTo>
                  <a:pt x="786953" y="537878"/>
                </a:lnTo>
                <a:lnTo>
                  <a:pt x="785982" y="543083"/>
                </a:lnTo>
                <a:lnTo>
                  <a:pt x="792715" y="542655"/>
                </a:lnTo>
                <a:lnTo>
                  <a:pt x="790379" y="549407"/>
                </a:lnTo>
                <a:lnTo>
                  <a:pt x="796194" y="550530"/>
                </a:lnTo>
                <a:lnTo>
                  <a:pt x="799235" y="557877"/>
                </a:lnTo>
                <a:lnTo>
                  <a:pt x="806364" y="561626"/>
                </a:lnTo>
                <a:lnTo>
                  <a:pt x="805411" y="565787"/>
                </a:lnTo>
                <a:lnTo>
                  <a:pt x="800047" y="564150"/>
                </a:lnTo>
                <a:lnTo>
                  <a:pt x="789234" y="567132"/>
                </a:lnTo>
                <a:lnTo>
                  <a:pt x="783619" y="583227"/>
                </a:lnTo>
                <a:lnTo>
                  <a:pt x="781291" y="588932"/>
                </a:lnTo>
                <a:lnTo>
                  <a:pt x="777758" y="584707"/>
                </a:lnTo>
                <a:lnTo>
                  <a:pt x="772733" y="590373"/>
                </a:lnTo>
                <a:lnTo>
                  <a:pt x="772657" y="595589"/>
                </a:lnTo>
                <a:lnTo>
                  <a:pt x="774774" y="604487"/>
                </a:lnTo>
                <a:lnTo>
                  <a:pt x="773327" y="611247"/>
                </a:lnTo>
                <a:lnTo>
                  <a:pt x="769729" y="611194"/>
                </a:lnTo>
                <a:lnTo>
                  <a:pt x="761123" y="615238"/>
                </a:lnTo>
                <a:lnTo>
                  <a:pt x="760287" y="611053"/>
                </a:lnTo>
                <a:lnTo>
                  <a:pt x="751728" y="611965"/>
                </a:lnTo>
                <a:lnTo>
                  <a:pt x="749832" y="618194"/>
                </a:lnTo>
                <a:lnTo>
                  <a:pt x="752434" y="624493"/>
                </a:lnTo>
                <a:lnTo>
                  <a:pt x="748867" y="622351"/>
                </a:lnTo>
                <a:lnTo>
                  <a:pt x="743845" y="626966"/>
                </a:lnTo>
                <a:lnTo>
                  <a:pt x="749685" y="627580"/>
                </a:lnTo>
                <a:lnTo>
                  <a:pt x="745587" y="630645"/>
                </a:lnTo>
                <a:lnTo>
                  <a:pt x="741095" y="630052"/>
                </a:lnTo>
                <a:lnTo>
                  <a:pt x="740603" y="632651"/>
                </a:lnTo>
                <a:lnTo>
                  <a:pt x="744629" y="634280"/>
                </a:lnTo>
                <a:lnTo>
                  <a:pt x="743655" y="638958"/>
                </a:lnTo>
                <a:lnTo>
                  <a:pt x="739995" y="642550"/>
                </a:lnTo>
                <a:lnTo>
                  <a:pt x="740820" y="647256"/>
                </a:lnTo>
                <a:lnTo>
                  <a:pt x="744407" y="648356"/>
                </a:lnTo>
                <a:lnTo>
                  <a:pt x="747043" y="652569"/>
                </a:lnTo>
                <a:lnTo>
                  <a:pt x="743390" y="655640"/>
                </a:lnTo>
                <a:lnTo>
                  <a:pt x="743390" y="655640"/>
                </a:lnTo>
                <a:lnTo>
                  <a:pt x="738936" y="652441"/>
                </a:lnTo>
                <a:lnTo>
                  <a:pt x="738402" y="657646"/>
                </a:lnTo>
                <a:lnTo>
                  <a:pt x="730241" y="660642"/>
                </a:lnTo>
                <a:lnTo>
                  <a:pt x="726238" y="657448"/>
                </a:lnTo>
                <a:lnTo>
                  <a:pt x="726307" y="653277"/>
                </a:lnTo>
                <a:lnTo>
                  <a:pt x="722244" y="653731"/>
                </a:lnTo>
                <a:lnTo>
                  <a:pt x="713739" y="650459"/>
                </a:lnTo>
                <a:lnTo>
                  <a:pt x="720565" y="646403"/>
                </a:lnTo>
                <a:lnTo>
                  <a:pt x="719735" y="642217"/>
                </a:lnTo>
                <a:lnTo>
                  <a:pt x="722463" y="640699"/>
                </a:lnTo>
                <a:lnTo>
                  <a:pt x="720723" y="637019"/>
                </a:lnTo>
                <a:lnTo>
                  <a:pt x="716231" y="636421"/>
                </a:lnTo>
                <a:lnTo>
                  <a:pt x="716373" y="628080"/>
                </a:lnTo>
                <a:lnTo>
                  <a:pt x="712269" y="631139"/>
                </a:lnTo>
                <a:lnTo>
                  <a:pt x="708741" y="626906"/>
                </a:lnTo>
                <a:lnTo>
                  <a:pt x="699164" y="634039"/>
                </a:lnTo>
                <a:lnTo>
                  <a:pt x="696004" y="634504"/>
                </a:lnTo>
                <a:lnTo>
                  <a:pt x="694973" y="641787"/>
                </a:lnTo>
                <a:lnTo>
                  <a:pt x="691211" y="650584"/>
                </a:lnTo>
                <a:lnTo>
                  <a:pt x="689401" y="651073"/>
                </a:lnTo>
                <a:lnTo>
                  <a:pt x="691099" y="656839"/>
                </a:lnTo>
                <a:lnTo>
                  <a:pt x="685242" y="656733"/>
                </a:lnTo>
                <a:lnTo>
                  <a:pt x="684265" y="660887"/>
                </a:lnTo>
                <a:lnTo>
                  <a:pt x="680055" y="669151"/>
                </a:lnTo>
                <a:lnTo>
                  <a:pt x="673716" y="670597"/>
                </a:lnTo>
                <a:lnTo>
                  <a:pt x="676324" y="675860"/>
                </a:lnTo>
                <a:lnTo>
                  <a:pt x="675383" y="677927"/>
                </a:lnTo>
                <a:lnTo>
                  <a:pt x="669511" y="678338"/>
                </a:lnTo>
                <a:lnTo>
                  <a:pt x="663299" y="673006"/>
                </a:lnTo>
                <a:lnTo>
                  <a:pt x="661886" y="676107"/>
                </a:lnTo>
                <a:lnTo>
                  <a:pt x="658289" y="675516"/>
                </a:lnTo>
                <a:lnTo>
                  <a:pt x="657458" y="671851"/>
                </a:lnTo>
                <a:lnTo>
                  <a:pt x="651578" y="672778"/>
                </a:lnTo>
                <a:lnTo>
                  <a:pt x="649682" y="677433"/>
                </a:lnTo>
                <a:lnTo>
                  <a:pt x="646484" y="679455"/>
                </a:lnTo>
                <a:lnTo>
                  <a:pt x="646401" y="683624"/>
                </a:lnTo>
                <a:lnTo>
                  <a:pt x="651332" y="685285"/>
                </a:lnTo>
                <a:lnTo>
                  <a:pt x="653085" y="687926"/>
                </a:lnTo>
                <a:lnTo>
                  <a:pt x="650317" y="691000"/>
                </a:lnTo>
                <a:lnTo>
                  <a:pt x="651086" y="697791"/>
                </a:lnTo>
                <a:lnTo>
                  <a:pt x="645209" y="698196"/>
                </a:lnTo>
                <a:lnTo>
                  <a:pt x="644804" y="718515"/>
                </a:lnTo>
                <a:lnTo>
                  <a:pt x="639300" y="722574"/>
                </a:lnTo>
                <a:lnTo>
                  <a:pt x="635255" y="721449"/>
                </a:lnTo>
                <a:lnTo>
                  <a:pt x="627533" y="723376"/>
                </a:lnTo>
                <a:lnTo>
                  <a:pt x="625661" y="726464"/>
                </a:lnTo>
                <a:lnTo>
                  <a:pt x="621252" y="721161"/>
                </a:lnTo>
                <a:lnTo>
                  <a:pt x="617187" y="721075"/>
                </a:lnTo>
                <a:lnTo>
                  <a:pt x="617044" y="727847"/>
                </a:lnTo>
                <a:lnTo>
                  <a:pt x="621089" y="728974"/>
                </a:lnTo>
                <a:lnTo>
                  <a:pt x="624617" y="733217"/>
                </a:lnTo>
                <a:lnTo>
                  <a:pt x="622712" y="737867"/>
                </a:lnTo>
                <a:lnTo>
                  <a:pt x="617662" y="741408"/>
                </a:lnTo>
                <a:lnTo>
                  <a:pt x="614079" y="739770"/>
                </a:lnTo>
                <a:lnTo>
                  <a:pt x="613483" y="746531"/>
                </a:lnTo>
                <a:lnTo>
                  <a:pt x="614807" y="748122"/>
                </a:lnTo>
                <a:lnTo>
                  <a:pt x="609788" y="750099"/>
                </a:lnTo>
                <a:lnTo>
                  <a:pt x="608705" y="758412"/>
                </a:lnTo>
                <a:lnTo>
                  <a:pt x="604667" y="756762"/>
                </a:lnTo>
                <a:lnTo>
                  <a:pt x="603411" y="752046"/>
                </a:lnTo>
                <a:lnTo>
                  <a:pt x="599397" y="749354"/>
                </a:lnTo>
                <a:lnTo>
                  <a:pt x="597736" y="742544"/>
                </a:lnTo>
                <a:lnTo>
                  <a:pt x="592522" y="753371"/>
                </a:lnTo>
                <a:lnTo>
                  <a:pt x="589808" y="753311"/>
                </a:lnTo>
                <a:lnTo>
                  <a:pt x="590027" y="743416"/>
                </a:lnTo>
                <a:lnTo>
                  <a:pt x="583234" y="743785"/>
                </a:lnTo>
                <a:lnTo>
                  <a:pt x="583058" y="751597"/>
                </a:lnTo>
                <a:lnTo>
                  <a:pt x="577178" y="751464"/>
                </a:lnTo>
                <a:lnTo>
                  <a:pt x="577859" y="761378"/>
                </a:lnTo>
                <a:lnTo>
                  <a:pt x="571976" y="761244"/>
                </a:lnTo>
                <a:lnTo>
                  <a:pt x="568296" y="763764"/>
                </a:lnTo>
                <a:lnTo>
                  <a:pt x="566329" y="770491"/>
                </a:lnTo>
                <a:lnTo>
                  <a:pt x="552713" y="771734"/>
                </a:lnTo>
                <a:lnTo>
                  <a:pt x="554315" y="780628"/>
                </a:lnTo>
                <a:lnTo>
                  <a:pt x="558292" y="784889"/>
                </a:lnTo>
                <a:lnTo>
                  <a:pt x="554571" y="788968"/>
                </a:lnTo>
                <a:lnTo>
                  <a:pt x="559076" y="790115"/>
                </a:lnTo>
                <a:lnTo>
                  <a:pt x="552207" y="793078"/>
                </a:lnTo>
                <a:lnTo>
                  <a:pt x="552059" y="799325"/>
                </a:lnTo>
                <a:lnTo>
                  <a:pt x="558856" y="799485"/>
                </a:lnTo>
                <a:lnTo>
                  <a:pt x="556811" y="809331"/>
                </a:lnTo>
                <a:lnTo>
                  <a:pt x="563587" y="810531"/>
                </a:lnTo>
                <a:lnTo>
                  <a:pt x="564410" y="814196"/>
                </a:lnTo>
                <a:lnTo>
                  <a:pt x="559275" y="820324"/>
                </a:lnTo>
                <a:lnTo>
                  <a:pt x="554739" y="820217"/>
                </a:lnTo>
                <a:lnTo>
                  <a:pt x="553992" y="813431"/>
                </a:lnTo>
                <a:lnTo>
                  <a:pt x="548979" y="814353"/>
                </a:lnTo>
                <a:lnTo>
                  <a:pt x="549812" y="817498"/>
                </a:lnTo>
                <a:lnTo>
                  <a:pt x="543034" y="816294"/>
                </a:lnTo>
                <a:lnTo>
                  <a:pt x="542227" y="812108"/>
                </a:lnTo>
                <a:lnTo>
                  <a:pt x="538676" y="808898"/>
                </a:lnTo>
                <a:lnTo>
                  <a:pt x="536346" y="811445"/>
                </a:lnTo>
                <a:lnTo>
                  <a:pt x="526785" y="812772"/>
                </a:lnTo>
                <a:lnTo>
                  <a:pt x="528886" y="819593"/>
                </a:lnTo>
                <a:lnTo>
                  <a:pt x="525672" y="821076"/>
                </a:lnTo>
                <a:lnTo>
                  <a:pt x="525840" y="814311"/>
                </a:lnTo>
                <a:lnTo>
                  <a:pt x="519596" y="809989"/>
                </a:lnTo>
                <a:lnTo>
                  <a:pt x="516396" y="810950"/>
                </a:lnTo>
                <a:lnTo>
                  <a:pt x="513557" y="815565"/>
                </a:lnTo>
                <a:lnTo>
                  <a:pt x="510462" y="812362"/>
                </a:lnTo>
                <a:lnTo>
                  <a:pt x="502300" y="812153"/>
                </a:lnTo>
                <a:lnTo>
                  <a:pt x="489481" y="816506"/>
                </a:lnTo>
                <a:lnTo>
                  <a:pt x="483709" y="811666"/>
                </a:lnTo>
                <a:lnTo>
                  <a:pt x="483958" y="802299"/>
                </a:lnTo>
                <a:lnTo>
                  <a:pt x="481197" y="803788"/>
                </a:lnTo>
                <a:lnTo>
                  <a:pt x="473618" y="798897"/>
                </a:lnTo>
                <a:lnTo>
                  <a:pt x="470659" y="807671"/>
                </a:lnTo>
                <a:lnTo>
                  <a:pt x="466593" y="807039"/>
                </a:lnTo>
                <a:lnTo>
                  <a:pt x="464936" y="801265"/>
                </a:lnTo>
                <a:lnTo>
                  <a:pt x="460023" y="798526"/>
                </a:lnTo>
                <a:lnTo>
                  <a:pt x="455419" y="801003"/>
                </a:lnTo>
                <a:lnTo>
                  <a:pt x="452290" y="799353"/>
                </a:lnTo>
                <a:lnTo>
                  <a:pt x="450666" y="792537"/>
                </a:lnTo>
                <a:lnTo>
                  <a:pt x="444426" y="788715"/>
                </a:lnTo>
                <a:lnTo>
                  <a:pt x="440990" y="797994"/>
                </a:lnTo>
                <a:lnTo>
                  <a:pt x="440842" y="803198"/>
                </a:lnTo>
                <a:lnTo>
                  <a:pt x="434905" y="804591"/>
                </a:lnTo>
                <a:lnTo>
                  <a:pt x="435194" y="810328"/>
                </a:lnTo>
                <a:lnTo>
                  <a:pt x="439684" y="812018"/>
                </a:lnTo>
                <a:lnTo>
                  <a:pt x="438585" y="818757"/>
                </a:lnTo>
                <a:lnTo>
                  <a:pt x="442973" y="824089"/>
                </a:lnTo>
                <a:lnTo>
                  <a:pt x="446149" y="824178"/>
                </a:lnTo>
                <a:lnTo>
                  <a:pt x="447686" y="834114"/>
                </a:lnTo>
                <a:lnTo>
                  <a:pt x="441654" y="838630"/>
                </a:lnTo>
                <a:lnTo>
                  <a:pt x="441522" y="843312"/>
                </a:lnTo>
                <a:lnTo>
                  <a:pt x="448113" y="851307"/>
                </a:lnTo>
                <a:lnTo>
                  <a:pt x="448774" y="860174"/>
                </a:lnTo>
                <a:lnTo>
                  <a:pt x="446048" y="860098"/>
                </a:lnTo>
                <a:lnTo>
                  <a:pt x="443205" y="864182"/>
                </a:lnTo>
                <a:lnTo>
                  <a:pt x="447735" y="864829"/>
                </a:lnTo>
                <a:lnTo>
                  <a:pt x="446548" y="874685"/>
                </a:lnTo>
                <a:lnTo>
                  <a:pt x="448309" y="876816"/>
                </a:lnTo>
                <a:lnTo>
                  <a:pt x="442765" y="879783"/>
                </a:lnTo>
                <a:lnTo>
                  <a:pt x="437882" y="875482"/>
                </a:lnTo>
                <a:lnTo>
                  <a:pt x="438044" y="869761"/>
                </a:lnTo>
                <a:lnTo>
                  <a:pt x="431226" y="869566"/>
                </a:lnTo>
                <a:lnTo>
                  <a:pt x="431032" y="876327"/>
                </a:lnTo>
                <a:lnTo>
                  <a:pt x="426046" y="875663"/>
                </a:lnTo>
                <a:lnTo>
                  <a:pt x="422303" y="879197"/>
                </a:lnTo>
                <a:lnTo>
                  <a:pt x="415681" y="872238"/>
                </a:lnTo>
                <a:lnTo>
                  <a:pt x="410119" y="875718"/>
                </a:lnTo>
                <a:lnTo>
                  <a:pt x="404271" y="873462"/>
                </a:lnTo>
                <a:lnTo>
                  <a:pt x="398236" y="877445"/>
                </a:lnTo>
                <a:lnTo>
                  <a:pt x="386870" y="877101"/>
                </a:lnTo>
                <a:lnTo>
                  <a:pt x="387494" y="886488"/>
                </a:lnTo>
                <a:lnTo>
                  <a:pt x="383648" y="893135"/>
                </a:lnTo>
                <a:lnTo>
                  <a:pt x="379585" y="891970"/>
                </a:lnTo>
                <a:lnTo>
                  <a:pt x="377637" y="896073"/>
                </a:lnTo>
                <a:lnTo>
                  <a:pt x="370812" y="895861"/>
                </a:lnTo>
                <a:lnTo>
                  <a:pt x="371867" y="891210"/>
                </a:lnTo>
                <a:lnTo>
                  <a:pt x="367302" y="891588"/>
                </a:lnTo>
                <a:lnTo>
                  <a:pt x="364167" y="889928"/>
                </a:lnTo>
                <a:lnTo>
                  <a:pt x="361601" y="884643"/>
                </a:lnTo>
                <a:lnTo>
                  <a:pt x="357557" y="882954"/>
                </a:lnTo>
                <a:lnTo>
                  <a:pt x="356829" y="877206"/>
                </a:lnTo>
                <a:lnTo>
                  <a:pt x="347182" y="880020"/>
                </a:lnTo>
                <a:lnTo>
                  <a:pt x="342735" y="876754"/>
                </a:lnTo>
                <a:lnTo>
                  <a:pt x="340361" y="879800"/>
                </a:lnTo>
                <a:lnTo>
                  <a:pt x="332699" y="877468"/>
                </a:lnTo>
                <a:lnTo>
                  <a:pt x="330778" y="880528"/>
                </a:lnTo>
                <a:lnTo>
                  <a:pt x="336588" y="883841"/>
                </a:lnTo>
                <a:lnTo>
                  <a:pt x="336435" y="888520"/>
                </a:lnTo>
                <a:lnTo>
                  <a:pt x="333723" y="887911"/>
                </a:lnTo>
                <a:lnTo>
                  <a:pt x="327672" y="891876"/>
                </a:lnTo>
                <a:lnTo>
                  <a:pt x="329013" y="906490"/>
                </a:lnTo>
                <a:lnTo>
                  <a:pt x="318544" y="906143"/>
                </a:lnTo>
                <a:lnTo>
                  <a:pt x="317581" y="907672"/>
                </a:lnTo>
                <a:lnTo>
                  <a:pt x="307023" y="909919"/>
                </a:lnTo>
                <a:lnTo>
                  <a:pt x="302784" y="913938"/>
                </a:lnTo>
                <a:lnTo>
                  <a:pt x="294079" y="915201"/>
                </a:lnTo>
                <a:lnTo>
                  <a:pt x="292936" y="921925"/>
                </a:lnTo>
                <a:lnTo>
                  <a:pt x="289694" y="923374"/>
                </a:lnTo>
                <a:lnTo>
                  <a:pt x="287710" y="927988"/>
                </a:lnTo>
                <a:lnTo>
                  <a:pt x="292597" y="931798"/>
                </a:lnTo>
                <a:lnTo>
                  <a:pt x="291596" y="934364"/>
                </a:lnTo>
                <a:lnTo>
                  <a:pt x="283849" y="934097"/>
                </a:lnTo>
                <a:lnTo>
                  <a:pt x="283741" y="937214"/>
                </a:lnTo>
                <a:lnTo>
                  <a:pt x="276722" y="942171"/>
                </a:lnTo>
                <a:lnTo>
                  <a:pt x="271287" y="940940"/>
                </a:lnTo>
                <a:lnTo>
                  <a:pt x="273221" y="937887"/>
                </a:lnTo>
                <a:lnTo>
                  <a:pt x="270122" y="935177"/>
                </a:lnTo>
                <a:lnTo>
                  <a:pt x="270379" y="927903"/>
                </a:lnTo>
                <a:lnTo>
                  <a:pt x="261648" y="929674"/>
                </a:lnTo>
                <a:lnTo>
                  <a:pt x="259155" y="922822"/>
                </a:lnTo>
                <a:lnTo>
                  <a:pt x="256292" y="926361"/>
                </a:lnTo>
                <a:lnTo>
                  <a:pt x="257872" y="933181"/>
                </a:lnTo>
                <a:lnTo>
                  <a:pt x="247240" y="936959"/>
                </a:lnTo>
                <a:lnTo>
                  <a:pt x="245609" y="944182"/>
                </a:lnTo>
                <a:lnTo>
                  <a:pt x="240157" y="943464"/>
                </a:lnTo>
                <a:lnTo>
                  <a:pt x="241201" y="939861"/>
                </a:lnTo>
                <a:lnTo>
                  <a:pt x="237478" y="941805"/>
                </a:lnTo>
                <a:lnTo>
                  <a:pt x="234325" y="940649"/>
                </a:lnTo>
                <a:lnTo>
                  <a:pt x="234020" y="948960"/>
                </a:lnTo>
                <a:lnTo>
                  <a:pt x="231437" y="944704"/>
                </a:lnTo>
                <a:lnTo>
                  <a:pt x="225568" y="942926"/>
                </a:lnTo>
                <a:lnTo>
                  <a:pt x="228092" y="948742"/>
                </a:lnTo>
                <a:lnTo>
                  <a:pt x="222561" y="950097"/>
                </a:lnTo>
                <a:lnTo>
                  <a:pt x="227025" y="952863"/>
                </a:lnTo>
                <a:lnTo>
                  <a:pt x="230372" y="948826"/>
                </a:lnTo>
                <a:lnTo>
                  <a:pt x="229268" y="953986"/>
                </a:lnTo>
                <a:lnTo>
                  <a:pt x="233676" y="958309"/>
                </a:lnTo>
                <a:lnTo>
                  <a:pt x="236432" y="957890"/>
                </a:lnTo>
                <a:lnTo>
                  <a:pt x="236565" y="966736"/>
                </a:lnTo>
                <a:lnTo>
                  <a:pt x="240159" y="968428"/>
                </a:lnTo>
                <a:lnTo>
                  <a:pt x="239075" y="973068"/>
                </a:lnTo>
                <a:lnTo>
                  <a:pt x="237364" y="969885"/>
                </a:lnTo>
                <a:lnTo>
                  <a:pt x="233237" y="970254"/>
                </a:lnTo>
                <a:lnTo>
                  <a:pt x="236793" y="985463"/>
                </a:lnTo>
                <a:lnTo>
                  <a:pt x="233520" y="987423"/>
                </a:lnTo>
                <a:lnTo>
                  <a:pt x="237574" y="989131"/>
                </a:lnTo>
                <a:lnTo>
                  <a:pt x="237707" y="985497"/>
                </a:lnTo>
                <a:lnTo>
                  <a:pt x="237707" y="985497"/>
                </a:lnTo>
                <a:lnTo>
                  <a:pt x="237707" y="985497"/>
                </a:lnTo>
                <a:lnTo>
                  <a:pt x="237707" y="985497"/>
                </a:lnTo>
                <a:lnTo>
                  <a:pt x="243187" y="985697"/>
                </a:lnTo>
                <a:lnTo>
                  <a:pt x="243093" y="988293"/>
                </a:lnTo>
                <a:lnTo>
                  <a:pt x="247223" y="987922"/>
                </a:lnTo>
                <a:lnTo>
                  <a:pt x="247986" y="992109"/>
                </a:lnTo>
                <a:lnTo>
                  <a:pt x="257505" y="994530"/>
                </a:lnTo>
                <a:lnTo>
                  <a:pt x="261488" y="998311"/>
                </a:lnTo>
                <a:lnTo>
                  <a:pt x="262255" y="1002497"/>
                </a:lnTo>
                <a:lnTo>
                  <a:pt x="258963" y="1004978"/>
                </a:lnTo>
                <a:lnTo>
                  <a:pt x="257808" y="1011694"/>
                </a:lnTo>
                <a:lnTo>
                  <a:pt x="258463" y="1018993"/>
                </a:lnTo>
                <a:lnTo>
                  <a:pt x="255626" y="1021490"/>
                </a:lnTo>
                <a:lnTo>
                  <a:pt x="253890" y="1018830"/>
                </a:lnTo>
                <a:lnTo>
                  <a:pt x="248915" y="1017092"/>
                </a:lnTo>
                <a:lnTo>
                  <a:pt x="243221" y="1022602"/>
                </a:lnTo>
                <a:lnTo>
                  <a:pt x="240018" y="1022486"/>
                </a:lnTo>
                <a:lnTo>
                  <a:pt x="238038" y="1026571"/>
                </a:lnTo>
                <a:lnTo>
                  <a:pt x="239773" y="1029233"/>
                </a:lnTo>
                <a:lnTo>
                  <a:pt x="249512" y="1025948"/>
                </a:lnTo>
                <a:lnTo>
                  <a:pt x="254414" y="1029761"/>
                </a:lnTo>
                <a:lnTo>
                  <a:pt x="247924" y="1044596"/>
                </a:lnTo>
                <a:lnTo>
                  <a:pt x="240755" y="1052649"/>
                </a:lnTo>
                <a:lnTo>
                  <a:pt x="243698" y="1060028"/>
                </a:lnTo>
                <a:lnTo>
                  <a:pt x="240453" y="1060949"/>
                </a:lnTo>
                <a:lnTo>
                  <a:pt x="237874" y="1056180"/>
                </a:lnTo>
                <a:lnTo>
                  <a:pt x="233104" y="1061200"/>
                </a:lnTo>
                <a:lnTo>
                  <a:pt x="239518" y="1061435"/>
                </a:lnTo>
                <a:lnTo>
                  <a:pt x="237553" y="1064999"/>
                </a:lnTo>
                <a:lnTo>
                  <a:pt x="237269" y="1072780"/>
                </a:lnTo>
                <a:lnTo>
                  <a:pt x="233489" y="1075757"/>
                </a:lnTo>
                <a:lnTo>
                  <a:pt x="224626" y="1079586"/>
                </a:lnTo>
                <a:lnTo>
                  <a:pt x="221512" y="1076874"/>
                </a:lnTo>
                <a:lnTo>
                  <a:pt x="218684" y="1078847"/>
                </a:lnTo>
                <a:lnTo>
                  <a:pt x="215553" y="1076653"/>
                </a:lnTo>
                <a:lnTo>
                  <a:pt x="216644" y="1072019"/>
                </a:lnTo>
                <a:lnTo>
                  <a:pt x="212958" y="1072401"/>
                </a:lnTo>
                <a:lnTo>
                  <a:pt x="211905" y="1075996"/>
                </a:lnTo>
                <a:lnTo>
                  <a:pt x="204989" y="1076775"/>
                </a:lnTo>
                <a:lnTo>
                  <a:pt x="198813" y="1082254"/>
                </a:lnTo>
                <a:lnTo>
                  <a:pt x="200070" y="1085417"/>
                </a:lnTo>
                <a:lnTo>
                  <a:pt x="197600" y="1089997"/>
                </a:lnTo>
                <a:lnTo>
                  <a:pt x="192993" y="1090341"/>
                </a:lnTo>
                <a:lnTo>
                  <a:pt x="197442" y="1094145"/>
                </a:lnTo>
                <a:lnTo>
                  <a:pt x="197442" y="1094145"/>
                </a:lnTo>
                <a:lnTo>
                  <a:pt x="189943" y="1098013"/>
                </a:lnTo>
                <a:lnTo>
                  <a:pt x="183938" y="1098820"/>
                </a:lnTo>
                <a:lnTo>
                  <a:pt x="182022" y="1100822"/>
                </a:lnTo>
                <a:lnTo>
                  <a:pt x="177892" y="1100662"/>
                </a:lnTo>
                <a:lnTo>
                  <a:pt x="173465" y="1096336"/>
                </a:lnTo>
                <a:lnTo>
                  <a:pt x="172933" y="1086449"/>
                </a:lnTo>
                <a:lnTo>
                  <a:pt x="169172" y="1076954"/>
                </a:lnTo>
                <a:lnTo>
                  <a:pt x="159606" y="1075018"/>
                </a:lnTo>
                <a:lnTo>
                  <a:pt x="160646" y="1071943"/>
                </a:lnTo>
                <a:lnTo>
                  <a:pt x="157623" y="1067149"/>
                </a:lnTo>
                <a:lnTo>
                  <a:pt x="151730" y="1076782"/>
                </a:lnTo>
                <a:lnTo>
                  <a:pt x="144750" y="1079099"/>
                </a:lnTo>
                <a:lnTo>
                  <a:pt x="140228" y="1077359"/>
                </a:lnTo>
                <a:lnTo>
                  <a:pt x="136913" y="1079821"/>
                </a:lnTo>
                <a:lnTo>
                  <a:pt x="131454" y="1078560"/>
                </a:lnTo>
                <a:lnTo>
                  <a:pt x="131454" y="1078560"/>
                </a:lnTo>
                <a:lnTo>
                  <a:pt x="128266" y="1077911"/>
                </a:lnTo>
                <a:lnTo>
                  <a:pt x="128266" y="1077911"/>
                </a:lnTo>
                <a:lnTo>
                  <a:pt x="125664" y="1074168"/>
                </a:lnTo>
                <a:lnTo>
                  <a:pt x="130269" y="1073837"/>
                </a:lnTo>
                <a:lnTo>
                  <a:pt x="127604" y="1071651"/>
                </a:lnTo>
                <a:lnTo>
                  <a:pt x="123384" y="1062646"/>
                </a:lnTo>
                <a:lnTo>
                  <a:pt x="122244" y="1056885"/>
                </a:lnTo>
                <a:lnTo>
                  <a:pt x="120433" y="1056291"/>
                </a:lnTo>
                <a:lnTo>
                  <a:pt x="116240" y="1046765"/>
                </a:lnTo>
                <a:lnTo>
                  <a:pt x="108673" y="1041254"/>
                </a:lnTo>
                <a:lnTo>
                  <a:pt x="103682" y="1040005"/>
                </a:lnTo>
                <a:lnTo>
                  <a:pt x="103812" y="1036893"/>
                </a:lnTo>
                <a:lnTo>
                  <a:pt x="101154" y="1034702"/>
                </a:lnTo>
                <a:lnTo>
                  <a:pt x="102287" y="1029553"/>
                </a:lnTo>
                <a:lnTo>
                  <a:pt x="100698" y="1023769"/>
                </a:lnTo>
                <a:lnTo>
                  <a:pt x="96691" y="1021001"/>
                </a:lnTo>
                <a:lnTo>
                  <a:pt x="97759" y="1017407"/>
                </a:lnTo>
                <a:lnTo>
                  <a:pt x="99288" y="1002917"/>
                </a:lnTo>
                <a:lnTo>
                  <a:pt x="97152" y="1010104"/>
                </a:lnTo>
                <a:lnTo>
                  <a:pt x="94894" y="998571"/>
                </a:lnTo>
                <a:lnTo>
                  <a:pt x="92874" y="992246"/>
                </a:lnTo>
                <a:lnTo>
                  <a:pt x="91489" y="981787"/>
                </a:lnTo>
                <a:lnTo>
                  <a:pt x="87301" y="972768"/>
                </a:lnTo>
                <a:lnTo>
                  <a:pt x="88391" y="968654"/>
                </a:lnTo>
                <a:lnTo>
                  <a:pt x="85831" y="964383"/>
                </a:lnTo>
                <a:lnTo>
                  <a:pt x="92374" y="961022"/>
                </a:lnTo>
                <a:lnTo>
                  <a:pt x="91506" y="959945"/>
                </a:lnTo>
                <a:lnTo>
                  <a:pt x="85464" y="962287"/>
                </a:lnTo>
                <a:lnTo>
                  <a:pt x="82417" y="948111"/>
                </a:lnTo>
                <a:lnTo>
                  <a:pt x="80616" y="947513"/>
                </a:lnTo>
                <a:lnTo>
                  <a:pt x="77873" y="936990"/>
                </a:lnTo>
                <a:lnTo>
                  <a:pt x="82244" y="930935"/>
                </a:lnTo>
                <a:lnTo>
                  <a:pt x="78778" y="926622"/>
                </a:lnTo>
                <a:lnTo>
                  <a:pt x="82423" y="926780"/>
                </a:lnTo>
                <a:lnTo>
                  <a:pt x="86246" y="922781"/>
                </a:lnTo>
                <a:lnTo>
                  <a:pt x="88301" y="928073"/>
                </a:lnTo>
                <a:lnTo>
                  <a:pt x="91168" y="925073"/>
                </a:lnTo>
                <a:lnTo>
                  <a:pt x="86335" y="920704"/>
                </a:lnTo>
                <a:lnTo>
                  <a:pt x="81646" y="923624"/>
                </a:lnTo>
                <a:lnTo>
                  <a:pt x="81206" y="912677"/>
                </a:lnTo>
                <a:lnTo>
                  <a:pt x="77648" y="900032"/>
                </a:lnTo>
                <a:lnTo>
                  <a:pt x="80238" y="892856"/>
                </a:lnTo>
                <a:lnTo>
                  <a:pt x="76414" y="886444"/>
                </a:lnTo>
                <a:lnTo>
                  <a:pt x="76798" y="877610"/>
                </a:lnTo>
                <a:lnTo>
                  <a:pt x="75047" y="875972"/>
                </a:lnTo>
                <a:lnTo>
                  <a:pt x="76318" y="867696"/>
                </a:lnTo>
                <a:lnTo>
                  <a:pt x="78361" y="862578"/>
                </a:lnTo>
                <a:lnTo>
                  <a:pt x="80043" y="865776"/>
                </a:lnTo>
                <a:lnTo>
                  <a:pt x="82338" y="865354"/>
                </a:lnTo>
                <a:lnTo>
                  <a:pt x="74884" y="858782"/>
                </a:lnTo>
                <a:lnTo>
                  <a:pt x="75974" y="854663"/>
                </a:lnTo>
                <a:lnTo>
                  <a:pt x="73225" y="855065"/>
                </a:lnTo>
                <a:lnTo>
                  <a:pt x="72998" y="849847"/>
                </a:lnTo>
                <a:lnTo>
                  <a:pt x="75223" y="850985"/>
                </a:lnTo>
                <a:lnTo>
                  <a:pt x="79127" y="844906"/>
                </a:lnTo>
                <a:lnTo>
                  <a:pt x="75789" y="837990"/>
                </a:lnTo>
                <a:lnTo>
                  <a:pt x="74018" y="826453"/>
                </a:lnTo>
                <a:lnTo>
                  <a:pt x="71365" y="824774"/>
                </a:lnTo>
                <a:lnTo>
                  <a:pt x="72454" y="820654"/>
                </a:lnTo>
                <a:lnTo>
                  <a:pt x="68397" y="809536"/>
                </a:lnTo>
                <a:lnTo>
                  <a:pt x="64477" y="805717"/>
                </a:lnTo>
                <a:lnTo>
                  <a:pt x="70347" y="806496"/>
                </a:lnTo>
                <a:lnTo>
                  <a:pt x="73181" y="804015"/>
                </a:lnTo>
                <a:lnTo>
                  <a:pt x="69669" y="801255"/>
                </a:lnTo>
                <a:lnTo>
                  <a:pt x="67384" y="791255"/>
                </a:lnTo>
                <a:lnTo>
                  <a:pt x="63307" y="791075"/>
                </a:lnTo>
                <a:lnTo>
                  <a:pt x="61610" y="788395"/>
                </a:lnTo>
                <a:lnTo>
                  <a:pt x="64396" y="786954"/>
                </a:lnTo>
                <a:lnTo>
                  <a:pt x="65646" y="779192"/>
                </a:lnTo>
                <a:lnTo>
                  <a:pt x="65130" y="770309"/>
                </a:lnTo>
                <a:lnTo>
                  <a:pt x="58641" y="763246"/>
                </a:lnTo>
                <a:lnTo>
                  <a:pt x="62154" y="755583"/>
                </a:lnTo>
                <a:lnTo>
                  <a:pt x="59079" y="753361"/>
                </a:lnTo>
                <a:lnTo>
                  <a:pt x="56133" y="738111"/>
                </a:lnTo>
                <a:lnTo>
                  <a:pt x="59030" y="734069"/>
                </a:lnTo>
                <a:lnTo>
                  <a:pt x="53424" y="717654"/>
                </a:lnTo>
                <a:lnTo>
                  <a:pt x="50775" y="706063"/>
                </a:lnTo>
                <a:lnTo>
                  <a:pt x="49039" y="704420"/>
                </a:lnTo>
                <a:lnTo>
                  <a:pt x="48370" y="699174"/>
                </a:lnTo>
                <a:lnTo>
                  <a:pt x="44450" y="695868"/>
                </a:lnTo>
                <a:lnTo>
                  <a:pt x="43947" y="686978"/>
                </a:lnTo>
                <a:lnTo>
                  <a:pt x="41453" y="682171"/>
                </a:lnTo>
                <a:lnTo>
                  <a:pt x="48000" y="677249"/>
                </a:lnTo>
                <a:lnTo>
                  <a:pt x="42496" y="679088"/>
                </a:lnTo>
                <a:lnTo>
                  <a:pt x="39457" y="676342"/>
                </a:lnTo>
                <a:lnTo>
                  <a:pt x="40998" y="672238"/>
                </a:lnTo>
                <a:lnTo>
                  <a:pt x="37320" y="663724"/>
                </a:lnTo>
                <a:lnTo>
                  <a:pt x="39430" y="657037"/>
                </a:lnTo>
                <a:lnTo>
                  <a:pt x="37936" y="650185"/>
                </a:lnTo>
                <a:lnTo>
                  <a:pt x="34475" y="646897"/>
                </a:lnTo>
                <a:lnTo>
                  <a:pt x="31799" y="636338"/>
                </a:lnTo>
                <a:lnTo>
                  <a:pt x="34121" y="634878"/>
                </a:lnTo>
                <a:lnTo>
                  <a:pt x="37059" y="629793"/>
                </a:lnTo>
                <a:lnTo>
                  <a:pt x="34549" y="625503"/>
                </a:lnTo>
                <a:lnTo>
                  <a:pt x="29744" y="622152"/>
                </a:lnTo>
                <a:lnTo>
                  <a:pt x="31686" y="619109"/>
                </a:lnTo>
                <a:lnTo>
                  <a:pt x="29107" y="616381"/>
                </a:lnTo>
                <a:lnTo>
                  <a:pt x="28590" y="608006"/>
                </a:lnTo>
                <a:lnTo>
                  <a:pt x="26936" y="604798"/>
                </a:lnTo>
                <a:lnTo>
                  <a:pt x="29944" y="598150"/>
                </a:lnTo>
                <a:lnTo>
                  <a:pt x="29332" y="591857"/>
                </a:lnTo>
                <a:lnTo>
                  <a:pt x="33825" y="592063"/>
                </a:lnTo>
                <a:lnTo>
                  <a:pt x="31416" y="585687"/>
                </a:lnTo>
                <a:lnTo>
                  <a:pt x="23436" y="573311"/>
                </a:lnTo>
                <a:lnTo>
                  <a:pt x="23773" y="566016"/>
                </a:lnTo>
                <a:lnTo>
                  <a:pt x="22948" y="564412"/>
                </a:lnTo>
                <a:lnTo>
                  <a:pt x="25248" y="553552"/>
                </a:lnTo>
                <a:lnTo>
                  <a:pt x="25633" y="545213"/>
                </a:lnTo>
                <a:lnTo>
                  <a:pt x="16994" y="528099"/>
                </a:lnTo>
                <a:lnTo>
                  <a:pt x="19925" y="523012"/>
                </a:lnTo>
                <a:lnTo>
                  <a:pt x="19199" y="519322"/>
                </a:lnTo>
                <a:lnTo>
                  <a:pt x="15591" y="519676"/>
                </a:lnTo>
                <a:lnTo>
                  <a:pt x="20627" y="507895"/>
                </a:lnTo>
                <a:lnTo>
                  <a:pt x="20120" y="499513"/>
                </a:lnTo>
                <a:lnTo>
                  <a:pt x="22370" y="489690"/>
                </a:lnTo>
                <a:lnTo>
                  <a:pt x="17969" y="487918"/>
                </a:lnTo>
                <a:lnTo>
                  <a:pt x="16107" y="489399"/>
                </a:lnTo>
                <a:lnTo>
                  <a:pt x="17513" y="478492"/>
                </a:lnTo>
                <a:lnTo>
                  <a:pt x="16618" y="478450"/>
                </a:lnTo>
                <a:lnTo>
                  <a:pt x="16455" y="462766"/>
                </a:lnTo>
                <a:lnTo>
                  <a:pt x="19525" y="454547"/>
                </a:lnTo>
                <a:lnTo>
                  <a:pt x="13216" y="445890"/>
                </a:lnTo>
                <a:lnTo>
                  <a:pt x="14280" y="442282"/>
                </a:lnTo>
                <a:lnTo>
                  <a:pt x="13009" y="431245"/>
                </a:lnTo>
                <a:lnTo>
                  <a:pt x="13204" y="427073"/>
                </a:lnTo>
                <a:lnTo>
                  <a:pt x="10626" y="424861"/>
                </a:lnTo>
                <a:lnTo>
                  <a:pt x="10798" y="421210"/>
                </a:lnTo>
                <a:lnTo>
                  <a:pt x="7946" y="415326"/>
                </a:lnTo>
                <a:lnTo>
                  <a:pt x="9800" y="404435"/>
                </a:lnTo>
                <a:lnTo>
                  <a:pt x="6109" y="397464"/>
                </a:lnTo>
                <a:lnTo>
                  <a:pt x="9944" y="391894"/>
                </a:lnTo>
                <a:lnTo>
                  <a:pt x="7469" y="387594"/>
                </a:lnTo>
                <a:lnTo>
                  <a:pt x="3906" y="387426"/>
                </a:lnTo>
                <a:lnTo>
                  <a:pt x="3856" y="379057"/>
                </a:lnTo>
                <a:lnTo>
                  <a:pt x="6329" y="373946"/>
                </a:lnTo>
                <a:lnTo>
                  <a:pt x="9940" y="373070"/>
                </a:lnTo>
                <a:lnTo>
                  <a:pt x="11472" y="368959"/>
                </a:lnTo>
                <a:lnTo>
                  <a:pt x="4647" y="371774"/>
                </a:lnTo>
                <a:lnTo>
                  <a:pt x="2447" y="371147"/>
                </a:lnTo>
                <a:lnTo>
                  <a:pt x="0" y="366324"/>
                </a:lnTo>
                <a:lnTo>
                  <a:pt x="273" y="360585"/>
                </a:lnTo>
                <a:lnTo>
                  <a:pt x="5216" y="359774"/>
                </a:lnTo>
                <a:lnTo>
                  <a:pt x="3784" y="352385"/>
                </a:lnTo>
                <a:lnTo>
                  <a:pt x="1684" y="349670"/>
                </a:lnTo>
                <a:lnTo>
                  <a:pt x="11318" y="343851"/>
                </a:lnTo>
                <a:lnTo>
                  <a:pt x="14829" y="354476"/>
                </a:lnTo>
                <a:lnTo>
                  <a:pt x="20069" y="356813"/>
                </a:lnTo>
                <a:lnTo>
                  <a:pt x="18558" y="350990"/>
                </a:lnTo>
                <a:lnTo>
                  <a:pt x="20484" y="347942"/>
                </a:lnTo>
                <a:lnTo>
                  <a:pt x="18974" y="342119"/>
                </a:lnTo>
                <a:lnTo>
                  <a:pt x="12726" y="342348"/>
                </a:lnTo>
                <a:lnTo>
                  <a:pt x="12626" y="335022"/>
                </a:lnTo>
                <a:lnTo>
                  <a:pt x="14082" y="332475"/>
                </a:lnTo>
                <a:lnTo>
                  <a:pt x="11218" y="327110"/>
                </a:lnTo>
                <a:lnTo>
                  <a:pt x="15781" y="315295"/>
                </a:lnTo>
                <a:lnTo>
                  <a:pt x="15781" y="315295"/>
                </a:lnTo>
                <a:lnTo>
                  <a:pt x="25033" y="317297"/>
                </a:lnTo>
                <a:lnTo>
                  <a:pt x="25228" y="313122"/>
                </a:lnTo>
                <a:lnTo>
                  <a:pt x="28828" y="312244"/>
                </a:lnTo>
                <a:lnTo>
                  <a:pt x="32323" y="304037"/>
                </a:lnTo>
                <a:lnTo>
                  <a:pt x="35874" y="304201"/>
                </a:lnTo>
                <a:lnTo>
                  <a:pt x="36930" y="300589"/>
                </a:lnTo>
                <a:lnTo>
                  <a:pt x="45338" y="301498"/>
                </a:lnTo>
                <a:lnTo>
                  <a:pt x="51012" y="303850"/>
                </a:lnTo>
                <a:lnTo>
                  <a:pt x="51012" y="303850"/>
                </a:lnTo>
                <a:lnTo>
                  <a:pt x="53366" y="310757"/>
                </a:lnTo>
                <a:lnTo>
                  <a:pt x="51281" y="317461"/>
                </a:lnTo>
                <a:lnTo>
                  <a:pt x="52915" y="320674"/>
                </a:lnTo>
                <a:lnTo>
                  <a:pt x="56048" y="320293"/>
                </a:lnTo>
                <a:lnTo>
                  <a:pt x="59342" y="326195"/>
                </a:lnTo>
                <a:lnTo>
                  <a:pt x="63667" y="329005"/>
                </a:lnTo>
                <a:lnTo>
                  <a:pt x="64346" y="323806"/>
                </a:lnTo>
                <a:lnTo>
                  <a:pt x="69630" y="325089"/>
                </a:lnTo>
                <a:lnTo>
                  <a:pt x="72623" y="327837"/>
                </a:lnTo>
                <a:lnTo>
                  <a:pt x="75358" y="326390"/>
                </a:lnTo>
                <a:lnTo>
                  <a:pt x="79264" y="328656"/>
                </a:lnTo>
                <a:lnTo>
                  <a:pt x="81745" y="332949"/>
                </a:lnTo>
                <a:lnTo>
                  <a:pt x="87820" y="326419"/>
                </a:lnTo>
                <a:lnTo>
                  <a:pt x="88073" y="320677"/>
                </a:lnTo>
                <a:lnTo>
                  <a:pt x="88073" y="320677"/>
                </a:lnTo>
                <a:lnTo>
                  <a:pt x="94336" y="319905"/>
                </a:lnTo>
                <a:lnTo>
                  <a:pt x="100291" y="315981"/>
                </a:lnTo>
                <a:lnTo>
                  <a:pt x="100609" y="308673"/>
                </a:lnTo>
                <a:lnTo>
                  <a:pt x="103340" y="307222"/>
                </a:lnTo>
                <a:lnTo>
                  <a:pt x="109066" y="308516"/>
                </a:lnTo>
                <a:lnTo>
                  <a:pt x="110931" y="306504"/>
                </a:lnTo>
                <a:lnTo>
                  <a:pt x="115769" y="307758"/>
                </a:lnTo>
                <a:lnTo>
                  <a:pt x="116590" y="309362"/>
                </a:lnTo>
                <a:lnTo>
                  <a:pt x="121540" y="308004"/>
                </a:lnTo>
                <a:lnTo>
                  <a:pt x="120386" y="303771"/>
                </a:lnTo>
                <a:lnTo>
                  <a:pt x="120742" y="295418"/>
                </a:lnTo>
                <a:lnTo>
                  <a:pt x="122960" y="295512"/>
                </a:lnTo>
                <a:lnTo>
                  <a:pt x="120612" y="277629"/>
                </a:lnTo>
                <a:lnTo>
                  <a:pt x="116998" y="279044"/>
                </a:lnTo>
                <a:lnTo>
                  <a:pt x="117200" y="274344"/>
                </a:lnTo>
                <a:lnTo>
                  <a:pt x="123073" y="271980"/>
                </a:lnTo>
                <a:lnTo>
                  <a:pt x="126109" y="263216"/>
                </a:lnTo>
                <a:lnTo>
                  <a:pt x="130739" y="258704"/>
                </a:lnTo>
                <a:lnTo>
                  <a:pt x="129985" y="255533"/>
                </a:lnTo>
                <a:lnTo>
                  <a:pt x="134147" y="251524"/>
                </a:lnTo>
                <a:lnTo>
                  <a:pt x="131977" y="250386"/>
                </a:lnTo>
                <a:lnTo>
                  <a:pt x="131401" y="243038"/>
                </a:lnTo>
                <a:lnTo>
                  <a:pt x="126155" y="241246"/>
                </a:lnTo>
                <a:lnTo>
                  <a:pt x="124562" y="236993"/>
                </a:lnTo>
                <a:lnTo>
                  <a:pt x="119918" y="231563"/>
                </a:lnTo>
                <a:lnTo>
                  <a:pt x="125781" y="229197"/>
                </a:lnTo>
                <a:lnTo>
                  <a:pt x="129696" y="220469"/>
                </a:lnTo>
                <a:lnTo>
                  <a:pt x="133256" y="220096"/>
                </a:lnTo>
                <a:lnTo>
                  <a:pt x="135005" y="231157"/>
                </a:lnTo>
                <a:lnTo>
                  <a:pt x="137770" y="228658"/>
                </a:lnTo>
                <a:lnTo>
                  <a:pt x="141752" y="228825"/>
                </a:lnTo>
                <a:lnTo>
                  <a:pt x="154215" y="238236"/>
                </a:lnTo>
                <a:lnTo>
                  <a:pt x="154841" y="244540"/>
                </a:lnTo>
                <a:lnTo>
                  <a:pt x="159561" y="248396"/>
                </a:lnTo>
                <a:lnTo>
                  <a:pt x="165445" y="245498"/>
                </a:lnTo>
                <a:lnTo>
                  <a:pt x="172444" y="247875"/>
                </a:lnTo>
                <a:lnTo>
                  <a:pt x="178452" y="241840"/>
                </a:lnTo>
                <a:lnTo>
                  <a:pt x="181087" y="242469"/>
                </a:lnTo>
                <a:lnTo>
                  <a:pt x="187893" y="238557"/>
                </a:lnTo>
                <a:lnTo>
                  <a:pt x="188185" y="231245"/>
                </a:lnTo>
                <a:lnTo>
                  <a:pt x="184687" y="230059"/>
                </a:lnTo>
                <a:lnTo>
                  <a:pt x="184833" y="226403"/>
                </a:lnTo>
                <a:lnTo>
                  <a:pt x="191026" y="226649"/>
                </a:lnTo>
                <a:lnTo>
                  <a:pt x="194371" y="220504"/>
                </a:lnTo>
                <a:lnTo>
                  <a:pt x="200079" y="221776"/>
                </a:lnTo>
                <a:lnTo>
                  <a:pt x="203740" y="218781"/>
                </a:lnTo>
                <a:lnTo>
                  <a:pt x="202979" y="215612"/>
                </a:lnTo>
                <a:lnTo>
                  <a:pt x="204396" y="202065"/>
                </a:lnTo>
                <a:lnTo>
                  <a:pt x="201806" y="200394"/>
                </a:lnTo>
                <a:lnTo>
                  <a:pt x="202052" y="194125"/>
                </a:lnTo>
                <a:lnTo>
                  <a:pt x="197524" y="185575"/>
                </a:lnTo>
                <a:lnTo>
                  <a:pt x="199620" y="177286"/>
                </a:lnTo>
                <a:lnTo>
                  <a:pt x="190475" y="173784"/>
                </a:lnTo>
                <a:lnTo>
                  <a:pt x="184169" y="165683"/>
                </a:lnTo>
                <a:lnTo>
                  <a:pt x="186480" y="163159"/>
                </a:lnTo>
                <a:lnTo>
                  <a:pt x="186647" y="158979"/>
                </a:lnTo>
                <a:lnTo>
                  <a:pt x="183433" y="161990"/>
                </a:lnTo>
                <a:lnTo>
                  <a:pt x="179022" y="161812"/>
                </a:lnTo>
                <a:lnTo>
                  <a:pt x="174403" y="155869"/>
                </a:lnTo>
                <a:lnTo>
                  <a:pt x="167788" y="155600"/>
                </a:lnTo>
                <a:lnTo>
                  <a:pt x="157774" y="152048"/>
                </a:lnTo>
                <a:lnTo>
                  <a:pt x="156269" y="145706"/>
                </a:lnTo>
                <a:lnTo>
                  <a:pt x="152699" y="146605"/>
                </a:lnTo>
                <a:lnTo>
                  <a:pt x="155561" y="141490"/>
                </a:lnTo>
                <a:lnTo>
                  <a:pt x="159753" y="146897"/>
                </a:lnTo>
                <a:lnTo>
                  <a:pt x="159645" y="149509"/>
                </a:lnTo>
                <a:lnTo>
                  <a:pt x="165484" y="147132"/>
                </a:lnTo>
                <a:lnTo>
                  <a:pt x="174636" y="150122"/>
                </a:lnTo>
                <a:lnTo>
                  <a:pt x="175751" y="144411"/>
                </a:lnTo>
                <a:lnTo>
                  <a:pt x="183245" y="144713"/>
                </a:lnTo>
                <a:lnTo>
                  <a:pt x="184231" y="142136"/>
                </a:lnTo>
                <a:lnTo>
                  <a:pt x="188115" y="144385"/>
                </a:lnTo>
                <a:lnTo>
                  <a:pt x="187589" y="135467"/>
                </a:lnTo>
                <a:lnTo>
                  <a:pt x="190379" y="131916"/>
                </a:lnTo>
                <a:lnTo>
                  <a:pt x="189664" y="127700"/>
                </a:lnTo>
                <a:lnTo>
                  <a:pt x="198874" y="129113"/>
                </a:lnTo>
                <a:lnTo>
                  <a:pt x="207469" y="123695"/>
                </a:lnTo>
                <a:lnTo>
                  <a:pt x="209558" y="115403"/>
                </a:lnTo>
                <a:lnTo>
                  <a:pt x="209864" y="107564"/>
                </a:lnTo>
                <a:lnTo>
                  <a:pt x="219289" y="103221"/>
                </a:lnTo>
                <a:lnTo>
                  <a:pt x="224129" y="103408"/>
                </a:lnTo>
                <a:lnTo>
                  <a:pt x="227131" y="94103"/>
                </a:lnTo>
                <a:lnTo>
                  <a:pt x="228351" y="96767"/>
                </a:lnTo>
                <a:lnTo>
                  <a:pt x="235349" y="98081"/>
                </a:lnTo>
                <a:lnTo>
                  <a:pt x="235429" y="95990"/>
                </a:lnTo>
                <a:lnTo>
                  <a:pt x="241088" y="97775"/>
                </a:lnTo>
                <a:lnTo>
                  <a:pt x="245126" y="95834"/>
                </a:lnTo>
                <a:lnTo>
                  <a:pt x="250366" y="97077"/>
                </a:lnTo>
                <a:lnTo>
                  <a:pt x="252702" y="93501"/>
                </a:lnTo>
                <a:lnTo>
                  <a:pt x="253465" y="96670"/>
                </a:lnTo>
                <a:lnTo>
                  <a:pt x="257062" y="94710"/>
                </a:lnTo>
                <a:lnTo>
                  <a:pt x="262799" y="94399"/>
                </a:lnTo>
                <a:lnTo>
                  <a:pt x="266452" y="90870"/>
                </a:lnTo>
                <a:lnTo>
                  <a:pt x="267581" y="84108"/>
                </a:lnTo>
                <a:lnTo>
                  <a:pt x="264943" y="84011"/>
                </a:lnTo>
                <a:lnTo>
                  <a:pt x="264256" y="78752"/>
                </a:lnTo>
                <a:lnTo>
                  <a:pt x="258329" y="84290"/>
                </a:lnTo>
                <a:lnTo>
                  <a:pt x="254030" y="81513"/>
                </a:lnTo>
                <a:lnTo>
                  <a:pt x="248178" y="84958"/>
                </a:lnTo>
                <a:lnTo>
                  <a:pt x="245316" y="79093"/>
                </a:lnTo>
                <a:lnTo>
                  <a:pt x="240841" y="81018"/>
                </a:lnTo>
                <a:lnTo>
                  <a:pt x="226834" y="78913"/>
                </a:lnTo>
                <a:lnTo>
                  <a:pt x="214823" y="82112"/>
                </a:lnTo>
                <a:lnTo>
                  <a:pt x="215601" y="84759"/>
                </a:lnTo>
                <a:lnTo>
                  <a:pt x="208044" y="86558"/>
                </a:lnTo>
                <a:lnTo>
                  <a:pt x="203269" y="84799"/>
                </a:lnTo>
                <a:lnTo>
                  <a:pt x="202287" y="87378"/>
                </a:lnTo>
                <a:lnTo>
                  <a:pt x="196068" y="88701"/>
                </a:lnTo>
                <a:lnTo>
                  <a:pt x="193974" y="86001"/>
                </a:lnTo>
                <a:lnTo>
                  <a:pt x="191062" y="70705"/>
                </a:lnTo>
                <a:lnTo>
                  <a:pt x="185539" y="65772"/>
                </a:lnTo>
                <a:lnTo>
                  <a:pt x="192234" y="63423"/>
                </a:lnTo>
                <a:lnTo>
                  <a:pt x="194807" y="65097"/>
                </a:lnTo>
                <a:lnTo>
                  <a:pt x="200601" y="63233"/>
                </a:lnTo>
                <a:lnTo>
                  <a:pt x="202730" y="53895"/>
                </a:lnTo>
                <a:lnTo>
                  <a:pt x="195557" y="46282"/>
                </a:lnTo>
                <a:lnTo>
                  <a:pt x="194281" y="34190"/>
                </a:lnTo>
                <a:lnTo>
                  <a:pt x="190834" y="32482"/>
                </a:lnTo>
                <a:lnTo>
                  <a:pt x="193570" y="29974"/>
                </a:lnTo>
                <a:lnTo>
                  <a:pt x="201028" y="30271"/>
                </a:lnTo>
                <a:lnTo>
                  <a:pt x="222987" y="19091"/>
                </a:lnTo>
                <a:lnTo>
                  <a:pt x="224822" y="17068"/>
                </a:lnTo>
                <a:lnTo>
                  <a:pt x="241719" y="11433"/>
                </a:lnTo>
                <a:lnTo>
                  <a:pt x="241719" y="11433"/>
                </a:lnTo>
                <a:lnTo>
                  <a:pt x="248993" y="16419"/>
                </a:lnTo>
                <a:lnTo>
                  <a:pt x="263937" y="15929"/>
                </a:lnTo>
                <a:lnTo>
                  <a:pt x="266818" y="9230"/>
                </a:lnTo>
                <a:lnTo>
                  <a:pt x="272535" y="8916"/>
                </a:lnTo>
                <a:lnTo>
                  <a:pt x="277070" y="4894"/>
                </a:lnTo>
                <a:lnTo>
                  <a:pt x="278955" y="1298"/>
                </a:lnTo>
                <a:lnTo>
                  <a:pt x="286459" y="0"/>
                </a:lnTo>
                <a:lnTo>
                  <a:pt x="288500" y="4261"/>
                </a:lnTo>
                <a:lnTo>
                  <a:pt x="286290" y="4705"/>
                </a:lnTo>
                <a:lnTo>
                  <a:pt x="288255" y="11057"/>
                </a:lnTo>
                <a:lnTo>
                  <a:pt x="292620" y="11737"/>
                </a:lnTo>
                <a:lnTo>
                  <a:pt x="297255" y="17136"/>
                </a:lnTo>
                <a:lnTo>
                  <a:pt x="298824" y="22426"/>
                </a:lnTo>
                <a:lnTo>
                  <a:pt x="297872" y="24486"/>
                </a:lnTo>
                <a:lnTo>
                  <a:pt x="295431" y="43766"/>
                </a:lnTo>
                <a:lnTo>
                  <a:pt x="297112" y="45919"/>
                </a:lnTo>
                <a:lnTo>
                  <a:pt x="295974" y="53207"/>
                </a:lnTo>
                <a:lnTo>
                  <a:pt x="301225" y="53916"/>
                </a:lnTo>
                <a:lnTo>
                  <a:pt x="302321" y="60235"/>
                </a:lnTo>
                <a:lnTo>
                  <a:pt x="306713" y="60389"/>
                </a:lnTo>
                <a:lnTo>
                  <a:pt x="307464" y="64080"/>
                </a:lnTo>
                <a:lnTo>
                  <a:pt x="319691" y="66598"/>
                </a:lnTo>
                <a:lnTo>
                  <a:pt x="322220" y="69825"/>
                </a:lnTo>
                <a:lnTo>
                  <a:pt x="335278" y="73934"/>
                </a:lnTo>
                <a:close/>
              </a:path>
            </a:pathLst>
          </a:custGeom>
          <a:solidFill>
            <a:srgbClr val="FF5D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807" name="M21">
            <a:extLst>
              <a:ext uri="{FF2B5EF4-FFF2-40B4-BE49-F238E27FC236}">
                <a16:creationId xmlns:a16="http://schemas.microsoft.com/office/drawing/2014/main" id="{8FD5A219-24B0-4150-8CB1-1EB80ED76474}"/>
              </a:ext>
            </a:extLst>
          </p:cNvPr>
          <p:cNvSpPr/>
          <p:nvPr/>
        </p:nvSpPr>
        <p:spPr>
          <a:xfrm>
            <a:off x="8463612" y="3063645"/>
            <a:ext cx="211845" cy="292495"/>
          </a:xfrm>
          <a:custGeom>
            <a:avLst/>
            <a:gdLst/>
            <a:ahLst/>
            <a:cxnLst/>
            <a:rect l="0" t="0" r="0" b="0"/>
            <a:pathLst>
              <a:path w="246102" h="324340">
                <a:moveTo>
                  <a:pt x="230223" y="39067"/>
                </a:moveTo>
                <a:lnTo>
                  <a:pt x="229314" y="47558"/>
                </a:lnTo>
                <a:lnTo>
                  <a:pt x="226010" y="48922"/>
                </a:lnTo>
                <a:lnTo>
                  <a:pt x="224346" y="58535"/>
                </a:lnTo>
                <a:lnTo>
                  <a:pt x="220699" y="69911"/>
                </a:lnTo>
                <a:lnTo>
                  <a:pt x="219326" y="82648"/>
                </a:lnTo>
                <a:lnTo>
                  <a:pt x="222703" y="86531"/>
                </a:lnTo>
                <a:lnTo>
                  <a:pt x="226964" y="86127"/>
                </a:lnTo>
                <a:lnTo>
                  <a:pt x="229818" y="89008"/>
                </a:lnTo>
                <a:lnTo>
                  <a:pt x="244480" y="93914"/>
                </a:lnTo>
                <a:lnTo>
                  <a:pt x="246101" y="106368"/>
                </a:lnTo>
                <a:lnTo>
                  <a:pt x="245895" y="113218"/>
                </a:lnTo>
                <a:lnTo>
                  <a:pt x="240666" y="121598"/>
                </a:lnTo>
                <a:lnTo>
                  <a:pt x="243397" y="127643"/>
                </a:lnTo>
                <a:lnTo>
                  <a:pt x="241838" y="129368"/>
                </a:lnTo>
                <a:lnTo>
                  <a:pt x="240348" y="136340"/>
                </a:lnTo>
                <a:lnTo>
                  <a:pt x="236423" y="140391"/>
                </a:lnTo>
                <a:lnTo>
                  <a:pt x="233402" y="144882"/>
                </a:lnTo>
                <a:lnTo>
                  <a:pt x="232055" y="153416"/>
                </a:lnTo>
                <a:lnTo>
                  <a:pt x="233930" y="159543"/>
                </a:lnTo>
                <a:lnTo>
                  <a:pt x="231628" y="167118"/>
                </a:lnTo>
                <a:lnTo>
                  <a:pt x="228782" y="168963"/>
                </a:lnTo>
                <a:lnTo>
                  <a:pt x="222745" y="169008"/>
                </a:lnTo>
                <a:lnTo>
                  <a:pt x="222114" y="180627"/>
                </a:lnTo>
                <a:lnTo>
                  <a:pt x="217383" y="190005"/>
                </a:lnTo>
                <a:lnTo>
                  <a:pt x="212588" y="194133"/>
                </a:lnTo>
                <a:lnTo>
                  <a:pt x="208336" y="208718"/>
                </a:lnTo>
                <a:lnTo>
                  <a:pt x="204578" y="210120"/>
                </a:lnTo>
                <a:lnTo>
                  <a:pt x="206116" y="217332"/>
                </a:lnTo>
                <a:lnTo>
                  <a:pt x="204127" y="223823"/>
                </a:lnTo>
                <a:lnTo>
                  <a:pt x="200745" y="224664"/>
                </a:lnTo>
                <a:lnTo>
                  <a:pt x="203658" y="228070"/>
                </a:lnTo>
                <a:lnTo>
                  <a:pt x="198810" y="236403"/>
                </a:lnTo>
                <a:lnTo>
                  <a:pt x="195807" y="236682"/>
                </a:lnTo>
                <a:lnTo>
                  <a:pt x="196962" y="244456"/>
                </a:lnTo>
                <a:lnTo>
                  <a:pt x="195445" y="251428"/>
                </a:lnTo>
                <a:lnTo>
                  <a:pt x="193111" y="254271"/>
                </a:lnTo>
                <a:lnTo>
                  <a:pt x="192310" y="264329"/>
                </a:lnTo>
                <a:lnTo>
                  <a:pt x="189066" y="266731"/>
                </a:lnTo>
                <a:lnTo>
                  <a:pt x="190319" y="280276"/>
                </a:lnTo>
                <a:lnTo>
                  <a:pt x="188892" y="288289"/>
                </a:lnTo>
                <a:lnTo>
                  <a:pt x="181968" y="302589"/>
                </a:lnTo>
                <a:lnTo>
                  <a:pt x="183260" y="307199"/>
                </a:lnTo>
                <a:lnTo>
                  <a:pt x="179435" y="308076"/>
                </a:lnTo>
                <a:lnTo>
                  <a:pt x="179436" y="322263"/>
                </a:lnTo>
                <a:lnTo>
                  <a:pt x="173981" y="324339"/>
                </a:lnTo>
                <a:lnTo>
                  <a:pt x="168482" y="316435"/>
                </a:lnTo>
                <a:lnTo>
                  <a:pt x="162312" y="315422"/>
                </a:lnTo>
                <a:lnTo>
                  <a:pt x="157056" y="310121"/>
                </a:lnTo>
                <a:lnTo>
                  <a:pt x="149739" y="310785"/>
                </a:lnTo>
                <a:lnTo>
                  <a:pt x="146922" y="308413"/>
                </a:lnTo>
                <a:lnTo>
                  <a:pt x="141185" y="307355"/>
                </a:lnTo>
                <a:lnTo>
                  <a:pt x="130417" y="313051"/>
                </a:lnTo>
                <a:lnTo>
                  <a:pt x="125159" y="312472"/>
                </a:lnTo>
                <a:lnTo>
                  <a:pt x="124925" y="309866"/>
                </a:lnTo>
                <a:lnTo>
                  <a:pt x="120157" y="305039"/>
                </a:lnTo>
                <a:lnTo>
                  <a:pt x="117587" y="300541"/>
                </a:lnTo>
                <a:lnTo>
                  <a:pt x="115191" y="302856"/>
                </a:lnTo>
                <a:lnTo>
                  <a:pt x="96844" y="301331"/>
                </a:lnTo>
                <a:lnTo>
                  <a:pt x="95767" y="308779"/>
                </a:lnTo>
                <a:lnTo>
                  <a:pt x="91939" y="309642"/>
                </a:lnTo>
                <a:lnTo>
                  <a:pt x="89082" y="306742"/>
                </a:lnTo>
                <a:lnTo>
                  <a:pt x="88588" y="310987"/>
                </a:lnTo>
                <a:lnTo>
                  <a:pt x="81498" y="314235"/>
                </a:lnTo>
                <a:lnTo>
                  <a:pt x="76014" y="311038"/>
                </a:lnTo>
                <a:lnTo>
                  <a:pt x="75129" y="305863"/>
                </a:lnTo>
                <a:lnTo>
                  <a:pt x="71278" y="301472"/>
                </a:lnTo>
                <a:lnTo>
                  <a:pt x="68628" y="295926"/>
                </a:lnTo>
                <a:lnTo>
                  <a:pt x="64394" y="292093"/>
                </a:lnTo>
                <a:lnTo>
                  <a:pt x="56473" y="290679"/>
                </a:lnTo>
                <a:lnTo>
                  <a:pt x="54028" y="292466"/>
                </a:lnTo>
                <a:lnTo>
                  <a:pt x="54954" y="298163"/>
                </a:lnTo>
                <a:lnTo>
                  <a:pt x="54954" y="298163"/>
                </a:lnTo>
                <a:lnTo>
                  <a:pt x="48116" y="299278"/>
                </a:lnTo>
                <a:lnTo>
                  <a:pt x="42926" y="304450"/>
                </a:lnTo>
                <a:lnTo>
                  <a:pt x="44110" y="298047"/>
                </a:lnTo>
                <a:lnTo>
                  <a:pt x="38545" y="293799"/>
                </a:lnTo>
                <a:lnTo>
                  <a:pt x="36931" y="300238"/>
                </a:lnTo>
                <a:lnTo>
                  <a:pt x="30433" y="300269"/>
                </a:lnTo>
                <a:lnTo>
                  <a:pt x="30166" y="297141"/>
                </a:lnTo>
                <a:lnTo>
                  <a:pt x="25643" y="294901"/>
                </a:lnTo>
                <a:lnTo>
                  <a:pt x="20671" y="302675"/>
                </a:lnTo>
                <a:lnTo>
                  <a:pt x="20229" y="297462"/>
                </a:lnTo>
                <a:lnTo>
                  <a:pt x="16433" y="293583"/>
                </a:lnTo>
                <a:lnTo>
                  <a:pt x="12739" y="295996"/>
                </a:lnTo>
                <a:lnTo>
                  <a:pt x="599" y="290719"/>
                </a:lnTo>
                <a:lnTo>
                  <a:pt x="2916" y="287374"/>
                </a:lnTo>
                <a:lnTo>
                  <a:pt x="5355" y="280343"/>
                </a:lnTo>
                <a:lnTo>
                  <a:pt x="3889" y="278366"/>
                </a:lnTo>
                <a:lnTo>
                  <a:pt x="6678" y="275506"/>
                </a:lnTo>
                <a:lnTo>
                  <a:pt x="3474" y="263175"/>
                </a:lnTo>
                <a:lnTo>
                  <a:pt x="7273" y="251829"/>
                </a:lnTo>
                <a:lnTo>
                  <a:pt x="4654" y="251525"/>
                </a:lnTo>
                <a:lnTo>
                  <a:pt x="4467" y="244190"/>
                </a:lnTo>
                <a:lnTo>
                  <a:pt x="0" y="242467"/>
                </a:lnTo>
                <a:lnTo>
                  <a:pt x="0" y="242467"/>
                </a:lnTo>
                <a:lnTo>
                  <a:pt x="6305" y="240360"/>
                </a:lnTo>
                <a:lnTo>
                  <a:pt x="4324" y="237378"/>
                </a:lnTo>
                <a:lnTo>
                  <a:pt x="6413" y="231426"/>
                </a:lnTo>
                <a:lnTo>
                  <a:pt x="4642" y="225800"/>
                </a:lnTo>
                <a:lnTo>
                  <a:pt x="6081" y="217279"/>
                </a:lnTo>
                <a:lnTo>
                  <a:pt x="13649" y="209812"/>
                </a:lnTo>
                <a:lnTo>
                  <a:pt x="8330" y="208163"/>
                </a:lnTo>
                <a:lnTo>
                  <a:pt x="10459" y="202733"/>
                </a:lnTo>
                <a:lnTo>
                  <a:pt x="9293" y="199157"/>
                </a:lnTo>
                <a:lnTo>
                  <a:pt x="11508" y="194769"/>
                </a:lnTo>
                <a:lnTo>
                  <a:pt x="6652" y="188356"/>
                </a:lnTo>
                <a:lnTo>
                  <a:pt x="9265" y="188660"/>
                </a:lnTo>
                <a:lnTo>
                  <a:pt x="10948" y="178018"/>
                </a:lnTo>
                <a:lnTo>
                  <a:pt x="9959" y="176527"/>
                </a:lnTo>
                <a:lnTo>
                  <a:pt x="12334" y="168976"/>
                </a:lnTo>
                <a:lnTo>
                  <a:pt x="17911" y="173750"/>
                </a:lnTo>
                <a:lnTo>
                  <a:pt x="22821" y="170706"/>
                </a:lnTo>
                <a:lnTo>
                  <a:pt x="23569" y="164342"/>
                </a:lnTo>
                <a:lnTo>
                  <a:pt x="23569" y="164342"/>
                </a:lnTo>
                <a:lnTo>
                  <a:pt x="23569" y="164342"/>
                </a:lnTo>
                <a:lnTo>
                  <a:pt x="23569" y="164342"/>
                </a:lnTo>
                <a:lnTo>
                  <a:pt x="27647" y="156643"/>
                </a:lnTo>
                <a:lnTo>
                  <a:pt x="28686" y="148680"/>
                </a:lnTo>
                <a:lnTo>
                  <a:pt x="30937" y="144812"/>
                </a:lnTo>
                <a:lnTo>
                  <a:pt x="29366" y="136547"/>
                </a:lnTo>
                <a:lnTo>
                  <a:pt x="29366" y="136547"/>
                </a:lnTo>
                <a:lnTo>
                  <a:pt x="29321" y="136026"/>
                </a:lnTo>
                <a:lnTo>
                  <a:pt x="29321" y="136026"/>
                </a:lnTo>
                <a:lnTo>
                  <a:pt x="29366" y="136547"/>
                </a:lnTo>
                <a:lnTo>
                  <a:pt x="29366" y="136547"/>
                </a:lnTo>
                <a:lnTo>
                  <a:pt x="29321" y="136026"/>
                </a:lnTo>
                <a:lnTo>
                  <a:pt x="29321" y="136026"/>
                </a:lnTo>
                <a:lnTo>
                  <a:pt x="30357" y="128063"/>
                </a:lnTo>
                <a:lnTo>
                  <a:pt x="33818" y="128290"/>
                </a:lnTo>
                <a:lnTo>
                  <a:pt x="36312" y="122301"/>
                </a:lnTo>
                <a:lnTo>
                  <a:pt x="39547" y="119922"/>
                </a:lnTo>
                <a:lnTo>
                  <a:pt x="40713" y="113522"/>
                </a:lnTo>
                <a:lnTo>
                  <a:pt x="40328" y="104106"/>
                </a:lnTo>
                <a:lnTo>
                  <a:pt x="45149" y="95290"/>
                </a:lnTo>
                <a:lnTo>
                  <a:pt x="46783" y="89374"/>
                </a:lnTo>
                <a:lnTo>
                  <a:pt x="56329" y="80668"/>
                </a:lnTo>
                <a:lnTo>
                  <a:pt x="56329" y="80668"/>
                </a:lnTo>
                <a:lnTo>
                  <a:pt x="56693" y="84836"/>
                </a:lnTo>
                <a:lnTo>
                  <a:pt x="62369" y="85914"/>
                </a:lnTo>
                <a:lnTo>
                  <a:pt x="62019" y="91719"/>
                </a:lnTo>
                <a:lnTo>
                  <a:pt x="70072" y="90488"/>
                </a:lnTo>
                <a:lnTo>
                  <a:pt x="75023" y="97927"/>
                </a:lnTo>
                <a:lnTo>
                  <a:pt x="78341" y="96584"/>
                </a:lnTo>
                <a:lnTo>
                  <a:pt x="82777" y="83593"/>
                </a:lnTo>
                <a:lnTo>
                  <a:pt x="85299" y="78120"/>
                </a:lnTo>
                <a:lnTo>
                  <a:pt x="87069" y="69038"/>
                </a:lnTo>
                <a:lnTo>
                  <a:pt x="90902" y="68698"/>
                </a:lnTo>
                <a:lnTo>
                  <a:pt x="93751" y="62144"/>
                </a:lnTo>
                <a:lnTo>
                  <a:pt x="99765" y="57408"/>
                </a:lnTo>
                <a:lnTo>
                  <a:pt x="103513" y="46574"/>
                </a:lnTo>
                <a:lnTo>
                  <a:pt x="99312" y="42750"/>
                </a:lnTo>
                <a:lnTo>
                  <a:pt x="96095" y="45137"/>
                </a:lnTo>
                <a:lnTo>
                  <a:pt x="96249" y="37249"/>
                </a:lnTo>
                <a:lnTo>
                  <a:pt x="103430" y="36082"/>
                </a:lnTo>
                <a:lnTo>
                  <a:pt x="105277" y="32767"/>
                </a:lnTo>
                <a:lnTo>
                  <a:pt x="109197" y="33465"/>
                </a:lnTo>
                <a:lnTo>
                  <a:pt x="113686" y="30961"/>
                </a:lnTo>
                <a:lnTo>
                  <a:pt x="124502" y="32084"/>
                </a:lnTo>
                <a:lnTo>
                  <a:pt x="126391" y="29288"/>
                </a:lnTo>
                <a:lnTo>
                  <a:pt x="130595" y="28382"/>
                </a:lnTo>
                <a:lnTo>
                  <a:pt x="130264" y="24737"/>
                </a:lnTo>
                <a:lnTo>
                  <a:pt x="142924" y="31983"/>
                </a:lnTo>
                <a:lnTo>
                  <a:pt x="143162" y="34587"/>
                </a:lnTo>
                <a:lnTo>
                  <a:pt x="150156" y="36047"/>
                </a:lnTo>
                <a:lnTo>
                  <a:pt x="152606" y="30047"/>
                </a:lnTo>
                <a:lnTo>
                  <a:pt x="156905" y="30176"/>
                </a:lnTo>
                <a:lnTo>
                  <a:pt x="157241" y="33821"/>
                </a:lnTo>
                <a:lnTo>
                  <a:pt x="161595" y="39196"/>
                </a:lnTo>
                <a:lnTo>
                  <a:pt x="169578" y="37408"/>
                </a:lnTo>
                <a:lnTo>
                  <a:pt x="174401" y="38537"/>
                </a:lnTo>
                <a:lnTo>
                  <a:pt x="186101" y="30622"/>
                </a:lnTo>
                <a:lnTo>
                  <a:pt x="190632" y="28623"/>
                </a:lnTo>
                <a:lnTo>
                  <a:pt x="190654" y="19694"/>
                </a:lnTo>
                <a:lnTo>
                  <a:pt x="196588" y="14412"/>
                </a:lnTo>
                <a:lnTo>
                  <a:pt x="201734" y="14454"/>
                </a:lnTo>
                <a:lnTo>
                  <a:pt x="210225" y="0"/>
                </a:lnTo>
                <a:lnTo>
                  <a:pt x="213345" y="1281"/>
                </a:lnTo>
                <a:lnTo>
                  <a:pt x="211487" y="8808"/>
                </a:lnTo>
                <a:lnTo>
                  <a:pt x="214084" y="9088"/>
                </a:lnTo>
                <a:lnTo>
                  <a:pt x="209496" y="19499"/>
                </a:lnTo>
                <a:lnTo>
                  <a:pt x="211084" y="27227"/>
                </a:lnTo>
                <a:lnTo>
                  <a:pt x="210725" y="32512"/>
                </a:lnTo>
                <a:lnTo>
                  <a:pt x="221144" y="38354"/>
                </a:lnTo>
                <a:lnTo>
                  <a:pt x="227770" y="40351"/>
                </a:lnTo>
                <a:close/>
              </a:path>
            </a:pathLst>
          </a:custGeom>
          <a:solidFill>
            <a:srgbClr val="98D24C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808" name="M22">
            <a:extLst>
              <a:ext uri="{FF2B5EF4-FFF2-40B4-BE49-F238E27FC236}">
                <a16:creationId xmlns:a16="http://schemas.microsoft.com/office/drawing/2014/main" id="{F6D33623-7355-461B-B7A3-2B6AD511B9C7}"/>
              </a:ext>
            </a:extLst>
          </p:cNvPr>
          <p:cNvSpPr/>
          <p:nvPr/>
        </p:nvSpPr>
        <p:spPr>
          <a:xfrm>
            <a:off x="8052467" y="3028685"/>
            <a:ext cx="376713" cy="163983"/>
          </a:xfrm>
          <a:custGeom>
            <a:avLst/>
            <a:gdLst/>
            <a:ahLst/>
            <a:cxnLst/>
            <a:rect l="0" t="0" r="0" b="0"/>
            <a:pathLst>
              <a:path w="437630" h="181836">
                <a:moveTo>
                  <a:pt x="378268" y="66922"/>
                </a:moveTo>
                <a:lnTo>
                  <a:pt x="378268" y="66922"/>
                </a:lnTo>
                <a:lnTo>
                  <a:pt x="378268" y="66922"/>
                </a:lnTo>
                <a:lnTo>
                  <a:pt x="384982" y="70576"/>
                </a:lnTo>
                <a:lnTo>
                  <a:pt x="387189" y="76692"/>
                </a:lnTo>
                <a:lnTo>
                  <a:pt x="396331" y="78572"/>
                </a:lnTo>
                <a:lnTo>
                  <a:pt x="397775" y="85799"/>
                </a:lnTo>
                <a:lnTo>
                  <a:pt x="401816" y="88092"/>
                </a:lnTo>
                <a:lnTo>
                  <a:pt x="407559" y="85000"/>
                </a:lnTo>
                <a:lnTo>
                  <a:pt x="410196" y="80587"/>
                </a:lnTo>
                <a:lnTo>
                  <a:pt x="412025" y="82011"/>
                </a:lnTo>
                <a:lnTo>
                  <a:pt x="409390" y="91670"/>
                </a:lnTo>
                <a:lnTo>
                  <a:pt x="401816" y="98584"/>
                </a:lnTo>
                <a:lnTo>
                  <a:pt x="400112" y="103969"/>
                </a:lnTo>
                <a:lnTo>
                  <a:pt x="403858" y="102614"/>
                </a:lnTo>
                <a:lnTo>
                  <a:pt x="406285" y="111334"/>
                </a:lnTo>
                <a:lnTo>
                  <a:pt x="416081" y="110532"/>
                </a:lnTo>
                <a:lnTo>
                  <a:pt x="423070" y="117302"/>
                </a:lnTo>
                <a:lnTo>
                  <a:pt x="425966" y="116014"/>
                </a:lnTo>
                <a:lnTo>
                  <a:pt x="429551" y="123063"/>
                </a:lnTo>
                <a:lnTo>
                  <a:pt x="433473" y="123788"/>
                </a:lnTo>
                <a:lnTo>
                  <a:pt x="435103" y="133098"/>
                </a:lnTo>
                <a:lnTo>
                  <a:pt x="431821" y="134944"/>
                </a:lnTo>
                <a:lnTo>
                  <a:pt x="433192" y="141127"/>
                </a:lnTo>
                <a:lnTo>
                  <a:pt x="437629" y="142858"/>
                </a:lnTo>
                <a:lnTo>
                  <a:pt x="434519" y="146789"/>
                </a:lnTo>
                <a:lnTo>
                  <a:pt x="429698" y="145614"/>
                </a:lnTo>
                <a:lnTo>
                  <a:pt x="417841" y="152887"/>
                </a:lnTo>
                <a:lnTo>
                  <a:pt x="412251" y="163315"/>
                </a:lnTo>
                <a:lnTo>
                  <a:pt x="406446" y="160641"/>
                </a:lnTo>
                <a:lnTo>
                  <a:pt x="398720" y="160744"/>
                </a:lnTo>
                <a:lnTo>
                  <a:pt x="400894" y="166340"/>
                </a:lnTo>
                <a:lnTo>
                  <a:pt x="392697" y="165955"/>
                </a:lnTo>
                <a:lnTo>
                  <a:pt x="392566" y="169638"/>
                </a:lnTo>
                <a:lnTo>
                  <a:pt x="388927" y="177803"/>
                </a:lnTo>
                <a:lnTo>
                  <a:pt x="385209" y="179677"/>
                </a:lnTo>
                <a:lnTo>
                  <a:pt x="385209" y="179677"/>
                </a:lnTo>
                <a:lnTo>
                  <a:pt x="373382" y="176953"/>
                </a:lnTo>
                <a:lnTo>
                  <a:pt x="372194" y="172851"/>
                </a:lnTo>
                <a:lnTo>
                  <a:pt x="365830" y="173884"/>
                </a:lnTo>
                <a:lnTo>
                  <a:pt x="355676" y="170493"/>
                </a:lnTo>
                <a:lnTo>
                  <a:pt x="354492" y="166390"/>
                </a:lnTo>
                <a:lnTo>
                  <a:pt x="349589" y="164155"/>
                </a:lnTo>
                <a:lnTo>
                  <a:pt x="348942" y="166829"/>
                </a:lnTo>
                <a:lnTo>
                  <a:pt x="341397" y="163751"/>
                </a:lnTo>
                <a:lnTo>
                  <a:pt x="341191" y="161145"/>
                </a:lnTo>
                <a:lnTo>
                  <a:pt x="330153" y="157289"/>
                </a:lnTo>
                <a:lnTo>
                  <a:pt x="323752" y="157788"/>
                </a:lnTo>
                <a:lnTo>
                  <a:pt x="318833" y="160793"/>
                </a:lnTo>
                <a:lnTo>
                  <a:pt x="313977" y="159072"/>
                </a:lnTo>
                <a:lnTo>
                  <a:pt x="304280" y="161394"/>
                </a:lnTo>
                <a:lnTo>
                  <a:pt x="297798" y="160843"/>
                </a:lnTo>
                <a:lnTo>
                  <a:pt x="291554" y="163419"/>
                </a:lnTo>
                <a:lnTo>
                  <a:pt x="284218" y="162930"/>
                </a:lnTo>
                <a:lnTo>
                  <a:pt x="284535" y="167102"/>
                </a:lnTo>
                <a:lnTo>
                  <a:pt x="278866" y="165959"/>
                </a:lnTo>
                <a:lnTo>
                  <a:pt x="276581" y="169804"/>
                </a:lnTo>
                <a:lnTo>
                  <a:pt x="268625" y="172503"/>
                </a:lnTo>
                <a:lnTo>
                  <a:pt x="263692" y="169727"/>
                </a:lnTo>
                <a:lnTo>
                  <a:pt x="263727" y="164480"/>
                </a:lnTo>
                <a:lnTo>
                  <a:pt x="259110" y="165876"/>
                </a:lnTo>
                <a:lnTo>
                  <a:pt x="255501" y="169293"/>
                </a:lnTo>
                <a:lnTo>
                  <a:pt x="249562" y="170261"/>
                </a:lnTo>
                <a:lnTo>
                  <a:pt x="247582" y="172506"/>
                </a:lnTo>
                <a:lnTo>
                  <a:pt x="243118" y="170216"/>
                </a:lnTo>
                <a:lnTo>
                  <a:pt x="238344" y="169521"/>
                </a:lnTo>
                <a:lnTo>
                  <a:pt x="235978" y="166550"/>
                </a:lnTo>
                <a:lnTo>
                  <a:pt x="230077" y="168034"/>
                </a:lnTo>
                <a:lnTo>
                  <a:pt x="218320" y="165751"/>
                </a:lnTo>
                <a:lnTo>
                  <a:pt x="213357" y="162444"/>
                </a:lnTo>
                <a:lnTo>
                  <a:pt x="211764" y="164133"/>
                </a:lnTo>
                <a:lnTo>
                  <a:pt x="203225" y="164753"/>
                </a:lnTo>
                <a:lnTo>
                  <a:pt x="191736" y="166108"/>
                </a:lnTo>
                <a:lnTo>
                  <a:pt x="186928" y="164881"/>
                </a:lnTo>
                <a:lnTo>
                  <a:pt x="171502" y="171226"/>
                </a:lnTo>
                <a:lnTo>
                  <a:pt x="161828" y="174009"/>
                </a:lnTo>
                <a:lnTo>
                  <a:pt x="151578" y="174730"/>
                </a:lnTo>
                <a:lnTo>
                  <a:pt x="143172" y="171125"/>
                </a:lnTo>
                <a:lnTo>
                  <a:pt x="136274" y="176848"/>
                </a:lnTo>
                <a:lnTo>
                  <a:pt x="127088" y="174339"/>
                </a:lnTo>
                <a:lnTo>
                  <a:pt x="124274" y="170864"/>
                </a:lnTo>
                <a:lnTo>
                  <a:pt x="122390" y="174664"/>
                </a:lnTo>
                <a:lnTo>
                  <a:pt x="105341" y="176356"/>
                </a:lnTo>
                <a:lnTo>
                  <a:pt x="94127" y="181835"/>
                </a:lnTo>
                <a:lnTo>
                  <a:pt x="84090" y="179367"/>
                </a:lnTo>
                <a:lnTo>
                  <a:pt x="77333" y="174578"/>
                </a:lnTo>
                <a:lnTo>
                  <a:pt x="71850" y="175993"/>
                </a:lnTo>
                <a:lnTo>
                  <a:pt x="60538" y="173599"/>
                </a:lnTo>
                <a:lnTo>
                  <a:pt x="52183" y="170482"/>
                </a:lnTo>
                <a:lnTo>
                  <a:pt x="46239" y="171397"/>
                </a:lnTo>
                <a:lnTo>
                  <a:pt x="37785" y="166709"/>
                </a:lnTo>
                <a:lnTo>
                  <a:pt x="26807" y="162705"/>
                </a:lnTo>
                <a:lnTo>
                  <a:pt x="23583" y="159245"/>
                </a:lnTo>
                <a:lnTo>
                  <a:pt x="12846" y="158888"/>
                </a:lnTo>
                <a:lnTo>
                  <a:pt x="7498" y="162374"/>
                </a:lnTo>
                <a:lnTo>
                  <a:pt x="4443" y="161521"/>
                </a:lnTo>
                <a:lnTo>
                  <a:pt x="4603" y="157319"/>
                </a:lnTo>
                <a:lnTo>
                  <a:pt x="265" y="149736"/>
                </a:lnTo>
                <a:lnTo>
                  <a:pt x="0" y="145561"/>
                </a:lnTo>
                <a:lnTo>
                  <a:pt x="4579" y="130075"/>
                </a:lnTo>
                <a:lnTo>
                  <a:pt x="4579" y="130075"/>
                </a:lnTo>
                <a:lnTo>
                  <a:pt x="7396" y="127275"/>
                </a:lnTo>
                <a:lnTo>
                  <a:pt x="5584" y="119009"/>
                </a:lnTo>
                <a:lnTo>
                  <a:pt x="8366" y="115687"/>
                </a:lnTo>
                <a:lnTo>
                  <a:pt x="20517" y="111762"/>
                </a:lnTo>
                <a:lnTo>
                  <a:pt x="21200" y="109099"/>
                </a:lnTo>
                <a:lnTo>
                  <a:pt x="25918" y="109317"/>
                </a:lnTo>
                <a:lnTo>
                  <a:pt x="27385" y="105555"/>
                </a:lnTo>
                <a:lnTo>
                  <a:pt x="16627" y="97868"/>
                </a:lnTo>
                <a:lnTo>
                  <a:pt x="7671" y="84823"/>
                </a:lnTo>
                <a:lnTo>
                  <a:pt x="11500" y="84577"/>
                </a:lnTo>
                <a:lnTo>
                  <a:pt x="15809" y="78538"/>
                </a:lnTo>
                <a:lnTo>
                  <a:pt x="14387" y="69724"/>
                </a:lnTo>
                <a:lnTo>
                  <a:pt x="23044" y="64974"/>
                </a:lnTo>
                <a:lnTo>
                  <a:pt x="24473" y="60691"/>
                </a:lnTo>
                <a:lnTo>
                  <a:pt x="22247" y="59264"/>
                </a:lnTo>
                <a:lnTo>
                  <a:pt x="27210" y="56847"/>
                </a:lnTo>
                <a:lnTo>
                  <a:pt x="30337" y="52453"/>
                </a:lnTo>
                <a:lnTo>
                  <a:pt x="34449" y="50089"/>
                </a:lnTo>
                <a:lnTo>
                  <a:pt x="37895" y="44102"/>
                </a:lnTo>
                <a:lnTo>
                  <a:pt x="53251" y="44138"/>
                </a:lnTo>
                <a:lnTo>
                  <a:pt x="67903" y="40019"/>
                </a:lnTo>
                <a:lnTo>
                  <a:pt x="70525" y="34605"/>
                </a:lnTo>
                <a:lnTo>
                  <a:pt x="75513" y="32699"/>
                </a:lnTo>
                <a:lnTo>
                  <a:pt x="79403" y="33485"/>
                </a:lnTo>
                <a:lnTo>
                  <a:pt x="82585" y="36413"/>
                </a:lnTo>
                <a:lnTo>
                  <a:pt x="89483" y="31231"/>
                </a:lnTo>
                <a:lnTo>
                  <a:pt x="92171" y="33144"/>
                </a:lnTo>
                <a:lnTo>
                  <a:pt x="98222" y="40590"/>
                </a:lnTo>
                <a:lnTo>
                  <a:pt x="98507" y="44762"/>
                </a:lnTo>
                <a:lnTo>
                  <a:pt x="95075" y="50758"/>
                </a:lnTo>
                <a:lnTo>
                  <a:pt x="100808" y="47224"/>
                </a:lnTo>
                <a:lnTo>
                  <a:pt x="105404" y="39575"/>
                </a:lnTo>
                <a:lnTo>
                  <a:pt x="112484" y="43280"/>
                </a:lnTo>
                <a:lnTo>
                  <a:pt x="109302" y="46642"/>
                </a:lnTo>
                <a:lnTo>
                  <a:pt x="111886" y="46988"/>
                </a:lnTo>
                <a:lnTo>
                  <a:pt x="118853" y="42840"/>
                </a:lnTo>
                <a:lnTo>
                  <a:pt x="119947" y="40145"/>
                </a:lnTo>
                <a:lnTo>
                  <a:pt x="125926" y="40254"/>
                </a:lnTo>
                <a:lnTo>
                  <a:pt x="129214" y="38454"/>
                </a:lnTo>
                <a:lnTo>
                  <a:pt x="129334" y="46304"/>
                </a:lnTo>
                <a:lnTo>
                  <a:pt x="134502" y="46992"/>
                </a:lnTo>
                <a:lnTo>
                  <a:pt x="135836" y="41659"/>
                </a:lnTo>
                <a:lnTo>
                  <a:pt x="138626" y="38844"/>
                </a:lnTo>
                <a:lnTo>
                  <a:pt x="147651" y="39782"/>
                </a:lnTo>
                <a:lnTo>
                  <a:pt x="149239" y="38098"/>
                </a:lnTo>
                <a:lnTo>
                  <a:pt x="154388" y="44546"/>
                </a:lnTo>
                <a:lnTo>
                  <a:pt x="154019" y="39333"/>
                </a:lnTo>
                <a:lnTo>
                  <a:pt x="157379" y="38571"/>
                </a:lnTo>
                <a:lnTo>
                  <a:pt x="160572" y="41488"/>
                </a:lnTo>
                <a:lnTo>
                  <a:pt x="161940" y="48727"/>
                </a:lnTo>
                <a:lnTo>
                  <a:pt x="170822" y="47570"/>
                </a:lnTo>
                <a:lnTo>
                  <a:pt x="167817" y="59314"/>
                </a:lnTo>
                <a:lnTo>
                  <a:pt x="170792" y="59102"/>
                </a:lnTo>
                <a:lnTo>
                  <a:pt x="173892" y="54687"/>
                </a:lnTo>
                <a:lnTo>
                  <a:pt x="176740" y="58676"/>
                </a:lnTo>
                <a:lnTo>
                  <a:pt x="185126" y="56501"/>
                </a:lnTo>
                <a:lnTo>
                  <a:pt x="189186" y="53588"/>
                </a:lnTo>
                <a:lnTo>
                  <a:pt x="196483" y="54108"/>
                </a:lnTo>
                <a:lnTo>
                  <a:pt x="194341" y="65793"/>
                </a:lnTo>
                <a:lnTo>
                  <a:pt x="196645" y="74012"/>
                </a:lnTo>
                <a:lnTo>
                  <a:pt x="201360" y="74194"/>
                </a:lnTo>
                <a:lnTo>
                  <a:pt x="208246" y="68975"/>
                </a:lnTo>
                <a:lnTo>
                  <a:pt x="215251" y="53786"/>
                </a:lnTo>
                <a:lnTo>
                  <a:pt x="227725" y="49198"/>
                </a:lnTo>
                <a:lnTo>
                  <a:pt x="231316" y="51552"/>
                </a:lnTo>
                <a:lnTo>
                  <a:pt x="238226" y="46846"/>
                </a:lnTo>
                <a:lnTo>
                  <a:pt x="235601" y="45993"/>
                </a:lnTo>
                <a:lnTo>
                  <a:pt x="239576" y="42028"/>
                </a:lnTo>
                <a:lnTo>
                  <a:pt x="239226" y="37337"/>
                </a:lnTo>
                <a:lnTo>
                  <a:pt x="240842" y="30402"/>
                </a:lnTo>
                <a:lnTo>
                  <a:pt x="245316" y="27447"/>
                </a:lnTo>
                <a:lnTo>
                  <a:pt x="247582" y="17843"/>
                </a:lnTo>
                <a:lnTo>
                  <a:pt x="251517" y="19120"/>
                </a:lnTo>
                <a:lnTo>
                  <a:pt x="256992" y="18184"/>
                </a:lnTo>
                <a:lnTo>
                  <a:pt x="256190" y="24534"/>
                </a:lnTo>
                <a:lnTo>
                  <a:pt x="257165" y="31799"/>
                </a:lnTo>
                <a:lnTo>
                  <a:pt x="254618" y="31991"/>
                </a:lnTo>
                <a:lnTo>
                  <a:pt x="263619" y="38126"/>
                </a:lnTo>
                <a:lnTo>
                  <a:pt x="270626" y="29208"/>
                </a:lnTo>
                <a:lnTo>
                  <a:pt x="269461" y="25103"/>
                </a:lnTo>
                <a:lnTo>
                  <a:pt x="270128" y="11424"/>
                </a:lnTo>
                <a:lnTo>
                  <a:pt x="279058" y="5503"/>
                </a:lnTo>
                <a:lnTo>
                  <a:pt x="282474" y="0"/>
                </a:lnTo>
                <a:lnTo>
                  <a:pt x="290767" y="2508"/>
                </a:lnTo>
                <a:lnTo>
                  <a:pt x="290520" y="10390"/>
                </a:lnTo>
                <a:lnTo>
                  <a:pt x="292961" y="14395"/>
                </a:lnTo>
                <a:lnTo>
                  <a:pt x="296394" y="14655"/>
                </a:lnTo>
                <a:lnTo>
                  <a:pt x="299301" y="19148"/>
                </a:lnTo>
                <a:lnTo>
                  <a:pt x="308954" y="11585"/>
                </a:lnTo>
                <a:lnTo>
                  <a:pt x="317091" y="12000"/>
                </a:lnTo>
                <a:lnTo>
                  <a:pt x="324902" y="8243"/>
                </a:lnTo>
                <a:lnTo>
                  <a:pt x="329224" y="8952"/>
                </a:lnTo>
                <a:lnTo>
                  <a:pt x="331863" y="4551"/>
                </a:lnTo>
                <a:lnTo>
                  <a:pt x="351360" y="3006"/>
                </a:lnTo>
                <a:lnTo>
                  <a:pt x="347237" y="10150"/>
                </a:lnTo>
                <a:lnTo>
                  <a:pt x="336570" y="20956"/>
                </a:lnTo>
                <a:lnTo>
                  <a:pt x="334312" y="24804"/>
                </a:lnTo>
                <a:lnTo>
                  <a:pt x="334805" y="31057"/>
                </a:lnTo>
                <a:lnTo>
                  <a:pt x="344183" y="30840"/>
                </a:lnTo>
                <a:lnTo>
                  <a:pt x="337968" y="38673"/>
                </a:lnTo>
                <a:lnTo>
                  <a:pt x="338256" y="42320"/>
                </a:lnTo>
                <a:lnTo>
                  <a:pt x="334503" y="48908"/>
                </a:lnTo>
                <a:lnTo>
                  <a:pt x="336009" y="57180"/>
                </a:lnTo>
                <a:lnTo>
                  <a:pt x="338078" y="61736"/>
                </a:lnTo>
                <a:lnTo>
                  <a:pt x="335815" y="65585"/>
                </a:lnTo>
                <a:lnTo>
                  <a:pt x="339448" y="73689"/>
                </a:lnTo>
                <a:lnTo>
                  <a:pt x="348223" y="65653"/>
                </a:lnTo>
                <a:lnTo>
                  <a:pt x="363274" y="61308"/>
                </a:lnTo>
                <a:lnTo>
                  <a:pt x="367656" y="57286"/>
                </a:lnTo>
                <a:lnTo>
                  <a:pt x="374155" y="58338"/>
                </a:lnTo>
                <a:lnTo>
                  <a:pt x="377806" y="61190"/>
                </a:lnTo>
                <a:lnTo>
                  <a:pt x="376233" y="62891"/>
                </a:lnTo>
                <a:close/>
              </a:path>
            </a:pathLst>
          </a:custGeom>
          <a:solidFill>
            <a:srgbClr val="FFB9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809" name="M23">
            <a:extLst>
              <a:ext uri="{FF2B5EF4-FFF2-40B4-BE49-F238E27FC236}">
                <a16:creationId xmlns:a16="http://schemas.microsoft.com/office/drawing/2014/main" id="{739E87AC-1946-49F4-B20F-FA640BC4C546}"/>
              </a:ext>
            </a:extLst>
          </p:cNvPr>
          <p:cNvSpPr/>
          <p:nvPr/>
        </p:nvSpPr>
        <p:spPr>
          <a:xfrm>
            <a:off x="8377067" y="3266554"/>
            <a:ext cx="152943" cy="397623"/>
          </a:xfrm>
          <a:custGeom>
            <a:avLst/>
            <a:gdLst/>
            <a:ahLst/>
            <a:cxnLst/>
            <a:rect l="0" t="0" r="0" b="0"/>
            <a:pathLst>
              <a:path w="177675" h="440914">
                <a:moveTo>
                  <a:pt x="100540" y="17467"/>
                </a:moveTo>
                <a:lnTo>
                  <a:pt x="105007" y="19190"/>
                </a:lnTo>
                <a:lnTo>
                  <a:pt x="105194" y="26525"/>
                </a:lnTo>
                <a:lnTo>
                  <a:pt x="107813" y="26829"/>
                </a:lnTo>
                <a:lnTo>
                  <a:pt x="104014" y="38175"/>
                </a:lnTo>
                <a:lnTo>
                  <a:pt x="107218" y="50506"/>
                </a:lnTo>
                <a:lnTo>
                  <a:pt x="104429" y="53366"/>
                </a:lnTo>
                <a:lnTo>
                  <a:pt x="105895" y="55343"/>
                </a:lnTo>
                <a:lnTo>
                  <a:pt x="103456" y="62374"/>
                </a:lnTo>
                <a:lnTo>
                  <a:pt x="101139" y="65719"/>
                </a:lnTo>
                <a:lnTo>
                  <a:pt x="113279" y="70996"/>
                </a:lnTo>
                <a:lnTo>
                  <a:pt x="116973" y="68583"/>
                </a:lnTo>
                <a:lnTo>
                  <a:pt x="120769" y="72462"/>
                </a:lnTo>
                <a:lnTo>
                  <a:pt x="121211" y="77675"/>
                </a:lnTo>
                <a:lnTo>
                  <a:pt x="126183" y="69901"/>
                </a:lnTo>
                <a:lnTo>
                  <a:pt x="130706" y="72141"/>
                </a:lnTo>
                <a:lnTo>
                  <a:pt x="130973" y="75269"/>
                </a:lnTo>
                <a:lnTo>
                  <a:pt x="137471" y="75238"/>
                </a:lnTo>
                <a:lnTo>
                  <a:pt x="139085" y="68799"/>
                </a:lnTo>
                <a:lnTo>
                  <a:pt x="144650" y="73047"/>
                </a:lnTo>
                <a:lnTo>
                  <a:pt x="143466" y="79450"/>
                </a:lnTo>
                <a:lnTo>
                  <a:pt x="148656" y="74278"/>
                </a:lnTo>
                <a:lnTo>
                  <a:pt x="155494" y="73163"/>
                </a:lnTo>
                <a:lnTo>
                  <a:pt x="155494" y="73163"/>
                </a:lnTo>
                <a:lnTo>
                  <a:pt x="156575" y="85673"/>
                </a:lnTo>
                <a:lnTo>
                  <a:pt x="158296" y="85524"/>
                </a:lnTo>
                <a:lnTo>
                  <a:pt x="161942" y="92561"/>
                </a:lnTo>
                <a:lnTo>
                  <a:pt x="165952" y="93789"/>
                </a:lnTo>
                <a:lnTo>
                  <a:pt x="167536" y="112033"/>
                </a:lnTo>
                <a:lnTo>
                  <a:pt x="170393" y="114936"/>
                </a:lnTo>
                <a:lnTo>
                  <a:pt x="169644" y="121304"/>
                </a:lnTo>
                <a:lnTo>
                  <a:pt x="172139" y="130016"/>
                </a:lnTo>
                <a:lnTo>
                  <a:pt x="176996" y="135895"/>
                </a:lnTo>
                <a:lnTo>
                  <a:pt x="174385" y="140850"/>
                </a:lnTo>
                <a:lnTo>
                  <a:pt x="177109" y="152167"/>
                </a:lnTo>
                <a:lnTo>
                  <a:pt x="176245" y="162222"/>
                </a:lnTo>
                <a:lnTo>
                  <a:pt x="173925" y="165575"/>
                </a:lnTo>
                <a:lnTo>
                  <a:pt x="173691" y="182928"/>
                </a:lnTo>
                <a:lnTo>
                  <a:pt x="176647" y="186873"/>
                </a:lnTo>
                <a:lnTo>
                  <a:pt x="174416" y="191269"/>
                </a:lnTo>
                <a:lnTo>
                  <a:pt x="169794" y="193245"/>
                </a:lnTo>
                <a:lnTo>
                  <a:pt x="172706" y="196669"/>
                </a:lnTo>
                <a:lnTo>
                  <a:pt x="172970" y="209777"/>
                </a:lnTo>
                <a:lnTo>
                  <a:pt x="176498" y="215248"/>
                </a:lnTo>
                <a:lnTo>
                  <a:pt x="174461" y="226980"/>
                </a:lnTo>
                <a:lnTo>
                  <a:pt x="177674" y="228802"/>
                </a:lnTo>
                <a:lnTo>
                  <a:pt x="173316" y="233907"/>
                </a:lnTo>
                <a:lnTo>
                  <a:pt x="170200" y="248357"/>
                </a:lnTo>
                <a:lnTo>
                  <a:pt x="165015" y="254056"/>
                </a:lnTo>
                <a:lnTo>
                  <a:pt x="156642" y="253201"/>
                </a:lnTo>
                <a:lnTo>
                  <a:pt x="150336" y="245863"/>
                </a:lnTo>
                <a:lnTo>
                  <a:pt x="146136" y="247798"/>
                </a:lnTo>
                <a:lnTo>
                  <a:pt x="141191" y="246119"/>
                </a:lnTo>
                <a:lnTo>
                  <a:pt x="139678" y="248874"/>
                </a:lnTo>
                <a:lnTo>
                  <a:pt x="140432" y="257737"/>
                </a:lnTo>
                <a:lnTo>
                  <a:pt x="146013" y="271965"/>
                </a:lnTo>
                <a:lnTo>
                  <a:pt x="142976" y="272224"/>
                </a:lnTo>
                <a:lnTo>
                  <a:pt x="143331" y="276395"/>
                </a:lnTo>
                <a:lnTo>
                  <a:pt x="141082" y="280788"/>
                </a:lnTo>
                <a:lnTo>
                  <a:pt x="141357" y="289166"/>
                </a:lnTo>
                <a:lnTo>
                  <a:pt x="138361" y="289946"/>
                </a:lnTo>
                <a:lnTo>
                  <a:pt x="141118" y="301789"/>
                </a:lnTo>
                <a:lnTo>
                  <a:pt x="138953" y="307224"/>
                </a:lnTo>
                <a:lnTo>
                  <a:pt x="143449" y="318920"/>
                </a:lnTo>
                <a:lnTo>
                  <a:pt x="147237" y="322274"/>
                </a:lnTo>
                <a:lnTo>
                  <a:pt x="149031" y="327897"/>
                </a:lnTo>
                <a:lnTo>
                  <a:pt x="144690" y="333518"/>
                </a:lnTo>
                <a:lnTo>
                  <a:pt x="148933" y="347334"/>
                </a:lnTo>
                <a:lnTo>
                  <a:pt x="151901" y="351282"/>
                </a:lnTo>
                <a:lnTo>
                  <a:pt x="154949" y="351022"/>
                </a:lnTo>
                <a:lnTo>
                  <a:pt x="159100" y="358544"/>
                </a:lnTo>
                <a:lnTo>
                  <a:pt x="159289" y="365879"/>
                </a:lnTo>
                <a:lnTo>
                  <a:pt x="160795" y="378353"/>
                </a:lnTo>
                <a:lnTo>
                  <a:pt x="162940" y="382895"/>
                </a:lnTo>
                <a:lnTo>
                  <a:pt x="160503" y="385204"/>
                </a:lnTo>
                <a:lnTo>
                  <a:pt x="153961" y="385762"/>
                </a:lnTo>
                <a:lnTo>
                  <a:pt x="156683" y="397081"/>
                </a:lnTo>
                <a:lnTo>
                  <a:pt x="152409" y="398496"/>
                </a:lnTo>
                <a:lnTo>
                  <a:pt x="150790" y="394958"/>
                </a:lnTo>
                <a:lnTo>
                  <a:pt x="144942" y="393354"/>
                </a:lnTo>
                <a:lnTo>
                  <a:pt x="139884" y="395883"/>
                </a:lnTo>
                <a:lnTo>
                  <a:pt x="140722" y="405787"/>
                </a:lnTo>
                <a:lnTo>
                  <a:pt x="143869" y="411821"/>
                </a:lnTo>
                <a:lnTo>
                  <a:pt x="136448" y="412448"/>
                </a:lnTo>
                <a:lnTo>
                  <a:pt x="134531" y="421010"/>
                </a:lnTo>
                <a:lnTo>
                  <a:pt x="137333" y="433374"/>
                </a:lnTo>
                <a:lnTo>
                  <a:pt x="134711" y="433594"/>
                </a:lnTo>
                <a:lnTo>
                  <a:pt x="129204" y="425658"/>
                </a:lnTo>
                <a:lnTo>
                  <a:pt x="125229" y="430716"/>
                </a:lnTo>
                <a:lnTo>
                  <a:pt x="122561" y="440913"/>
                </a:lnTo>
                <a:lnTo>
                  <a:pt x="119417" y="429627"/>
                </a:lnTo>
                <a:lnTo>
                  <a:pt x="116011" y="425712"/>
                </a:lnTo>
                <a:lnTo>
                  <a:pt x="114267" y="420608"/>
                </a:lnTo>
                <a:lnTo>
                  <a:pt x="112126" y="421311"/>
                </a:lnTo>
                <a:lnTo>
                  <a:pt x="106845" y="415976"/>
                </a:lnTo>
                <a:lnTo>
                  <a:pt x="99601" y="413427"/>
                </a:lnTo>
                <a:lnTo>
                  <a:pt x="93409" y="407639"/>
                </a:lnTo>
                <a:lnTo>
                  <a:pt x="88214" y="408592"/>
                </a:lnTo>
                <a:lnTo>
                  <a:pt x="89071" y="419020"/>
                </a:lnTo>
                <a:lnTo>
                  <a:pt x="87110" y="416557"/>
                </a:lnTo>
                <a:lnTo>
                  <a:pt x="88841" y="426912"/>
                </a:lnTo>
                <a:lnTo>
                  <a:pt x="87916" y="431713"/>
                </a:lnTo>
                <a:lnTo>
                  <a:pt x="85295" y="431928"/>
                </a:lnTo>
                <a:lnTo>
                  <a:pt x="80521" y="438093"/>
                </a:lnTo>
                <a:lnTo>
                  <a:pt x="76161" y="433200"/>
                </a:lnTo>
                <a:lnTo>
                  <a:pt x="75917" y="424823"/>
                </a:lnTo>
                <a:lnTo>
                  <a:pt x="70699" y="414751"/>
                </a:lnTo>
                <a:lnTo>
                  <a:pt x="70401" y="411101"/>
                </a:lnTo>
                <a:lnTo>
                  <a:pt x="75416" y="413316"/>
                </a:lnTo>
                <a:lnTo>
                  <a:pt x="75650" y="405423"/>
                </a:lnTo>
                <a:lnTo>
                  <a:pt x="73777" y="404002"/>
                </a:lnTo>
                <a:lnTo>
                  <a:pt x="71404" y="391073"/>
                </a:lnTo>
                <a:lnTo>
                  <a:pt x="69319" y="387043"/>
                </a:lnTo>
                <a:lnTo>
                  <a:pt x="68554" y="377657"/>
                </a:lnTo>
                <a:lnTo>
                  <a:pt x="63921" y="363862"/>
                </a:lnTo>
                <a:lnTo>
                  <a:pt x="61172" y="346238"/>
                </a:lnTo>
                <a:lnTo>
                  <a:pt x="57532" y="339184"/>
                </a:lnTo>
                <a:lnTo>
                  <a:pt x="58849" y="333828"/>
                </a:lnTo>
                <a:lnTo>
                  <a:pt x="56685" y="328754"/>
                </a:lnTo>
                <a:lnTo>
                  <a:pt x="54111" y="313215"/>
                </a:lnTo>
                <a:lnTo>
                  <a:pt x="51080" y="308211"/>
                </a:lnTo>
                <a:lnTo>
                  <a:pt x="47954" y="307414"/>
                </a:lnTo>
                <a:lnTo>
                  <a:pt x="42597" y="295248"/>
                </a:lnTo>
                <a:lnTo>
                  <a:pt x="44209" y="293544"/>
                </a:lnTo>
                <a:lnTo>
                  <a:pt x="42793" y="286833"/>
                </a:lnTo>
                <a:lnTo>
                  <a:pt x="36042" y="278979"/>
                </a:lnTo>
                <a:lnTo>
                  <a:pt x="29322" y="276894"/>
                </a:lnTo>
                <a:lnTo>
                  <a:pt x="31118" y="255752"/>
                </a:lnTo>
                <a:lnTo>
                  <a:pt x="28924" y="250154"/>
                </a:lnTo>
                <a:lnTo>
                  <a:pt x="26114" y="247755"/>
                </a:lnTo>
                <a:lnTo>
                  <a:pt x="23409" y="224875"/>
                </a:lnTo>
                <a:lnTo>
                  <a:pt x="29470" y="224388"/>
                </a:lnTo>
                <a:lnTo>
                  <a:pt x="23886" y="209088"/>
                </a:lnTo>
                <a:lnTo>
                  <a:pt x="25366" y="205820"/>
                </a:lnTo>
                <a:lnTo>
                  <a:pt x="21528" y="201403"/>
                </a:lnTo>
                <a:lnTo>
                  <a:pt x="18531" y="191145"/>
                </a:lnTo>
                <a:lnTo>
                  <a:pt x="16020" y="192395"/>
                </a:lnTo>
                <a:lnTo>
                  <a:pt x="16384" y="186067"/>
                </a:lnTo>
                <a:lnTo>
                  <a:pt x="12443" y="174834"/>
                </a:lnTo>
                <a:lnTo>
                  <a:pt x="11219" y="164958"/>
                </a:lnTo>
                <a:lnTo>
                  <a:pt x="8113" y="164156"/>
                </a:lnTo>
                <a:lnTo>
                  <a:pt x="8561" y="158871"/>
                </a:lnTo>
                <a:lnTo>
                  <a:pt x="5805" y="156991"/>
                </a:lnTo>
                <a:lnTo>
                  <a:pt x="7730" y="148439"/>
                </a:lnTo>
                <a:lnTo>
                  <a:pt x="2917" y="142523"/>
                </a:lnTo>
                <a:lnTo>
                  <a:pt x="2917" y="142523"/>
                </a:lnTo>
                <a:lnTo>
                  <a:pt x="379" y="126978"/>
                </a:lnTo>
                <a:lnTo>
                  <a:pt x="4260" y="126670"/>
                </a:lnTo>
                <a:lnTo>
                  <a:pt x="2079" y="121070"/>
                </a:lnTo>
                <a:lnTo>
                  <a:pt x="3596" y="118325"/>
                </a:lnTo>
                <a:lnTo>
                  <a:pt x="8337" y="117947"/>
                </a:lnTo>
                <a:lnTo>
                  <a:pt x="9394" y="109464"/>
                </a:lnTo>
                <a:lnTo>
                  <a:pt x="6434" y="104976"/>
                </a:lnTo>
                <a:lnTo>
                  <a:pt x="6018" y="99761"/>
                </a:lnTo>
                <a:lnTo>
                  <a:pt x="8352" y="96425"/>
                </a:lnTo>
                <a:lnTo>
                  <a:pt x="6213" y="91347"/>
                </a:lnTo>
                <a:lnTo>
                  <a:pt x="5548" y="83002"/>
                </a:lnTo>
                <a:lnTo>
                  <a:pt x="7103" y="80778"/>
                </a:lnTo>
                <a:lnTo>
                  <a:pt x="4964" y="59430"/>
                </a:lnTo>
                <a:lnTo>
                  <a:pt x="457" y="57165"/>
                </a:lnTo>
                <a:lnTo>
                  <a:pt x="0" y="51428"/>
                </a:lnTo>
                <a:lnTo>
                  <a:pt x="0" y="51428"/>
                </a:lnTo>
                <a:lnTo>
                  <a:pt x="18479" y="49948"/>
                </a:lnTo>
                <a:lnTo>
                  <a:pt x="18248" y="57840"/>
                </a:lnTo>
                <a:lnTo>
                  <a:pt x="21164" y="61804"/>
                </a:lnTo>
                <a:lnTo>
                  <a:pt x="22014" y="66985"/>
                </a:lnTo>
                <a:lnTo>
                  <a:pt x="26567" y="69767"/>
                </a:lnTo>
                <a:lnTo>
                  <a:pt x="32124" y="63543"/>
                </a:lnTo>
                <a:lnTo>
                  <a:pt x="32124" y="63543"/>
                </a:lnTo>
                <a:lnTo>
                  <a:pt x="32124" y="63543"/>
                </a:lnTo>
                <a:lnTo>
                  <a:pt x="32124" y="63543"/>
                </a:lnTo>
                <a:lnTo>
                  <a:pt x="35092" y="62777"/>
                </a:lnTo>
                <a:lnTo>
                  <a:pt x="39147" y="48800"/>
                </a:lnTo>
                <a:lnTo>
                  <a:pt x="46409" y="47683"/>
                </a:lnTo>
                <a:lnTo>
                  <a:pt x="47019" y="33985"/>
                </a:lnTo>
                <a:lnTo>
                  <a:pt x="48694" y="33323"/>
                </a:lnTo>
                <a:lnTo>
                  <a:pt x="48694" y="33323"/>
                </a:lnTo>
                <a:lnTo>
                  <a:pt x="48694" y="33323"/>
                </a:lnTo>
                <a:lnTo>
                  <a:pt x="48694" y="33323"/>
                </a:lnTo>
                <a:lnTo>
                  <a:pt x="50926" y="34190"/>
                </a:lnTo>
                <a:lnTo>
                  <a:pt x="50926" y="34190"/>
                </a:lnTo>
                <a:lnTo>
                  <a:pt x="50884" y="33668"/>
                </a:lnTo>
                <a:lnTo>
                  <a:pt x="50884" y="33668"/>
                </a:lnTo>
                <a:lnTo>
                  <a:pt x="50926" y="34190"/>
                </a:lnTo>
                <a:lnTo>
                  <a:pt x="50926" y="34190"/>
                </a:lnTo>
                <a:lnTo>
                  <a:pt x="50884" y="33668"/>
                </a:lnTo>
                <a:lnTo>
                  <a:pt x="50884" y="33668"/>
                </a:lnTo>
                <a:lnTo>
                  <a:pt x="54963" y="30709"/>
                </a:lnTo>
                <a:lnTo>
                  <a:pt x="58012" y="25734"/>
                </a:lnTo>
                <a:lnTo>
                  <a:pt x="60757" y="11859"/>
                </a:lnTo>
                <a:lnTo>
                  <a:pt x="64528" y="0"/>
                </a:lnTo>
                <a:lnTo>
                  <a:pt x="70455" y="14207"/>
                </a:lnTo>
                <a:lnTo>
                  <a:pt x="76426" y="23685"/>
                </a:lnTo>
                <a:lnTo>
                  <a:pt x="80414" y="19678"/>
                </a:lnTo>
                <a:lnTo>
                  <a:pt x="87368" y="20148"/>
                </a:lnTo>
                <a:lnTo>
                  <a:pt x="87921" y="16427"/>
                </a:lnTo>
                <a:lnTo>
                  <a:pt x="91616" y="19267"/>
                </a:lnTo>
                <a:lnTo>
                  <a:pt x="97020" y="16714"/>
                </a:lnTo>
                <a:close/>
              </a:path>
            </a:pathLst>
          </a:custGeom>
          <a:solidFill>
            <a:srgbClr val="FF73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810" name="M24">
            <a:extLst>
              <a:ext uri="{FF2B5EF4-FFF2-40B4-BE49-F238E27FC236}">
                <a16:creationId xmlns:a16="http://schemas.microsoft.com/office/drawing/2014/main" id="{80EF693E-5E4A-49AD-87C0-67F376652DC6}"/>
              </a:ext>
            </a:extLst>
          </p:cNvPr>
          <p:cNvSpPr/>
          <p:nvPr/>
        </p:nvSpPr>
        <p:spPr>
          <a:xfrm>
            <a:off x="8491473" y="2848016"/>
            <a:ext cx="224227" cy="303943"/>
          </a:xfrm>
          <a:custGeom>
            <a:avLst/>
            <a:gdLst/>
            <a:ahLst/>
            <a:cxnLst/>
            <a:rect l="0" t="0" r="0" b="0"/>
            <a:pathLst>
              <a:path w="260486" h="337034">
                <a:moveTo>
                  <a:pt x="257452" y="60263"/>
                </a:moveTo>
                <a:lnTo>
                  <a:pt x="253435" y="66958"/>
                </a:lnTo>
                <a:lnTo>
                  <a:pt x="246784" y="72862"/>
                </a:lnTo>
                <a:lnTo>
                  <a:pt x="246068" y="82905"/>
                </a:lnTo>
                <a:lnTo>
                  <a:pt x="242529" y="85877"/>
                </a:lnTo>
                <a:lnTo>
                  <a:pt x="243679" y="88913"/>
                </a:lnTo>
                <a:lnTo>
                  <a:pt x="237155" y="100575"/>
                </a:lnTo>
                <a:lnTo>
                  <a:pt x="242829" y="106319"/>
                </a:lnTo>
                <a:lnTo>
                  <a:pt x="243288" y="110999"/>
                </a:lnTo>
                <a:lnTo>
                  <a:pt x="248135" y="112623"/>
                </a:lnTo>
                <a:lnTo>
                  <a:pt x="248975" y="129866"/>
                </a:lnTo>
                <a:lnTo>
                  <a:pt x="248473" y="137791"/>
                </a:lnTo>
                <a:lnTo>
                  <a:pt x="251840" y="141661"/>
                </a:lnTo>
                <a:lnTo>
                  <a:pt x="249559" y="144510"/>
                </a:lnTo>
                <a:lnTo>
                  <a:pt x="249056" y="152436"/>
                </a:lnTo>
                <a:lnTo>
                  <a:pt x="250733" y="156472"/>
                </a:lnTo>
                <a:lnTo>
                  <a:pt x="251345" y="162714"/>
                </a:lnTo>
                <a:lnTo>
                  <a:pt x="257268" y="162132"/>
                </a:lnTo>
                <a:lnTo>
                  <a:pt x="260485" y="164441"/>
                </a:lnTo>
                <a:lnTo>
                  <a:pt x="258342" y="173054"/>
                </a:lnTo>
                <a:lnTo>
                  <a:pt x="250574" y="185371"/>
                </a:lnTo>
                <a:lnTo>
                  <a:pt x="244154" y="189675"/>
                </a:lnTo>
                <a:lnTo>
                  <a:pt x="239356" y="197495"/>
                </a:lnTo>
                <a:lnTo>
                  <a:pt x="239067" y="203301"/>
                </a:lnTo>
                <a:lnTo>
                  <a:pt x="245372" y="215291"/>
                </a:lnTo>
                <a:lnTo>
                  <a:pt x="245981" y="221534"/>
                </a:lnTo>
                <a:lnTo>
                  <a:pt x="244215" y="225383"/>
                </a:lnTo>
                <a:lnTo>
                  <a:pt x="240447" y="226276"/>
                </a:lnTo>
                <a:lnTo>
                  <a:pt x="237185" y="232371"/>
                </a:lnTo>
                <a:lnTo>
                  <a:pt x="230625" y="239835"/>
                </a:lnTo>
                <a:lnTo>
                  <a:pt x="229833" y="249366"/>
                </a:lnTo>
                <a:lnTo>
                  <a:pt x="225463" y="252940"/>
                </a:lnTo>
                <a:lnTo>
                  <a:pt x="227989" y="256898"/>
                </a:lnTo>
                <a:lnTo>
                  <a:pt x="220817" y="258116"/>
                </a:lnTo>
                <a:lnTo>
                  <a:pt x="218142" y="261525"/>
                </a:lnTo>
                <a:lnTo>
                  <a:pt x="216018" y="270658"/>
                </a:lnTo>
                <a:lnTo>
                  <a:pt x="208416" y="271913"/>
                </a:lnTo>
                <a:lnTo>
                  <a:pt x="204037" y="275483"/>
                </a:lnTo>
                <a:lnTo>
                  <a:pt x="197857" y="278173"/>
                </a:lnTo>
                <a:lnTo>
                  <a:pt x="197857" y="278173"/>
                </a:lnTo>
                <a:lnTo>
                  <a:pt x="195404" y="279457"/>
                </a:lnTo>
                <a:lnTo>
                  <a:pt x="188778" y="277460"/>
                </a:lnTo>
                <a:lnTo>
                  <a:pt x="178359" y="271618"/>
                </a:lnTo>
                <a:lnTo>
                  <a:pt x="178718" y="266333"/>
                </a:lnTo>
                <a:lnTo>
                  <a:pt x="177130" y="258605"/>
                </a:lnTo>
                <a:lnTo>
                  <a:pt x="181718" y="248194"/>
                </a:lnTo>
                <a:lnTo>
                  <a:pt x="179121" y="247914"/>
                </a:lnTo>
                <a:lnTo>
                  <a:pt x="180979" y="240387"/>
                </a:lnTo>
                <a:lnTo>
                  <a:pt x="177859" y="239106"/>
                </a:lnTo>
                <a:lnTo>
                  <a:pt x="169368" y="253560"/>
                </a:lnTo>
                <a:lnTo>
                  <a:pt x="164222" y="253518"/>
                </a:lnTo>
                <a:lnTo>
                  <a:pt x="158288" y="258800"/>
                </a:lnTo>
                <a:lnTo>
                  <a:pt x="158266" y="267729"/>
                </a:lnTo>
                <a:lnTo>
                  <a:pt x="153735" y="269728"/>
                </a:lnTo>
                <a:lnTo>
                  <a:pt x="142035" y="277643"/>
                </a:lnTo>
                <a:lnTo>
                  <a:pt x="137212" y="276514"/>
                </a:lnTo>
                <a:lnTo>
                  <a:pt x="129229" y="278302"/>
                </a:lnTo>
                <a:lnTo>
                  <a:pt x="124875" y="272927"/>
                </a:lnTo>
                <a:lnTo>
                  <a:pt x="124539" y="269282"/>
                </a:lnTo>
                <a:lnTo>
                  <a:pt x="120240" y="269153"/>
                </a:lnTo>
                <a:lnTo>
                  <a:pt x="117790" y="275153"/>
                </a:lnTo>
                <a:lnTo>
                  <a:pt x="110796" y="273693"/>
                </a:lnTo>
                <a:lnTo>
                  <a:pt x="110558" y="271089"/>
                </a:lnTo>
                <a:lnTo>
                  <a:pt x="97898" y="263843"/>
                </a:lnTo>
                <a:lnTo>
                  <a:pt x="98229" y="267488"/>
                </a:lnTo>
                <a:lnTo>
                  <a:pt x="94025" y="268394"/>
                </a:lnTo>
                <a:lnTo>
                  <a:pt x="92136" y="271190"/>
                </a:lnTo>
                <a:lnTo>
                  <a:pt x="81320" y="270067"/>
                </a:lnTo>
                <a:lnTo>
                  <a:pt x="76831" y="272571"/>
                </a:lnTo>
                <a:lnTo>
                  <a:pt x="72911" y="271873"/>
                </a:lnTo>
                <a:lnTo>
                  <a:pt x="71064" y="275188"/>
                </a:lnTo>
                <a:lnTo>
                  <a:pt x="63883" y="276355"/>
                </a:lnTo>
                <a:lnTo>
                  <a:pt x="63729" y="284243"/>
                </a:lnTo>
                <a:lnTo>
                  <a:pt x="66946" y="281856"/>
                </a:lnTo>
                <a:lnTo>
                  <a:pt x="71147" y="285680"/>
                </a:lnTo>
                <a:lnTo>
                  <a:pt x="67399" y="296514"/>
                </a:lnTo>
                <a:lnTo>
                  <a:pt x="61385" y="301250"/>
                </a:lnTo>
                <a:lnTo>
                  <a:pt x="58536" y="307804"/>
                </a:lnTo>
                <a:lnTo>
                  <a:pt x="54703" y="308144"/>
                </a:lnTo>
                <a:lnTo>
                  <a:pt x="52933" y="317226"/>
                </a:lnTo>
                <a:lnTo>
                  <a:pt x="50411" y="322699"/>
                </a:lnTo>
                <a:lnTo>
                  <a:pt x="45975" y="335690"/>
                </a:lnTo>
                <a:lnTo>
                  <a:pt x="42657" y="337033"/>
                </a:lnTo>
                <a:lnTo>
                  <a:pt x="37706" y="329594"/>
                </a:lnTo>
                <a:lnTo>
                  <a:pt x="29653" y="330825"/>
                </a:lnTo>
                <a:lnTo>
                  <a:pt x="30003" y="325020"/>
                </a:lnTo>
                <a:lnTo>
                  <a:pt x="24327" y="323942"/>
                </a:lnTo>
                <a:lnTo>
                  <a:pt x="23963" y="319774"/>
                </a:lnTo>
                <a:lnTo>
                  <a:pt x="23963" y="319774"/>
                </a:lnTo>
                <a:lnTo>
                  <a:pt x="20055" y="314341"/>
                </a:lnTo>
                <a:lnTo>
                  <a:pt x="23768" y="307719"/>
                </a:lnTo>
                <a:lnTo>
                  <a:pt x="19833" y="297040"/>
                </a:lnTo>
                <a:lnTo>
                  <a:pt x="11520" y="295139"/>
                </a:lnTo>
                <a:lnTo>
                  <a:pt x="8424" y="289110"/>
                </a:lnTo>
                <a:lnTo>
                  <a:pt x="0" y="280918"/>
                </a:lnTo>
                <a:lnTo>
                  <a:pt x="2282" y="277572"/>
                </a:lnTo>
                <a:lnTo>
                  <a:pt x="7204" y="275046"/>
                </a:lnTo>
                <a:lnTo>
                  <a:pt x="7783" y="271847"/>
                </a:lnTo>
                <a:lnTo>
                  <a:pt x="12811" y="265637"/>
                </a:lnTo>
                <a:lnTo>
                  <a:pt x="20613" y="261808"/>
                </a:lnTo>
                <a:lnTo>
                  <a:pt x="28714" y="251652"/>
                </a:lnTo>
                <a:lnTo>
                  <a:pt x="28635" y="245886"/>
                </a:lnTo>
                <a:lnTo>
                  <a:pt x="38608" y="237661"/>
                </a:lnTo>
                <a:lnTo>
                  <a:pt x="41267" y="229029"/>
                </a:lnTo>
                <a:lnTo>
                  <a:pt x="46359" y="228578"/>
                </a:lnTo>
                <a:lnTo>
                  <a:pt x="49808" y="224074"/>
                </a:lnTo>
                <a:lnTo>
                  <a:pt x="45582" y="215003"/>
                </a:lnTo>
                <a:lnTo>
                  <a:pt x="48698" y="211578"/>
                </a:lnTo>
                <a:lnTo>
                  <a:pt x="54825" y="208409"/>
                </a:lnTo>
                <a:lnTo>
                  <a:pt x="57375" y="203459"/>
                </a:lnTo>
                <a:lnTo>
                  <a:pt x="60574" y="205797"/>
                </a:lnTo>
                <a:lnTo>
                  <a:pt x="62452" y="212451"/>
                </a:lnTo>
                <a:lnTo>
                  <a:pt x="60460" y="223650"/>
                </a:lnTo>
                <a:lnTo>
                  <a:pt x="62669" y="229225"/>
                </a:lnTo>
                <a:lnTo>
                  <a:pt x="66726" y="226763"/>
                </a:lnTo>
                <a:lnTo>
                  <a:pt x="69559" y="220211"/>
                </a:lnTo>
                <a:lnTo>
                  <a:pt x="75308" y="222318"/>
                </a:lnTo>
                <a:lnTo>
                  <a:pt x="79788" y="215092"/>
                </a:lnTo>
                <a:lnTo>
                  <a:pt x="85866" y="211393"/>
                </a:lnTo>
                <a:lnTo>
                  <a:pt x="88504" y="207481"/>
                </a:lnTo>
                <a:lnTo>
                  <a:pt x="83934" y="199497"/>
                </a:lnTo>
                <a:lnTo>
                  <a:pt x="83416" y="193771"/>
                </a:lnTo>
                <a:lnTo>
                  <a:pt x="84592" y="187892"/>
                </a:lnTo>
                <a:lnTo>
                  <a:pt x="87932" y="182342"/>
                </a:lnTo>
                <a:lnTo>
                  <a:pt x="86802" y="179296"/>
                </a:lnTo>
                <a:lnTo>
                  <a:pt x="88492" y="169697"/>
                </a:lnTo>
                <a:lnTo>
                  <a:pt x="88677" y="162334"/>
                </a:lnTo>
                <a:lnTo>
                  <a:pt x="92248" y="159386"/>
                </a:lnTo>
                <a:lnTo>
                  <a:pt x="93932" y="149787"/>
                </a:lnTo>
                <a:lnTo>
                  <a:pt x="96422" y="149036"/>
                </a:lnTo>
                <a:lnTo>
                  <a:pt x="96792" y="143755"/>
                </a:lnTo>
                <a:lnTo>
                  <a:pt x="102418" y="135370"/>
                </a:lnTo>
                <a:lnTo>
                  <a:pt x="108709" y="134269"/>
                </a:lnTo>
                <a:lnTo>
                  <a:pt x="109586" y="125268"/>
                </a:lnTo>
                <a:lnTo>
                  <a:pt x="108263" y="120143"/>
                </a:lnTo>
                <a:lnTo>
                  <a:pt x="110174" y="113147"/>
                </a:lnTo>
                <a:lnTo>
                  <a:pt x="116535" y="103642"/>
                </a:lnTo>
                <a:lnTo>
                  <a:pt x="121249" y="94812"/>
                </a:lnTo>
                <a:lnTo>
                  <a:pt x="122141" y="95254"/>
                </a:lnTo>
                <a:lnTo>
                  <a:pt x="125034" y="108102"/>
                </a:lnTo>
                <a:lnTo>
                  <a:pt x="128278" y="110949"/>
                </a:lnTo>
                <a:lnTo>
                  <a:pt x="132617" y="102676"/>
                </a:lnTo>
                <a:lnTo>
                  <a:pt x="136788" y="101763"/>
                </a:lnTo>
                <a:lnTo>
                  <a:pt x="138606" y="98445"/>
                </a:lnTo>
                <a:lnTo>
                  <a:pt x="140684" y="88807"/>
                </a:lnTo>
                <a:lnTo>
                  <a:pt x="139728" y="83126"/>
                </a:lnTo>
                <a:lnTo>
                  <a:pt x="145710" y="78893"/>
                </a:lnTo>
                <a:lnTo>
                  <a:pt x="147330" y="73495"/>
                </a:lnTo>
                <a:lnTo>
                  <a:pt x="151494" y="72579"/>
                </a:lnTo>
                <a:lnTo>
                  <a:pt x="154376" y="67062"/>
                </a:lnTo>
                <a:lnTo>
                  <a:pt x="159754" y="65506"/>
                </a:lnTo>
                <a:lnTo>
                  <a:pt x="160049" y="68626"/>
                </a:lnTo>
                <a:lnTo>
                  <a:pt x="164437" y="65588"/>
                </a:lnTo>
                <a:lnTo>
                  <a:pt x="165580" y="59709"/>
                </a:lnTo>
                <a:lnTo>
                  <a:pt x="168452" y="63109"/>
                </a:lnTo>
                <a:lnTo>
                  <a:pt x="177892" y="59588"/>
                </a:lnTo>
                <a:lnTo>
                  <a:pt x="188687" y="48064"/>
                </a:lnTo>
                <a:lnTo>
                  <a:pt x="193117" y="45541"/>
                </a:lnTo>
                <a:lnTo>
                  <a:pt x="194844" y="36981"/>
                </a:lnTo>
                <a:lnTo>
                  <a:pt x="199391" y="31297"/>
                </a:lnTo>
                <a:lnTo>
                  <a:pt x="203214" y="22534"/>
                </a:lnTo>
                <a:lnTo>
                  <a:pt x="208428" y="19407"/>
                </a:lnTo>
                <a:lnTo>
                  <a:pt x="213153" y="19999"/>
                </a:lnTo>
                <a:lnTo>
                  <a:pt x="217762" y="23748"/>
                </a:lnTo>
                <a:lnTo>
                  <a:pt x="231917" y="16596"/>
                </a:lnTo>
                <a:lnTo>
                  <a:pt x="235611" y="10988"/>
                </a:lnTo>
                <a:lnTo>
                  <a:pt x="239507" y="7458"/>
                </a:lnTo>
                <a:lnTo>
                  <a:pt x="245983" y="0"/>
                </a:lnTo>
                <a:lnTo>
                  <a:pt x="245983" y="0"/>
                </a:lnTo>
                <a:lnTo>
                  <a:pt x="246854" y="8833"/>
                </a:lnTo>
                <a:lnTo>
                  <a:pt x="249734" y="12222"/>
                </a:lnTo>
                <a:lnTo>
                  <a:pt x="249304" y="16462"/>
                </a:lnTo>
                <a:lnTo>
                  <a:pt x="253497" y="20245"/>
                </a:lnTo>
                <a:lnTo>
                  <a:pt x="253222" y="26045"/>
                </a:lnTo>
                <a:lnTo>
                  <a:pt x="247272" y="30305"/>
                </a:lnTo>
                <a:lnTo>
                  <a:pt x="250769" y="39930"/>
                </a:lnTo>
                <a:lnTo>
                  <a:pt x="257071" y="43506"/>
                </a:lnTo>
                <a:lnTo>
                  <a:pt x="254115" y="47997"/>
                </a:lnTo>
                <a:lnTo>
                  <a:pt x="253683" y="52238"/>
                </a:lnTo>
                <a:lnTo>
                  <a:pt x="257041" y="56105"/>
                </a:lnTo>
                <a:close/>
              </a:path>
            </a:pathLst>
          </a:custGeom>
          <a:solidFill>
            <a:srgbClr val="C8E728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811" name="M25">
            <a:extLst>
              <a:ext uri="{FF2B5EF4-FFF2-40B4-BE49-F238E27FC236}">
                <a16:creationId xmlns:a16="http://schemas.microsoft.com/office/drawing/2014/main" id="{02CA1538-64FC-40CF-9838-73F650DD36F1}"/>
              </a:ext>
            </a:extLst>
          </p:cNvPr>
          <p:cNvSpPr/>
          <p:nvPr/>
        </p:nvSpPr>
        <p:spPr>
          <a:xfrm>
            <a:off x="6430094" y="2655725"/>
            <a:ext cx="61519" cy="73945"/>
          </a:xfrm>
          <a:custGeom>
            <a:avLst/>
            <a:gdLst/>
            <a:ahLst/>
            <a:cxnLst/>
            <a:rect l="0" t="0" r="0" b="0"/>
            <a:pathLst>
              <a:path w="71467" h="81996">
                <a:moveTo>
                  <a:pt x="51424" y="3423"/>
                </a:moveTo>
                <a:lnTo>
                  <a:pt x="54724" y="5045"/>
                </a:lnTo>
                <a:lnTo>
                  <a:pt x="54593" y="12333"/>
                </a:lnTo>
                <a:lnTo>
                  <a:pt x="52096" y="12288"/>
                </a:lnTo>
                <a:lnTo>
                  <a:pt x="52853" y="16469"/>
                </a:lnTo>
                <a:lnTo>
                  <a:pt x="64698" y="29701"/>
                </a:lnTo>
                <a:lnTo>
                  <a:pt x="70122" y="29274"/>
                </a:lnTo>
                <a:lnTo>
                  <a:pt x="68239" y="41743"/>
                </a:lnTo>
                <a:lnTo>
                  <a:pt x="71466" y="48051"/>
                </a:lnTo>
                <a:lnTo>
                  <a:pt x="65140" y="52109"/>
                </a:lnTo>
                <a:lnTo>
                  <a:pt x="65077" y="55755"/>
                </a:lnTo>
                <a:lnTo>
                  <a:pt x="71171" y="65240"/>
                </a:lnTo>
                <a:lnTo>
                  <a:pt x="71171" y="65240"/>
                </a:lnTo>
                <a:lnTo>
                  <a:pt x="66945" y="68293"/>
                </a:lnTo>
                <a:lnTo>
                  <a:pt x="63217" y="66665"/>
                </a:lnTo>
                <a:lnTo>
                  <a:pt x="55196" y="71734"/>
                </a:lnTo>
                <a:lnTo>
                  <a:pt x="57579" y="78551"/>
                </a:lnTo>
                <a:lnTo>
                  <a:pt x="46241" y="81995"/>
                </a:lnTo>
                <a:lnTo>
                  <a:pt x="44638" y="78317"/>
                </a:lnTo>
                <a:lnTo>
                  <a:pt x="40901" y="77206"/>
                </a:lnTo>
                <a:lnTo>
                  <a:pt x="37697" y="69850"/>
                </a:lnTo>
                <a:lnTo>
                  <a:pt x="38581" y="67261"/>
                </a:lnTo>
                <a:lnTo>
                  <a:pt x="33245" y="62471"/>
                </a:lnTo>
                <a:lnTo>
                  <a:pt x="31557" y="63482"/>
                </a:lnTo>
                <a:lnTo>
                  <a:pt x="24565" y="58137"/>
                </a:lnTo>
                <a:lnTo>
                  <a:pt x="23630" y="63330"/>
                </a:lnTo>
                <a:lnTo>
                  <a:pt x="19092" y="60636"/>
                </a:lnTo>
                <a:lnTo>
                  <a:pt x="14870" y="63159"/>
                </a:lnTo>
                <a:lnTo>
                  <a:pt x="6933" y="63522"/>
                </a:lnTo>
                <a:lnTo>
                  <a:pt x="0" y="55565"/>
                </a:lnTo>
                <a:lnTo>
                  <a:pt x="128" y="49315"/>
                </a:lnTo>
                <a:lnTo>
                  <a:pt x="3495" y="47821"/>
                </a:lnTo>
                <a:lnTo>
                  <a:pt x="6539" y="41630"/>
                </a:lnTo>
                <a:lnTo>
                  <a:pt x="14457" y="41788"/>
                </a:lnTo>
                <a:lnTo>
                  <a:pt x="11592" y="39126"/>
                </a:lnTo>
                <a:lnTo>
                  <a:pt x="15414" y="35555"/>
                </a:lnTo>
                <a:lnTo>
                  <a:pt x="17203" y="29339"/>
                </a:lnTo>
                <a:lnTo>
                  <a:pt x="15558" y="28265"/>
                </a:lnTo>
                <a:lnTo>
                  <a:pt x="17326" y="23091"/>
                </a:lnTo>
                <a:lnTo>
                  <a:pt x="15013" y="13670"/>
                </a:lnTo>
                <a:lnTo>
                  <a:pt x="18445" y="8529"/>
                </a:lnTo>
                <a:lnTo>
                  <a:pt x="28868" y="7690"/>
                </a:lnTo>
                <a:lnTo>
                  <a:pt x="31900" y="1498"/>
                </a:lnTo>
                <a:lnTo>
                  <a:pt x="35258" y="0"/>
                </a:lnTo>
                <a:lnTo>
                  <a:pt x="43103" y="3271"/>
                </a:lnTo>
                <a:lnTo>
                  <a:pt x="44691" y="7466"/>
                </a:lnTo>
                <a:close/>
              </a:path>
            </a:pathLst>
          </a:custGeom>
          <a:solidFill>
            <a:srgbClr val="FF74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grpSp>
        <p:nvGrpSpPr>
          <p:cNvPr id="812" name="M26">
            <a:extLst>
              <a:ext uri="{FF2B5EF4-FFF2-40B4-BE49-F238E27FC236}">
                <a16:creationId xmlns:a16="http://schemas.microsoft.com/office/drawing/2014/main" id="{121F73D4-77CD-4ED8-B52F-057DA1931B89}"/>
              </a:ext>
            </a:extLst>
          </p:cNvPr>
          <p:cNvGrpSpPr/>
          <p:nvPr/>
        </p:nvGrpSpPr>
        <p:grpSpPr>
          <a:xfrm>
            <a:off x="6195864" y="4539873"/>
            <a:ext cx="930668" cy="912782"/>
            <a:chOff x="1026525" y="3489075"/>
            <a:chExt cx="1081164" cy="1012160"/>
          </a:xfrm>
        </p:grpSpPr>
        <p:sp>
          <p:nvSpPr>
            <p:cNvPr id="932" name="ID_205">
              <a:extLst>
                <a:ext uri="{FF2B5EF4-FFF2-40B4-BE49-F238E27FC236}">
                  <a16:creationId xmlns:a16="http://schemas.microsoft.com/office/drawing/2014/main" id="{74F6335F-FC31-4C9B-AA01-94BA466E3AD9}"/>
                </a:ext>
              </a:extLst>
            </p:cNvPr>
            <p:cNvSpPr/>
            <p:nvPr/>
          </p:nvSpPr>
          <p:spPr>
            <a:xfrm>
              <a:off x="1703126" y="4470999"/>
              <a:ext cx="21341" cy="30236"/>
            </a:xfrm>
            <a:custGeom>
              <a:avLst/>
              <a:gdLst/>
              <a:ahLst/>
              <a:cxnLst/>
              <a:rect l="0" t="0" r="0" b="0"/>
              <a:pathLst>
                <a:path w="21341" h="30236">
                  <a:moveTo>
                    <a:pt x="21340" y="2582"/>
                  </a:moveTo>
                  <a:lnTo>
                    <a:pt x="21314" y="30235"/>
                  </a:lnTo>
                  <a:lnTo>
                    <a:pt x="21314" y="30235"/>
                  </a:lnTo>
                  <a:lnTo>
                    <a:pt x="17992" y="29720"/>
                  </a:lnTo>
                  <a:lnTo>
                    <a:pt x="15150" y="25109"/>
                  </a:lnTo>
                  <a:lnTo>
                    <a:pt x="17049" y="24087"/>
                  </a:lnTo>
                  <a:lnTo>
                    <a:pt x="12309" y="20497"/>
                  </a:lnTo>
                  <a:lnTo>
                    <a:pt x="11839" y="16912"/>
                  </a:lnTo>
                  <a:lnTo>
                    <a:pt x="6145" y="18439"/>
                  </a:lnTo>
                  <a:lnTo>
                    <a:pt x="6150" y="15367"/>
                  </a:lnTo>
                  <a:lnTo>
                    <a:pt x="6150" y="15367"/>
                  </a:lnTo>
                  <a:lnTo>
                    <a:pt x="4253" y="15364"/>
                  </a:lnTo>
                  <a:lnTo>
                    <a:pt x="4253" y="15364"/>
                  </a:lnTo>
                  <a:lnTo>
                    <a:pt x="2831" y="14337"/>
                  </a:lnTo>
                  <a:lnTo>
                    <a:pt x="2831" y="14337"/>
                  </a:lnTo>
                  <a:lnTo>
                    <a:pt x="3307" y="13314"/>
                  </a:lnTo>
                  <a:lnTo>
                    <a:pt x="3307" y="13314"/>
                  </a:lnTo>
                  <a:lnTo>
                    <a:pt x="937" y="12797"/>
                  </a:lnTo>
                  <a:lnTo>
                    <a:pt x="937" y="12797"/>
                  </a:lnTo>
                  <a:lnTo>
                    <a:pt x="941" y="10749"/>
                  </a:lnTo>
                  <a:lnTo>
                    <a:pt x="941" y="10749"/>
                  </a:lnTo>
                  <a:lnTo>
                    <a:pt x="1890" y="10238"/>
                  </a:lnTo>
                  <a:lnTo>
                    <a:pt x="1890" y="10238"/>
                  </a:lnTo>
                  <a:lnTo>
                    <a:pt x="0" y="6137"/>
                  </a:lnTo>
                  <a:lnTo>
                    <a:pt x="0" y="6137"/>
                  </a:lnTo>
                  <a:lnTo>
                    <a:pt x="1897" y="6141"/>
                  </a:lnTo>
                  <a:lnTo>
                    <a:pt x="1897" y="6141"/>
                  </a:lnTo>
                  <a:lnTo>
                    <a:pt x="7109" y="8198"/>
                  </a:lnTo>
                  <a:lnTo>
                    <a:pt x="7109" y="8198"/>
                  </a:lnTo>
                  <a:lnTo>
                    <a:pt x="7111" y="6662"/>
                  </a:lnTo>
                  <a:lnTo>
                    <a:pt x="7111" y="6662"/>
                  </a:lnTo>
                  <a:lnTo>
                    <a:pt x="6167" y="4099"/>
                  </a:lnTo>
                  <a:lnTo>
                    <a:pt x="6167" y="4099"/>
                  </a:lnTo>
                  <a:lnTo>
                    <a:pt x="4746" y="3072"/>
                  </a:lnTo>
                  <a:lnTo>
                    <a:pt x="4746" y="3072"/>
                  </a:lnTo>
                  <a:lnTo>
                    <a:pt x="5226" y="0"/>
                  </a:lnTo>
                  <a:lnTo>
                    <a:pt x="5226" y="0"/>
                  </a:lnTo>
                  <a:lnTo>
                    <a:pt x="6173" y="513"/>
                  </a:lnTo>
                  <a:lnTo>
                    <a:pt x="6173" y="513"/>
                  </a:lnTo>
                  <a:lnTo>
                    <a:pt x="13279" y="4109"/>
                  </a:lnTo>
                  <a:lnTo>
                    <a:pt x="16128" y="527"/>
                  </a:lnTo>
                  <a:close/>
                </a:path>
              </a:pathLst>
            </a:custGeom>
            <a:solidFill>
              <a:srgbClr val="FFD5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33" name="ID_206">
              <a:extLst>
                <a:ext uri="{FF2B5EF4-FFF2-40B4-BE49-F238E27FC236}">
                  <a16:creationId xmlns:a16="http://schemas.microsoft.com/office/drawing/2014/main" id="{BD572D1E-2A69-4393-85FE-7A89628B85F8}"/>
                </a:ext>
              </a:extLst>
            </p:cNvPr>
            <p:cNvSpPr/>
            <p:nvPr/>
          </p:nvSpPr>
          <p:spPr>
            <a:xfrm>
              <a:off x="1027364" y="4342645"/>
              <a:ext cx="884" cy="2082"/>
            </a:xfrm>
            <a:custGeom>
              <a:avLst/>
              <a:gdLst/>
              <a:ahLst/>
              <a:cxnLst/>
              <a:rect l="0" t="0" r="0" b="0"/>
              <a:pathLst>
                <a:path w="884" h="2082">
                  <a:moveTo>
                    <a:pt x="883" y="208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5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34" name="ID_207">
              <a:extLst>
                <a:ext uri="{FF2B5EF4-FFF2-40B4-BE49-F238E27FC236}">
                  <a16:creationId xmlns:a16="http://schemas.microsoft.com/office/drawing/2014/main" id="{A40D1742-5AC5-4CE8-AB8E-5DDFF74B37B1}"/>
                </a:ext>
              </a:extLst>
            </p:cNvPr>
            <p:cNvSpPr/>
            <p:nvPr/>
          </p:nvSpPr>
          <p:spPr>
            <a:xfrm>
              <a:off x="1026525" y="4333488"/>
              <a:ext cx="3935" cy="7187"/>
            </a:xfrm>
            <a:custGeom>
              <a:avLst/>
              <a:gdLst/>
              <a:ahLst/>
              <a:cxnLst/>
              <a:rect l="0" t="0" r="0" b="0"/>
              <a:pathLst>
                <a:path w="3935" h="7187">
                  <a:moveTo>
                    <a:pt x="2004" y="1486"/>
                  </a:moveTo>
                  <a:lnTo>
                    <a:pt x="1548" y="959"/>
                  </a:lnTo>
                  <a:lnTo>
                    <a:pt x="1548" y="959"/>
                  </a:lnTo>
                  <a:lnTo>
                    <a:pt x="3934" y="0"/>
                  </a:lnTo>
                  <a:lnTo>
                    <a:pt x="3727" y="7186"/>
                  </a:lnTo>
                  <a:lnTo>
                    <a:pt x="0" y="5537"/>
                  </a:lnTo>
                  <a:close/>
                </a:path>
              </a:pathLst>
            </a:custGeom>
            <a:solidFill>
              <a:srgbClr val="FFD5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35" name="ID_208">
              <a:extLst>
                <a:ext uri="{FF2B5EF4-FFF2-40B4-BE49-F238E27FC236}">
                  <a16:creationId xmlns:a16="http://schemas.microsoft.com/office/drawing/2014/main" id="{6B75F8AA-D36D-44AB-B406-B7119B06F613}"/>
                </a:ext>
              </a:extLst>
            </p:cNvPr>
            <p:cNvSpPr/>
            <p:nvPr/>
          </p:nvSpPr>
          <p:spPr>
            <a:xfrm>
              <a:off x="1699139" y="4336592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solidFill>
              <a:srgbClr val="FFD5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36" name="ID_209">
              <a:extLst>
                <a:ext uri="{FF2B5EF4-FFF2-40B4-BE49-F238E27FC236}">
                  <a16:creationId xmlns:a16="http://schemas.microsoft.com/office/drawing/2014/main" id="{052DAE2D-AA30-418A-A06F-1474A33304A6}"/>
                </a:ext>
              </a:extLst>
            </p:cNvPr>
            <p:cNvSpPr/>
            <p:nvPr/>
          </p:nvSpPr>
          <p:spPr>
            <a:xfrm>
              <a:off x="1700561" y="43330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solidFill>
              <a:srgbClr val="FFD5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37" name="ID_210">
              <a:extLst>
                <a:ext uri="{FF2B5EF4-FFF2-40B4-BE49-F238E27FC236}">
                  <a16:creationId xmlns:a16="http://schemas.microsoft.com/office/drawing/2014/main" id="{9209275F-0016-4477-BE5F-0B16F09D2177}"/>
                </a:ext>
              </a:extLst>
            </p:cNvPr>
            <p:cNvSpPr/>
            <p:nvPr/>
          </p:nvSpPr>
          <p:spPr>
            <a:xfrm>
              <a:off x="1703377" y="4330440"/>
              <a:ext cx="14157" cy="10281"/>
            </a:xfrm>
            <a:custGeom>
              <a:avLst/>
              <a:gdLst/>
              <a:ahLst/>
              <a:cxnLst/>
              <a:rect l="0" t="0" r="0" b="0"/>
              <a:pathLst>
                <a:path w="14157" h="10281">
                  <a:moveTo>
                    <a:pt x="7084" y="2063"/>
                  </a:moveTo>
                  <a:lnTo>
                    <a:pt x="8970" y="2066"/>
                  </a:lnTo>
                  <a:lnTo>
                    <a:pt x="8970" y="2066"/>
                  </a:lnTo>
                  <a:lnTo>
                    <a:pt x="12271" y="1044"/>
                  </a:lnTo>
                  <a:lnTo>
                    <a:pt x="12271" y="1044"/>
                  </a:lnTo>
                  <a:lnTo>
                    <a:pt x="12271" y="1044"/>
                  </a:lnTo>
                  <a:lnTo>
                    <a:pt x="12271" y="1044"/>
                  </a:lnTo>
                  <a:lnTo>
                    <a:pt x="12273" y="16"/>
                  </a:lnTo>
                  <a:lnTo>
                    <a:pt x="12273" y="16"/>
                  </a:lnTo>
                  <a:lnTo>
                    <a:pt x="13215" y="18"/>
                  </a:lnTo>
                  <a:lnTo>
                    <a:pt x="13215" y="18"/>
                  </a:lnTo>
                  <a:lnTo>
                    <a:pt x="14156" y="1046"/>
                  </a:lnTo>
                  <a:lnTo>
                    <a:pt x="14156" y="1046"/>
                  </a:lnTo>
                  <a:lnTo>
                    <a:pt x="14156" y="1046"/>
                  </a:lnTo>
                  <a:lnTo>
                    <a:pt x="14156" y="1046"/>
                  </a:lnTo>
                  <a:lnTo>
                    <a:pt x="12261" y="8748"/>
                  </a:lnTo>
                  <a:lnTo>
                    <a:pt x="12261" y="8748"/>
                  </a:lnTo>
                  <a:lnTo>
                    <a:pt x="6128" y="10280"/>
                  </a:lnTo>
                  <a:lnTo>
                    <a:pt x="0" y="8728"/>
                  </a:lnTo>
                  <a:lnTo>
                    <a:pt x="4" y="6674"/>
                  </a:lnTo>
                  <a:lnTo>
                    <a:pt x="4" y="6674"/>
                  </a:lnTo>
                  <a:lnTo>
                    <a:pt x="948" y="6676"/>
                  </a:lnTo>
                  <a:lnTo>
                    <a:pt x="948" y="6676"/>
                  </a:lnTo>
                  <a:lnTo>
                    <a:pt x="951" y="4621"/>
                  </a:lnTo>
                  <a:lnTo>
                    <a:pt x="951" y="4621"/>
                  </a:lnTo>
                  <a:lnTo>
                    <a:pt x="1894" y="4623"/>
                  </a:lnTo>
                  <a:lnTo>
                    <a:pt x="1894" y="4623"/>
                  </a:lnTo>
                  <a:lnTo>
                    <a:pt x="2837" y="4625"/>
                  </a:lnTo>
                  <a:lnTo>
                    <a:pt x="2837" y="4625"/>
                  </a:lnTo>
                  <a:lnTo>
                    <a:pt x="1895" y="4109"/>
                  </a:lnTo>
                  <a:lnTo>
                    <a:pt x="1895" y="4109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rgbClr val="FFD5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38" name="ID_211">
              <a:extLst>
                <a:ext uri="{FF2B5EF4-FFF2-40B4-BE49-F238E27FC236}">
                  <a16:creationId xmlns:a16="http://schemas.microsoft.com/office/drawing/2014/main" id="{84A7324B-86C3-40A6-A888-8304208A943F}"/>
                </a:ext>
              </a:extLst>
            </p:cNvPr>
            <p:cNvSpPr/>
            <p:nvPr/>
          </p:nvSpPr>
          <p:spPr>
            <a:xfrm>
              <a:off x="1691602" y="4329899"/>
              <a:ext cx="3771" cy="4632"/>
            </a:xfrm>
            <a:custGeom>
              <a:avLst/>
              <a:gdLst/>
              <a:ahLst/>
              <a:cxnLst/>
              <a:rect l="0" t="0" r="0" b="0"/>
              <a:pathLst>
                <a:path w="3771" h="4632">
                  <a:moveTo>
                    <a:pt x="3770" y="4631"/>
                  </a:moveTo>
                  <a:lnTo>
                    <a:pt x="0" y="3596"/>
                  </a:lnTo>
                  <a:lnTo>
                    <a:pt x="9" y="0"/>
                  </a:lnTo>
                  <a:lnTo>
                    <a:pt x="2836" y="520"/>
                  </a:lnTo>
                  <a:close/>
                </a:path>
              </a:pathLst>
            </a:custGeom>
            <a:solidFill>
              <a:srgbClr val="FFD5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39" name="ID_212">
              <a:extLst>
                <a:ext uri="{FF2B5EF4-FFF2-40B4-BE49-F238E27FC236}">
                  <a16:creationId xmlns:a16="http://schemas.microsoft.com/office/drawing/2014/main" id="{586877E4-7FA5-487C-B38E-0BC8109376F1}"/>
                </a:ext>
              </a:extLst>
            </p:cNvPr>
            <p:cNvSpPr/>
            <p:nvPr/>
          </p:nvSpPr>
          <p:spPr>
            <a:xfrm>
              <a:off x="1684547" y="4321677"/>
              <a:ext cx="9900" cy="6684"/>
            </a:xfrm>
            <a:custGeom>
              <a:avLst/>
              <a:gdLst/>
              <a:ahLst/>
              <a:cxnLst/>
              <a:rect l="0" t="0" r="0" b="0"/>
              <a:pathLst>
                <a:path w="9900" h="6684">
                  <a:moveTo>
                    <a:pt x="5666" y="1027"/>
                  </a:moveTo>
                  <a:lnTo>
                    <a:pt x="5668" y="0"/>
                  </a:lnTo>
                  <a:lnTo>
                    <a:pt x="5668" y="0"/>
                  </a:lnTo>
                  <a:lnTo>
                    <a:pt x="9899" y="4633"/>
                  </a:lnTo>
                  <a:lnTo>
                    <a:pt x="8009" y="6683"/>
                  </a:lnTo>
                  <a:lnTo>
                    <a:pt x="3774" y="4105"/>
                  </a:lnTo>
                  <a:lnTo>
                    <a:pt x="0" y="5637"/>
                  </a:lnTo>
                  <a:lnTo>
                    <a:pt x="13" y="499"/>
                  </a:lnTo>
                  <a:close/>
                </a:path>
              </a:pathLst>
            </a:custGeom>
            <a:solidFill>
              <a:srgbClr val="FFD5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40" name="ID_213">
              <a:extLst>
                <a:ext uri="{FF2B5EF4-FFF2-40B4-BE49-F238E27FC236}">
                  <a16:creationId xmlns:a16="http://schemas.microsoft.com/office/drawing/2014/main" id="{5E77C99F-75F9-46BB-BE0E-879289FC1EB1}"/>
                </a:ext>
              </a:extLst>
            </p:cNvPr>
            <p:cNvSpPr/>
            <p:nvPr/>
          </p:nvSpPr>
          <p:spPr>
            <a:xfrm>
              <a:off x="1694486" y="4307309"/>
              <a:ext cx="4242" cy="4107"/>
            </a:xfrm>
            <a:custGeom>
              <a:avLst/>
              <a:gdLst/>
              <a:ahLst/>
              <a:cxnLst/>
              <a:rect l="0" t="0" r="0" b="0"/>
              <a:pathLst>
                <a:path w="4242" h="4107">
                  <a:moveTo>
                    <a:pt x="4241" y="0"/>
                  </a:moveTo>
                  <a:lnTo>
                    <a:pt x="1877" y="4106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D5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41" name="ID_214">
              <a:extLst>
                <a:ext uri="{FF2B5EF4-FFF2-40B4-BE49-F238E27FC236}">
                  <a16:creationId xmlns:a16="http://schemas.microsoft.com/office/drawing/2014/main" id="{7FFC5196-1951-4071-B161-EAB0293DAD05}"/>
                </a:ext>
              </a:extLst>
            </p:cNvPr>
            <p:cNvSpPr/>
            <p:nvPr/>
          </p:nvSpPr>
          <p:spPr>
            <a:xfrm>
              <a:off x="1716632" y="4299116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solidFill>
              <a:srgbClr val="FFD5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42" name="ID_215">
              <a:extLst>
                <a:ext uri="{FF2B5EF4-FFF2-40B4-BE49-F238E27FC236}">
                  <a16:creationId xmlns:a16="http://schemas.microsoft.com/office/drawing/2014/main" id="{A7D8F997-E13D-4700-8512-1483851A0ADB}"/>
                </a:ext>
              </a:extLst>
            </p:cNvPr>
            <p:cNvSpPr/>
            <p:nvPr/>
          </p:nvSpPr>
          <p:spPr>
            <a:xfrm>
              <a:off x="1687404" y="4297521"/>
              <a:ext cx="8014" cy="22097"/>
            </a:xfrm>
            <a:custGeom>
              <a:avLst/>
              <a:gdLst/>
              <a:ahLst/>
              <a:cxnLst/>
              <a:rect l="0" t="0" r="0" b="0"/>
              <a:pathLst>
                <a:path w="8014" h="22097">
                  <a:moveTo>
                    <a:pt x="3309" y="12853"/>
                  </a:moveTo>
                  <a:lnTo>
                    <a:pt x="3307" y="13881"/>
                  </a:lnTo>
                  <a:lnTo>
                    <a:pt x="3307" y="13881"/>
                  </a:lnTo>
                  <a:lnTo>
                    <a:pt x="8013" y="15947"/>
                  </a:lnTo>
                  <a:lnTo>
                    <a:pt x="8006" y="19030"/>
                  </a:lnTo>
                  <a:lnTo>
                    <a:pt x="932" y="22096"/>
                  </a:lnTo>
                  <a:lnTo>
                    <a:pt x="0" y="17984"/>
                  </a:lnTo>
                  <a:lnTo>
                    <a:pt x="0" y="17984"/>
                  </a:lnTo>
                  <a:lnTo>
                    <a:pt x="5" y="15929"/>
                  </a:lnTo>
                  <a:lnTo>
                    <a:pt x="5" y="15929"/>
                  </a:lnTo>
                  <a:lnTo>
                    <a:pt x="1422" y="14391"/>
                  </a:lnTo>
                  <a:lnTo>
                    <a:pt x="25" y="7707"/>
                  </a:lnTo>
                  <a:lnTo>
                    <a:pt x="985" y="0"/>
                  </a:lnTo>
                  <a:lnTo>
                    <a:pt x="5219" y="1552"/>
                  </a:lnTo>
                  <a:lnTo>
                    <a:pt x="2855" y="5658"/>
                  </a:lnTo>
                  <a:close/>
                </a:path>
              </a:pathLst>
            </a:custGeom>
            <a:solidFill>
              <a:srgbClr val="FFD5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43" name="ID_216">
              <a:extLst>
                <a:ext uri="{FF2B5EF4-FFF2-40B4-BE49-F238E27FC236}">
                  <a16:creationId xmlns:a16="http://schemas.microsoft.com/office/drawing/2014/main" id="{E5AEA27F-6EB9-40D3-8ACC-CED2E3713C8E}"/>
                </a:ext>
              </a:extLst>
            </p:cNvPr>
            <p:cNvSpPr/>
            <p:nvPr/>
          </p:nvSpPr>
          <p:spPr>
            <a:xfrm>
              <a:off x="1693553" y="4297036"/>
              <a:ext cx="29660" cy="33424"/>
            </a:xfrm>
            <a:custGeom>
              <a:avLst/>
              <a:gdLst/>
              <a:ahLst/>
              <a:cxnLst/>
              <a:rect l="0" t="0" r="0" b="0"/>
              <a:pathLst>
                <a:path w="29660" h="33424">
                  <a:moveTo>
                    <a:pt x="24008" y="12359"/>
                  </a:moveTo>
                  <a:lnTo>
                    <a:pt x="24010" y="10304"/>
                  </a:lnTo>
                  <a:lnTo>
                    <a:pt x="24010" y="10304"/>
                  </a:lnTo>
                  <a:lnTo>
                    <a:pt x="29659" y="13393"/>
                  </a:lnTo>
                  <a:lnTo>
                    <a:pt x="29659" y="13393"/>
                  </a:lnTo>
                  <a:lnTo>
                    <a:pt x="23982" y="33423"/>
                  </a:lnTo>
                  <a:lnTo>
                    <a:pt x="23982" y="33423"/>
                  </a:lnTo>
                  <a:lnTo>
                    <a:pt x="23041" y="31367"/>
                  </a:lnTo>
                  <a:lnTo>
                    <a:pt x="23041" y="31367"/>
                  </a:lnTo>
                  <a:lnTo>
                    <a:pt x="23042" y="30853"/>
                  </a:lnTo>
                  <a:lnTo>
                    <a:pt x="23042" y="30853"/>
                  </a:lnTo>
                  <a:lnTo>
                    <a:pt x="18797" y="33416"/>
                  </a:lnTo>
                  <a:lnTo>
                    <a:pt x="18797" y="33416"/>
                  </a:lnTo>
                  <a:lnTo>
                    <a:pt x="18797" y="33416"/>
                  </a:lnTo>
                  <a:lnTo>
                    <a:pt x="18797" y="33416"/>
                  </a:lnTo>
                  <a:lnTo>
                    <a:pt x="16914" y="31358"/>
                  </a:lnTo>
                  <a:lnTo>
                    <a:pt x="17863" y="27250"/>
                  </a:lnTo>
                  <a:lnTo>
                    <a:pt x="14091" y="28785"/>
                  </a:lnTo>
                  <a:lnTo>
                    <a:pt x="7966" y="27747"/>
                  </a:lnTo>
                  <a:lnTo>
                    <a:pt x="7966" y="27747"/>
                  </a:lnTo>
                  <a:lnTo>
                    <a:pt x="7972" y="24665"/>
                  </a:lnTo>
                  <a:lnTo>
                    <a:pt x="7972" y="24665"/>
                  </a:lnTo>
                  <a:lnTo>
                    <a:pt x="13160" y="21591"/>
                  </a:lnTo>
                  <a:lnTo>
                    <a:pt x="9873" y="15421"/>
                  </a:lnTo>
                  <a:lnTo>
                    <a:pt x="5636" y="14385"/>
                  </a:lnTo>
                  <a:lnTo>
                    <a:pt x="8939" y="11308"/>
                  </a:lnTo>
                  <a:lnTo>
                    <a:pt x="8945" y="8225"/>
                  </a:lnTo>
                  <a:lnTo>
                    <a:pt x="0" y="7179"/>
                  </a:lnTo>
                  <a:lnTo>
                    <a:pt x="948" y="4097"/>
                  </a:lnTo>
                  <a:lnTo>
                    <a:pt x="8018" y="0"/>
                  </a:lnTo>
                  <a:lnTo>
                    <a:pt x="9890" y="6685"/>
                  </a:lnTo>
                  <a:lnTo>
                    <a:pt x="15073" y="4124"/>
                  </a:lnTo>
                  <a:lnTo>
                    <a:pt x="17893" y="7212"/>
                  </a:lnTo>
                  <a:lnTo>
                    <a:pt x="11765" y="10799"/>
                  </a:lnTo>
                  <a:lnTo>
                    <a:pt x="14588" y="12346"/>
                  </a:lnTo>
                  <a:lnTo>
                    <a:pt x="15050" y="18512"/>
                  </a:lnTo>
                  <a:lnTo>
                    <a:pt x="16939" y="14918"/>
                  </a:lnTo>
                  <a:close/>
                </a:path>
              </a:pathLst>
            </a:custGeom>
            <a:solidFill>
              <a:srgbClr val="FFD5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44" name="ID_217">
              <a:extLst>
                <a:ext uri="{FF2B5EF4-FFF2-40B4-BE49-F238E27FC236}">
                  <a16:creationId xmlns:a16="http://schemas.microsoft.com/office/drawing/2014/main" id="{D112A8B3-3B54-4DBA-A22F-AEDBFA4A2A76}"/>
                </a:ext>
              </a:extLst>
            </p:cNvPr>
            <p:cNvSpPr/>
            <p:nvPr/>
          </p:nvSpPr>
          <p:spPr>
            <a:xfrm>
              <a:off x="1723221" y="4295017"/>
              <a:ext cx="5185" cy="6680"/>
            </a:xfrm>
            <a:custGeom>
              <a:avLst/>
              <a:gdLst/>
              <a:ahLst/>
              <a:cxnLst/>
              <a:rect l="0" t="0" r="0" b="0"/>
              <a:pathLst>
                <a:path w="5185" h="6680">
                  <a:moveTo>
                    <a:pt x="2354" y="6679"/>
                  </a:moveTo>
                  <a:lnTo>
                    <a:pt x="0" y="6162"/>
                  </a:lnTo>
                  <a:lnTo>
                    <a:pt x="5" y="2051"/>
                  </a:lnTo>
                  <a:lnTo>
                    <a:pt x="5" y="2051"/>
                  </a:lnTo>
                  <a:lnTo>
                    <a:pt x="947" y="1024"/>
                  </a:lnTo>
                  <a:lnTo>
                    <a:pt x="947" y="1024"/>
                  </a:lnTo>
                  <a:lnTo>
                    <a:pt x="5184" y="0"/>
                  </a:lnTo>
                  <a:lnTo>
                    <a:pt x="5184" y="0"/>
                  </a:lnTo>
                  <a:close/>
                </a:path>
              </a:pathLst>
            </a:custGeom>
            <a:solidFill>
              <a:srgbClr val="FFD5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45" name="ID_218">
              <a:extLst>
                <a:ext uri="{FF2B5EF4-FFF2-40B4-BE49-F238E27FC236}">
                  <a16:creationId xmlns:a16="http://schemas.microsoft.com/office/drawing/2014/main" id="{B43117DF-A5FF-4BF3-A21D-243286BCB672}"/>
                </a:ext>
              </a:extLst>
            </p:cNvPr>
            <p:cNvSpPr/>
            <p:nvPr/>
          </p:nvSpPr>
          <p:spPr>
            <a:xfrm>
              <a:off x="2089412" y="3489075"/>
              <a:ext cx="18277" cy="9448"/>
            </a:xfrm>
            <a:custGeom>
              <a:avLst/>
              <a:gdLst/>
              <a:ahLst/>
              <a:cxnLst/>
              <a:rect l="0" t="0" r="0" b="0"/>
              <a:pathLst>
                <a:path w="18277" h="9448">
                  <a:moveTo>
                    <a:pt x="2704" y="1266"/>
                  </a:moveTo>
                  <a:lnTo>
                    <a:pt x="7774" y="5354"/>
                  </a:lnTo>
                  <a:lnTo>
                    <a:pt x="16407" y="3667"/>
                  </a:lnTo>
                  <a:lnTo>
                    <a:pt x="18175" y="0"/>
                  </a:lnTo>
                  <a:lnTo>
                    <a:pt x="18276" y="6760"/>
                  </a:lnTo>
                  <a:lnTo>
                    <a:pt x="12391" y="9447"/>
                  </a:lnTo>
                  <a:lnTo>
                    <a:pt x="0" y="3384"/>
                  </a:lnTo>
                  <a:close/>
                </a:path>
              </a:pathLst>
            </a:custGeom>
            <a:solidFill>
              <a:srgbClr val="FFD5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</p:grpSp>
      <p:sp>
        <p:nvSpPr>
          <p:cNvPr id="813" name="M27">
            <a:extLst>
              <a:ext uri="{FF2B5EF4-FFF2-40B4-BE49-F238E27FC236}">
                <a16:creationId xmlns:a16="http://schemas.microsoft.com/office/drawing/2014/main" id="{202588C2-1E5F-479C-A1E4-60C023467709}"/>
              </a:ext>
            </a:extLst>
          </p:cNvPr>
          <p:cNvSpPr/>
          <p:nvPr/>
        </p:nvSpPr>
        <p:spPr>
          <a:xfrm>
            <a:off x="6075700" y="2082465"/>
            <a:ext cx="371244" cy="464638"/>
          </a:xfrm>
          <a:custGeom>
            <a:avLst/>
            <a:gdLst/>
            <a:ahLst/>
            <a:cxnLst/>
            <a:rect l="0" t="0" r="0" b="0"/>
            <a:pathLst>
              <a:path w="431277" h="515225">
                <a:moveTo>
                  <a:pt x="411333" y="287830"/>
                </a:moveTo>
                <a:lnTo>
                  <a:pt x="410051" y="290396"/>
                </a:lnTo>
                <a:lnTo>
                  <a:pt x="415192" y="299317"/>
                </a:lnTo>
                <a:lnTo>
                  <a:pt x="418847" y="300948"/>
                </a:lnTo>
                <a:lnTo>
                  <a:pt x="421168" y="307737"/>
                </a:lnTo>
                <a:lnTo>
                  <a:pt x="418593" y="313389"/>
                </a:lnTo>
                <a:lnTo>
                  <a:pt x="418593" y="313389"/>
                </a:lnTo>
                <a:lnTo>
                  <a:pt x="413296" y="311724"/>
                </a:lnTo>
                <a:lnTo>
                  <a:pt x="409306" y="306455"/>
                </a:lnTo>
                <a:lnTo>
                  <a:pt x="403881" y="311009"/>
                </a:lnTo>
                <a:lnTo>
                  <a:pt x="399328" y="312987"/>
                </a:lnTo>
                <a:lnTo>
                  <a:pt x="406855" y="325595"/>
                </a:lnTo>
                <a:lnTo>
                  <a:pt x="413763" y="328851"/>
                </a:lnTo>
                <a:lnTo>
                  <a:pt x="417518" y="325816"/>
                </a:lnTo>
                <a:lnTo>
                  <a:pt x="417518" y="325816"/>
                </a:lnTo>
                <a:lnTo>
                  <a:pt x="417422" y="330483"/>
                </a:lnTo>
                <a:lnTo>
                  <a:pt x="419873" y="331052"/>
                </a:lnTo>
                <a:lnTo>
                  <a:pt x="423238" y="326970"/>
                </a:lnTo>
                <a:lnTo>
                  <a:pt x="422271" y="334213"/>
                </a:lnTo>
                <a:lnTo>
                  <a:pt x="425143" y="334271"/>
                </a:lnTo>
                <a:lnTo>
                  <a:pt x="429932" y="341112"/>
                </a:lnTo>
                <a:lnTo>
                  <a:pt x="428260" y="342635"/>
                </a:lnTo>
                <a:lnTo>
                  <a:pt x="428125" y="349378"/>
                </a:lnTo>
                <a:lnTo>
                  <a:pt x="425631" y="350885"/>
                </a:lnTo>
                <a:lnTo>
                  <a:pt x="430917" y="353585"/>
                </a:lnTo>
                <a:lnTo>
                  <a:pt x="430855" y="356697"/>
                </a:lnTo>
                <a:lnTo>
                  <a:pt x="430855" y="356697"/>
                </a:lnTo>
                <a:lnTo>
                  <a:pt x="430413" y="358245"/>
                </a:lnTo>
                <a:lnTo>
                  <a:pt x="430413" y="358245"/>
                </a:lnTo>
                <a:lnTo>
                  <a:pt x="426254" y="360758"/>
                </a:lnTo>
                <a:lnTo>
                  <a:pt x="427845" y="363384"/>
                </a:lnTo>
                <a:lnTo>
                  <a:pt x="426108" y="368021"/>
                </a:lnTo>
                <a:lnTo>
                  <a:pt x="428450" y="374297"/>
                </a:lnTo>
                <a:lnTo>
                  <a:pt x="431276" y="376948"/>
                </a:lnTo>
                <a:lnTo>
                  <a:pt x="426639" y="382566"/>
                </a:lnTo>
                <a:lnTo>
                  <a:pt x="425078" y="378382"/>
                </a:lnTo>
                <a:lnTo>
                  <a:pt x="418280" y="368901"/>
                </a:lnTo>
                <a:lnTo>
                  <a:pt x="414907" y="372984"/>
                </a:lnTo>
                <a:lnTo>
                  <a:pt x="410397" y="372372"/>
                </a:lnTo>
                <a:lnTo>
                  <a:pt x="408439" y="367659"/>
                </a:lnTo>
                <a:lnTo>
                  <a:pt x="402599" y="371690"/>
                </a:lnTo>
                <a:lnTo>
                  <a:pt x="403377" y="373782"/>
                </a:lnTo>
                <a:lnTo>
                  <a:pt x="399223" y="375771"/>
                </a:lnTo>
                <a:lnTo>
                  <a:pt x="400768" y="380476"/>
                </a:lnTo>
                <a:lnTo>
                  <a:pt x="404847" y="382120"/>
                </a:lnTo>
                <a:lnTo>
                  <a:pt x="401469" y="386202"/>
                </a:lnTo>
                <a:lnTo>
                  <a:pt x="395278" y="387108"/>
                </a:lnTo>
                <a:lnTo>
                  <a:pt x="393521" y="392263"/>
                </a:lnTo>
                <a:lnTo>
                  <a:pt x="386437" y="396263"/>
                </a:lnTo>
                <a:lnTo>
                  <a:pt x="377774" y="397111"/>
                </a:lnTo>
                <a:lnTo>
                  <a:pt x="377658" y="402302"/>
                </a:lnTo>
                <a:lnTo>
                  <a:pt x="381031" y="398741"/>
                </a:lnTo>
                <a:lnTo>
                  <a:pt x="386290" y="403011"/>
                </a:lnTo>
                <a:lnTo>
                  <a:pt x="385410" y="405589"/>
                </a:lnTo>
                <a:lnTo>
                  <a:pt x="389504" y="406716"/>
                </a:lnTo>
                <a:lnTo>
                  <a:pt x="390237" y="410887"/>
                </a:lnTo>
                <a:lnTo>
                  <a:pt x="388477" y="416043"/>
                </a:lnTo>
                <a:lnTo>
                  <a:pt x="375021" y="428214"/>
                </a:lnTo>
                <a:lnTo>
                  <a:pt x="370041" y="429660"/>
                </a:lnTo>
                <a:lnTo>
                  <a:pt x="368487" y="425469"/>
                </a:lnTo>
                <a:lnTo>
                  <a:pt x="363131" y="425347"/>
                </a:lnTo>
                <a:lnTo>
                  <a:pt x="359614" y="416955"/>
                </a:lnTo>
                <a:lnTo>
                  <a:pt x="358994" y="408111"/>
                </a:lnTo>
                <a:lnTo>
                  <a:pt x="353170" y="410572"/>
                </a:lnTo>
                <a:lnTo>
                  <a:pt x="356368" y="414802"/>
                </a:lnTo>
                <a:lnTo>
                  <a:pt x="354600" y="419956"/>
                </a:lnTo>
                <a:lnTo>
                  <a:pt x="348433" y="419292"/>
                </a:lnTo>
                <a:lnTo>
                  <a:pt x="343804" y="423338"/>
                </a:lnTo>
                <a:lnTo>
                  <a:pt x="334392" y="420515"/>
                </a:lnTo>
                <a:lnTo>
                  <a:pt x="329189" y="414154"/>
                </a:lnTo>
                <a:lnTo>
                  <a:pt x="326604" y="418766"/>
                </a:lnTo>
                <a:lnTo>
                  <a:pt x="332681" y="423071"/>
                </a:lnTo>
                <a:lnTo>
                  <a:pt x="335153" y="423131"/>
                </a:lnTo>
                <a:lnTo>
                  <a:pt x="330894" y="428742"/>
                </a:lnTo>
                <a:lnTo>
                  <a:pt x="326132" y="437978"/>
                </a:lnTo>
                <a:lnTo>
                  <a:pt x="327463" y="451002"/>
                </a:lnTo>
                <a:lnTo>
                  <a:pt x="324176" y="450401"/>
                </a:lnTo>
                <a:lnTo>
                  <a:pt x="322449" y="453477"/>
                </a:lnTo>
                <a:lnTo>
                  <a:pt x="324873" y="455616"/>
                </a:lnTo>
                <a:lnTo>
                  <a:pt x="326383" y="461370"/>
                </a:lnTo>
                <a:lnTo>
                  <a:pt x="330110" y="460941"/>
                </a:lnTo>
                <a:lnTo>
                  <a:pt x="332510" y="464118"/>
                </a:lnTo>
                <a:lnTo>
                  <a:pt x="327868" y="468164"/>
                </a:lnTo>
                <a:lnTo>
                  <a:pt x="327868" y="468164"/>
                </a:lnTo>
                <a:lnTo>
                  <a:pt x="327056" y="467624"/>
                </a:lnTo>
                <a:lnTo>
                  <a:pt x="327056" y="467624"/>
                </a:lnTo>
                <a:lnTo>
                  <a:pt x="321987" y="472178"/>
                </a:lnTo>
                <a:lnTo>
                  <a:pt x="317432" y="472584"/>
                </a:lnTo>
                <a:lnTo>
                  <a:pt x="314876" y="475640"/>
                </a:lnTo>
                <a:lnTo>
                  <a:pt x="308721" y="473925"/>
                </a:lnTo>
                <a:lnTo>
                  <a:pt x="307764" y="479100"/>
                </a:lnTo>
                <a:lnTo>
                  <a:pt x="303928" y="483681"/>
                </a:lnTo>
                <a:lnTo>
                  <a:pt x="298157" y="483013"/>
                </a:lnTo>
                <a:lnTo>
                  <a:pt x="292693" y="486511"/>
                </a:lnTo>
                <a:lnTo>
                  <a:pt x="286495" y="486349"/>
                </a:lnTo>
                <a:lnTo>
                  <a:pt x="283713" y="482116"/>
                </a:lnTo>
                <a:lnTo>
                  <a:pt x="280353" y="484107"/>
                </a:lnTo>
                <a:lnTo>
                  <a:pt x="275962" y="478270"/>
                </a:lnTo>
                <a:lnTo>
                  <a:pt x="272841" y="471428"/>
                </a:lnTo>
                <a:lnTo>
                  <a:pt x="269495" y="472897"/>
                </a:lnTo>
                <a:lnTo>
                  <a:pt x="265864" y="469679"/>
                </a:lnTo>
                <a:lnTo>
                  <a:pt x="262504" y="471666"/>
                </a:lnTo>
                <a:lnTo>
                  <a:pt x="256297" y="472015"/>
                </a:lnTo>
                <a:lnTo>
                  <a:pt x="255212" y="481343"/>
                </a:lnTo>
                <a:lnTo>
                  <a:pt x="250755" y="478099"/>
                </a:lnTo>
                <a:lnTo>
                  <a:pt x="244973" y="477937"/>
                </a:lnTo>
                <a:lnTo>
                  <a:pt x="242761" y="483074"/>
                </a:lnTo>
                <a:lnTo>
                  <a:pt x="236978" y="482909"/>
                </a:lnTo>
                <a:lnTo>
                  <a:pt x="235032" y="478694"/>
                </a:lnTo>
                <a:lnTo>
                  <a:pt x="228056" y="476933"/>
                </a:lnTo>
                <a:lnTo>
                  <a:pt x="219551" y="470965"/>
                </a:lnTo>
                <a:lnTo>
                  <a:pt x="219444" y="474602"/>
                </a:lnTo>
                <a:lnTo>
                  <a:pt x="214841" y="476545"/>
                </a:lnTo>
                <a:lnTo>
                  <a:pt x="209559" y="487308"/>
                </a:lnTo>
                <a:lnTo>
                  <a:pt x="203268" y="490240"/>
                </a:lnTo>
                <a:lnTo>
                  <a:pt x="205560" y="496550"/>
                </a:lnTo>
                <a:lnTo>
                  <a:pt x="200663" y="494322"/>
                </a:lnTo>
                <a:lnTo>
                  <a:pt x="199647" y="500532"/>
                </a:lnTo>
                <a:lnTo>
                  <a:pt x="194989" y="504032"/>
                </a:lnTo>
                <a:lnTo>
                  <a:pt x="198568" y="508822"/>
                </a:lnTo>
                <a:lnTo>
                  <a:pt x="196390" y="512397"/>
                </a:lnTo>
                <a:lnTo>
                  <a:pt x="186780" y="515224"/>
                </a:lnTo>
                <a:lnTo>
                  <a:pt x="185318" y="508936"/>
                </a:lnTo>
                <a:lnTo>
                  <a:pt x="187069" y="505869"/>
                </a:lnTo>
                <a:lnTo>
                  <a:pt x="180201" y="500455"/>
                </a:lnTo>
                <a:lnTo>
                  <a:pt x="177899" y="494662"/>
                </a:lnTo>
                <a:lnTo>
                  <a:pt x="182955" y="491699"/>
                </a:lnTo>
                <a:lnTo>
                  <a:pt x="182291" y="486477"/>
                </a:lnTo>
                <a:lnTo>
                  <a:pt x="188696" y="479915"/>
                </a:lnTo>
                <a:lnTo>
                  <a:pt x="184807" y="471996"/>
                </a:lnTo>
                <a:lnTo>
                  <a:pt x="184984" y="466282"/>
                </a:lnTo>
                <a:lnTo>
                  <a:pt x="182969" y="464659"/>
                </a:lnTo>
                <a:lnTo>
                  <a:pt x="178744" y="467647"/>
                </a:lnTo>
                <a:lnTo>
                  <a:pt x="174833" y="473764"/>
                </a:lnTo>
                <a:lnTo>
                  <a:pt x="174122" y="470102"/>
                </a:lnTo>
                <a:lnTo>
                  <a:pt x="169597" y="469439"/>
                </a:lnTo>
                <a:lnTo>
                  <a:pt x="171759" y="466388"/>
                </a:lnTo>
                <a:lnTo>
                  <a:pt x="169051" y="460583"/>
                </a:lnTo>
                <a:lnTo>
                  <a:pt x="172006" y="458597"/>
                </a:lnTo>
                <a:lnTo>
                  <a:pt x="172137" y="454442"/>
                </a:lnTo>
                <a:lnTo>
                  <a:pt x="168506" y="451728"/>
                </a:lnTo>
                <a:lnTo>
                  <a:pt x="166675" y="457388"/>
                </a:lnTo>
                <a:lnTo>
                  <a:pt x="162565" y="456737"/>
                </a:lnTo>
                <a:lnTo>
                  <a:pt x="155416" y="460666"/>
                </a:lnTo>
                <a:lnTo>
                  <a:pt x="152714" y="454859"/>
                </a:lnTo>
                <a:lnTo>
                  <a:pt x="149481" y="452675"/>
                </a:lnTo>
                <a:lnTo>
                  <a:pt x="146041" y="444244"/>
                </a:lnTo>
                <a:lnTo>
                  <a:pt x="142725" y="444655"/>
                </a:lnTo>
                <a:lnTo>
                  <a:pt x="141196" y="440966"/>
                </a:lnTo>
                <a:lnTo>
                  <a:pt x="136609" y="442373"/>
                </a:lnTo>
                <a:lnTo>
                  <a:pt x="129791" y="436428"/>
                </a:lnTo>
                <a:lnTo>
                  <a:pt x="126388" y="439432"/>
                </a:lnTo>
                <a:lnTo>
                  <a:pt x="118484" y="441244"/>
                </a:lnTo>
                <a:lnTo>
                  <a:pt x="114002" y="439531"/>
                </a:lnTo>
                <a:lnTo>
                  <a:pt x="112228" y="443109"/>
                </a:lnTo>
                <a:lnTo>
                  <a:pt x="106706" y="447597"/>
                </a:lnTo>
                <a:lnTo>
                  <a:pt x="107424" y="450741"/>
                </a:lnTo>
                <a:lnTo>
                  <a:pt x="93958" y="446112"/>
                </a:lnTo>
                <a:lnTo>
                  <a:pt x="89513" y="443356"/>
                </a:lnTo>
                <a:lnTo>
                  <a:pt x="89513" y="443356"/>
                </a:lnTo>
                <a:lnTo>
                  <a:pt x="73039" y="442247"/>
                </a:lnTo>
                <a:lnTo>
                  <a:pt x="61551" y="440269"/>
                </a:lnTo>
                <a:lnTo>
                  <a:pt x="61551" y="440269"/>
                </a:lnTo>
                <a:lnTo>
                  <a:pt x="57448" y="439598"/>
                </a:lnTo>
                <a:lnTo>
                  <a:pt x="57448" y="439598"/>
                </a:lnTo>
                <a:lnTo>
                  <a:pt x="27825" y="436925"/>
                </a:lnTo>
                <a:lnTo>
                  <a:pt x="26196" y="436343"/>
                </a:lnTo>
                <a:lnTo>
                  <a:pt x="1464" y="435381"/>
                </a:lnTo>
                <a:lnTo>
                  <a:pt x="0" y="430644"/>
                </a:lnTo>
                <a:lnTo>
                  <a:pt x="1976" y="422405"/>
                </a:lnTo>
                <a:lnTo>
                  <a:pt x="7575" y="416387"/>
                </a:lnTo>
                <a:lnTo>
                  <a:pt x="12409" y="408780"/>
                </a:lnTo>
                <a:lnTo>
                  <a:pt x="13698" y="396878"/>
                </a:lnTo>
                <a:lnTo>
                  <a:pt x="13698" y="396878"/>
                </a:lnTo>
                <a:lnTo>
                  <a:pt x="12497" y="385400"/>
                </a:lnTo>
                <a:lnTo>
                  <a:pt x="4454" y="370019"/>
                </a:lnTo>
                <a:lnTo>
                  <a:pt x="1660" y="367831"/>
                </a:lnTo>
                <a:lnTo>
                  <a:pt x="13550" y="358429"/>
                </a:lnTo>
                <a:lnTo>
                  <a:pt x="14513" y="354831"/>
                </a:lnTo>
                <a:lnTo>
                  <a:pt x="9955" y="355692"/>
                </a:lnTo>
                <a:lnTo>
                  <a:pt x="9500" y="346326"/>
                </a:lnTo>
                <a:lnTo>
                  <a:pt x="11760" y="351608"/>
                </a:lnTo>
                <a:lnTo>
                  <a:pt x="13834" y="351170"/>
                </a:lnTo>
                <a:lnTo>
                  <a:pt x="17441" y="343002"/>
                </a:lnTo>
                <a:lnTo>
                  <a:pt x="21956" y="343177"/>
                </a:lnTo>
                <a:lnTo>
                  <a:pt x="20004" y="340505"/>
                </a:lnTo>
                <a:lnTo>
                  <a:pt x="26240" y="338669"/>
                </a:lnTo>
                <a:lnTo>
                  <a:pt x="26941" y="341811"/>
                </a:lnTo>
                <a:lnTo>
                  <a:pt x="32435" y="337868"/>
                </a:lnTo>
                <a:lnTo>
                  <a:pt x="30013" y="336737"/>
                </a:lnTo>
                <a:lnTo>
                  <a:pt x="33434" y="333234"/>
                </a:lnTo>
                <a:lnTo>
                  <a:pt x="33671" y="327013"/>
                </a:lnTo>
                <a:lnTo>
                  <a:pt x="36112" y="327625"/>
                </a:lnTo>
                <a:lnTo>
                  <a:pt x="37520" y="323007"/>
                </a:lnTo>
                <a:lnTo>
                  <a:pt x="40781" y="323650"/>
                </a:lnTo>
                <a:lnTo>
                  <a:pt x="47986" y="317693"/>
                </a:lnTo>
                <a:lnTo>
                  <a:pt x="52824" y="309051"/>
                </a:lnTo>
                <a:lnTo>
                  <a:pt x="60687" y="307267"/>
                </a:lnTo>
                <a:lnTo>
                  <a:pt x="57230" y="300912"/>
                </a:lnTo>
                <a:lnTo>
                  <a:pt x="63471" y="298549"/>
                </a:lnTo>
                <a:lnTo>
                  <a:pt x="61947" y="295380"/>
                </a:lnTo>
                <a:lnTo>
                  <a:pt x="65356" y="291873"/>
                </a:lnTo>
                <a:lnTo>
                  <a:pt x="67185" y="286753"/>
                </a:lnTo>
                <a:lnTo>
                  <a:pt x="72506" y="286947"/>
                </a:lnTo>
                <a:lnTo>
                  <a:pt x="75038" y="284964"/>
                </a:lnTo>
                <a:lnTo>
                  <a:pt x="71858" y="282255"/>
                </a:lnTo>
                <a:lnTo>
                  <a:pt x="78204" y="276780"/>
                </a:lnTo>
                <a:lnTo>
                  <a:pt x="86331" y="267218"/>
                </a:lnTo>
                <a:lnTo>
                  <a:pt x="92429" y="268473"/>
                </a:lnTo>
                <a:lnTo>
                  <a:pt x="99157" y="263526"/>
                </a:lnTo>
                <a:lnTo>
                  <a:pt x="98412" y="261425"/>
                </a:lnTo>
                <a:lnTo>
                  <a:pt x="101565" y="253240"/>
                </a:lnTo>
                <a:lnTo>
                  <a:pt x="106398" y="255484"/>
                </a:lnTo>
                <a:lnTo>
                  <a:pt x="117951" y="252774"/>
                </a:lnTo>
                <a:lnTo>
                  <a:pt x="121416" y="247190"/>
                </a:lnTo>
                <a:lnTo>
                  <a:pt x="119178" y="240893"/>
                </a:lnTo>
                <a:lnTo>
                  <a:pt x="112269" y="239617"/>
                </a:lnTo>
                <a:lnTo>
                  <a:pt x="106923" y="240468"/>
                </a:lnTo>
                <a:lnTo>
                  <a:pt x="107914" y="247242"/>
                </a:lnTo>
                <a:lnTo>
                  <a:pt x="100930" y="248034"/>
                </a:lnTo>
                <a:lnTo>
                  <a:pt x="100740" y="241806"/>
                </a:lnTo>
                <a:lnTo>
                  <a:pt x="95113" y="239015"/>
                </a:lnTo>
                <a:lnTo>
                  <a:pt x="94554" y="231739"/>
                </a:lnTo>
                <a:lnTo>
                  <a:pt x="98241" y="219950"/>
                </a:lnTo>
                <a:lnTo>
                  <a:pt x="96719" y="216787"/>
                </a:lnTo>
                <a:lnTo>
                  <a:pt x="100184" y="211209"/>
                </a:lnTo>
                <a:lnTo>
                  <a:pt x="97773" y="210088"/>
                </a:lnTo>
                <a:lnTo>
                  <a:pt x="101590" y="206078"/>
                </a:lnTo>
                <a:lnTo>
                  <a:pt x="101809" y="199869"/>
                </a:lnTo>
                <a:lnTo>
                  <a:pt x="106774" y="197971"/>
                </a:lnTo>
                <a:lnTo>
                  <a:pt x="108658" y="190785"/>
                </a:lnTo>
                <a:lnTo>
                  <a:pt x="116456" y="189503"/>
                </a:lnTo>
                <a:lnTo>
                  <a:pt x="114100" y="186831"/>
                </a:lnTo>
                <a:lnTo>
                  <a:pt x="116635" y="184330"/>
                </a:lnTo>
                <a:lnTo>
                  <a:pt x="110758" y="177393"/>
                </a:lnTo>
                <a:lnTo>
                  <a:pt x="105869" y="177222"/>
                </a:lnTo>
                <a:lnTo>
                  <a:pt x="107644" y="173142"/>
                </a:lnTo>
                <a:lnTo>
                  <a:pt x="111363" y="171718"/>
                </a:lnTo>
                <a:lnTo>
                  <a:pt x="111172" y="165499"/>
                </a:lnTo>
                <a:lnTo>
                  <a:pt x="104877" y="159066"/>
                </a:lnTo>
                <a:lnTo>
                  <a:pt x="100748" y="149085"/>
                </a:lnTo>
                <a:lnTo>
                  <a:pt x="100839" y="146500"/>
                </a:lnTo>
                <a:lnTo>
                  <a:pt x="94183" y="139018"/>
                </a:lnTo>
                <a:lnTo>
                  <a:pt x="102091" y="134123"/>
                </a:lnTo>
                <a:lnTo>
                  <a:pt x="105749" y="134252"/>
                </a:lnTo>
                <a:lnTo>
                  <a:pt x="105100" y="129572"/>
                </a:lnTo>
                <a:lnTo>
                  <a:pt x="107034" y="120845"/>
                </a:lnTo>
                <a:lnTo>
                  <a:pt x="110356" y="118892"/>
                </a:lnTo>
                <a:lnTo>
                  <a:pt x="113046" y="111743"/>
                </a:lnTo>
                <a:lnTo>
                  <a:pt x="116682" y="112387"/>
                </a:lnTo>
                <a:lnTo>
                  <a:pt x="120498" y="107864"/>
                </a:lnTo>
                <a:lnTo>
                  <a:pt x="128353" y="103996"/>
                </a:lnTo>
                <a:lnTo>
                  <a:pt x="132430" y="103618"/>
                </a:lnTo>
                <a:lnTo>
                  <a:pt x="141904" y="99800"/>
                </a:lnTo>
                <a:lnTo>
                  <a:pt x="144124" y="94186"/>
                </a:lnTo>
                <a:lnTo>
                  <a:pt x="151175" y="89768"/>
                </a:lnTo>
                <a:lnTo>
                  <a:pt x="150907" y="85623"/>
                </a:lnTo>
                <a:lnTo>
                  <a:pt x="156196" y="85280"/>
                </a:lnTo>
                <a:lnTo>
                  <a:pt x="157886" y="83268"/>
                </a:lnTo>
                <a:lnTo>
                  <a:pt x="169919" y="87795"/>
                </a:lnTo>
                <a:lnTo>
                  <a:pt x="177758" y="83911"/>
                </a:lnTo>
                <a:lnTo>
                  <a:pt x="182202" y="84569"/>
                </a:lnTo>
                <a:lnTo>
                  <a:pt x="186388" y="80566"/>
                </a:lnTo>
                <a:lnTo>
                  <a:pt x="192390" y="83338"/>
                </a:lnTo>
                <a:lnTo>
                  <a:pt x="195714" y="80857"/>
                </a:lnTo>
                <a:lnTo>
                  <a:pt x="197107" y="75215"/>
                </a:lnTo>
                <a:lnTo>
                  <a:pt x="201018" y="79988"/>
                </a:lnTo>
                <a:lnTo>
                  <a:pt x="204714" y="78551"/>
                </a:lnTo>
                <a:lnTo>
                  <a:pt x="207352" y="71912"/>
                </a:lnTo>
                <a:lnTo>
                  <a:pt x="212809" y="65877"/>
                </a:lnTo>
                <a:lnTo>
                  <a:pt x="212123" y="61722"/>
                </a:lnTo>
                <a:lnTo>
                  <a:pt x="214663" y="58182"/>
                </a:lnTo>
                <a:lnTo>
                  <a:pt x="220770" y="57332"/>
                </a:lnTo>
                <a:lnTo>
                  <a:pt x="221796" y="50130"/>
                </a:lnTo>
                <a:lnTo>
                  <a:pt x="217389" y="48448"/>
                </a:lnTo>
                <a:lnTo>
                  <a:pt x="214243" y="45254"/>
                </a:lnTo>
                <a:lnTo>
                  <a:pt x="216096" y="37562"/>
                </a:lnTo>
                <a:lnTo>
                  <a:pt x="216096" y="37562"/>
                </a:lnTo>
                <a:lnTo>
                  <a:pt x="228954" y="41045"/>
                </a:lnTo>
                <a:lnTo>
                  <a:pt x="236705" y="39207"/>
                </a:lnTo>
                <a:lnTo>
                  <a:pt x="235805" y="42280"/>
                </a:lnTo>
                <a:lnTo>
                  <a:pt x="239013" y="43406"/>
                </a:lnTo>
                <a:lnTo>
                  <a:pt x="240452" y="49646"/>
                </a:lnTo>
                <a:lnTo>
                  <a:pt x="242986" y="46104"/>
                </a:lnTo>
                <a:lnTo>
                  <a:pt x="244468" y="36850"/>
                </a:lnTo>
                <a:lnTo>
                  <a:pt x="253922" y="31956"/>
                </a:lnTo>
                <a:lnTo>
                  <a:pt x="260005" y="31612"/>
                </a:lnTo>
                <a:lnTo>
                  <a:pt x="270276" y="26218"/>
                </a:lnTo>
                <a:lnTo>
                  <a:pt x="274994" y="16539"/>
                </a:lnTo>
                <a:lnTo>
                  <a:pt x="280250" y="16683"/>
                </a:lnTo>
                <a:lnTo>
                  <a:pt x="286870" y="11184"/>
                </a:lnTo>
                <a:lnTo>
                  <a:pt x="288625" y="6069"/>
                </a:lnTo>
                <a:lnTo>
                  <a:pt x="293235" y="0"/>
                </a:lnTo>
                <a:lnTo>
                  <a:pt x="293235" y="0"/>
                </a:lnTo>
                <a:lnTo>
                  <a:pt x="290646" y="6123"/>
                </a:lnTo>
                <a:lnTo>
                  <a:pt x="290467" y="12829"/>
                </a:lnTo>
                <a:lnTo>
                  <a:pt x="300301" y="23413"/>
                </a:lnTo>
                <a:lnTo>
                  <a:pt x="300179" y="28057"/>
                </a:lnTo>
                <a:lnTo>
                  <a:pt x="292439" y="29918"/>
                </a:lnTo>
                <a:lnTo>
                  <a:pt x="288297" y="33421"/>
                </a:lnTo>
                <a:lnTo>
                  <a:pt x="273250" y="50573"/>
                </a:lnTo>
                <a:lnTo>
                  <a:pt x="261015" y="53333"/>
                </a:lnTo>
                <a:lnTo>
                  <a:pt x="256864" y="56832"/>
                </a:lnTo>
                <a:lnTo>
                  <a:pt x="256616" y="65608"/>
                </a:lnTo>
                <a:lnTo>
                  <a:pt x="261449" y="66778"/>
                </a:lnTo>
                <a:lnTo>
                  <a:pt x="261290" y="72457"/>
                </a:lnTo>
                <a:lnTo>
                  <a:pt x="254991" y="80032"/>
                </a:lnTo>
                <a:lnTo>
                  <a:pt x="250037" y="82992"/>
                </a:lnTo>
                <a:lnTo>
                  <a:pt x="253193" y="86183"/>
                </a:lnTo>
                <a:lnTo>
                  <a:pt x="260161" y="83796"/>
                </a:lnTo>
                <a:lnTo>
                  <a:pt x="265361" y="86525"/>
                </a:lnTo>
                <a:lnTo>
                  <a:pt x="268477" y="91264"/>
                </a:lnTo>
                <a:lnTo>
                  <a:pt x="271331" y="90825"/>
                </a:lnTo>
                <a:lnTo>
                  <a:pt x="279612" y="99840"/>
                </a:lnTo>
                <a:lnTo>
                  <a:pt x="285672" y="101037"/>
                </a:lnTo>
                <a:lnTo>
                  <a:pt x="293640" y="106937"/>
                </a:lnTo>
                <a:lnTo>
                  <a:pt x="301247" y="126788"/>
                </a:lnTo>
                <a:lnTo>
                  <a:pt x="296709" y="129255"/>
                </a:lnTo>
                <a:lnTo>
                  <a:pt x="299392" y="135533"/>
                </a:lnTo>
                <a:lnTo>
                  <a:pt x="303881" y="150653"/>
                </a:lnTo>
                <a:lnTo>
                  <a:pt x="307410" y="155918"/>
                </a:lnTo>
                <a:lnTo>
                  <a:pt x="307330" y="159021"/>
                </a:lnTo>
                <a:lnTo>
                  <a:pt x="317848" y="177922"/>
                </a:lnTo>
                <a:lnTo>
                  <a:pt x="321332" y="185257"/>
                </a:lnTo>
                <a:lnTo>
                  <a:pt x="322017" y="190451"/>
                </a:lnTo>
                <a:lnTo>
                  <a:pt x="327467" y="200943"/>
                </a:lnTo>
                <a:lnTo>
                  <a:pt x="324114" y="204484"/>
                </a:lnTo>
                <a:lnTo>
                  <a:pt x="324801" y="209680"/>
                </a:lnTo>
                <a:lnTo>
                  <a:pt x="328421" y="211842"/>
                </a:lnTo>
                <a:lnTo>
                  <a:pt x="328293" y="217018"/>
                </a:lnTo>
                <a:lnTo>
                  <a:pt x="330716" y="218114"/>
                </a:lnTo>
                <a:lnTo>
                  <a:pt x="340968" y="216292"/>
                </a:lnTo>
                <a:lnTo>
                  <a:pt x="343800" y="217396"/>
                </a:lnTo>
                <a:lnTo>
                  <a:pt x="347114" y="215403"/>
                </a:lnTo>
                <a:lnTo>
                  <a:pt x="346384" y="211760"/>
                </a:lnTo>
                <a:lnTo>
                  <a:pt x="350884" y="211349"/>
                </a:lnTo>
                <a:lnTo>
                  <a:pt x="351920" y="202052"/>
                </a:lnTo>
                <a:lnTo>
                  <a:pt x="356059" y="199561"/>
                </a:lnTo>
                <a:lnTo>
                  <a:pt x="356156" y="195421"/>
                </a:lnTo>
                <a:lnTo>
                  <a:pt x="358816" y="203768"/>
                </a:lnTo>
                <a:lnTo>
                  <a:pt x="366268" y="216887"/>
                </a:lnTo>
                <a:lnTo>
                  <a:pt x="366965" y="222083"/>
                </a:lnTo>
                <a:lnTo>
                  <a:pt x="370325" y="218016"/>
                </a:lnTo>
                <a:lnTo>
                  <a:pt x="373041" y="224293"/>
                </a:lnTo>
                <a:lnTo>
                  <a:pt x="376341" y="222814"/>
                </a:lnTo>
                <a:lnTo>
                  <a:pt x="377076" y="226456"/>
                </a:lnTo>
                <a:lnTo>
                  <a:pt x="379607" y="222887"/>
                </a:lnTo>
                <a:lnTo>
                  <a:pt x="379503" y="227546"/>
                </a:lnTo>
                <a:lnTo>
                  <a:pt x="384902" y="223522"/>
                </a:lnTo>
                <a:lnTo>
                  <a:pt x="389278" y="228798"/>
                </a:lnTo>
                <a:lnTo>
                  <a:pt x="385512" y="232860"/>
                </a:lnTo>
                <a:lnTo>
                  <a:pt x="390832" y="232459"/>
                </a:lnTo>
                <a:lnTo>
                  <a:pt x="393226" y="235101"/>
                </a:lnTo>
                <a:lnTo>
                  <a:pt x="387395" y="240154"/>
                </a:lnTo>
                <a:lnTo>
                  <a:pt x="388087" y="245869"/>
                </a:lnTo>
                <a:lnTo>
                  <a:pt x="386782" y="249467"/>
                </a:lnTo>
                <a:lnTo>
                  <a:pt x="392027" y="252691"/>
                </a:lnTo>
                <a:lnTo>
                  <a:pt x="389518" y="255228"/>
                </a:lnTo>
                <a:lnTo>
                  <a:pt x="387678" y="264516"/>
                </a:lnTo>
                <a:lnTo>
                  <a:pt x="389179" y="270769"/>
                </a:lnTo>
                <a:lnTo>
                  <a:pt x="395999" y="277137"/>
                </a:lnTo>
                <a:lnTo>
                  <a:pt x="400910" y="277242"/>
                </a:lnTo>
                <a:lnTo>
                  <a:pt x="405301" y="282519"/>
                </a:lnTo>
                <a:close/>
              </a:path>
            </a:pathLst>
          </a:custGeom>
          <a:solidFill>
            <a:srgbClr val="FFA8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814" name="M28">
            <a:extLst>
              <a:ext uri="{FF2B5EF4-FFF2-40B4-BE49-F238E27FC236}">
                <a16:creationId xmlns:a16="http://schemas.microsoft.com/office/drawing/2014/main" id="{8D438DCB-AED2-4B38-9443-6663277FF7EE}"/>
              </a:ext>
            </a:extLst>
          </p:cNvPr>
          <p:cNvSpPr/>
          <p:nvPr/>
        </p:nvSpPr>
        <p:spPr>
          <a:xfrm>
            <a:off x="5509427" y="2440375"/>
            <a:ext cx="1093173" cy="1108501"/>
          </a:xfrm>
          <a:custGeom>
            <a:avLst/>
            <a:gdLst/>
            <a:ahLst/>
            <a:cxnLst/>
            <a:rect l="0" t="0" r="0" b="0"/>
            <a:pathLst>
              <a:path w="1269947" h="1229188">
                <a:moveTo>
                  <a:pt x="715292" y="42720"/>
                </a:moveTo>
                <a:lnTo>
                  <a:pt x="719395" y="43391"/>
                </a:lnTo>
                <a:lnTo>
                  <a:pt x="719395" y="43391"/>
                </a:lnTo>
                <a:lnTo>
                  <a:pt x="730883" y="45369"/>
                </a:lnTo>
                <a:lnTo>
                  <a:pt x="747357" y="46478"/>
                </a:lnTo>
                <a:lnTo>
                  <a:pt x="747357" y="46478"/>
                </a:lnTo>
                <a:lnTo>
                  <a:pt x="745487" y="52650"/>
                </a:lnTo>
                <a:lnTo>
                  <a:pt x="749593" y="53316"/>
                </a:lnTo>
                <a:lnTo>
                  <a:pt x="751418" y="60139"/>
                </a:lnTo>
                <a:lnTo>
                  <a:pt x="748383" y="64192"/>
                </a:lnTo>
                <a:lnTo>
                  <a:pt x="742945" y="66079"/>
                </a:lnTo>
                <a:lnTo>
                  <a:pt x="738576" y="72683"/>
                </a:lnTo>
                <a:lnTo>
                  <a:pt x="739105" y="81023"/>
                </a:lnTo>
                <a:lnTo>
                  <a:pt x="746952" y="81302"/>
                </a:lnTo>
                <a:lnTo>
                  <a:pt x="748677" y="79283"/>
                </a:lnTo>
                <a:lnTo>
                  <a:pt x="754045" y="79472"/>
                </a:lnTo>
                <a:lnTo>
                  <a:pt x="754944" y="77423"/>
                </a:lnTo>
                <a:lnTo>
                  <a:pt x="758588" y="79630"/>
                </a:lnTo>
                <a:lnTo>
                  <a:pt x="757472" y="87913"/>
                </a:lnTo>
                <a:lnTo>
                  <a:pt x="754290" y="96124"/>
                </a:lnTo>
                <a:lnTo>
                  <a:pt x="752035" y="113213"/>
                </a:lnTo>
                <a:lnTo>
                  <a:pt x="758076" y="118107"/>
                </a:lnTo>
                <a:lnTo>
                  <a:pt x="753107" y="129901"/>
                </a:lnTo>
                <a:lnTo>
                  <a:pt x="748195" y="128168"/>
                </a:lnTo>
                <a:lnTo>
                  <a:pt x="746070" y="129654"/>
                </a:lnTo>
                <a:lnTo>
                  <a:pt x="745850" y="135891"/>
                </a:lnTo>
                <a:lnTo>
                  <a:pt x="749558" y="136542"/>
                </a:lnTo>
                <a:lnTo>
                  <a:pt x="751842" y="142347"/>
                </a:lnTo>
                <a:lnTo>
                  <a:pt x="755388" y="147676"/>
                </a:lnTo>
                <a:lnTo>
                  <a:pt x="754792" y="152860"/>
                </a:lnTo>
                <a:lnTo>
                  <a:pt x="761043" y="152037"/>
                </a:lnTo>
                <a:lnTo>
                  <a:pt x="762124" y="144787"/>
                </a:lnTo>
                <a:lnTo>
                  <a:pt x="771201" y="146140"/>
                </a:lnTo>
                <a:lnTo>
                  <a:pt x="773580" y="149344"/>
                </a:lnTo>
                <a:lnTo>
                  <a:pt x="779847" y="147995"/>
                </a:lnTo>
                <a:lnTo>
                  <a:pt x="785045" y="141404"/>
                </a:lnTo>
                <a:lnTo>
                  <a:pt x="789635" y="140517"/>
                </a:lnTo>
                <a:lnTo>
                  <a:pt x="801820" y="148205"/>
                </a:lnTo>
                <a:lnTo>
                  <a:pt x="804897" y="155592"/>
                </a:lnTo>
                <a:lnTo>
                  <a:pt x="803154" y="158138"/>
                </a:lnTo>
                <a:lnTo>
                  <a:pt x="804676" y="162352"/>
                </a:lnTo>
                <a:lnTo>
                  <a:pt x="810015" y="164087"/>
                </a:lnTo>
                <a:lnTo>
                  <a:pt x="815106" y="160608"/>
                </a:lnTo>
                <a:lnTo>
                  <a:pt x="817146" y="161714"/>
                </a:lnTo>
                <a:lnTo>
                  <a:pt x="820197" y="170140"/>
                </a:lnTo>
                <a:lnTo>
                  <a:pt x="826351" y="172418"/>
                </a:lnTo>
                <a:lnTo>
                  <a:pt x="827263" y="169844"/>
                </a:lnTo>
                <a:lnTo>
                  <a:pt x="831840" y="169467"/>
                </a:lnTo>
                <a:lnTo>
                  <a:pt x="836946" y="165463"/>
                </a:lnTo>
                <a:lnTo>
                  <a:pt x="838890" y="169687"/>
                </a:lnTo>
                <a:lnTo>
                  <a:pt x="842988" y="171376"/>
                </a:lnTo>
                <a:lnTo>
                  <a:pt x="846832" y="167850"/>
                </a:lnTo>
                <a:lnTo>
                  <a:pt x="850133" y="168472"/>
                </a:lnTo>
                <a:lnTo>
                  <a:pt x="851090" y="164337"/>
                </a:lnTo>
                <a:lnTo>
                  <a:pt x="857371" y="162445"/>
                </a:lnTo>
                <a:lnTo>
                  <a:pt x="856259" y="171781"/>
                </a:lnTo>
                <a:lnTo>
                  <a:pt x="860359" y="173466"/>
                </a:lnTo>
                <a:lnTo>
                  <a:pt x="861298" y="169851"/>
                </a:lnTo>
                <a:lnTo>
                  <a:pt x="867595" y="167436"/>
                </a:lnTo>
                <a:lnTo>
                  <a:pt x="868301" y="171621"/>
                </a:lnTo>
                <a:lnTo>
                  <a:pt x="865720" y="174668"/>
                </a:lnTo>
                <a:lnTo>
                  <a:pt x="868039" y="180463"/>
                </a:lnTo>
                <a:lnTo>
                  <a:pt x="862967" y="183435"/>
                </a:lnTo>
                <a:lnTo>
                  <a:pt x="861997" y="188092"/>
                </a:lnTo>
                <a:lnTo>
                  <a:pt x="866915" y="190321"/>
                </a:lnTo>
                <a:lnTo>
                  <a:pt x="864331" y="193368"/>
                </a:lnTo>
                <a:lnTo>
                  <a:pt x="864114" y="200651"/>
                </a:lnTo>
                <a:lnTo>
                  <a:pt x="871143" y="201901"/>
                </a:lnTo>
                <a:lnTo>
                  <a:pt x="871743" y="209730"/>
                </a:lnTo>
                <a:lnTo>
                  <a:pt x="877159" y="209368"/>
                </a:lnTo>
                <a:lnTo>
                  <a:pt x="882914" y="211619"/>
                </a:lnTo>
                <a:lnTo>
                  <a:pt x="883164" y="217354"/>
                </a:lnTo>
                <a:lnTo>
                  <a:pt x="880089" y="222994"/>
                </a:lnTo>
                <a:lnTo>
                  <a:pt x="876333" y="223405"/>
                </a:lnTo>
                <a:lnTo>
                  <a:pt x="879045" y="230255"/>
                </a:lnTo>
                <a:lnTo>
                  <a:pt x="878848" y="237021"/>
                </a:lnTo>
                <a:lnTo>
                  <a:pt x="882055" y="241281"/>
                </a:lnTo>
                <a:lnTo>
                  <a:pt x="879317" y="249537"/>
                </a:lnTo>
                <a:lnTo>
                  <a:pt x="881738" y="252212"/>
                </a:lnTo>
                <a:lnTo>
                  <a:pt x="884367" y="262187"/>
                </a:lnTo>
                <a:lnTo>
                  <a:pt x="884870" y="273664"/>
                </a:lnTo>
                <a:lnTo>
                  <a:pt x="887205" y="279464"/>
                </a:lnTo>
                <a:lnTo>
                  <a:pt x="895883" y="282317"/>
                </a:lnTo>
                <a:lnTo>
                  <a:pt x="896869" y="291725"/>
                </a:lnTo>
                <a:lnTo>
                  <a:pt x="901829" y="293428"/>
                </a:lnTo>
                <a:lnTo>
                  <a:pt x="901756" y="296032"/>
                </a:lnTo>
                <a:lnTo>
                  <a:pt x="907048" y="300870"/>
                </a:lnTo>
                <a:lnTo>
                  <a:pt x="912442" y="302062"/>
                </a:lnTo>
                <a:lnTo>
                  <a:pt x="911939" y="305175"/>
                </a:lnTo>
                <a:lnTo>
                  <a:pt x="918140" y="307430"/>
                </a:lnTo>
                <a:lnTo>
                  <a:pt x="918890" y="310578"/>
                </a:lnTo>
                <a:lnTo>
                  <a:pt x="916300" y="313635"/>
                </a:lnTo>
                <a:lnTo>
                  <a:pt x="919137" y="316840"/>
                </a:lnTo>
                <a:lnTo>
                  <a:pt x="920864" y="314802"/>
                </a:lnTo>
                <a:lnTo>
                  <a:pt x="925788" y="318062"/>
                </a:lnTo>
                <a:lnTo>
                  <a:pt x="932830" y="320336"/>
                </a:lnTo>
                <a:lnTo>
                  <a:pt x="938189" y="323084"/>
                </a:lnTo>
                <a:lnTo>
                  <a:pt x="938915" y="327273"/>
                </a:lnTo>
                <a:lnTo>
                  <a:pt x="943051" y="328946"/>
                </a:lnTo>
                <a:lnTo>
                  <a:pt x="946634" y="335816"/>
                </a:lnTo>
                <a:lnTo>
                  <a:pt x="951163" y="338540"/>
                </a:lnTo>
                <a:lnTo>
                  <a:pt x="951163" y="338540"/>
                </a:lnTo>
                <a:lnTo>
                  <a:pt x="949357" y="343707"/>
                </a:lnTo>
                <a:lnTo>
                  <a:pt x="949357" y="343707"/>
                </a:lnTo>
                <a:lnTo>
                  <a:pt x="955925" y="348568"/>
                </a:lnTo>
                <a:lnTo>
                  <a:pt x="954996" y="352195"/>
                </a:lnTo>
                <a:lnTo>
                  <a:pt x="957909" y="352790"/>
                </a:lnTo>
                <a:lnTo>
                  <a:pt x="961894" y="360713"/>
                </a:lnTo>
                <a:lnTo>
                  <a:pt x="957671" y="362170"/>
                </a:lnTo>
                <a:lnTo>
                  <a:pt x="957764" y="358522"/>
                </a:lnTo>
                <a:lnTo>
                  <a:pt x="952354" y="357341"/>
                </a:lnTo>
                <a:lnTo>
                  <a:pt x="947659" y="360871"/>
                </a:lnTo>
                <a:lnTo>
                  <a:pt x="947551" y="365040"/>
                </a:lnTo>
                <a:lnTo>
                  <a:pt x="939493" y="369002"/>
                </a:lnTo>
                <a:lnTo>
                  <a:pt x="938601" y="371065"/>
                </a:lnTo>
                <a:lnTo>
                  <a:pt x="944851" y="372271"/>
                </a:lnTo>
                <a:lnTo>
                  <a:pt x="943879" y="377461"/>
                </a:lnTo>
                <a:lnTo>
                  <a:pt x="947227" y="377548"/>
                </a:lnTo>
                <a:lnTo>
                  <a:pt x="950305" y="371890"/>
                </a:lnTo>
                <a:lnTo>
                  <a:pt x="952750" y="374561"/>
                </a:lnTo>
                <a:lnTo>
                  <a:pt x="949240" y="380729"/>
                </a:lnTo>
                <a:lnTo>
                  <a:pt x="944649" y="380089"/>
                </a:lnTo>
                <a:lnTo>
                  <a:pt x="943716" y="383716"/>
                </a:lnTo>
                <a:lnTo>
                  <a:pt x="946161" y="386387"/>
                </a:lnTo>
                <a:lnTo>
                  <a:pt x="941974" y="386278"/>
                </a:lnTo>
                <a:lnTo>
                  <a:pt x="941068" y="388863"/>
                </a:lnTo>
                <a:lnTo>
                  <a:pt x="945256" y="388972"/>
                </a:lnTo>
                <a:lnTo>
                  <a:pt x="941674" y="397746"/>
                </a:lnTo>
                <a:lnTo>
                  <a:pt x="938810" y="395063"/>
                </a:lnTo>
                <a:lnTo>
                  <a:pt x="936983" y="400753"/>
                </a:lnTo>
                <a:lnTo>
                  <a:pt x="944066" y="402503"/>
                </a:lnTo>
                <a:lnTo>
                  <a:pt x="941348" y="410258"/>
                </a:lnTo>
                <a:lnTo>
                  <a:pt x="948475" y="410443"/>
                </a:lnTo>
                <a:lnTo>
                  <a:pt x="953439" y="413178"/>
                </a:lnTo>
                <a:lnTo>
                  <a:pt x="958064" y="412774"/>
                </a:lnTo>
                <a:lnTo>
                  <a:pt x="959820" y="409689"/>
                </a:lnTo>
                <a:lnTo>
                  <a:pt x="964366" y="412411"/>
                </a:lnTo>
                <a:lnTo>
                  <a:pt x="965113" y="416082"/>
                </a:lnTo>
                <a:lnTo>
                  <a:pt x="971287" y="420931"/>
                </a:lnTo>
                <a:lnTo>
                  <a:pt x="974745" y="416842"/>
                </a:lnTo>
                <a:lnTo>
                  <a:pt x="978977" y="415381"/>
                </a:lnTo>
                <a:lnTo>
                  <a:pt x="974099" y="409001"/>
                </a:lnTo>
                <a:lnTo>
                  <a:pt x="975878" y="404872"/>
                </a:lnTo>
                <a:lnTo>
                  <a:pt x="971726" y="403204"/>
                </a:lnTo>
                <a:lnTo>
                  <a:pt x="972834" y="392278"/>
                </a:lnTo>
                <a:lnTo>
                  <a:pt x="969142" y="389056"/>
                </a:lnTo>
                <a:lnTo>
                  <a:pt x="975590" y="382435"/>
                </a:lnTo>
                <a:lnTo>
                  <a:pt x="973181" y="378204"/>
                </a:lnTo>
                <a:lnTo>
                  <a:pt x="981135" y="378399"/>
                </a:lnTo>
                <a:lnTo>
                  <a:pt x="982860" y="376354"/>
                </a:lnTo>
                <a:lnTo>
                  <a:pt x="986627" y="376445"/>
                </a:lnTo>
                <a:lnTo>
                  <a:pt x="989801" y="383823"/>
                </a:lnTo>
                <a:lnTo>
                  <a:pt x="995244" y="383953"/>
                </a:lnTo>
                <a:lnTo>
                  <a:pt x="998753" y="377255"/>
                </a:lnTo>
                <a:lnTo>
                  <a:pt x="994260" y="372456"/>
                </a:lnTo>
                <a:lnTo>
                  <a:pt x="999011" y="366310"/>
                </a:lnTo>
                <a:lnTo>
                  <a:pt x="988296" y="359277"/>
                </a:lnTo>
                <a:lnTo>
                  <a:pt x="992959" y="356781"/>
                </a:lnTo>
                <a:lnTo>
                  <a:pt x="999170" y="359535"/>
                </a:lnTo>
                <a:lnTo>
                  <a:pt x="999897" y="364245"/>
                </a:lnTo>
                <a:lnTo>
                  <a:pt x="1009543" y="363427"/>
                </a:lnTo>
                <a:lnTo>
                  <a:pt x="1015854" y="362007"/>
                </a:lnTo>
                <a:lnTo>
                  <a:pt x="1019418" y="370953"/>
                </a:lnTo>
                <a:lnTo>
                  <a:pt x="1014014" y="369265"/>
                </a:lnTo>
                <a:lnTo>
                  <a:pt x="1012256" y="372875"/>
                </a:lnTo>
                <a:lnTo>
                  <a:pt x="1019265" y="377728"/>
                </a:lnTo>
                <a:lnTo>
                  <a:pt x="1013811" y="378126"/>
                </a:lnTo>
                <a:lnTo>
                  <a:pt x="1013740" y="381254"/>
                </a:lnTo>
                <a:lnTo>
                  <a:pt x="1020810" y="383500"/>
                </a:lnTo>
                <a:lnTo>
                  <a:pt x="1025032" y="382030"/>
                </a:lnTo>
                <a:lnTo>
                  <a:pt x="1023938" y="393480"/>
                </a:lnTo>
                <a:lnTo>
                  <a:pt x="1026021" y="394048"/>
                </a:lnTo>
                <a:lnTo>
                  <a:pt x="1033699" y="387959"/>
                </a:lnTo>
                <a:lnTo>
                  <a:pt x="1039143" y="388078"/>
                </a:lnTo>
                <a:lnTo>
                  <a:pt x="1042957" y="386074"/>
                </a:lnTo>
                <a:lnTo>
                  <a:pt x="1041361" y="382389"/>
                </a:lnTo>
                <a:lnTo>
                  <a:pt x="1041575" y="372485"/>
                </a:lnTo>
                <a:lnTo>
                  <a:pt x="1045760" y="372575"/>
                </a:lnTo>
                <a:lnTo>
                  <a:pt x="1050056" y="367452"/>
                </a:lnTo>
                <a:lnTo>
                  <a:pt x="1053821" y="367532"/>
                </a:lnTo>
                <a:lnTo>
                  <a:pt x="1056397" y="364457"/>
                </a:lnTo>
                <a:lnTo>
                  <a:pt x="1061879" y="362486"/>
                </a:lnTo>
                <a:lnTo>
                  <a:pt x="1061172" y="356214"/>
                </a:lnTo>
                <a:lnTo>
                  <a:pt x="1063756" y="352618"/>
                </a:lnTo>
                <a:lnTo>
                  <a:pt x="1072569" y="351234"/>
                </a:lnTo>
                <a:lnTo>
                  <a:pt x="1072516" y="353840"/>
                </a:lnTo>
                <a:lnTo>
                  <a:pt x="1077095" y="354975"/>
                </a:lnTo>
                <a:lnTo>
                  <a:pt x="1074554" y="356488"/>
                </a:lnTo>
                <a:lnTo>
                  <a:pt x="1080295" y="362338"/>
                </a:lnTo>
                <a:lnTo>
                  <a:pt x="1085662" y="366094"/>
                </a:lnTo>
                <a:lnTo>
                  <a:pt x="1083742" y="378570"/>
                </a:lnTo>
                <a:lnTo>
                  <a:pt x="1081168" y="381648"/>
                </a:lnTo>
                <a:lnTo>
                  <a:pt x="1078899" y="390469"/>
                </a:lnTo>
                <a:lnTo>
                  <a:pt x="1079478" y="403519"/>
                </a:lnTo>
                <a:lnTo>
                  <a:pt x="1081563" y="404082"/>
                </a:lnTo>
                <a:lnTo>
                  <a:pt x="1079803" y="408220"/>
                </a:lnTo>
                <a:lnTo>
                  <a:pt x="1079597" y="418649"/>
                </a:lnTo>
                <a:lnTo>
                  <a:pt x="1077510" y="418086"/>
                </a:lnTo>
                <a:lnTo>
                  <a:pt x="1074764" y="429508"/>
                </a:lnTo>
                <a:lnTo>
                  <a:pt x="1073746" y="438357"/>
                </a:lnTo>
                <a:lnTo>
                  <a:pt x="1077882" y="441570"/>
                </a:lnTo>
                <a:lnTo>
                  <a:pt x="1072834" y="441990"/>
                </a:lnTo>
                <a:lnTo>
                  <a:pt x="1076886" y="449376"/>
                </a:lnTo>
                <a:lnTo>
                  <a:pt x="1079888" y="446305"/>
                </a:lnTo>
                <a:lnTo>
                  <a:pt x="1085716" y="449029"/>
                </a:lnTo>
                <a:lnTo>
                  <a:pt x="1087179" y="438622"/>
                </a:lnTo>
                <a:lnTo>
                  <a:pt x="1088918" y="435526"/>
                </a:lnTo>
                <a:lnTo>
                  <a:pt x="1094834" y="433553"/>
                </a:lnTo>
                <a:lnTo>
                  <a:pt x="1096033" y="436706"/>
                </a:lnTo>
                <a:lnTo>
                  <a:pt x="1101089" y="435758"/>
                </a:lnTo>
                <a:lnTo>
                  <a:pt x="1099490" y="431555"/>
                </a:lnTo>
                <a:lnTo>
                  <a:pt x="1096972" y="431507"/>
                </a:lnTo>
                <a:lnTo>
                  <a:pt x="1093316" y="425177"/>
                </a:lnTo>
                <a:lnTo>
                  <a:pt x="1095483" y="421567"/>
                </a:lnTo>
                <a:lnTo>
                  <a:pt x="1100487" y="423226"/>
                </a:lnTo>
                <a:lnTo>
                  <a:pt x="1103345" y="427454"/>
                </a:lnTo>
                <a:lnTo>
                  <a:pt x="1108341" y="429634"/>
                </a:lnTo>
                <a:lnTo>
                  <a:pt x="1112174" y="426574"/>
                </a:lnTo>
                <a:lnTo>
                  <a:pt x="1111393" y="423430"/>
                </a:lnTo>
                <a:lnTo>
                  <a:pt x="1117647" y="425631"/>
                </a:lnTo>
                <a:lnTo>
                  <a:pt x="1117722" y="421459"/>
                </a:lnTo>
                <a:lnTo>
                  <a:pt x="1123483" y="427822"/>
                </a:lnTo>
                <a:lnTo>
                  <a:pt x="1128190" y="422689"/>
                </a:lnTo>
                <a:lnTo>
                  <a:pt x="1129840" y="424283"/>
                </a:lnTo>
                <a:lnTo>
                  <a:pt x="1129840" y="424283"/>
                </a:lnTo>
                <a:lnTo>
                  <a:pt x="1133552" y="428000"/>
                </a:lnTo>
                <a:lnTo>
                  <a:pt x="1132111" y="438409"/>
                </a:lnTo>
                <a:lnTo>
                  <a:pt x="1138327" y="443212"/>
                </a:lnTo>
                <a:lnTo>
                  <a:pt x="1139032" y="451050"/>
                </a:lnTo>
                <a:lnTo>
                  <a:pt x="1134724" y="457237"/>
                </a:lnTo>
                <a:lnTo>
                  <a:pt x="1136342" y="460918"/>
                </a:lnTo>
                <a:lnTo>
                  <a:pt x="1139694" y="461497"/>
                </a:lnTo>
                <a:lnTo>
                  <a:pt x="1137119" y="464584"/>
                </a:lnTo>
                <a:lnTo>
                  <a:pt x="1137816" y="472945"/>
                </a:lnTo>
                <a:lnTo>
                  <a:pt x="1143264" y="474082"/>
                </a:lnTo>
                <a:lnTo>
                  <a:pt x="1146505" y="481443"/>
                </a:lnTo>
                <a:lnTo>
                  <a:pt x="1151070" y="485172"/>
                </a:lnTo>
                <a:lnTo>
                  <a:pt x="1148460" y="490348"/>
                </a:lnTo>
                <a:lnTo>
                  <a:pt x="1150898" y="495608"/>
                </a:lnTo>
                <a:lnTo>
                  <a:pt x="1157193" y="496755"/>
                </a:lnTo>
                <a:lnTo>
                  <a:pt x="1171752" y="507948"/>
                </a:lnTo>
                <a:lnTo>
                  <a:pt x="1177274" y="504902"/>
                </a:lnTo>
                <a:lnTo>
                  <a:pt x="1177201" y="509599"/>
                </a:lnTo>
                <a:lnTo>
                  <a:pt x="1173792" y="512156"/>
                </a:lnTo>
                <a:lnTo>
                  <a:pt x="1180809" y="521660"/>
                </a:lnTo>
                <a:lnTo>
                  <a:pt x="1180729" y="526879"/>
                </a:lnTo>
                <a:lnTo>
                  <a:pt x="1184904" y="529553"/>
                </a:lnTo>
                <a:lnTo>
                  <a:pt x="1179767" y="534695"/>
                </a:lnTo>
                <a:lnTo>
                  <a:pt x="1176824" y="534128"/>
                </a:lnTo>
                <a:lnTo>
                  <a:pt x="1173371" y="539296"/>
                </a:lnTo>
                <a:lnTo>
                  <a:pt x="1174166" y="542441"/>
                </a:lnTo>
                <a:lnTo>
                  <a:pt x="1166120" y="544403"/>
                </a:lnTo>
                <a:lnTo>
                  <a:pt x="1159743" y="547434"/>
                </a:lnTo>
                <a:lnTo>
                  <a:pt x="1159743" y="547434"/>
                </a:lnTo>
                <a:lnTo>
                  <a:pt x="1159743" y="547434"/>
                </a:lnTo>
                <a:lnTo>
                  <a:pt x="1159743" y="547434"/>
                </a:lnTo>
                <a:lnTo>
                  <a:pt x="1164300" y="552728"/>
                </a:lnTo>
                <a:lnTo>
                  <a:pt x="1169396" y="550720"/>
                </a:lnTo>
                <a:lnTo>
                  <a:pt x="1168445" y="557494"/>
                </a:lnTo>
                <a:lnTo>
                  <a:pt x="1172251" y="557031"/>
                </a:lnTo>
                <a:lnTo>
                  <a:pt x="1178517" y="561305"/>
                </a:lnTo>
                <a:lnTo>
                  <a:pt x="1182754" y="560325"/>
                </a:lnTo>
                <a:lnTo>
                  <a:pt x="1184520" y="555130"/>
                </a:lnTo>
                <a:lnTo>
                  <a:pt x="1188202" y="563017"/>
                </a:lnTo>
                <a:lnTo>
                  <a:pt x="1190711" y="564621"/>
                </a:lnTo>
                <a:lnTo>
                  <a:pt x="1192476" y="559425"/>
                </a:lnTo>
                <a:lnTo>
                  <a:pt x="1196267" y="560003"/>
                </a:lnTo>
                <a:lnTo>
                  <a:pt x="1193643" y="566231"/>
                </a:lnTo>
                <a:lnTo>
                  <a:pt x="1190696" y="565665"/>
                </a:lnTo>
                <a:lnTo>
                  <a:pt x="1181783" y="568665"/>
                </a:lnTo>
                <a:lnTo>
                  <a:pt x="1172820" y="574795"/>
                </a:lnTo>
                <a:lnTo>
                  <a:pt x="1155825" y="580791"/>
                </a:lnTo>
                <a:lnTo>
                  <a:pt x="1152799" y="584920"/>
                </a:lnTo>
                <a:lnTo>
                  <a:pt x="1147703" y="586402"/>
                </a:lnTo>
                <a:lnTo>
                  <a:pt x="1147633" y="590579"/>
                </a:lnTo>
                <a:lnTo>
                  <a:pt x="1150100" y="594799"/>
                </a:lnTo>
                <a:lnTo>
                  <a:pt x="1148270" y="603126"/>
                </a:lnTo>
                <a:lnTo>
                  <a:pt x="1154190" y="603223"/>
                </a:lnTo>
                <a:lnTo>
                  <a:pt x="1151584" y="607359"/>
                </a:lnTo>
                <a:lnTo>
                  <a:pt x="1156262" y="605869"/>
                </a:lnTo>
                <a:lnTo>
                  <a:pt x="1158842" y="603299"/>
                </a:lnTo>
                <a:lnTo>
                  <a:pt x="1156356" y="600124"/>
                </a:lnTo>
                <a:lnTo>
                  <a:pt x="1159044" y="590766"/>
                </a:lnTo>
                <a:lnTo>
                  <a:pt x="1162359" y="594998"/>
                </a:lnTo>
                <a:lnTo>
                  <a:pt x="1168716" y="594054"/>
                </a:lnTo>
                <a:lnTo>
                  <a:pt x="1173414" y="590994"/>
                </a:lnTo>
                <a:lnTo>
                  <a:pt x="1175072" y="593109"/>
                </a:lnTo>
                <a:lnTo>
                  <a:pt x="1182320" y="589041"/>
                </a:lnTo>
                <a:lnTo>
                  <a:pt x="1185341" y="584908"/>
                </a:lnTo>
                <a:lnTo>
                  <a:pt x="1190419" y="584461"/>
                </a:lnTo>
                <a:lnTo>
                  <a:pt x="1189628" y="580794"/>
                </a:lnTo>
                <a:lnTo>
                  <a:pt x="1196048" y="575143"/>
                </a:lnTo>
                <a:lnTo>
                  <a:pt x="1201501" y="577833"/>
                </a:lnTo>
                <a:lnTo>
                  <a:pt x="1205732" y="577370"/>
                </a:lnTo>
                <a:lnTo>
                  <a:pt x="1212869" y="580603"/>
                </a:lnTo>
                <a:lnTo>
                  <a:pt x="1216629" y="583787"/>
                </a:lnTo>
                <a:lnTo>
                  <a:pt x="1218375" y="579633"/>
                </a:lnTo>
                <a:lnTo>
                  <a:pt x="1223417" y="581789"/>
                </a:lnTo>
                <a:lnTo>
                  <a:pt x="1226401" y="579740"/>
                </a:lnTo>
                <a:lnTo>
                  <a:pt x="1228902" y="582384"/>
                </a:lnTo>
                <a:lnTo>
                  <a:pt x="1233569" y="580877"/>
                </a:lnTo>
                <a:lnTo>
                  <a:pt x="1236011" y="588220"/>
                </a:lnTo>
                <a:lnTo>
                  <a:pt x="1237741" y="585108"/>
                </a:lnTo>
                <a:lnTo>
                  <a:pt x="1237814" y="579365"/>
                </a:lnTo>
                <a:lnTo>
                  <a:pt x="1246659" y="581563"/>
                </a:lnTo>
                <a:lnTo>
                  <a:pt x="1248034" y="572703"/>
                </a:lnTo>
                <a:lnTo>
                  <a:pt x="1252263" y="572231"/>
                </a:lnTo>
                <a:lnTo>
                  <a:pt x="1261939" y="575478"/>
                </a:lnTo>
                <a:lnTo>
                  <a:pt x="1263236" y="572882"/>
                </a:lnTo>
                <a:lnTo>
                  <a:pt x="1265728" y="576566"/>
                </a:lnTo>
                <a:lnTo>
                  <a:pt x="1269946" y="577136"/>
                </a:lnTo>
                <a:lnTo>
                  <a:pt x="1268204" y="581816"/>
                </a:lnTo>
                <a:lnTo>
                  <a:pt x="1264783" y="585433"/>
                </a:lnTo>
                <a:lnTo>
                  <a:pt x="1259290" y="585370"/>
                </a:lnTo>
                <a:lnTo>
                  <a:pt x="1261735" y="593232"/>
                </a:lnTo>
                <a:lnTo>
                  <a:pt x="1261735" y="593232"/>
                </a:lnTo>
                <a:lnTo>
                  <a:pt x="1255382" y="594202"/>
                </a:lnTo>
                <a:lnTo>
                  <a:pt x="1257422" y="600493"/>
                </a:lnTo>
                <a:lnTo>
                  <a:pt x="1245583" y="600352"/>
                </a:lnTo>
                <a:lnTo>
                  <a:pt x="1245532" y="604529"/>
                </a:lnTo>
                <a:lnTo>
                  <a:pt x="1248460" y="607176"/>
                </a:lnTo>
                <a:lnTo>
                  <a:pt x="1243763" y="610775"/>
                </a:lnTo>
                <a:lnTo>
                  <a:pt x="1243660" y="619131"/>
                </a:lnTo>
                <a:lnTo>
                  <a:pt x="1240685" y="620139"/>
                </a:lnTo>
                <a:lnTo>
                  <a:pt x="1230159" y="615827"/>
                </a:lnTo>
                <a:lnTo>
                  <a:pt x="1223300" y="622528"/>
                </a:lnTo>
                <a:lnTo>
                  <a:pt x="1216958" y="621920"/>
                </a:lnTo>
                <a:lnTo>
                  <a:pt x="1213889" y="629714"/>
                </a:lnTo>
                <a:lnTo>
                  <a:pt x="1206670" y="631182"/>
                </a:lnTo>
                <a:lnTo>
                  <a:pt x="1204947" y="633247"/>
                </a:lnTo>
                <a:lnTo>
                  <a:pt x="1205728" y="637960"/>
                </a:lnTo>
                <a:lnTo>
                  <a:pt x="1201434" y="642079"/>
                </a:lnTo>
                <a:lnTo>
                  <a:pt x="1196789" y="640968"/>
                </a:lnTo>
                <a:lnTo>
                  <a:pt x="1193378" y="642486"/>
                </a:lnTo>
                <a:lnTo>
                  <a:pt x="1189450" y="650265"/>
                </a:lnTo>
                <a:lnTo>
                  <a:pt x="1182269" y="648590"/>
                </a:lnTo>
                <a:lnTo>
                  <a:pt x="1176265" y="653202"/>
                </a:lnTo>
                <a:lnTo>
                  <a:pt x="1174082" y="657348"/>
                </a:lnTo>
                <a:lnTo>
                  <a:pt x="1165130" y="660343"/>
                </a:lnTo>
                <a:lnTo>
                  <a:pt x="1162521" y="664482"/>
                </a:lnTo>
                <a:lnTo>
                  <a:pt x="1148087" y="665293"/>
                </a:lnTo>
                <a:lnTo>
                  <a:pt x="1147957" y="673129"/>
                </a:lnTo>
                <a:lnTo>
                  <a:pt x="1138227" y="671398"/>
                </a:lnTo>
                <a:lnTo>
                  <a:pt x="1130935" y="675976"/>
                </a:lnTo>
                <a:lnTo>
                  <a:pt x="1129996" y="681185"/>
                </a:lnTo>
                <a:lnTo>
                  <a:pt x="1123511" y="687865"/>
                </a:lnTo>
                <a:lnTo>
                  <a:pt x="1114475" y="694498"/>
                </a:lnTo>
                <a:lnTo>
                  <a:pt x="1109833" y="692846"/>
                </a:lnTo>
                <a:lnTo>
                  <a:pt x="1102596" y="693758"/>
                </a:lnTo>
                <a:lnTo>
                  <a:pt x="1098193" y="702038"/>
                </a:lnTo>
                <a:lnTo>
                  <a:pt x="1087950" y="704457"/>
                </a:lnTo>
                <a:lnTo>
                  <a:pt x="1083580" y="710645"/>
                </a:lnTo>
                <a:lnTo>
                  <a:pt x="1073683" y="716723"/>
                </a:lnTo>
                <a:lnTo>
                  <a:pt x="1068987" y="717675"/>
                </a:lnTo>
                <a:lnTo>
                  <a:pt x="1065450" y="724399"/>
                </a:lnTo>
                <a:lnTo>
                  <a:pt x="1058976" y="728972"/>
                </a:lnTo>
                <a:lnTo>
                  <a:pt x="1060613" y="732142"/>
                </a:lnTo>
                <a:lnTo>
                  <a:pt x="1055730" y="741975"/>
                </a:lnTo>
                <a:lnTo>
                  <a:pt x="1048453" y="743915"/>
                </a:lnTo>
                <a:lnTo>
                  <a:pt x="1048802" y="747582"/>
                </a:lnTo>
                <a:lnTo>
                  <a:pt x="1043192" y="751124"/>
                </a:lnTo>
                <a:lnTo>
                  <a:pt x="1037703" y="748915"/>
                </a:lnTo>
                <a:lnTo>
                  <a:pt x="1032159" y="749319"/>
                </a:lnTo>
                <a:lnTo>
                  <a:pt x="1029480" y="755012"/>
                </a:lnTo>
                <a:lnTo>
                  <a:pt x="1023945" y="754891"/>
                </a:lnTo>
                <a:lnTo>
                  <a:pt x="1014712" y="767757"/>
                </a:lnTo>
                <a:lnTo>
                  <a:pt x="1012879" y="773468"/>
                </a:lnTo>
                <a:lnTo>
                  <a:pt x="1013590" y="779758"/>
                </a:lnTo>
                <a:lnTo>
                  <a:pt x="1007150" y="781704"/>
                </a:lnTo>
                <a:lnTo>
                  <a:pt x="1006214" y="785344"/>
                </a:lnTo>
                <a:lnTo>
                  <a:pt x="1011662" y="789650"/>
                </a:lnTo>
                <a:lnTo>
                  <a:pt x="1009862" y="793793"/>
                </a:lnTo>
                <a:lnTo>
                  <a:pt x="1011509" y="796445"/>
                </a:lnTo>
                <a:lnTo>
                  <a:pt x="1010455" y="805311"/>
                </a:lnTo>
                <a:lnTo>
                  <a:pt x="1011962" y="814236"/>
                </a:lnTo>
                <a:lnTo>
                  <a:pt x="1017291" y="824292"/>
                </a:lnTo>
                <a:lnTo>
                  <a:pt x="1018040" y="829016"/>
                </a:lnTo>
                <a:lnTo>
                  <a:pt x="1021411" y="831182"/>
                </a:lnTo>
                <a:lnTo>
                  <a:pt x="1023814" y="838557"/>
                </a:lnTo>
                <a:lnTo>
                  <a:pt x="1029324" y="840770"/>
                </a:lnTo>
                <a:lnTo>
                  <a:pt x="1034756" y="846640"/>
                </a:lnTo>
                <a:lnTo>
                  <a:pt x="1038187" y="846190"/>
                </a:lnTo>
                <a:lnTo>
                  <a:pt x="1047887" y="852671"/>
                </a:lnTo>
                <a:lnTo>
                  <a:pt x="1051779" y="850660"/>
                </a:lnTo>
                <a:lnTo>
                  <a:pt x="1059923" y="849781"/>
                </a:lnTo>
                <a:lnTo>
                  <a:pt x="1067150" y="852019"/>
                </a:lnTo>
                <a:lnTo>
                  <a:pt x="1070925" y="855755"/>
                </a:lnTo>
                <a:lnTo>
                  <a:pt x="1071708" y="859432"/>
                </a:lnTo>
                <a:lnTo>
                  <a:pt x="1075201" y="855840"/>
                </a:lnTo>
                <a:lnTo>
                  <a:pt x="1085057" y="854985"/>
                </a:lnTo>
                <a:lnTo>
                  <a:pt x="1087275" y="850844"/>
                </a:lnTo>
                <a:lnTo>
                  <a:pt x="1090686" y="851432"/>
                </a:lnTo>
                <a:lnTo>
                  <a:pt x="1092445" y="848850"/>
                </a:lnTo>
                <a:lnTo>
                  <a:pt x="1098848" y="849493"/>
                </a:lnTo>
                <a:lnTo>
                  <a:pt x="1103484" y="853240"/>
                </a:lnTo>
                <a:lnTo>
                  <a:pt x="1111598" y="853910"/>
                </a:lnTo>
                <a:lnTo>
                  <a:pt x="1113375" y="850281"/>
                </a:lnTo>
                <a:lnTo>
                  <a:pt x="1113506" y="842962"/>
                </a:lnTo>
                <a:lnTo>
                  <a:pt x="1126510" y="832732"/>
                </a:lnTo>
                <a:lnTo>
                  <a:pt x="1134556" y="837055"/>
                </a:lnTo>
                <a:lnTo>
                  <a:pt x="1132348" y="841201"/>
                </a:lnTo>
                <a:lnTo>
                  <a:pt x="1133994" y="844890"/>
                </a:lnTo>
                <a:lnTo>
                  <a:pt x="1130458" y="851628"/>
                </a:lnTo>
                <a:lnTo>
                  <a:pt x="1135179" y="850663"/>
                </a:lnTo>
                <a:lnTo>
                  <a:pt x="1135919" y="857474"/>
                </a:lnTo>
                <a:lnTo>
                  <a:pt x="1132863" y="861083"/>
                </a:lnTo>
                <a:lnTo>
                  <a:pt x="1140858" y="869064"/>
                </a:lnTo>
                <a:lnTo>
                  <a:pt x="1142037" y="875360"/>
                </a:lnTo>
                <a:lnTo>
                  <a:pt x="1138177" y="875818"/>
                </a:lnTo>
                <a:lnTo>
                  <a:pt x="1137135" y="886785"/>
                </a:lnTo>
                <a:lnTo>
                  <a:pt x="1134512" y="889879"/>
                </a:lnTo>
                <a:lnTo>
                  <a:pt x="1125446" y="893907"/>
                </a:lnTo>
                <a:lnTo>
                  <a:pt x="1119131" y="887520"/>
                </a:lnTo>
                <a:lnTo>
                  <a:pt x="1113545" y="888466"/>
                </a:lnTo>
                <a:lnTo>
                  <a:pt x="1105418" y="887796"/>
                </a:lnTo>
                <a:lnTo>
                  <a:pt x="1103628" y="891948"/>
                </a:lnTo>
                <a:lnTo>
                  <a:pt x="1099774" y="891877"/>
                </a:lnTo>
                <a:lnTo>
                  <a:pt x="1097135" y="895489"/>
                </a:lnTo>
                <a:lnTo>
                  <a:pt x="1091536" y="896954"/>
                </a:lnTo>
                <a:lnTo>
                  <a:pt x="1078317" y="893561"/>
                </a:lnTo>
                <a:lnTo>
                  <a:pt x="1073502" y="898698"/>
                </a:lnTo>
                <a:lnTo>
                  <a:pt x="1063177" y="900585"/>
                </a:lnTo>
                <a:lnTo>
                  <a:pt x="1060363" y="912560"/>
                </a:lnTo>
                <a:lnTo>
                  <a:pt x="1064063" y="920482"/>
                </a:lnTo>
                <a:lnTo>
                  <a:pt x="1068342" y="921090"/>
                </a:lnTo>
                <a:lnTo>
                  <a:pt x="1067390" y="925780"/>
                </a:lnTo>
                <a:lnTo>
                  <a:pt x="1072037" y="929534"/>
                </a:lnTo>
                <a:lnTo>
                  <a:pt x="1064649" y="934095"/>
                </a:lnTo>
                <a:lnTo>
                  <a:pt x="1054779" y="933896"/>
                </a:lnTo>
                <a:lnTo>
                  <a:pt x="1049994" y="936936"/>
                </a:lnTo>
                <a:lnTo>
                  <a:pt x="1057109" y="945976"/>
                </a:lnTo>
                <a:lnTo>
                  <a:pt x="1057034" y="949637"/>
                </a:lnTo>
                <a:lnTo>
                  <a:pt x="1067769" y="949853"/>
                </a:lnTo>
                <a:lnTo>
                  <a:pt x="1073393" y="947872"/>
                </a:lnTo>
                <a:lnTo>
                  <a:pt x="1075008" y="953135"/>
                </a:lnTo>
                <a:lnTo>
                  <a:pt x="1082259" y="955892"/>
                </a:lnTo>
                <a:lnTo>
                  <a:pt x="1087604" y="968551"/>
                </a:lnTo>
                <a:lnTo>
                  <a:pt x="1088226" y="981120"/>
                </a:lnTo>
                <a:lnTo>
                  <a:pt x="1086356" y="988932"/>
                </a:lnTo>
                <a:lnTo>
                  <a:pt x="1082925" y="988344"/>
                </a:lnTo>
                <a:lnTo>
                  <a:pt x="1082404" y="993043"/>
                </a:lnTo>
                <a:lnTo>
                  <a:pt x="1078881" y="997161"/>
                </a:lnTo>
                <a:lnTo>
                  <a:pt x="1073236" y="999667"/>
                </a:lnTo>
                <a:lnTo>
                  <a:pt x="1066014" y="994815"/>
                </a:lnTo>
                <a:lnTo>
                  <a:pt x="1067000" y="988556"/>
                </a:lnTo>
                <a:lnTo>
                  <a:pt x="1063632" y="984826"/>
                </a:lnTo>
                <a:lnTo>
                  <a:pt x="1060117" y="988418"/>
                </a:lnTo>
                <a:lnTo>
                  <a:pt x="1060170" y="985802"/>
                </a:lnTo>
                <a:lnTo>
                  <a:pt x="1056342" y="983632"/>
                </a:lnTo>
                <a:lnTo>
                  <a:pt x="1051547" y="986673"/>
                </a:lnTo>
                <a:lnTo>
                  <a:pt x="1056904" y="998294"/>
                </a:lnTo>
                <a:lnTo>
                  <a:pt x="1054140" y="1007133"/>
                </a:lnTo>
                <a:lnTo>
                  <a:pt x="1056564" y="1015032"/>
                </a:lnTo>
                <a:lnTo>
                  <a:pt x="1053959" y="1016025"/>
                </a:lnTo>
                <a:lnTo>
                  <a:pt x="1054692" y="1022319"/>
                </a:lnTo>
                <a:lnTo>
                  <a:pt x="1057969" y="1030758"/>
                </a:lnTo>
                <a:lnTo>
                  <a:pt x="1065938" y="1041908"/>
                </a:lnTo>
                <a:lnTo>
                  <a:pt x="1069777" y="1044077"/>
                </a:lnTo>
                <a:lnTo>
                  <a:pt x="1064971" y="1047121"/>
                </a:lnTo>
                <a:lnTo>
                  <a:pt x="1062195" y="1056485"/>
                </a:lnTo>
                <a:lnTo>
                  <a:pt x="1055745" y="1055308"/>
                </a:lnTo>
                <a:lnTo>
                  <a:pt x="1052251" y="1057330"/>
                </a:lnTo>
                <a:lnTo>
                  <a:pt x="1046642" y="1057215"/>
                </a:lnTo>
                <a:lnTo>
                  <a:pt x="1041209" y="1048728"/>
                </a:lnTo>
                <a:lnTo>
                  <a:pt x="1035989" y="1050711"/>
                </a:lnTo>
                <a:lnTo>
                  <a:pt x="1029643" y="1044820"/>
                </a:lnTo>
                <a:lnTo>
                  <a:pt x="1034155" y="1035497"/>
                </a:lnTo>
                <a:lnTo>
                  <a:pt x="1032554" y="1029706"/>
                </a:lnTo>
                <a:lnTo>
                  <a:pt x="1030786" y="1031762"/>
                </a:lnTo>
                <a:lnTo>
                  <a:pt x="1020850" y="1032593"/>
                </a:lnTo>
                <a:lnTo>
                  <a:pt x="1020771" y="1036254"/>
                </a:lnTo>
                <a:lnTo>
                  <a:pt x="1013303" y="1042370"/>
                </a:lnTo>
                <a:lnTo>
                  <a:pt x="1015786" y="1047134"/>
                </a:lnTo>
                <a:lnTo>
                  <a:pt x="1011427" y="1049131"/>
                </a:lnTo>
                <a:lnTo>
                  <a:pt x="1005820" y="1049005"/>
                </a:lnTo>
                <a:lnTo>
                  <a:pt x="1005076" y="1043755"/>
                </a:lnTo>
                <a:lnTo>
                  <a:pt x="999602" y="1037875"/>
                </a:lnTo>
                <a:lnTo>
                  <a:pt x="996955" y="1040431"/>
                </a:lnTo>
                <a:lnTo>
                  <a:pt x="993124" y="1038249"/>
                </a:lnTo>
                <a:lnTo>
                  <a:pt x="991314" y="1041871"/>
                </a:lnTo>
                <a:lnTo>
                  <a:pt x="984132" y="1035423"/>
                </a:lnTo>
                <a:lnTo>
                  <a:pt x="978578" y="1033199"/>
                </a:lnTo>
                <a:lnTo>
                  <a:pt x="972469" y="1036193"/>
                </a:lnTo>
                <a:lnTo>
                  <a:pt x="970657" y="1039813"/>
                </a:lnTo>
                <a:lnTo>
                  <a:pt x="966827" y="1037627"/>
                </a:lnTo>
                <a:lnTo>
                  <a:pt x="961198" y="1038536"/>
                </a:lnTo>
                <a:lnTo>
                  <a:pt x="958907" y="1026443"/>
                </a:lnTo>
                <a:lnTo>
                  <a:pt x="960708" y="1023348"/>
                </a:lnTo>
                <a:lnTo>
                  <a:pt x="958213" y="1019623"/>
                </a:lnTo>
                <a:lnTo>
                  <a:pt x="955055" y="1025302"/>
                </a:lnTo>
                <a:lnTo>
                  <a:pt x="951543" y="1027831"/>
                </a:lnTo>
                <a:lnTo>
                  <a:pt x="953098" y="1034673"/>
                </a:lnTo>
                <a:lnTo>
                  <a:pt x="947769" y="1040820"/>
                </a:lnTo>
                <a:lnTo>
                  <a:pt x="949336" y="1047140"/>
                </a:lnTo>
                <a:lnTo>
                  <a:pt x="949009" y="1060216"/>
                </a:lnTo>
                <a:lnTo>
                  <a:pt x="935984" y="1063027"/>
                </a:lnTo>
                <a:lnTo>
                  <a:pt x="933287" y="1067145"/>
                </a:lnTo>
                <a:lnTo>
                  <a:pt x="923237" y="1071595"/>
                </a:lnTo>
                <a:lnTo>
                  <a:pt x="923114" y="1076302"/>
                </a:lnTo>
                <a:lnTo>
                  <a:pt x="925609" y="1080031"/>
                </a:lnTo>
                <a:lnTo>
                  <a:pt x="924541" y="1087854"/>
                </a:lnTo>
                <a:lnTo>
                  <a:pt x="917937" y="1092392"/>
                </a:lnTo>
                <a:lnTo>
                  <a:pt x="910508" y="1095335"/>
                </a:lnTo>
                <a:lnTo>
                  <a:pt x="907971" y="1093174"/>
                </a:lnTo>
                <a:lnTo>
                  <a:pt x="893078" y="1100099"/>
                </a:lnTo>
                <a:lnTo>
                  <a:pt x="892357" y="1094844"/>
                </a:lnTo>
                <a:lnTo>
                  <a:pt x="888554" y="1091599"/>
                </a:lnTo>
                <a:lnTo>
                  <a:pt x="884233" y="1091479"/>
                </a:lnTo>
                <a:lnTo>
                  <a:pt x="883252" y="1095640"/>
                </a:lnTo>
                <a:lnTo>
                  <a:pt x="887502" y="1098375"/>
                </a:lnTo>
                <a:lnTo>
                  <a:pt x="886420" y="1106196"/>
                </a:lnTo>
                <a:lnTo>
                  <a:pt x="882097" y="1106076"/>
                </a:lnTo>
                <a:lnTo>
                  <a:pt x="882786" y="1112377"/>
                </a:lnTo>
                <a:lnTo>
                  <a:pt x="881416" y="1114956"/>
                </a:lnTo>
                <a:lnTo>
                  <a:pt x="876402" y="1108534"/>
                </a:lnTo>
                <a:lnTo>
                  <a:pt x="866442" y="1108775"/>
                </a:lnTo>
                <a:lnTo>
                  <a:pt x="862700" y="1103433"/>
                </a:lnTo>
                <a:lnTo>
                  <a:pt x="865786" y="1101428"/>
                </a:lnTo>
                <a:lnTo>
                  <a:pt x="862866" y="1097680"/>
                </a:lnTo>
                <a:lnTo>
                  <a:pt x="847629" y="1086245"/>
                </a:lnTo>
                <a:lnTo>
                  <a:pt x="849633" y="1076882"/>
                </a:lnTo>
                <a:lnTo>
                  <a:pt x="853611" y="1073858"/>
                </a:lnTo>
                <a:lnTo>
                  <a:pt x="857308" y="1065590"/>
                </a:lnTo>
                <a:lnTo>
                  <a:pt x="865358" y="1071057"/>
                </a:lnTo>
                <a:lnTo>
                  <a:pt x="865269" y="1074195"/>
                </a:lnTo>
                <a:lnTo>
                  <a:pt x="874768" y="1074465"/>
                </a:lnTo>
                <a:lnTo>
                  <a:pt x="880110" y="1068857"/>
                </a:lnTo>
                <a:lnTo>
                  <a:pt x="882627" y="1071545"/>
                </a:lnTo>
                <a:lnTo>
                  <a:pt x="883689" y="1079949"/>
                </a:lnTo>
                <a:lnTo>
                  <a:pt x="888023" y="1079546"/>
                </a:lnTo>
                <a:lnTo>
                  <a:pt x="889865" y="1075409"/>
                </a:lnTo>
                <a:lnTo>
                  <a:pt x="892873" y="1076016"/>
                </a:lnTo>
                <a:lnTo>
                  <a:pt x="896528" y="1068788"/>
                </a:lnTo>
                <a:lnTo>
                  <a:pt x="896656" y="1064081"/>
                </a:lnTo>
                <a:lnTo>
                  <a:pt x="904049" y="1062188"/>
                </a:lnTo>
                <a:lnTo>
                  <a:pt x="905082" y="1055935"/>
                </a:lnTo>
                <a:lnTo>
                  <a:pt x="898596" y="1056283"/>
                </a:lnTo>
                <a:lnTo>
                  <a:pt x="896136" y="1051505"/>
                </a:lnTo>
                <a:lnTo>
                  <a:pt x="891823" y="1051387"/>
                </a:lnTo>
                <a:lnTo>
                  <a:pt x="896536" y="1036861"/>
                </a:lnTo>
                <a:lnTo>
                  <a:pt x="903963" y="1033399"/>
                </a:lnTo>
                <a:lnTo>
                  <a:pt x="902367" y="1028646"/>
                </a:lnTo>
                <a:lnTo>
                  <a:pt x="902508" y="1023416"/>
                </a:lnTo>
                <a:lnTo>
                  <a:pt x="900856" y="1020754"/>
                </a:lnTo>
                <a:lnTo>
                  <a:pt x="895228" y="1021647"/>
                </a:lnTo>
                <a:lnTo>
                  <a:pt x="891538" y="1014742"/>
                </a:lnTo>
                <a:lnTo>
                  <a:pt x="892587" y="1007967"/>
                </a:lnTo>
                <a:lnTo>
                  <a:pt x="890090" y="1004758"/>
                </a:lnTo>
                <a:lnTo>
                  <a:pt x="894840" y="1004366"/>
                </a:lnTo>
                <a:lnTo>
                  <a:pt x="894926" y="1001228"/>
                </a:lnTo>
                <a:lnTo>
                  <a:pt x="900318" y="993002"/>
                </a:lnTo>
                <a:lnTo>
                  <a:pt x="904134" y="995199"/>
                </a:lnTo>
                <a:lnTo>
                  <a:pt x="903174" y="998836"/>
                </a:lnTo>
                <a:lnTo>
                  <a:pt x="908656" y="1003171"/>
                </a:lnTo>
                <a:lnTo>
                  <a:pt x="916945" y="999205"/>
                </a:lnTo>
                <a:lnTo>
                  <a:pt x="917999" y="991906"/>
                </a:lnTo>
                <a:lnTo>
                  <a:pt x="917652" y="988757"/>
                </a:lnTo>
                <a:lnTo>
                  <a:pt x="919954" y="983062"/>
                </a:lnTo>
                <a:lnTo>
                  <a:pt x="917859" y="980913"/>
                </a:lnTo>
                <a:lnTo>
                  <a:pt x="919246" y="977286"/>
                </a:lnTo>
                <a:lnTo>
                  <a:pt x="914572" y="975069"/>
                </a:lnTo>
                <a:lnTo>
                  <a:pt x="912965" y="970840"/>
                </a:lnTo>
                <a:lnTo>
                  <a:pt x="908321" y="967576"/>
                </a:lnTo>
                <a:lnTo>
                  <a:pt x="909391" y="959755"/>
                </a:lnTo>
                <a:lnTo>
                  <a:pt x="906800" y="960209"/>
                </a:lnTo>
                <a:lnTo>
                  <a:pt x="908814" y="949274"/>
                </a:lnTo>
                <a:lnTo>
                  <a:pt x="900797" y="943824"/>
                </a:lnTo>
                <a:lnTo>
                  <a:pt x="894787" y="943660"/>
                </a:lnTo>
                <a:lnTo>
                  <a:pt x="885182" y="949149"/>
                </a:lnTo>
                <a:lnTo>
                  <a:pt x="881614" y="953759"/>
                </a:lnTo>
                <a:lnTo>
                  <a:pt x="875113" y="955669"/>
                </a:lnTo>
                <a:lnTo>
                  <a:pt x="870982" y="949795"/>
                </a:lnTo>
                <a:lnTo>
                  <a:pt x="866213" y="951228"/>
                </a:lnTo>
                <a:lnTo>
                  <a:pt x="862808" y="950083"/>
                </a:lnTo>
                <a:lnTo>
                  <a:pt x="856260" y="953556"/>
                </a:lnTo>
                <a:lnTo>
                  <a:pt x="848943" y="953865"/>
                </a:lnTo>
                <a:lnTo>
                  <a:pt x="838714" y="950944"/>
                </a:lnTo>
                <a:lnTo>
                  <a:pt x="837043" y="949324"/>
                </a:lnTo>
                <a:lnTo>
                  <a:pt x="827198" y="947979"/>
                </a:lnTo>
                <a:lnTo>
                  <a:pt x="824670" y="946332"/>
                </a:lnTo>
                <a:lnTo>
                  <a:pt x="817371" y="946107"/>
                </a:lnTo>
                <a:lnTo>
                  <a:pt x="813653" y="941282"/>
                </a:lnTo>
                <a:lnTo>
                  <a:pt x="813784" y="937099"/>
                </a:lnTo>
                <a:lnTo>
                  <a:pt x="817840" y="930945"/>
                </a:lnTo>
                <a:lnTo>
                  <a:pt x="823053" y="929013"/>
                </a:lnTo>
                <a:lnTo>
                  <a:pt x="815606" y="919887"/>
                </a:lnTo>
                <a:lnTo>
                  <a:pt x="816594" y="915731"/>
                </a:lnTo>
                <a:lnTo>
                  <a:pt x="818212" y="918921"/>
                </a:lnTo>
                <a:lnTo>
                  <a:pt x="821707" y="916935"/>
                </a:lnTo>
                <a:lnTo>
                  <a:pt x="822452" y="920621"/>
                </a:lnTo>
                <a:lnTo>
                  <a:pt x="818892" y="924698"/>
                </a:lnTo>
                <a:lnTo>
                  <a:pt x="827026" y="925471"/>
                </a:lnTo>
                <a:lnTo>
                  <a:pt x="829393" y="932346"/>
                </a:lnTo>
                <a:lnTo>
                  <a:pt x="847234" y="924509"/>
                </a:lnTo>
                <a:lnTo>
                  <a:pt x="848231" y="919829"/>
                </a:lnTo>
                <a:lnTo>
                  <a:pt x="840878" y="921703"/>
                </a:lnTo>
                <a:lnTo>
                  <a:pt x="833634" y="919916"/>
                </a:lnTo>
                <a:lnTo>
                  <a:pt x="828822" y="922909"/>
                </a:lnTo>
                <a:lnTo>
                  <a:pt x="823835" y="917524"/>
                </a:lnTo>
                <a:lnTo>
                  <a:pt x="829092" y="914022"/>
                </a:lnTo>
                <a:lnTo>
                  <a:pt x="825870" y="907121"/>
                </a:lnTo>
                <a:lnTo>
                  <a:pt x="826807" y="904533"/>
                </a:lnTo>
                <a:lnTo>
                  <a:pt x="830902" y="910937"/>
                </a:lnTo>
                <a:lnTo>
                  <a:pt x="831982" y="917772"/>
                </a:lnTo>
                <a:lnTo>
                  <a:pt x="835681" y="908989"/>
                </a:lnTo>
                <a:lnTo>
                  <a:pt x="833394" y="899501"/>
                </a:lnTo>
                <a:lnTo>
                  <a:pt x="838645" y="895996"/>
                </a:lnTo>
                <a:lnTo>
                  <a:pt x="836170" y="892782"/>
                </a:lnTo>
                <a:lnTo>
                  <a:pt x="824573" y="893476"/>
                </a:lnTo>
                <a:lnTo>
                  <a:pt x="817307" y="892729"/>
                </a:lnTo>
                <a:lnTo>
                  <a:pt x="812660" y="890491"/>
                </a:lnTo>
                <a:lnTo>
                  <a:pt x="809943" y="895116"/>
                </a:lnTo>
                <a:lnTo>
                  <a:pt x="811543" y="898828"/>
                </a:lnTo>
                <a:lnTo>
                  <a:pt x="807967" y="903426"/>
                </a:lnTo>
                <a:lnTo>
                  <a:pt x="804094" y="903827"/>
                </a:lnTo>
                <a:lnTo>
                  <a:pt x="803615" y="918988"/>
                </a:lnTo>
                <a:lnTo>
                  <a:pt x="797183" y="918784"/>
                </a:lnTo>
                <a:lnTo>
                  <a:pt x="790582" y="923806"/>
                </a:lnTo>
                <a:lnTo>
                  <a:pt x="788076" y="921632"/>
                </a:lnTo>
                <a:lnTo>
                  <a:pt x="778263" y="919743"/>
                </a:lnTo>
                <a:lnTo>
                  <a:pt x="772809" y="915901"/>
                </a:lnTo>
                <a:lnTo>
                  <a:pt x="772947" y="911719"/>
                </a:lnTo>
                <a:lnTo>
                  <a:pt x="768798" y="907396"/>
                </a:lnTo>
                <a:lnTo>
                  <a:pt x="766586" y="909416"/>
                </a:lnTo>
                <a:lnTo>
                  <a:pt x="765097" y="902563"/>
                </a:lnTo>
                <a:lnTo>
                  <a:pt x="761617" y="904017"/>
                </a:lnTo>
                <a:lnTo>
                  <a:pt x="760602" y="908693"/>
                </a:lnTo>
                <a:lnTo>
                  <a:pt x="760375" y="915488"/>
                </a:lnTo>
                <a:lnTo>
                  <a:pt x="762055" y="916591"/>
                </a:lnTo>
                <a:lnTo>
                  <a:pt x="765189" y="925593"/>
                </a:lnTo>
                <a:lnTo>
                  <a:pt x="764998" y="931343"/>
                </a:lnTo>
                <a:lnTo>
                  <a:pt x="773871" y="935823"/>
                </a:lnTo>
                <a:lnTo>
                  <a:pt x="774798" y="933760"/>
                </a:lnTo>
                <a:lnTo>
                  <a:pt x="781201" y="935016"/>
                </a:lnTo>
                <a:lnTo>
                  <a:pt x="786814" y="934151"/>
                </a:lnTo>
                <a:lnTo>
                  <a:pt x="788260" y="942572"/>
                </a:lnTo>
                <a:lnTo>
                  <a:pt x="784860" y="941415"/>
                </a:lnTo>
                <a:lnTo>
                  <a:pt x="784589" y="949780"/>
                </a:lnTo>
                <a:lnTo>
                  <a:pt x="779832" y="950672"/>
                </a:lnTo>
                <a:lnTo>
                  <a:pt x="777944" y="955845"/>
                </a:lnTo>
                <a:lnTo>
                  <a:pt x="773150" y="957781"/>
                </a:lnTo>
                <a:lnTo>
                  <a:pt x="765917" y="955449"/>
                </a:lnTo>
                <a:lnTo>
                  <a:pt x="755917" y="933133"/>
                </a:lnTo>
                <a:lnTo>
                  <a:pt x="756530" y="940481"/>
                </a:lnTo>
                <a:lnTo>
                  <a:pt x="753025" y="942456"/>
                </a:lnTo>
                <a:lnTo>
                  <a:pt x="753761" y="946145"/>
                </a:lnTo>
                <a:lnTo>
                  <a:pt x="751849" y="951837"/>
                </a:lnTo>
                <a:lnTo>
                  <a:pt x="757002" y="952011"/>
                </a:lnTo>
                <a:lnTo>
                  <a:pt x="756914" y="954625"/>
                </a:lnTo>
                <a:lnTo>
                  <a:pt x="752408" y="960754"/>
                </a:lnTo>
                <a:lnTo>
                  <a:pt x="753126" y="964966"/>
                </a:lnTo>
                <a:lnTo>
                  <a:pt x="746573" y="967884"/>
                </a:lnTo>
                <a:lnTo>
                  <a:pt x="748168" y="971602"/>
                </a:lnTo>
                <a:lnTo>
                  <a:pt x="747096" y="977847"/>
                </a:lnTo>
                <a:lnTo>
                  <a:pt x="743656" y="977730"/>
                </a:lnTo>
                <a:lnTo>
                  <a:pt x="741345" y="982362"/>
                </a:lnTo>
                <a:lnTo>
                  <a:pt x="751525" y="986896"/>
                </a:lnTo>
                <a:lnTo>
                  <a:pt x="756722" y="986024"/>
                </a:lnTo>
                <a:lnTo>
                  <a:pt x="756564" y="990729"/>
                </a:lnTo>
                <a:lnTo>
                  <a:pt x="762964" y="992513"/>
                </a:lnTo>
                <a:lnTo>
                  <a:pt x="756265" y="999618"/>
                </a:lnTo>
                <a:lnTo>
                  <a:pt x="750801" y="1008333"/>
                </a:lnTo>
                <a:lnTo>
                  <a:pt x="750554" y="1015653"/>
                </a:lnTo>
                <a:lnTo>
                  <a:pt x="746554" y="1019182"/>
                </a:lnTo>
                <a:lnTo>
                  <a:pt x="746447" y="1022319"/>
                </a:lnTo>
                <a:lnTo>
                  <a:pt x="746447" y="1022319"/>
                </a:lnTo>
                <a:lnTo>
                  <a:pt x="748153" y="1022900"/>
                </a:lnTo>
                <a:lnTo>
                  <a:pt x="748153" y="1022900"/>
                </a:lnTo>
                <a:lnTo>
                  <a:pt x="755494" y="1022624"/>
                </a:lnTo>
                <a:lnTo>
                  <a:pt x="761042" y="1024380"/>
                </a:lnTo>
                <a:lnTo>
                  <a:pt x="763696" y="1022374"/>
                </a:lnTo>
                <a:lnTo>
                  <a:pt x="768228" y="1028806"/>
                </a:lnTo>
                <a:lnTo>
                  <a:pt x="764608" y="1033921"/>
                </a:lnTo>
                <a:lnTo>
                  <a:pt x="766952" y="1041327"/>
                </a:lnTo>
                <a:lnTo>
                  <a:pt x="771178" y="1044083"/>
                </a:lnTo>
                <a:lnTo>
                  <a:pt x="772266" y="1050401"/>
                </a:lnTo>
                <a:lnTo>
                  <a:pt x="775631" y="1053128"/>
                </a:lnTo>
                <a:lnTo>
                  <a:pt x="779953" y="1066356"/>
                </a:lnTo>
                <a:lnTo>
                  <a:pt x="776710" y="1073056"/>
                </a:lnTo>
                <a:lnTo>
                  <a:pt x="769062" y="1082229"/>
                </a:lnTo>
                <a:lnTo>
                  <a:pt x="766142" y="1092079"/>
                </a:lnTo>
                <a:lnTo>
                  <a:pt x="767664" y="1098412"/>
                </a:lnTo>
                <a:lnTo>
                  <a:pt x="766576" y="1105182"/>
                </a:lnTo>
                <a:lnTo>
                  <a:pt x="770331" y="1109493"/>
                </a:lnTo>
                <a:lnTo>
                  <a:pt x="770956" y="1116843"/>
                </a:lnTo>
                <a:lnTo>
                  <a:pt x="767842" y="1119358"/>
                </a:lnTo>
                <a:lnTo>
                  <a:pt x="767704" y="1123542"/>
                </a:lnTo>
                <a:lnTo>
                  <a:pt x="765039" y="1125548"/>
                </a:lnTo>
                <a:lnTo>
                  <a:pt x="767550" y="1128249"/>
                </a:lnTo>
                <a:lnTo>
                  <a:pt x="769491" y="1135118"/>
                </a:lnTo>
                <a:lnTo>
                  <a:pt x="762010" y="1138537"/>
                </a:lnTo>
                <a:lnTo>
                  <a:pt x="756085" y="1147240"/>
                </a:lnTo>
                <a:lnTo>
                  <a:pt x="748599" y="1150654"/>
                </a:lnTo>
                <a:lnTo>
                  <a:pt x="747803" y="1148533"/>
                </a:lnTo>
                <a:lnTo>
                  <a:pt x="738421" y="1156592"/>
                </a:lnTo>
                <a:lnTo>
                  <a:pt x="733690" y="1155383"/>
                </a:lnTo>
                <a:lnTo>
                  <a:pt x="726071" y="1162451"/>
                </a:lnTo>
                <a:lnTo>
                  <a:pt x="720436" y="1162255"/>
                </a:lnTo>
                <a:lnTo>
                  <a:pt x="717635" y="1167916"/>
                </a:lnTo>
                <a:lnTo>
                  <a:pt x="714111" y="1169364"/>
                </a:lnTo>
                <a:lnTo>
                  <a:pt x="713854" y="1176685"/>
                </a:lnTo>
                <a:lnTo>
                  <a:pt x="709877" y="1178639"/>
                </a:lnTo>
                <a:lnTo>
                  <a:pt x="707034" y="1185345"/>
                </a:lnTo>
                <a:lnTo>
                  <a:pt x="709397" y="1192235"/>
                </a:lnTo>
                <a:lnTo>
                  <a:pt x="713395" y="1189758"/>
                </a:lnTo>
                <a:lnTo>
                  <a:pt x="715039" y="1192433"/>
                </a:lnTo>
                <a:lnTo>
                  <a:pt x="719813" y="1192600"/>
                </a:lnTo>
                <a:lnTo>
                  <a:pt x="723990" y="1197458"/>
                </a:lnTo>
                <a:lnTo>
                  <a:pt x="727987" y="1194978"/>
                </a:lnTo>
                <a:lnTo>
                  <a:pt x="732310" y="1195650"/>
                </a:lnTo>
                <a:lnTo>
                  <a:pt x="735169" y="1200984"/>
                </a:lnTo>
                <a:lnTo>
                  <a:pt x="731190" y="1202941"/>
                </a:lnTo>
                <a:lnTo>
                  <a:pt x="735461" y="1205182"/>
                </a:lnTo>
                <a:lnTo>
                  <a:pt x="739440" y="1203223"/>
                </a:lnTo>
                <a:lnTo>
                  <a:pt x="738482" y="1205809"/>
                </a:lnTo>
                <a:lnTo>
                  <a:pt x="733580" y="1209306"/>
                </a:lnTo>
                <a:lnTo>
                  <a:pt x="727120" y="1207514"/>
                </a:lnTo>
                <a:lnTo>
                  <a:pt x="717653" y="1217133"/>
                </a:lnTo>
                <a:lnTo>
                  <a:pt x="708456" y="1218904"/>
                </a:lnTo>
                <a:lnTo>
                  <a:pt x="706532" y="1224072"/>
                </a:lnTo>
                <a:lnTo>
                  <a:pt x="702982" y="1226041"/>
                </a:lnTo>
                <a:lnTo>
                  <a:pt x="696443" y="1226331"/>
                </a:lnTo>
                <a:lnTo>
                  <a:pt x="690925" y="1222468"/>
                </a:lnTo>
                <a:lnTo>
                  <a:pt x="685314" y="1221218"/>
                </a:lnTo>
                <a:lnTo>
                  <a:pt x="678093" y="1228285"/>
                </a:lnTo>
                <a:lnTo>
                  <a:pt x="674142" y="1229187"/>
                </a:lnTo>
                <a:lnTo>
                  <a:pt x="674142" y="1229187"/>
                </a:lnTo>
                <a:lnTo>
                  <a:pt x="669535" y="1224305"/>
                </a:lnTo>
                <a:lnTo>
                  <a:pt x="670143" y="1219615"/>
                </a:lnTo>
                <a:lnTo>
                  <a:pt x="666543" y="1211104"/>
                </a:lnTo>
                <a:lnTo>
                  <a:pt x="664073" y="1207346"/>
                </a:lnTo>
                <a:lnTo>
                  <a:pt x="658447" y="1206613"/>
                </a:lnTo>
                <a:lnTo>
                  <a:pt x="654717" y="1213280"/>
                </a:lnTo>
                <a:lnTo>
                  <a:pt x="649959" y="1212576"/>
                </a:lnTo>
                <a:lnTo>
                  <a:pt x="646208" y="1208245"/>
                </a:lnTo>
                <a:lnTo>
                  <a:pt x="647829" y="1199928"/>
                </a:lnTo>
                <a:lnTo>
                  <a:pt x="648107" y="1192608"/>
                </a:lnTo>
                <a:lnTo>
                  <a:pt x="643493" y="1188243"/>
                </a:lnTo>
                <a:lnTo>
                  <a:pt x="635248" y="1187927"/>
                </a:lnTo>
                <a:lnTo>
                  <a:pt x="632040" y="1180996"/>
                </a:lnTo>
                <a:lnTo>
                  <a:pt x="632040" y="1180996"/>
                </a:lnTo>
                <a:lnTo>
                  <a:pt x="629023" y="1180355"/>
                </a:lnTo>
                <a:lnTo>
                  <a:pt x="629023" y="1180355"/>
                </a:lnTo>
                <a:lnTo>
                  <a:pt x="626461" y="1179209"/>
                </a:lnTo>
                <a:lnTo>
                  <a:pt x="622823" y="1172259"/>
                </a:lnTo>
                <a:lnTo>
                  <a:pt x="619088" y="1178920"/>
                </a:lnTo>
                <a:lnTo>
                  <a:pt x="612540" y="1179710"/>
                </a:lnTo>
                <a:lnTo>
                  <a:pt x="608618" y="1169081"/>
                </a:lnTo>
                <a:lnTo>
                  <a:pt x="603316" y="1160491"/>
                </a:lnTo>
                <a:lnTo>
                  <a:pt x="596731" y="1162321"/>
                </a:lnTo>
                <a:lnTo>
                  <a:pt x="593432" y="1157999"/>
                </a:lnTo>
                <a:lnTo>
                  <a:pt x="588368" y="1165126"/>
                </a:lnTo>
                <a:lnTo>
                  <a:pt x="585177" y="1158188"/>
                </a:lnTo>
                <a:lnTo>
                  <a:pt x="582166" y="1157541"/>
                </a:lnTo>
                <a:lnTo>
                  <a:pt x="577682" y="1161023"/>
                </a:lnTo>
                <a:lnTo>
                  <a:pt x="574734" y="1158807"/>
                </a:lnTo>
                <a:lnTo>
                  <a:pt x="576378" y="1150496"/>
                </a:lnTo>
                <a:lnTo>
                  <a:pt x="579107" y="1147466"/>
                </a:lnTo>
                <a:lnTo>
                  <a:pt x="575316" y="1144691"/>
                </a:lnTo>
                <a:lnTo>
                  <a:pt x="578040" y="1131187"/>
                </a:lnTo>
                <a:lnTo>
                  <a:pt x="579879" y="1128644"/>
                </a:lnTo>
                <a:lnTo>
                  <a:pt x="573582" y="1123672"/>
                </a:lnTo>
                <a:lnTo>
                  <a:pt x="567113" y="1122880"/>
                </a:lnTo>
                <a:lnTo>
                  <a:pt x="560316" y="1129928"/>
                </a:lnTo>
                <a:lnTo>
                  <a:pt x="556142" y="1126087"/>
                </a:lnTo>
                <a:lnTo>
                  <a:pt x="558334" y="1115181"/>
                </a:lnTo>
                <a:lnTo>
                  <a:pt x="553664" y="1112889"/>
                </a:lnTo>
                <a:lnTo>
                  <a:pt x="552932" y="1109716"/>
                </a:lnTo>
                <a:lnTo>
                  <a:pt x="545095" y="1100481"/>
                </a:lnTo>
                <a:lnTo>
                  <a:pt x="542546" y="1099324"/>
                </a:lnTo>
                <a:lnTo>
                  <a:pt x="538953" y="1102313"/>
                </a:lnTo>
                <a:lnTo>
                  <a:pt x="537016" y="1096993"/>
                </a:lnTo>
                <a:lnTo>
                  <a:pt x="539014" y="1090794"/>
                </a:lnTo>
                <a:lnTo>
                  <a:pt x="536557" y="1087546"/>
                </a:lnTo>
                <a:lnTo>
                  <a:pt x="542665" y="1076286"/>
                </a:lnTo>
                <a:lnTo>
                  <a:pt x="546253" y="1073297"/>
                </a:lnTo>
                <a:lnTo>
                  <a:pt x="547406" y="1066538"/>
                </a:lnTo>
                <a:lnTo>
                  <a:pt x="545858" y="1062283"/>
                </a:lnTo>
                <a:lnTo>
                  <a:pt x="546237" y="1053396"/>
                </a:lnTo>
                <a:lnTo>
                  <a:pt x="540013" y="1047369"/>
                </a:lnTo>
                <a:lnTo>
                  <a:pt x="541190" y="1040088"/>
                </a:lnTo>
                <a:lnTo>
                  <a:pt x="535064" y="1041920"/>
                </a:lnTo>
                <a:lnTo>
                  <a:pt x="533817" y="1050768"/>
                </a:lnTo>
                <a:lnTo>
                  <a:pt x="527098" y="1056238"/>
                </a:lnTo>
                <a:lnTo>
                  <a:pt x="520489" y="1059092"/>
                </a:lnTo>
                <a:lnTo>
                  <a:pt x="514316" y="1052012"/>
                </a:lnTo>
                <a:lnTo>
                  <a:pt x="518542" y="1044342"/>
                </a:lnTo>
                <a:lnTo>
                  <a:pt x="511304" y="1041929"/>
                </a:lnTo>
                <a:lnTo>
                  <a:pt x="506701" y="1038583"/>
                </a:lnTo>
                <a:lnTo>
                  <a:pt x="499747" y="1029893"/>
                </a:lnTo>
                <a:lnTo>
                  <a:pt x="498163" y="1026680"/>
                </a:lnTo>
                <a:lnTo>
                  <a:pt x="504301" y="1014909"/>
                </a:lnTo>
                <a:lnTo>
                  <a:pt x="507885" y="1011926"/>
                </a:lnTo>
                <a:lnTo>
                  <a:pt x="509839" y="1006776"/>
                </a:lnTo>
                <a:lnTo>
                  <a:pt x="514552" y="1007508"/>
                </a:lnTo>
                <a:lnTo>
                  <a:pt x="516550" y="1001312"/>
                </a:lnTo>
                <a:lnTo>
                  <a:pt x="518610" y="1003498"/>
                </a:lnTo>
                <a:lnTo>
                  <a:pt x="522282" y="998422"/>
                </a:lnTo>
                <a:lnTo>
                  <a:pt x="518932" y="996180"/>
                </a:lnTo>
                <a:lnTo>
                  <a:pt x="513153" y="1000115"/>
                </a:lnTo>
                <a:lnTo>
                  <a:pt x="507651" y="997776"/>
                </a:lnTo>
                <a:lnTo>
                  <a:pt x="504395" y="993442"/>
                </a:lnTo>
                <a:lnTo>
                  <a:pt x="500593" y="991701"/>
                </a:lnTo>
                <a:lnTo>
                  <a:pt x="504698" y="986648"/>
                </a:lnTo>
                <a:lnTo>
                  <a:pt x="503015" y="976099"/>
                </a:lnTo>
                <a:lnTo>
                  <a:pt x="496808" y="980010"/>
                </a:lnTo>
                <a:lnTo>
                  <a:pt x="492079" y="979797"/>
                </a:lnTo>
                <a:lnTo>
                  <a:pt x="490500" y="976584"/>
                </a:lnTo>
                <a:lnTo>
                  <a:pt x="485534" y="981595"/>
                </a:lnTo>
                <a:lnTo>
                  <a:pt x="487017" y="986899"/>
                </a:lnTo>
                <a:lnTo>
                  <a:pt x="482501" y="991407"/>
                </a:lnTo>
                <a:lnTo>
                  <a:pt x="486613" y="995784"/>
                </a:lnTo>
                <a:lnTo>
                  <a:pt x="476382" y="1002649"/>
                </a:lnTo>
                <a:lnTo>
                  <a:pt x="473130" y="998310"/>
                </a:lnTo>
                <a:lnTo>
                  <a:pt x="468518" y="995479"/>
                </a:lnTo>
                <a:lnTo>
                  <a:pt x="450373" y="996205"/>
                </a:lnTo>
                <a:lnTo>
                  <a:pt x="445788" y="992847"/>
                </a:lnTo>
                <a:lnTo>
                  <a:pt x="442716" y="984846"/>
                </a:lnTo>
                <a:lnTo>
                  <a:pt x="443038" y="978052"/>
                </a:lnTo>
                <a:lnTo>
                  <a:pt x="438284" y="978351"/>
                </a:lnTo>
                <a:lnTo>
                  <a:pt x="426826" y="974660"/>
                </a:lnTo>
                <a:lnTo>
                  <a:pt x="421515" y="968643"/>
                </a:lnTo>
                <a:lnTo>
                  <a:pt x="417799" y="974225"/>
                </a:lnTo>
                <a:lnTo>
                  <a:pt x="416053" y="983568"/>
                </a:lnTo>
                <a:lnTo>
                  <a:pt x="412485" y="986013"/>
                </a:lnTo>
                <a:lnTo>
                  <a:pt x="409070" y="985323"/>
                </a:lnTo>
                <a:lnTo>
                  <a:pt x="409223" y="982188"/>
                </a:lnTo>
                <a:lnTo>
                  <a:pt x="405660" y="975728"/>
                </a:lnTo>
                <a:lnTo>
                  <a:pt x="407660" y="970065"/>
                </a:lnTo>
                <a:lnTo>
                  <a:pt x="403465" y="967764"/>
                </a:lnTo>
                <a:lnTo>
                  <a:pt x="398661" y="969099"/>
                </a:lnTo>
                <a:lnTo>
                  <a:pt x="394828" y="959482"/>
                </a:lnTo>
                <a:lnTo>
                  <a:pt x="384843" y="961081"/>
                </a:lnTo>
                <a:lnTo>
                  <a:pt x="381888" y="959885"/>
                </a:lnTo>
                <a:lnTo>
                  <a:pt x="379599" y="954009"/>
                </a:lnTo>
                <a:lnTo>
                  <a:pt x="383218" y="950524"/>
                </a:lnTo>
                <a:lnTo>
                  <a:pt x="388670" y="953415"/>
                </a:lnTo>
                <a:lnTo>
                  <a:pt x="393043" y="952061"/>
                </a:lnTo>
                <a:lnTo>
                  <a:pt x="394512" y="948467"/>
                </a:lnTo>
                <a:lnTo>
                  <a:pt x="388878" y="949235"/>
                </a:lnTo>
                <a:lnTo>
                  <a:pt x="379107" y="946652"/>
                </a:lnTo>
                <a:lnTo>
                  <a:pt x="376207" y="944411"/>
                </a:lnTo>
                <a:lnTo>
                  <a:pt x="369556" y="948265"/>
                </a:lnTo>
                <a:lnTo>
                  <a:pt x="364616" y="943824"/>
                </a:lnTo>
                <a:lnTo>
                  <a:pt x="360725" y="944150"/>
                </a:lnTo>
                <a:lnTo>
                  <a:pt x="355761" y="940229"/>
                </a:lnTo>
                <a:lnTo>
                  <a:pt x="356163" y="932393"/>
                </a:lnTo>
                <a:lnTo>
                  <a:pt x="350665" y="930539"/>
                </a:lnTo>
                <a:lnTo>
                  <a:pt x="342269" y="934819"/>
                </a:lnTo>
                <a:lnTo>
                  <a:pt x="342053" y="938998"/>
                </a:lnTo>
                <a:lnTo>
                  <a:pt x="334511" y="943321"/>
                </a:lnTo>
                <a:lnTo>
                  <a:pt x="330437" y="938917"/>
                </a:lnTo>
                <a:lnTo>
                  <a:pt x="332263" y="936917"/>
                </a:lnTo>
                <a:lnTo>
                  <a:pt x="324191" y="934922"/>
                </a:lnTo>
                <a:lnTo>
                  <a:pt x="321439" y="946302"/>
                </a:lnTo>
                <a:lnTo>
                  <a:pt x="315539" y="943894"/>
                </a:lnTo>
                <a:lnTo>
                  <a:pt x="315788" y="939193"/>
                </a:lnTo>
                <a:lnTo>
                  <a:pt x="313034" y="934332"/>
                </a:lnTo>
                <a:lnTo>
                  <a:pt x="305571" y="937077"/>
                </a:lnTo>
                <a:lnTo>
                  <a:pt x="301280" y="936847"/>
                </a:lnTo>
                <a:lnTo>
                  <a:pt x="292928" y="940065"/>
                </a:lnTo>
                <a:lnTo>
                  <a:pt x="286858" y="932925"/>
                </a:lnTo>
                <a:lnTo>
                  <a:pt x="274930" y="930703"/>
                </a:lnTo>
                <a:lnTo>
                  <a:pt x="268007" y="931370"/>
                </a:lnTo>
                <a:lnTo>
                  <a:pt x="252065" y="939392"/>
                </a:lnTo>
                <a:lnTo>
                  <a:pt x="249119" y="938179"/>
                </a:lnTo>
                <a:lnTo>
                  <a:pt x="248524" y="933431"/>
                </a:lnTo>
                <a:lnTo>
                  <a:pt x="241911" y="936203"/>
                </a:lnTo>
                <a:lnTo>
                  <a:pt x="239042" y="941281"/>
                </a:lnTo>
                <a:lnTo>
                  <a:pt x="220573" y="932896"/>
                </a:lnTo>
                <a:lnTo>
                  <a:pt x="211465" y="926609"/>
                </a:lnTo>
                <a:lnTo>
                  <a:pt x="211465" y="926609"/>
                </a:lnTo>
                <a:lnTo>
                  <a:pt x="206619" y="921090"/>
                </a:lnTo>
                <a:lnTo>
                  <a:pt x="206034" y="916340"/>
                </a:lnTo>
                <a:lnTo>
                  <a:pt x="198615" y="895999"/>
                </a:lnTo>
                <a:lnTo>
                  <a:pt x="191516" y="885105"/>
                </a:lnTo>
                <a:lnTo>
                  <a:pt x="189132" y="874487"/>
                </a:lnTo>
                <a:lnTo>
                  <a:pt x="187241" y="862849"/>
                </a:lnTo>
                <a:lnTo>
                  <a:pt x="185263" y="845444"/>
                </a:lnTo>
                <a:lnTo>
                  <a:pt x="173707" y="830614"/>
                </a:lnTo>
                <a:lnTo>
                  <a:pt x="166977" y="821306"/>
                </a:lnTo>
                <a:lnTo>
                  <a:pt x="164916" y="812801"/>
                </a:lnTo>
                <a:lnTo>
                  <a:pt x="155335" y="801223"/>
                </a:lnTo>
                <a:lnTo>
                  <a:pt x="158822" y="778909"/>
                </a:lnTo>
                <a:lnTo>
                  <a:pt x="157638" y="777266"/>
                </a:lnTo>
                <a:lnTo>
                  <a:pt x="159483" y="753808"/>
                </a:lnTo>
                <a:lnTo>
                  <a:pt x="157733" y="747417"/>
                </a:lnTo>
                <a:lnTo>
                  <a:pt x="155243" y="746219"/>
                </a:lnTo>
                <a:lnTo>
                  <a:pt x="148860" y="745831"/>
                </a:lnTo>
                <a:lnTo>
                  <a:pt x="138784" y="749929"/>
                </a:lnTo>
                <a:lnTo>
                  <a:pt x="128994" y="749327"/>
                </a:lnTo>
                <a:lnTo>
                  <a:pt x="117798" y="750728"/>
                </a:lnTo>
                <a:lnTo>
                  <a:pt x="101200" y="742878"/>
                </a:lnTo>
                <a:lnTo>
                  <a:pt x="99042" y="736457"/>
                </a:lnTo>
                <a:lnTo>
                  <a:pt x="91689" y="724468"/>
                </a:lnTo>
                <a:lnTo>
                  <a:pt x="88028" y="721616"/>
                </a:lnTo>
                <a:lnTo>
                  <a:pt x="85777" y="716758"/>
                </a:lnTo>
                <a:lnTo>
                  <a:pt x="78572" y="702680"/>
                </a:lnTo>
                <a:lnTo>
                  <a:pt x="78548" y="676492"/>
                </a:lnTo>
                <a:lnTo>
                  <a:pt x="88355" y="662981"/>
                </a:lnTo>
                <a:lnTo>
                  <a:pt x="93392" y="650735"/>
                </a:lnTo>
                <a:lnTo>
                  <a:pt x="92328" y="640719"/>
                </a:lnTo>
                <a:lnTo>
                  <a:pt x="95533" y="630452"/>
                </a:lnTo>
                <a:lnTo>
                  <a:pt x="95349" y="619970"/>
                </a:lnTo>
                <a:lnTo>
                  <a:pt x="96792" y="610638"/>
                </a:lnTo>
                <a:lnTo>
                  <a:pt x="96776" y="597551"/>
                </a:lnTo>
                <a:lnTo>
                  <a:pt x="85829" y="589524"/>
                </a:lnTo>
                <a:lnTo>
                  <a:pt x="81248" y="588182"/>
                </a:lnTo>
                <a:lnTo>
                  <a:pt x="59070" y="589885"/>
                </a:lnTo>
                <a:lnTo>
                  <a:pt x="53576" y="589525"/>
                </a:lnTo>
                <a:lnTo>
                  <a:pt x="44028" y="586280"/>
                </a:lnTo>
                <a:lnTo>
                  <a:pt x="34442" y="577269"/>
                </a:lnTo>
                <a:lnTo>
                  <a:pt x="19796" y="567915"/>
                </a:lnTo>
                <a:lnTo>
                  <a:pt x="3440" y="558958"/>
                </a:lnTo>
                <a:lnTo>
                  <a:pt x="0" y="547208"/>
                </a:lnTo>
                <a:lnTo>
                  <a:pt x="2432" y="536381"/>
                </a:lnTo>
                <a:lnTo>
                  <a:pt x="6589" y="512589"/>
                </a:lnTo>
                <a:lnTo>
                  <a:pt x="19121" y="483611"/>
                </a:lnTo>
                <a:lnTo>
                  <a:pt x="27566" y="477378"/>
                </a:lnTo>
                <a:lnTo>
                  <a:pt x="38456" y="466074"/>
                </a:lnTo>
                <a:lnTo>
                  <a:pt x="45981" y="460821"/>
                </a:lnTo>
                <a:lnTo>
                  <a:pt x="50492" y="456412"/>
                </a:lnTo>
                <a:lnTo>
                  <a:pt x="59725" y="450744"/>
                </a:lnTo>
                <a:lnTo>
                  <a:pt x="65594" y="444853"/>
                </a:lnTo>
                <a:lnTo>
                  <a:pt x="73580" y="432302"/>
                </a:lnTo>
                <a:lnTo>
                  <a:pt x="87781" y="421197"/>
                </a:lnTo>
                <a:lnTo>
                  <a:pt x="104603" y="382026"/>
                </a:lnTo>
                <a:lnTo>
                  <a:pt x="114056" y="372177"/>
                </a:lnTo>
                <a:lnTo>
                  <a:pt x="118604" y="366717"/>
                </a:lnTo>
                <a:lnTo>
                  <a:pt x="129037" y="361105"/>
                </a:lnTo>
                <a:lnTo>
                  <a:pt x="141143" y="348801"/>
                </a:lnTo>
                <a:lnTo>
                  <a:pt x="150854" y="347837"/>
                </a:lnTo>
                <a:lnTo>
                  <a:pt x="158957" y="345725"/>
                </a:lnTo>
                <a:lnTo>
                  <a:pt x="165196" y="346630"/>
                </a:lnTo>
                <a:lnTo>
                  <a:pt x="172080" y="350707"/>
                </a:lnTo>
                <a:lnTo>
                  <a:pt x="173562" y="353932"/>
                </a:lnTo>
                <a:lnTo>
                  <a:pt x="183712" y="366563"/>
                </a:lnTo>
                <a:lnTo>
                  <a:pt x="183701" y="380668"/>
                </a:lnTo>
                <a:lnTo>
                  <a:pt x="190719" y="396766"/>
                </a:lnTo>
                <a:lnTo>
                  <a:pt x="193821" y="401132"/>
                </a:lnTo>
                <a:lnTo>
                  <a:pt x="201659" y="403690"/>
                </a:lnTo>
                <a:lnTo>
                  <a:pt x="214171" y="405475"/>
                </a:lnTo>
                <a:lnTo>
                  <a:pt x="236211" y="395267"/>
                </a:lnTo>
                <a:lnTo>
                  <a:pt x="258978" y="386648"/>
                </a:lnTo>
                <a:lnTo>
                  <a:pt x="267949" y="384022"/>
                </a:lnTo>
                <a:lnTo>
                  <a:pt x="288279" y="380983"/>
                </a:lnTo>
                <a:lnTo>
                  <a:pt x="304998" y="382429"/>
                </a:lnTo>
                <a:lnTo>
                  <a:pt x="313428" y="381845"/>
                </a:lnTo>
                <a:lnTo>
                  <a:pt x="323867" y="382933"/>
                </a:lnTo>
                <a:lnTo>
                  <a:pt x="339329" y="376451"/>
                </a:lnTo>
                <a:lnTo>
                  <a:pt x="358994" y="369658"/>
                </a:lnTo>
                <a:lnTo>
                  <a:pt x="361877" y="354667"/>
                </a:lnTo>
                <a:lnTo>
                  <a:pt x="365120" y="340741"/>
                </a:lnTo>
                <a:lnTo>
                  <a:pt x="375460" y="327185"/>
                </a:lnTo>
                <a:lnTo>
                  <a:pt x="395076" y="312014"/>
                </a:lnTo>
                <a:lnTo>
                  <a:pt x="406219" y="298491"/>
                </a:lnTo>
                <a:lnTo>
                  <a:pt x="423774" y="248252"/>
                </a:lnTo>
                <a:lnTo>
                  <a:pt x="429467" y="242799"/>
                </a:lnTo>
                <a:lnTo>
                  <a:pt x="435702" y="234764"/>
                </a:lnTo>
                <a:lnTo>
                  <a:pt x="453208" y="226235"/>
                </a:lnTo>
                <a:lnTo>
                  <a:pt x="478526" y="210769"/>
                </a:lnTo>
                <a:lnTo>
                  <a:pt x="494701" y="203191"/>
                </a:lnTo>
                <a:lnTo>
                  <a:pt x="517187" y="193807"/>
                </a:lnTo>
                <a:lnTo>
                  <a:pt x="525117" y="174891"/>
                </a:lnTo>
                <a:lnTo>
                  <a:pt x="538695" y="159355"/>
                </a:lnTo>
                <a:lnTo>
                  <a:pt x="553129" y="133439"/>
                </a:lnTo>
                <a:lnTo>
                  <a:pt x="560850" y="118161"/>
                </a:lnTo>
                <a:lnTo>
                  <a:pt x="568470" y="104960"/>
                </a:lnTo>
                <a:lnTo>
                  <a:pt x="578562" y="72616"/>
                </a:lnTo>
                <a:lnTo>
                  <a:pt x="582512" y="57700"/>
                </a:lnTo>
                <a:lnTo>
                  <a:pt x="587782" y="40763"/>
                </a:lnTo>
                <a:lnTo>
                  <a:pt x="593273" y="37877"/>
                </a:lnTo>
                <a:lnTo>
                  <a:pt x="619691" y="28065"/>
                </a:lnTo>
                <a:lnTo>
                  <a:pt x="646392" y="20834"/>
                </a:lnTo>
                <a:lnTo>
                  <a:pt x="648122" y="18824"/>
                </a:lnTo>
                <a:lnTo>
                  <a:pt x="660536" y="7363"/>
                </a:lnTo>
                <a:lnTo>
                  <a:pt x="671542" y="0"/>
                </a:lnTo>
                <a:lnTo>
                  <a:pt x="671542" y="0"/>
                </a:lnTo>
                <a:lnTo>
                  <a:pt x="670253" y="11902"/>
                </a:lnTo>
                <a:lnTo>
                  <a:pt x="665419" y="19509"/>
                </a:lnTo>
                <a:lnTo>
                  <a:pt x="659820" y="25527"/>
                </a:lnTo>
                <a:lnTo>
                  <a:pt x="657844" y="33766"/>
                </a:lnTo>
                <a:lnTo>
                  <a:pt x="659308" y="38503"/>
                </a:lnTo>
                <a:lnTo>
                  <a:pt x="684040" y="39465"/>
                </a:lnTo>
                <a:lnTo>
                  <a:pt x="685669" y="40047"/>
                </a:lnTo>
                <a:close/>
              </a:path>
            </a:pathLst>
          </a:custGeom>
          <a:solidFill>
            <a:srgbClr val="9AD34A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815" name="M29">
            <a:extLst>
              <a:ext uri="{FF2B5EF4-FFF2-40B4-BE49-F238E27FC236}">
                <a16:creationId xmlns:a16="http://schemas.microsoft.com/office/drawing/2014/main" id="{EE88454B-E0DF-4EFB-A11F-66128E139F77}"/>
              </a:ext>
            </a:extLst>
          </p:cNvPr>
          <p:cNvSpPr/>
          <p:nvPr/>
        </p:nvSpPr>
        <p:spPr>
          <a:xfrm>
            <a:off x="7811795" y="2744300"/>
            <a:ext cx="112448" cy="163857"/>
          </a:xfrm>
          <a:custGeom>
            <a:avLst/>
            <a:gdLst/>
            <a:ahLst/>
            <a:cxnLst/>
            <a:rect l="0" t="0" r="0" b="0"/>
            <a:pathLst>
              <a:path w="130632" h="181697">
                <a:moveTo>
                  <a:pt x="107600" y="168172"/>
                </a:moveTo>
                <a:lnTo>
                  <a:pt x="103869" y="169429"/>
                </a:lnTo>
                <a:lnTo>
                  <a:pt x="101921" y="164833"/>
                </a:lnTo>
                <a:lnTo>
                  <a:pt x="97564" y="162464"/>
                </a:lnTo>
                <a:lnTo>
                  <a:pt x="93952" y="165804"/>
                </a:lnTo>
                <a:lnTo>
                  <a:pt x="88246" y="161941"/>
                </a:lnTo>
                <a:lnTo>
                  <a:pt x="79379" y="161911"/>
                </a:lnTo>
                <a:lnTo>
                  <a:pt x="74051" y="164820"/>
                </a:lnTo>
                <a:lnTo>
                  <a:pt x="76357" y="168352"/>
                </a:lnTo>
                <a:lnTo>
                  <a:pt x="66624" y="175685"/>
                </a:lnTo>
                <a:lnTo>
                  <a:pt x="65168" y="179948"/>
                </a:lnTo>
                <a:lnTo>
                  <a:pt x="61884" y="181696"/>
                </a:lnTo>
                <a:lnTo>
                  <a:pt x="55423" y="179433"/>
                </a:lnTo>
                <a:lnTo>
                  <a:pt x="52053" y="179616"/>
                </a:lnTo>
                <a:lnTo>
                  <a:pt x="39923" y="173996"/>
                </a:lnTo>
                <a:lnTo>
                  <a:pt x="32875" y="176464"/>
                </a:lnTo>
                <a:lnTo>
                  <a:pt x="25604" y="174760"/>
                </a:lnTo>
                <a:lnTo>
                  <a:pt x="22456" y="179108"/>
                </a:lnTo>
                <a:lnTo>
                  <a:pt x="11177" y="173428"/>
                </a:lnTo>
                <a:lnTo>
                  <a:pt x="7603" y="161593"/>
                </a:lnTo>
                <a:lnTo>
                  <a:pt x="0" y="161465"/>
                </a:lnTo>
                <a:lnTo>
                  <a:pt x="0" y="161465"/>
                </a:lnTo>
                <a:lnTo>
                  <a:pt x="2254" y="156122"/>
                </a:lnTo>
                <a:lnTo>
                  <a:pt x="3449" y="146652"/>
                </a:lnTo>
                <a:lnTo>
                  <a:pt x="5985" y="138680"/>
                </a:lnTo>
                <a:lnTo>
                  <a:pt x="2798" y="134143"/>
                </a:lnTo>
                <a:lnTo>
                  <a:pt x="2920" y="128388"/>
                </a:lnTo>
                <a:lnTo>
                  <a:pt x="6118" y="125086"/>
                </a:lnTo>
                <a:lnTo>
                  <a:pt x="5900" y="120917"/>
                </a:lnTo>
                <a:lnTo>
                  <a:pt x="2159" y="113797"/>
                </a:lnTo>
                <a:lnTo>
                  <a:pt x="6572" y="101550"/>
                </a:lnTo>
                <a:lnTo>
                  <a:pt x="5570" y="98467"/>
                </a:lnTo>
                <a:lnTo>
                  <a:pt x="10725" y="92450"/>
                </a:lnTo>
                <a:lnTo>
                  <a:pt x="12101" y="86631"/>
                </a:lnTo>
                <a:lnTo>
                  <a:pt x="16021" y="81201"/>
                </a:lnTo>
                <a:lnTo>
                  <a:pt x="15945" y="71802"/>
                </a:lnTo>
                <a:lnTo>
                  <a:pt x="19134" y="68499"/>
                </a:lnTo>
                <a:lnTo>
                  <a:pt x="21261" y="61074"/>
                </a:lnTo>
                <a:lnTo>
                  <a:pt x="17689" y="57085"/>
                </a:lnTo>
                <a:lnTo>
                  <a:pt x="20847" y="53262"/>
                </a:lnTo>
                <a:lnTo>
                  <a:pt x="18979" y="49705"/>
                </a:lnTo>
                <a:lnTo>
                  <a:pt x="12615" y="48474"/>
                </a:lnTo>
                <a:lnTo>
                  <a:pt x="9300" y="41338"/>
                </a:lnTo>
                <a:lnTo>
                  <a:pt x="11763" y="32331"/>
                </a:lnTo>
                <a:lnTo>
                  <a:pt x="17369" y="35168"/>
                </a:lnTo>
                <a:lnTo>
                  <a:pt x="20716" y="34990"/>
                </a:lnTo>
                <a:lnTo>
                  <a:pt x="21360" y="31301"/>
                </a:lnTo>
                <a:lnTo>
                  <a:pt x="25098" y="30580"/>
                </a:lnTo>
                <a:lnTo>
                  <a:pt x="26966" y="34135"/>
                </a:lnTo>
                <a:lnTo>
                  <a:pt x="32211" y="30199"/>
                </a:lnTo>
                <a:lnTo>
                  <a:pt x="42474" y="25991"/>
                </a:lnTo>
                <a:lnTo>
                  <a:pt x="48025" y="27779"/>
                </a:lnTo>
                <a:lnTo>
                  <a:pt x="53987" y="21710"/>
                </a:lnTo>
                <a:lnTo>
                  <a:pt x="58085" y="19919"/>
                </a:lnTo>
                <a:lnTo>
                  <a:pt x="62008" y="15004"/>
                </a:lnTo>
                <a:lnTo>
                  <a:pt x="67141" y="16810"/>
                </a:lnTo>
                <a:lnTo>
                  <a:pt x="69563" y="15109"/>
                </a:lnTo>
                <a:lnTo>
                  <a:pt x="70832" y="7729"/>
                </a:lnTo>
                <a:lnTo>
                  <a:pt x="79493" y="5158"/>
                </a:lnTo>
                <a:lnTo>
                  <a:pt x="78367" y="0"/>
                </a:lnTo>
                <a:lnTo>
                  <a:pt x="87697" y="9398"/>
                </a:lnTo>
                <a:lnTo>
                  <a:pt x="88504" y="8831"/>
                </a:lnTo>
                <a:lnTo>
                  <a:pt x="99401" y="8737"/>
                </a:lnTo>
                <a:lnTo>
                  <a:pt x="111283" y="18505"/>
                </a:lnTo>
                <a:lnTo>
                  <a:pt x="112328" y="22101"/>
                </a:lnTo>
                <a:lnTo>
                  <a:pt x="112924" y="32513"/>
                </a:lnTo>
                <a:lnTo>
                  <a:pt x="115883" y="32866"/>
                </a:lnTo>
                <a:lnTo>
                  <a:pt x="118693" y="37928"/>
                </a:lnTo>
                <a:lnTo>
                  <a:pt x="119262" y="47820"/>
                </a:lnTo>
                <a:lnTo>
                  <a:pt x="116181" y="52699"/>
                </a:lnTo>
                <a:lnTo>
                  <a:pt x="115672" y="58475"/>
                </a:lnTo>
                <a:lnTo>
                  <a:pt x="117736" y="65148"/>
                </a:lnTo>
                <a:lnTo>
                  <a:pt x="115131" y="71045"/>
                </a:lnTo>
                <a:lnTo>
                  <a:pt x="116328" y="77247"/>
                </a:lnTo>
                <a:lnTo>
                  <a:pt x="111533" y="81701"/>
                </a:lnTo>
                <a:lnTo>
                  <a:pt x="111111" y="89041"/>
                </a:lnTo>
                <a:lnTo>
                  <a:pt x="106012" y="95602"/>
                </a:lnTo>
                <a:lnTo>
                  <a:pt x="108916" y="102231"/>
                </a:lnTo>
                <a:lnTo>
                  <a:pt x="108639" y="112177"/>
                </a:lnTo>
                <a:lnTo>
                  <a:pt x="113072" y="123423"/>
                </a:lnTo>
                <a:lnTo>
                  <a:pt x="117513" y="127351"/>
                </a:lnTo>
                <a:lnTo>
                  <a:pt x="119524" y="125668"/>
                </a:lnTo>
                <a:lnTo>
                  <a:pt x="123936" y="129074"/>
                </a:lnTo>
                <a:lnTo>
                  <a:pt x="125917" y="134187"/>
                </a:lnTo>
                <a:lnTo>
                  <a:pt x="130631" y="135484"/>
                </a:lnTo>
                <a:lnTo>
                  <a:pt x="128590" y="143967"/>
                </a:lnTo>
                <a:lnTo>
                  <a:pt x="124143" y="147360"/>
                </a:lnTo>
                <a:lnTo>
                  <a:pt x="117804" y="147200"/>
                </a:lnTo>
                <a:lnTo>
                  <a:pt x="113747" y="150046"/>
                </a:lnTo>
                <a:lnTo>
                  <a:pt x="112267" y="161110"/>
                </a:lnTo>
                <a:lnTo>
                  <a:pt x="108958" y="162343"/>
                </a:lnTo>
                <a:close/>
              </a:path>
            </a:pathLst>
          </a:custGeom>
          <a:solidFill>
            <a:srgbClr val="FF05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grpSp>
        <p:nvGrpSpPr>
          <p:cNvPr id="816" name="M30">
            <a:extLst>
              <a:ext uri="{FF2B5EF4-FFF2-40B4-BE49-F238E27FC236}">
                <a16:creationId xmlns:a16="http://schemas.microsoft.com/office/drawing/2014/main" id="{420ADE79-A273-4F1E-9BE4-A83CC5B1DF49}"/>
              </a:ext>
            </a:extLst>
          </p:cNvPr>
          <p:cNvGrpSpPr/>
          <p:nvPr/>
        </p:nvGrpSpPr>
        <p:grpSpPr>
          <a:xfrm>
            <a:off x="6293954" y="5033913"/>
            <a:ext cx="570913" cy="832098"/>
            <a:chOff x="1140477" y="4036903"/>
            <a:chExt cx="663234" cy="922692"/>
          </a:xfrm>
        </p:grpSpPr>
        <p:sp>
          <p:nvSpPr>
            <p:cNvPr id="928" name="ID_222">
              <a:extLst>
                <a:ext uri="{FF2B5EF4-FFF2-40B4-BE49-F238E27FC236}">
                  <a16:creationId xmlns:a16="http://schemas.microsoft.com/office/drawing/2014/main" id="{AB3D237E-BE1C-41CC-8DCC-A7365C749A44}"/>
                </a:ext>
              </a:extLst>
            </p:cNvPr>
            <p:cNvSpPr/>
            <p:nvPr/>
          </p:nvSpPr>
          <p:spPr>
            <a:xfrm>
              <a:off x="1618700" y="4753754"/>
              <a:ext cx="32064" cy="24491"/>
            </a:xfrm>
            <a:custGeom>
              <a:avLst/>
              <a:gdLst/>
              <a:ahLst/>
              <a:cxnLst/>
              <a:rect l="0" t="0" r="0" b="0"/>
              <a:pathLst>
                <a:path w="32064" h="24491">
                  <a:moveTo>
                    <a:pt x="19184" y="5096"/>
                  </a:moveTo>
                  <a:lnTo>
                    <a:pt x="17732" y="8144"/>
                  </a:lnTo>
                  <a:lnTo>
                    <a:pt x="21067" y="13250"/>
                  </a:lnTo>
                  <a:lnTo>
                    <a:pt x="32063" y="22458"/>
                  </a:lnTo>
                  <a:lnTo>
                    <a:pt x="31095" y="24490"/>
                  </a:lnTo>
                  <a:lnTo>
                    <a:pt x="21053" y="16304"/>
                  </a:lnTo>
                  <a:lnTo>
                    <a:pt x="9086" y="11159"/>
                  </a:lnTo>
                  <a:lnTo>
                    <a:pt x="1893" y="11124"/>
                  </a:lnTo>
                  <a:lnTo>
                    <a:pt x="0" y="6023"/>
                  </a:lnTo>
                  <a:lnTo>
                    <a:pt x="9110" y="6068"/>
                  </a:lnTo>
                  <a:lnTo>
                    <a:pt x="14889" y="494"/>
                  </a:lnTo>
                  <a:lnTo>
                    <a:pt x="18247" y="0"/>
                  </a:lnTo>
                  <a:close/>
                </a:path>
              </a:pathLst>
            </a:custGeom>
            <a:solidFill>
              <a:srgbClr val="C0E42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29" name="ID_223">
              <a:extLst>
                <a:ext uri="{FF2B5EF4-FFF2-40B4-BE49-F238E27FC236}">
                  <a16:creationId xmlns:a16="http://schemas.microsoft.com/office/drawing/2014/main" id="{46CF32ED-AA5C-4B98-BA45-1F172374E45D}"/>
                </a:ext>
              </a:extLst>
            </p:cNvPr>
            <p:cNvSpPr/>
            <p:nvPr/>
          </p:nvSpPr>
          <p:spPr>
            <a:xfrm>
              <a:off x="1711423" y="4319663"/>
              <a:ext cx="4241" cy="6169"/>
            </a:xfrm>
            <a:custGeom>
              <a:avLst/>
              <a:gdLst/>
              <a:ahLst/>
              <a:cxnLst/>
              <a:rect l="0" t="0" r="0" b="0"/>
              <a:pathLst>
                <a:path w="4241" h="6169">
                  <a:moveTo>
                    <a:pt x="2821" y="4114"/>
                  </a:moveTo>
                  <a:lnTo>
                    <a:pt x="2819" y="6168"/>
                  </a:lnTo>
                  <a:lnTo>
                    <a:pt x="2819" y="6168"/>
                  </a:lnTo>
                  <a:lnTo>
                    <a:pt x="1878" y="4626"/>
                  </a:lnTo>
                  <a:lnTo>
                    <a:pt x="1878" y="4626"/>
                  </a:lnTo>
                  <a:lnTo>
                    <a:pt x="1879" y="4112"/>
                  </a:lnTo>
                  <a:lnTo>
                    <a:pt x="1879" y="4112"/>
                  </a:lnTo>
                  <a:lnTo>
                    <a:pt x="936" y="4111"/>
                  </a:lnTo>
                  <a:lnTo>
                    <a:pt x="936" y="4111"/>
                  </a:lnTo>
                  <a:lnTo>
                    <a:pt x="0" y="0"/>
                  </a:lnTo>
                  <a:lnTo>
                    <a:pt x="4240" y="519"/>
                  </a:lnTo>
                  <a:close/>
                </a:path>
              </a:pathLst>
            </a:custGeom>
            <a:solidFill>
              <a:srgbClr val="C0E42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30" name="ID_224">
              <a:extLst>
                <a:ext uri="{FF2B5EF4-FFF2-40B4-BE49-F238E27FC236}">
                  <a16:creationId xmlns:a16="http://schemas.microsoft.com/office/drawing/2014/main" id="{BAB51DC7-903A-44E1-9B3A-3B8D046A41CA}"/>
                </a:ext>
              </a:extLst>
            </p:cNvPr>
            <p:cNvSpPr/>
            <p:nvPr/>
          </p:nvSpPr>
          <p:spPr>
            <a:xfrm>
              <a:off x="1723452" y="4076666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solidFill>
              <a:srgbClr val="C0E42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31" name="ID_225">
              <a:extLst>
                <a:ext uri="{FF2B5EF4-FFF2-40B4-BE49-F238E27FC236}">
                  <a16:creationId xmlns:a16="http://schemas.microsoft.com/office/drawing/2014/main" id="{BE3ADD1C-0A16-4E93-9B14-FBFFFB8FB52E}"/>
                </a:ext>
              </a:extLst>
            </p:cNvPr>
            <p:cNvSpPr/>
            <p:nvPr/>
          </p:nvSpPr>
          <p:spPr>
            <a:xfrm>
              <a:off x="1140477" y="4036903"/>
              <a:ext cx="663234" cy="922692"/>
            </a:xfrm>
            <a:custGeom>
              <a:avLst/>
              <a:gdLst/>
              <a:ahLst/>
              <a:cxnLst/>
              <a:rect l="0" t="0" r="0" b="0"/>
              <a:pathLst>
                <a:path w="663234" h="922692">
                  <a:moveTo>
                    <a:pt x="561048" y="284798"/>
                  </a:moveTo>
                  <a:lnTo>
                    <a:pt x="561042" y="287880"/>
                  </a:lnTo>
                  <a:lnTo>
                    <a:pt x="561042" y="287880"/>
                  </a:lnTo>
                  <a:lnTo>
                    <a:pt x="567167" y="288918"/>
                  </a:lnTo>
                  <a:lnTo>
                    <a:pt x="570939" y="287383"/>
                  </a:lnTo>
                  <a:lnTo>
                    <a:pt x="569990" y="291491"/>
                  </a:lnTo>
                  <a:lnTo>
                    <a:pt x="571873" y="293549"/>
                  </a:lnTo>
                  <a:lnTo>
                    <a:pt x="571873" y="293549"/>
                  </a:lnTo>
                  <a:lnTo>
                    <a:pt x="571873" y="293549"/>
                  </a:lnTo>
                  <a:lnTo>
                    <a:pt x="571873" y="293549"/>
                  </a:lnTo>
                  <a:lnTo>
                    <a:pt x="571873" y="293549"/>
                  </a:lnTo>
                  <a:lnTo>
                    <a:pt x="571873" y="293549"/>
                  </a:lnTo>
                  <a:lnTo>
                    <a:pt x="571873" y="293549"/>
                  </a:lnTo>
                  <a:lnTo>
                    <a:pt x="571873" y="293549"/>
                  </a:lnTo>
                  <a:lnTo>
                    <a:pt x="576118" y="290986"/>
                  </a:lnTo>
                  <a:lnTo>
                    <a:pt x="576118" y="290986"/>
                  </a:lnTo>
                  <a:lnTo>
                    <a:pt x="576117" y="291500"/>
                  </a:lnTo>
                  <a:lnTo>
                    <a:pt x="576117" y="291500"/>
                  </a:lnTo>
                  <a:lnTo>
                    <a:pt x="577058" y="293556"/>
                  </a:lnTo>
                  <a:lnTo>
                    <a:pt x="577058" y="293556"/>
                  </a:lnTo>
                  <a:lnTo>
                    <a:pt x="577056" y="294583"/>
                  </a:lnTo>
                  <a:lnTo>
                    <a:pt x="577056" y="294583"/>
                  </a:lnTo>
                  <a:lnTo>
                    <a:pt x="577056" y="294583"/>
                  </a:lnTo>
                  <a:lnTo>
                    <a:pt x="577056" y="294583"/>
                  </a:lnTo>
                  <a:lnTo>
                    <a:pt x="576115" y="293555"/>
                  </a:lnTo>
                  <a:lnTo>
                    <a:pt x="576115" y="293555"/>
                  </a:lnTo>
                  <a:lnTo>
                    <a:pt x="575173" y="293553"/>
                  </a:lnTo>
                  <a:lnTo>
                    <a:pt x="575173" y="293553"/>
                  </a:lnTo>
                  <a:lnTo>
                    <a:pt x="575171" y="294581"/>
                  </a:lnTo>
                  <a:lnTo>
                    <a:pt x="575171" y="294581"/>
                  </a:lnTo>
                  <a:lnTo>
                    <a:pt x="575171" y="294581"/>
                  </a:lnTo>
                  <a:lnTo>
                    <a:pt x="575171" y="294581"/>
                  </a:lnTo>
                  <a:lnTo>
                    <a:pt x="575171" y="294581"/>
                  </a:lnTo>
                  <a:lnTo>
                    <a:pt x="575171" y="294581"/>
                  </a:lnTo>
                  <a:lnTo>
                    <a:pt x="571870" y="295603"/>
                  </a:lnTo>
                  <a:lnTo>
                    <a:pt x="571870" y="295603"/>
                  </a:lnTo>
                  <a:lnTo>
                    <a:pt x="569984" y="295600"/>
                  </a:lnTo>
                  <a:lnTo>
                    <a:pt x="569984" y="295600"/>
                  </a:lnTo>
                  <a:lnTo>
                    <a:pt x="564802" y="293537"/>
                  </a:lnTo>
                  <a:lnTo>
                    <a:pt x="564795" y="297646"/>
                  </a:lnTo>
                  <a:lnTo>
                    <a:pt x="564795" y="297646"/>
                  </a:lnTo>
                  <a:lnTo>
                    <a:pt x="565737" y="298162"/>
                  </a:lnTo>
                  <a:lnTo>
                    <a:pt x="565737" y="298162"/>
                  </a:lnTo>
                  <a:lnTo>
                    <a:pt x="564794" y="298160"/>
                  </a:lnTo>
                  <a:lnTo>
                    <a:pt x="564794" y="298160"/>
                  </a:lnTo>
                  <a:lnTo>
                    <a:pt x="563851" y="298158"/>
                  </a:lnTo>
                  <a:lnTo>
                    <a:pt x="563851" y="298158"/>
                  </a:lnTo>
                  <a:lnTo>
                    <a:pt x="563848" y="300213"/>
                  </a:lnTo>
                  <a:lnTo>
                    <a:pt x="563848" y="300213"/>
                  </a:lnTo>
                  <a:lnTo>
                    <a:pt x="562904" y="300211"/>
                  </a:lnTo>
                  <a:lnTo>
                    <a:pt x="562904" y="300211"/>
                  </a:lnTo>
                  <a:lnTo>
                    <a:pt x="562900" y="302265"/>
                  </a:lnTo>
                  <a:lnTo>
                    <a:pt x="569028" y="303817"/>
                  </a:lnTo>
                  <a:lnTo>
                    <a:pt x="575161" y="302285"/>
                  </a:lnTo>
                  <a:lnTo>
                    <a:pt x="575161" y="302285"/>
                  </a:lnTo>
                  <a:lnTo>
                    <a:pt x="575155" y="306907"/>
                  </a:lnTo>
                  <a:lnTo>
                    <a:pt x="570890" y="320250"/>
                  </a:lnTo>
                  <a:lnTo>
                    <a:pt x="568985" y="331028"/>
                  </a:lnTo>
                  <a:lnTo>
                    <a:pt x="569910" y="343860"/>
                  </a:lnTo>
                  <a:lnTo>
                    <a:pt x="577915" y="363881"/>
                  </a:lnTo>
                  <a:lnTo>
                    <a:pt x="579793" y="374654"/>
                  </a:lnTo>
                  <a:lnTo>
                    <a:pt x="582630" y="375170"/>
                  </a:lnTo>
                  <a:lnTo>
                    <a:pt x="581671" y="387476"/>
                  </a:lnTo>
                  <a:lnTo>
                    <a:pt x="583559" y="392605"/>
                  </a:lnTo>
                  <a:lnTo>
                    <a:pt x="584963" y="409522"/>
                  </a:lnTo>
                  <a:lnTo>
                    <a:pt x="584946" y="426945"/>
                  </a:lnTo>
                  <a:lnTo>
                    <a:pt x="583989" y="436678"/>
                  </a:lnTo>
                  <a:lnTo>
                    <a:pt x="583989" y="436678"/>
                  </a:lnTo>
                  <a:lnTo>
                    <a:pt x="578777" y="434623"/>
                  </a:lnTo>
                  <a:lnTo>
                    <a:pt x="575928" y="438205"/>
                  </a:lnTo>
                  <a:lnTo>
                    <a:pt x="568822" y="434609"/>
                  </a:lnTo>
                  <a:lnTo>
                    <a:pt x="568822" y="434609"/>
                  </a:lnTo>
                  <a:lnTo>
                    <a:pt x="567875" y="434096"/>
                  </a:lnTo>
                  <a:lnTo>
                    <a:pt x="567875" y="434096"/>
                  </a:lnTo>
                  <a:lnTo>
                    <a:pt x="567395" y="437168"/>
                  </a:lnTo>
                  <a:lnTo>
                    <a:pt x="567395" y="437168"/>
                  </a:lnTo>
                  <a:lnTo>
                    <a:pt x="568816" y="438195"/>
                  </a:lnTo>
                  <a:lnTo>
                    <a:pt x="568816" y="438195"/>
                  </a:lnTo>
                  <a:lnTo>
                    <a:pt x="569760" y="440758"/>
                  </a:lnTo>
                  <a:lnTo>
                    <a:pt x="569760" y="440758"/>
                  </a:lnTo>
                  <a:lnTo>
                    <a:pt x="569758" y="442294"/>
                  </a:lnTo>
                  <a:lnTo>
                    <a:pt x="569758" y="442294"/>
                  </a:lnTo>
                  <a:lnTo>
                    <a:pt x="564546" y="440237"/>
                  </a:lnTo>
                  <a:lnTo>
                    <a:pt x="564546" y="440237"/>
                  </a:lnTo>
                  <a:lnTo>
                    <a:pt x="562649" y="440233"/>
                  </a:lnTo>
                  <a:lnTo>
                    <a:pt x="562649" y="440233"/>
                  </a:lnTo>
                  <a:lnTo>
                    <a:pt x="564539" y="444334"/>
                  </a:lnTo>
                  <a:lnTo>
                    <a:pt x="564539" y="444334"/>
                  </a:lnTo>
                  <a:lnTo>
                    <a:pt x="563590" y="444845"/>
                  </a:lnTo>
                  <a:lnTo>
                    <a:pt x="563590" y="444845"/>
                  </a:lnTo>
                  <a:lnTo>
                    <a:pt x="563586" y="446893"/>
                  </a:lnTo>
                  <a:lnTo>
                    <a:pt x="563586" y="446893"/>
                  </a:lnTo>
                  <a:lnTo>
                    <a:pt x="565956" y="447410"/>
                  </a:lnTo>
                  <a:lnTo>
                    <a:pt x="565956" y="447410"/>
                  </a:lnTo>
                  <a:lnTo>
                    <a:pt x="565480" y="448433"/>
                  </a:lnTo>
                  <a:lnTo>
                    <a:pt x="565480" y="448433"/>
                  </a:lnTo>
                  <a:lnTo>
                    <a:pt x="566902" y="449460"/>
                  </a:lnTo>
                  <a:lnTo>
                    <a:pt x="566902" y="449460"/>
                  </a:lnTo>
                  <a:lnTo>
                    <a:pt x="568799" y="449463"/>
                  </a:lnTo>
                  <a:lnTo>
                    <a:pt x="568799" y="449463"/>
                  </a:lnTo>
                  <a:lnTo>
                    <a:pt x="568794" y="452535"/>
                  </a:lnTo>
                  <a:lnTo>
                    <a:pt x="574488" y="451008"/>
                  </a:lnTo>
                  <a:lnTo>
                    <a:pt x="574958" y="454593"/>
                  </a:lnTo>
                  <a:lnTo>
                    <a:pt x="579698" y="458183"/>
                  </a:lnTo>
                  <a:lnTo>
                    <a:pt x="577799" y="459205"/>
                  </a:lnTo>
                  <a:lnTo>
                    <a:pt x="580641" y="463816"/>
                  </a:lnTo>
                  <a:lnTo>
                    <a:pt x="583963" y="464331"/>
                  </a:lnTo>
                  <a:lnTo>
                    <a:pt x="583963" y="464331"/>
                  </a:lnTo>
                  <a:lnTo>
                    <a:pt x="583945" y="482758"/>
                  </a:lnTo>
                  <a:lnTo>
                    <a:pt x="584887" y="490947"/>
                  </a:lnTo>
                  <a:lnTo>
                    <a:pt x="584867" y="511922"/>
                  </a:lnTo>
                  <a:lnTo>
                    <a:pt x="585808" y="523174"/>
                  </a:lnTo>
                  <a:lnTo>
                    <a:pt x="586744" y="541580"/>
                  </a:lnTo>
                  <a:lnTo>
                    <a:pt x="588637" y="555891"/>
                  </a:lnTo>
                  <a:lnTo>
                    <a:pt x="574821" y="557921"/>
                  </a:lnTo>
                  <a:lnTo>
                    <a:pt x="572445" y="553829"/>
                  </a:lnTo>
                  <a:lnTo>
                    <a:pt x="565307" y="549730"/>
                  </a:lnTo>
                  <a:lnTo>
                    <a:pt x="563399" y="551771"/>
                  </a:lnTo>
                  <a:lnTo>
                    <a:pt x="549599" y="546632"/>
                  </a:lnTo>
                  <a:lnTo>
                    <a:pt x="545306" y="549688"/>
                  </a:lnTo>
                  <a:lnTo>
                    <a:pt x="555302" y="551755"/>
                  </a:lnTo>
                  <a:lnTo>
                    <a:pt x="563393" y="554837"/>
                  </a:lnTo>
                  <a:lnTo>
                    <a:pt x="567207" y="552799"/>
                  </a:lnTo>
                  <a:lnTo>
                    <a:pt x="571489" y="555872"/>
                  </a:lnTo>
                  <a:lnTo>
                    <a:pt x="569581" y="557913"/>
                  </a:lnTo>
                  <a:lnTo>
                    <a:pt x="551486" y="554813"/>
                  </a:lnTo>
                  <a:lnTo>
                    <a:pt x="539586" y="551717"/>
                  </a:lnTo>
                  <a:lnTo>
                    <a:pt x="534347" y="551702"/>
                  </a:lnTo>
                  <a:lnTo>
                    <a:pt x="536264" y="547619"/>
                  </a:lnTo>
                  <a:lnTo>
                    <a:pt x="544357" y="548152"/>
                  </a:lnTo>
                  <a:lnTo>
                    <a:pt x="544364" y="545597"/>
                  </a:lnTo>
                  <a:lnTo>
                    <a:pt x="538651" y="545581"/>
                  </a:lnTo>
                  <a:lnTo>
                    <a:pt x="531515" y="543516"/>
                  </a:lnTo>
                  <a:lnTo>
                    <a:pt x="532451" y="548630"/>
                  </a:lnTo>
                  <a:lnTo>
                    <a:pt x="527206" y="550658"/>
                  </a:lnTo>
                  <a:lnTo>
                    <a:pt x="521019" y="549615"/>
                  </a:lnTo>
                  <a:lnTo>
                    <a:pt x="508161" y="549567"/>
                  </a:lnTo>
                  <a:lnTo>
                    <a:pt x="502902" y="554656"/>
                  </a:lnTo>
                  <a:lnTo>
                    <a:pt x="490003" y="562775"/>
                  </a:lnTo>
                  <a:lnTo>
                    <a:pt x="489977" y="568395"/>
                  </a:lnTo>
                  <a:lnTo>
                    <a:pt x="483751" y="574495"/>
                  </a:lnTo>
                  <a:lnTo>
                    <a:pt x="482777" y="578576"/>
                  </a:lnTo>
                  <a:lnTo>
                    <a:pt x="481777" y="587764"/>
                  </a:lnTo>
                  <a:lnTo>
                    <a:pt x="487934" y="596985"/>
                  </a:lnTo>
                  <a:lnTo>
                    <a:pt x="482666" y="601044"/>
                  </a:lnTo>
                  <a:lnTo>
                    <a:pt x="477851" y="609187"/>
                  </a:lnTo>
                  <a:lnTo>
                    <a:pt x="470661" y="614763"/>
                  </a:lnTo>
                  <a:lnTo>
                    <a:pt x="469686" y="618330"/>
                  </a:lnTo>
                  <a:lnTo>
                    <a:pt x="465368" y="621878"/>
                  </a:lnTo>
                  <a:lnTo>
                    <a:pt x="464379" y="627996"/>
                  </a:lnTo>
                  <a:lnTo>
                    <a:pt x="458610" y="634084"/>
                  </a:lnTo>
                  <a:lnTo>
                    <a:pt x="456190" y="639171"/>
                  </a:lnTo>
                  <a:lnTo>
                    <a:pt x="450908" y="643219"/>
                  </a:lnTo>
                  <a:lnTo>
                    <a:pt x="443207" y="651331"/>
                  </a:lnTo>
                  <a:lnTo>
                    <a:pt x="438828" y="662520"/>
                  </a:lnTo>
                  <a:lnTo>
                    <a:pt x="431564" y="675214"/>
                  </a:lnTo>
                  <a:lnTo>
                    <a:pt x="430521" y="687438"/>
                  </a:lnTo>
                  <a:lnTo>
                    <a:pt x="427633" y="689456"/>
                  </a:lnTo>
                  <a:lnTo>
                    <a:pt x="427597" y="694551"/>
                  </a:lnTo>
                  <a:lnTo>
                    <a:pt x="440424" y="710430"/>
                  </a:lnTo>
                  <a:lnTo>
                    <a:pt x="452816" y="721713"/>
                  </a:lnTo>
                  <a:lnTo>
                    <a:pt x="460962" y="722780"/>
                  </a:lnTo>
                  <a:lnTo>
                    <a:pt x="463841" y="722287"/>
                  </a:lnTo>
                  <a:lnTo>
                    <a:pt x="474866" y="722857"/>
                  </a:lnTo>
                  <a:lnTo>
                    <a:pt x="457575" y="727851"/>
                  </a:lnTo>
                  <a:lnTo>
                    <a:pt x="441768" y="724697"/>
                  </a:lnTo>
                  <a:lnTo>
                    <a:pt x="434569" y="725668"/>
                  </a:lnTo>
                  <a:lnTo>
                    <a:pt x="429265" y="729703"/>
                  </a:lnTo>
                  <a:lnTo>
                    <a:pt x="423524" y="727626"/>
                  </a:lnTo>
                  <a:lnTo>
                    <a:pt x="401878" y="735604"/>
                  </a:lnTo>
                  <a:lnTo>
                    <a:pt x="398006" y="739644"/>
                  </a:lnTo>
                  <a:lnTo>
                    <a:pt x="389858" y="738557"/>
                  </a:lnTo>
                  <a:lnTo>
                    <a:pt x="385513" y="741574"/>
                  </a:lnTo>
                  <a:lnTo>
                    <a:pt x="386446" y="744635"/>
                  </a:lnTo>
                  <a:lnTo>
                    <a:pt x="378278" y="745580"/>
                  </a:lnTo>
                  <a:lnTo>
                    <a:pt x="374402" y="749616"/>
                  </a:lnTo>
                  <a:lnTo>
                    <a:pt x="366261" y="747504"/>
                  </a:lnTo>
                  <a:lnTo>
                    <a:pt x="350872" y="750406"/>
                  </a:lnTo>
                  <a:lnTo>
                    <a:pt x="345080" y="753400"/>
                  </a:lnTo>
                  <a:lnTo>
                    <a:pt x="324267" y="768437"/>
                  </a:lnTo>
                  <a:lnTo>
                    <a:pt x="323283" y="770461"/>
                  </a:lnTo>
                  <a:lnTo>
                    <a:pt x="315052" y="775962"/>
                  </a:lnTo>
                  <a:lnTo>
                    <a:pt x="307676" y="790113"/>
                  </a:lnTo>
                  <a:lnTo>
                    <a:pt x="306474" y="810430"/>
                  </a:lnTo>
                  <a:lnTo>
                    <a:pt x="312740" y="809487"/>
                  </a:lnTo>
                  <a:lnTo>
                    <a:pt x="305463" y="814483"/>
                  </a:lnTo>
                  <a:lnTo>
                    <a:pt x="301528" y="821549"/>
                  </a:lnTo>
                  <a:lnTo>
                    <a:pt x="299485" y="831175"/>
                  </a:lnTo>
                  <a:lnTo>
                    <a:pt x="302289" y="838320"/>
                  </a:lnTo>
                  <a:lnTo>
                    <a:pt x="299264" y="849454"/>
                  </a:lnTo>
                  <a:lnTo>
                    <a:pt x="300154" y="855557"/>
                  </a:lnTo>
                  <a:lnTo>
                    <a:pt x="288922" y="867092"/>
                  </a:lnTo>
                  <a:lnTo>
                    <a:pt x="288820" y="875210"/>
                  </a:lnTo>
                  <a:lnTo>
                    <a:pt x="273312" y="880591"/>
                  </a:lnTo>
                  <a:lnTo>
                    <a:pt x="270356" y="885118"/>
                  </a:lnTo>
                  <a:lnTo>
                    <a:pt x="263077" y="888064"/>
                  </a:lnTo>
                  <a:lnTo>
                    <a:pt x="259643" y="892075"/>
                  </a:lnTo>
                  <a:lnTo>
                    <a:pt x="248499" y="894964"/>
                  </a:lnTo>
                  <a:lnTo>
                    <a:pt x="242165" y="898931"/>
                  </a:lnTo>
                  <a:lnTo>
                    <a:pt x="242106" y="902986"/>
                  </a:lnTo>
                  <a:lnTo>
                    <a:pt x="233823" y="907937"/>
                  </a:lnTo>
                  <a:lnTo>
                    <a:pt x="223650" y="909813"/>
                  </a:lnTo>
                  <a:lnTo>
                    <a:pt x="220752" y="909769"/>
                  </a:lnTo>
                  <a:lnTo>
                    <a:pt x="209595" y="912639"/>
                  </a:lnTo>
                  <a:lnTo>
                    <a:pt x="206166" y="915627"/>
                  </a:lnTo>
                  <a:lnTo>
                    <a:pt x="204121" y="922691"/>
                  </a:lnTo>
                  <a:lnTo>
                    <a:pt x="194939" y="922544"/>
                  </a:lnTo>
                  <a:lnTo>
                    <a:pt x="176643" y="918187"/>
                  </a:lnTo>
                  <a:lnTo>
                    <a:pt x="172347" y="915073"/>
                  </a:lnTo>
                  <a:lnTo>
                    <a:pt x="164617" y="914940"/>
                  </a:lnTo>
                  <a:lnTo>
                    <a:pt x="162272" y="910843"/>
                  </a:lnTo>
                  <a:lnTo>
                    <a:pt x="154132" y="906644"/>
                  </a:lnTo>
                  <a:lnTo>
                    <a:pt x="150341" y="902520"/>
                  </a:lnTo>
                  <a:lnTo>
                    <a:pt x="146515" y="900423"/>
                  </a:lnTo>
                  <a:lnTo>
                    <a:pt x="140349" y="894225"/>
                  </a:lnTo>
                  <a:lnTo>
                    <a:pt x="136043" y="892117"/>
                  </a:lnTo>
                  <a:lnTo>
                    <a:pt x="129399" y="885907"/>
                  </a:lnTo>
                  <a:lnTo>
                    <a:pt x="129399" y="885907"/>
                  </a:lnTo>
                  <a:lnTo>
                    <a:pt x="130402" y="883896"/>
                  </a:lnTo>
                  <a:lnTo>
                    <a:pt x="137734" y="878959"/>
                  </a:lnTo>
                  <a:lnTo>
                    <a:pt x="142521" y="881076"/>
                  </a:lnTo>
                  <a:lnTo>
                    <a:pt x="138857" y="870354"/>
                  </a:lnTo>
                  <a:lnTo>
                    <a:pt x="141751" y="870407"/>
                  </a:lnTo>
                  <a:lnTo>
                    <a:pt x="151133" y="858396"/>
                  </a:lnTo>
                  <a:lnTo>
                    <a:pt x="147404" y="851222"/>
                  </a:lnTo>
                  <a:lnTo>
                    <a:pt x="149369" y="849227"/>
                  </a:lnTo>
                  <a:lnTo>
                    <a:pt x="153170" y="852341"/>
                  </a:lnTo>
                  <a:lnTo>
                    <a:pt x="157543" y="850388"/>
                  </a:lnTo>
                  <a:lnTo>
                    <a:pt x="160541" y="844348"/>
                  </a:lnTo>
                  <a:lnTo>
                    <a:pt x="158722" y="838222"/>
                  </a:lnTo>
                  <a:lnTo>
                    <a:pt x="147919" y="822791"/>
                  </a:lnTo>
                  <a:lnTo>
                    <a:pt x="147075" y="816171"/>
                  </a:lnTo>
                  <a:lnTo>
                    <a:pt x="142856" y="809996"/>
                  </a:lnTo>
                  <a:lnTo>
                    <a:pt x="146686" y="811082"/>
                  </a:lnTo>
                  <a:lnTo>
                    <a:pt x="147260" y="806011"/>
                  </a:lnTo>
                  <a:lnTo>
                    <a:pt x="153078" y="803574"/>
                  </a:lnTo>
                  <a:lnTo>
                    <a:pt x="158522" y="795030"/>
                  </a:lnTo>
                  <a:lnTo>
                    <a:pt x="157668" y="788914"/>
                  </a:lnTo>
                  <a:lnTo>
                    <a:pt x="151510" y="783720"/>
                  </a:lnTo>
                  <a:lnTo>
                    <a:pt x="151583" y="779653"/>
                  </a:lnTo>
                  <a:lnTo>
                    <a:pt x="147702" y="781617"/>
                  </a:lnTo>
                  <a:lnTo>
                    <a:pt x="147812" y="775516"/>
                  </a:lnTo>
                  <a:lnTo>
                    <a:pt x="144504" y="772405"/>
                  </a:lnTo>
                  <a:lnTo>
                    <a:pt x="139860" y="763672"/>
                  </a:lnTo>
                  <a:lnTo>
                    <a:pt x="142806" y="760165"/>
                  </a:lnTo>
                  <a:lnTo>
                    <a:pt x="148098" y="759753"/>
                  </a:lnTo>
                  <a:lnTo>
                    <a:pt x="150165" y="751649"/>
                  </a:lnTo>
                  <a:lnTo>
                    <a:pt x="156976" y="746682"/>
                  </a:lnTo>
                  <a:lnTo>
                    <a:pt x="159448" y="742654"/>
                  </a:lnTo>
                  <a:lnTo>
                    <a:pt x="159556" y="736548"/>
                  </a:lnTo>
                  <a:lnTo>
                    <a:pt x="157637" y="736514"/>
                  </a:lnTo>
                  <a:lnTo>
                    <a:pt x="161582" y="730475"/>
                  </a:lnTo>
                  <a:lnTo>
                    <a:pt x="162774" y="717257"/>
                  </a:lnTo>
                  <a:lnTo>
                    <a:pt x="165695" y="714762"/>
                  </a:lnTo>
                  <a:lnTo>
                    <a:pt x="165757" y="711198"/>
                  </a:lnTo>
                  <a:lnTo>
                    <a:pt x="170071" y="711273"/>
                  </a:lnTo>
                  <a:lnTo>
                    <a:pt x="172067" y="706723"/>
                  </a:lnTo>
                  <a:lnTo>
                    <a:pt x="172206" y="698575"/>
                  </a:lnTo>
                  <a:lnTo>
                    <a:pt x="176160" y="691510"/>
                  </a:lnTo>
                  <a:lnTo>
                    <a:pt x="179496" y="692585"/>
                  </a:lnTo>
                  <a:lnTo>
                    <a:pt x="182421" y="689577"/>
                  </a:lnTo>
                  <a:lnTo>
                    <a:pt x="182574" y="680407"/>
                  </a:lnTo>
                  <a:lnTo>
                    <a:pt x="180643" y="681393"/>
                  </a:lnTo>
                  <a:lnTo>
                    <a:pt x="176865" y="678272"/>
                  </a:lnTo>
                  <a:lnTo>
                    <a:pt x="175621" y="667035"/>
                  </a:lnTo>
                  <a:lnTo>
                    <a:pt x="172663" y="672083"/>
                  </a:lnTo>
                  <a:lnTo>
                    <a:pt x="169880" y="666937"/>
                  </a:lnTo>
                  <a:lnTo>
                    <a:pt x="161656" y="671891"/>
                  </a:lnTo>
                  <a:lnTo>
                    <a:pt x="156429" y="669759"/>
                  </a:lnTo>
                  <a:lnTo>
                    <a:pt x="149823" y="664542"/>
                  </a:lnTo>
                  <a:lnTo>
                    <a:pt x="145499" y="665483"/>
                  </a:lnTo>
                  <a:lnTo>
                    <a:pt x="146613" y="656835"/>
                  </a:lnTo>
                  <a:lnTo>
                    <a:pt x="151507" y="650804"/>
                  </a:lnTo>
                  <a:lnTo>
                    <a:pt x="151121" y="645697"/>
                  </a:lnTo>
                  <a:lnTo>
                    <a:pt x="154007" y="644729"/>
                  </a:lnTo>
                  <a:lnTo>
                    <a:pt x="156028" y="638644"/>
                  </a:lnTo>
                  <a:lnTo>
                    <a:pt x="154172" y="635549"/>
                  </a:lnTo>
                  <a:lnTo>
                    <a:pt x="158031" y="633578"/>
                  </a:lnTo>
                  <a:lnTo>
                    <a:pt x="154282" y="629429"/>
                  </a:lnTo>
                  <a:lnTo>
                    <a:pt x="157257" y="623359"/>
                  </a:lnTo>
                  <a:lnTo>
                    <a:pt x="152518" y="621233"/>
                  </a:lnTo>
                  <a:lnTo>
                    <a:pt x="153574" y="615638"/>
                  </a:lnTo>
                  <a:lnTo>
                    <a:pt x="158494" y="607559"/>
                  </a:lnTo>
                  <a:lnTo>
                    <a:pt x="163808" y="604079"/>
                  </a:lnTo>
                  <a:lnTo>
                    <a:pt x="160108" y="597377"/>
                  </a:lnTo>
                  <a:lnTo>
                    <a:pt x="159721" y="592264"/>
                  </a:lnTo>
                  <a:lnTo>
                    <a:pt x="152218" y="584980"/>
                  </a:lnTo>
                  <a:lnTo>
                    <a:pt x="153264" y="579891"/>
                  </a:lnTo>
                  <a:lnTo>
                    <a:pt x="158069" y="577934"/>
                  </a:lnTo>
                  <a:lnTo>
                    <a:pt x="163313" y="578027"/>
                  </a:lnTo>
                  <a:lnTo>
                    <a:pt x="164446" y="567830"/>
                  </a:lnTo>
                  <a:lnTo>
                    <a:pt x="167377" y="563794"/>
                  </a:lnTo>
                  <a:lnTo>
                    <a:pt x="166478" y="560712"/>
                  </a:lnTo>
                  <a:lnTo>
                    <a:pt x="161704" y="561139"/>
                  </a:lnTo>
                  <a:lnTo>
                    <a:pt x="162757" y="555536"/>
                  </a:lnTo>
                  <a:lnTo>
                    <a:pt x="156729" y="546230"/>
                  </a:lnTo>
                  <a:lnTo>
                    <a:pt x="157782" y="540625"/>
                  </a:lnTo>
                  <a:lnTo>
                    <a:pt x="147804" y="539423"/>
                  </a:lnTo>
                  <a:lnTo>
                    <a:pt x="143921" y="543441"/>
                  </a:lnTo>
                  <a:lnTo>
                    <a:pt x="136722" y="546374"/>
                  </a:lnTo>
                  <a:lnTo>
                    <a:pt x="126615" y="551805"/>
                  </a:lnTo>
                  <a:lnTo>
                    <a:pt x="127489" y="555910"/>
                  </a:lnTo>
                  <a:lnTo>
                    <a:pt x="124136" y="556868"/>
                  </a:lnTo>
                  <a:lnTo>
                    <a:pt x="116871" y="562860"/>
                  </a:lnTo>
                  <a:lnTo>
                    <a:pt x="109328" y="558623"/>
                  </a:lnTo>
                  <a:lnTo>
                    <a:pt x="106926" y="559598"/>
                  </a:lnTo>
                  <a:lnTo>
                    <a:pt x="102275" y="553883"/>
                  </a:lnTo>
                  <a:lnTo>
                    <a:pt x="98982" y="551773"/>
                  </a:lnTo>
                  <a:lnTo>
                    <a:pt x="99521" y="548717"/>
                  </a:lnTo>
                  <a:lnTo>
                    <a:pt x="95193" y="550674"/>
                  </a:lnTo>
                  <a:lnTo>
                    <a:pt x="92409" y="547039"/>
                  </a:lnTo>
                  <a:lnTo>
                    <a:pt x="95484" y="536366"/>
                  </a:lnTo>
                  <a:lnTo>
                    <a:pt x="91761" y="532200"/>
                  </a:lnTo>
                  <a:lnTo>
                    <a:pt x="90438" y="527060"/>
                  </a:lnTo>
                  <a:lnTo>
                    <a:pt x="92425" y="523009"/>
                  </a:lnTo>
                  <a:lnTo>
                    <a:pt x="93110" y="512794"/>
                  </a:lnTo>
                  <a:lnTo>
                    <a:pt x="95096" y="508742"/>
                  </a:lnTo>
                  <a:lnTo>
                    <a:pt x="93424" y="497453"/>
                  </a:lnTo>
                  <a:lnTo>
                    <a:pt x="91534" y="496902"/>
                  </a:lnTo>
                  <a:lnTo>
                    <a:pt x="90224" y="491247"/>
                  </a:lnTo>
                  <a:lnTo>
                    <a:pt x="102113" y="490977"/>
                  </a:lnTo>
                  <a:lnTo>
                    <a:pt x="100811" y="484810"/>
                  </a:lnTo>
                  <a:lnTo>
                    <a:pt x="99407" y="483757"/>
                  </a:lnTo>
                  <a:lnTo>
                    <a:pt x="105848" y="470578"/>
                  </a:lnTo>
                  <a:lnTo>
                    <a:pt x="105062" y="462371"/>
                  </a:lnTo>
                  <a:lnTo>
                    <a:pt x="97026" y="460672"/>
                  </a:lnTo>
                  <a:lnTo>
                    <a:pt x="98027" y="458132"/>
                  </a:lnTo>
                  <a:lnTo>
                    <a:pt x="94357" y="451912"/>
                  </a:lnTo>
                  <a:lnTo>
                    <a:pt x="86367" y="448162"/>
                  </a:lnTo>
                  <a:lnTo>
                    <a:pt x="79275" y="446989"/>
                  </a:lnTo>
                  <a:lnTo>
                    <a:pt x="70329" y="443726"/>
                  </a:lnTo>
                  <a:lnTo>
                    <a:pt x="67065" y="441094"/>
                  </a:lnTo>
                  <a:lnTo>
                    <a:pt x="67683" y="434448"/>
                  </a:lnTo>
                  <a:lnTo>
                    <a:pt x="71607" y="428384"/>
                  </a:lnTo>
                  <a:lnTo>
                    <a:pt x="76950" y="422348"/>
                  </a:lnTo>
                  <a:lnTo>
                    <a:pt x="84015" y="424547"/>
                  </a:lnTo>
                  <a:lnTo>
                    <a:pt x="80848" y="417306"/>
                  </a:lnTo>
                  <a:lnTo>
                    <a:pt x="81064" y="407060"/>
                  </a:lnTo>
                  <a:lnTo>
                    <a:pt x="73124" y="401765"/>
                  </a:lnTo>
                  <a:lnTo>
                    <a:pt x="78429" y="397264"/>
                  </a:lnTo>
                  <a:lnTo>
                    <a:pt x="79462" y="393184"/>
                  </a:lnTo>
                  <a:lnTo>
                    <a:pt x="75290" y="388994"/>
                  </a:lnTo>
                  <a:lnTo>
                    <a:pt x="62336" y="396918"/>
                  </a:lnTo>
                  <a:lnTo>
                    <a:pt x="58121" y="394775"/>
                  </a:lnTo>
                  <a:lnTo>
                    <a:pt x="49094" y="396113"/>
                  </a:lnTo>
                  <a:lnTo>
                    <a:pt x="43484" y="392911"/>
                  </a:lnTo>
                  <a:lnTo>
                    <a:pt x="37296" y="394309"/>
                  </a:lnTo>
                  <a:lnTo>
                    <a:pt x="35345" y="396828"/>
                  </a:lnTo>
                  <a:lnTo>
                    <a:pt x="32552" y="394713"/>
                  </a:lnTo>
                  <a:lnTo>
                    <a:pt x="34598" y="388094"/>
                  </a:lnTo>
                  <a:lnTo>
                    <a:pt x="45596" y="383215"/>
                  </a:lnTo>
                  <a:lnTo>
                    <a:pt x="49495" y="378174"/>
                  </a:lnTo>
                  <a:lnTo>
                    <a:pt x="49724" y="367920"/>
                  </a:lnTo>
                  <a:lnTo>
                    <a:pt x="44973" y="368839"/>
                  </a:lnTo>
                  <a:lnTo>
                    <a:pt x="45031" y="366276"/>
                  </a:lnTo>
                  <a:lnTo>
                    <a:pt x="35185" y="362461"/>
                  </a:lnTo>
                  <a:lnTo>
                    <a:pt x="30057" y="359264"/>
                  </a:lnTo>
                  <a:lnTo>
                    <a:pt x="29243" y="353601"/>
                  </a:lnTo>
                  <a:lnTo>
                    <a:pt x="25899" y="355063"/>
                  </a:lnTo>
                  <a:lnTo>
                    <a:pt x="17055" y="349211"/>
                  </a:lnTo>
                  <a:lnTo>
                    <a:pt x="15104" y="351730"/>
                  </a:lnTo>
                  <a:lnTo>
                    <a:pt x="8140" y="346432"/>
                  </a:lnTo>
                  <a:lnTo>
                    <a:pt x="1465" y="348837"/>
                  </a:lnTo>
                  <a:lnTo>
                    <a:pt x="2571" y="342192"/>
                  </a:lnTo>
                  <a:lnTo>
                    <a:pt x="0" y="331350"/>
                  </a:lnTo>
                  <a:lnTo>
                    <a:pt x="6733" y="326379"/>
                  </a:lnTo>
                  <a:lnTo>
                    <a:pt x="11802" y="331634"/>
                  </a:lnTo>
                  <a:lnTo>
                    <a:pt x="16149" y="327631"/>
                  </a:lnTo>
                  <a:lnTo>
                    <a:pt x="17516" y="329717"/>
                  </a:lnTo>
                  <a:lnTo>
                    <a:pt x="22781" y="326760"/>
                  </a:lnTo>
                  <a:lnTo>
                    <a:pt x="25260" y="321684"/>
                  </a:lnTo>
                  <a:lnTo>
                    <a:pt x="31867" y="321838"/>
                  </a:lnTo>
                  <a:lnTo>
                    <a:pt x="34274" y="319839"/>
                  </a:lnTo>
                  <a:lnTo>
                    <a:pt x="32010" y="315679"/>
                  </a:lnTo>
                  <a:lnTo>
                    <a:pt x="32010" y="315679"/>
                  </a:lnTo>
                  <a:lnTo>
                    <a:pt x="36244" y="316290"/>
                  </a:lnTo>
                  <a:lnTo>
                    <a:pt x="40123" y="311757"/>
                  </a:lnTo>
                  <a:lnTo>
                    <a:pt x="45359" y="309821"/>
                  </a:lnTo>
                  <a:lnTo>
                    <a:pt x="50007" y="313007"/>
                  </a:lnTo>
                  <a:lnTo>
                    <a:pt x="53058" y="324371"/>
                  </a:lnTo>
                  <a:lnTo>
                    <a:pt x="61980" y="326622"/>
                  </a:lnTo>
                  <a:lnTo>
                    <a:pt x="84668" y="325568"/>
                  </a:lnTo>
                  <a:lnTo>
                    <a:pt x="97831" y="328407"/>
                  </a:lnTo>
                  <a:lnTo>
                    <a:pt x="98712" y="331506"/>
                  </a:lnTo>
                  <a:lnTo>
                    <a:pt x="100705" y="326412"/>
                  </a:lnTo>
                  <a:lnTo>
                    <a:pt x="97055" y="320177"/>
                  </a:lnTo>
                  <a:lnTo>
                    <a:pt x="101982" y="310007"/>
                  </a:lnTo>
                  <a:lnTo>
                    <a:pt x="106310" y="305986"/>
                  </a:lnTo>
                  <a:lnTo>
                    <a:pt x="107398" y="298817"/>
                  </a:lnTo>
                  <a:lnTo>
                    <a:pt x="109325" y="296801"/>
                  </a:lnTo>
                  <a:lnTo>
                    <a:pt x="116396" y="296942"/>
                  </a:lnTo>
                  <a:lnTo>
                    <a:pt x="119174" y="299565"/>
                  </a:lnTo>
                  <a:lnTo>
                    <a:pt x="121181" y="293440"/>
                  </a:lnTo>
                  <a:lnTo>
                    <a:pt x="126376" y="293027"/>
                  </a:lnTo>
                  <a:lnTo>
                    <a:pt x="136177" y="298351"/>
                  </a:lnTo>
                  <a:lnTo>
                    <a:pt x="134233" y="301397"/>
                  </a:lnTo>
                  <a:lnTo>
                    <a:pt x="137928" y="305575"/>
                  </a:lnTo>
                  <a:lnTo>
                    <a:pt x="143058" y="308753"/>
                  </a:lnTo>
                  <a:lnTo>
                    <a:pt x="142278" y="300007"/>
                  </a:lnTo>
                  <a:lnTo>
                    <a:pt x="147492" y="298563"/>
                  </a:lnTo>
                  <a:lnTo>
                    <a:pt x="164039" y="296295"/>
                  </a:lnTo>
                  <a:lnTo>
                    <a:pt x="165028" y="293744"/>
                  </a:lnTo>
                  <a:lnTo>
                    <a:pt x="170177" y="295890"/>
                  </a:lnTo>
                  <a:lnTo>
                    <a:pt x="172090" y="294383"/>
                  </a:lnTo>
                  <a:lnTo>
                    <a:pt x="178103" y="301164"/>
                  </a:lnTo>
                  <a:lnTo>
                    <a:pt x="183342" y="298172"/>
                  </a:lnTo>
                  <a:lnTo>
                    <a:pt x="187105" y="298750"/>
                  </a:lnTo>
                  <a:lnTo>
                    <a:pt x="193166" y="302960"/>
                  </a:lnTo>
                  <a:lnTo>
                    <a:pt x="197048" y="296348"/>
                  </a:lnTo>
                  <a:lnTo>
                    <a:pt x="199540" y="288169"/>
                  </a:lnTo>
                  <a:lnTo>
                    <a:pt x="199212" y="279430"/>
                  </a:lnTo>
                  <a:lnTo>
                    <a:pt x="203410" y="282067"/>
                  </a:lnTo>
                  <a:lnTo>
                    <a:pt x="204511" y="272322"/>
                  </a:lnTo>
                  <a:lnTo>
                    <a:pt x="210601" y="274476"/>
                  </a:lnTo>
                  <a:lnTo>
                    <a:pt x="214385" y="273508"/>
                  </a:lnTo>
                  <a:lnTo>
                    <a:pt x="219087" y="274096"/>
                  </a:lnTo>
                  <a:lnTo>
                    <a:pt x="230446" y="270674"/>
                  </a:lnTo>
                  <a:lnTo>
                    <a:pt x="233256" y="271744"/>
                  </a:lnTo>
                  <a:lnTo>
                    <a:pt x="237678" y="259475"/>
                  </a:lnTo>
                  <a:lnTo>
                    <a:pt x="242491" y="252350"/>
                  </a:lnTo>
                  <a:lnTo>
                    <a:pt x="246764" y="249842"/>
                  </a:lnTo>
                  <a:lnTo>
                    <a:pt x="250617" y="243728"/>
                  </a:lnTo>
                  <a:lnTo>
                    <a:pt x="245972" y="239548"/>
                  </a:lnTo>
                  <a:lnTo>
                    <a:pt x="243719" y="232830"/>
                  </a:lnTo>
                  <a:lnTo>
                    <a:pt x="231077" y="229042"/>
                  </a:lnTo>
                  <a:lnTo>
                    <a:pt x="223101" y="227891"/>
                  </a:lnTo>
                  <a:lnTo>
                    <a:pt x="209434" y="229732"/>
                  </a:lnTo>
                  <a:lnTo>
                    <a:pt x="202432" y="226533"/>
                  </a:lnTo>
                  <a:lnTo>
                    <a:pt x="202600" y="216249"/>
                  </a:lnTo>
                  <a:lnTo>
                    <a:pt x="211074" y="215357"/>
                  </a:lnTo>
                  <a:lnTo>
                    <a:pt x="217248" y="211339"/>
                  </a:lnTo>
                  <a:lnTo>
                    <a:pt x="218738" y="206218"/>
                  </a:lnTo>
                  <a:lnTo>
                    <a:pt x="225409" y="200147"/>
                  </a:lnTo>
                  <a:lnTo>
                    <a:pt x="228057" y="180632"/>
                  </a:lnTo>
                  <a:lnTo>
                    <a:pt x="223802" y="182625"/>
                  </a:lnTo>
                  <a:lnTo>
                    <a:pt x="220525" y="182059"/>
                  </a:lnTo>
                  <a:lnTo>
                    <a:pt x="225774" y="176479"/>
                  </a:lnTo>
                  <a:lnTo>
                    <a:pt x="221090" y="175891"/>
                  </a:lnTo>
                  <a:lnTo>
                    <a:pt x="219359" y="166597"/>
                  </a:lnTo>
                  <a:lnTo>
                    <a:pt x="222301" y="158405"/>
                  </a:lnTo>
                  <a:lnTo>
                    <a:pt x="224216" y="155860"/>
                  </a:lnTo>
                  <a:lnTo>
                    <a:pt x="223375" y="149667"/>
                  </a:lnTo>
                  <a:lnTo>
                    <a:pt x="233255" y="147244"/>
                  </a:lnTo>
                  <a:lnTo>
                    <a:pt x="236067" y="147286"/>
                  </a:lnTo>
                  <a:lnTo>
                    <a:pt x="236005" y="151405"/>
                  </a:lnTo>
                  <a:lnTo>
                    <a:pt x="241184" y="149938"/>
                  </a:lnTo>
                  <a:lnTo>
                    <a:pt x="241222" y="147363"/>
                  </a:lnTo>
                  <a:lnTo>
                    <a:pt x="246346" y="149498"/>
                  </a:lnTo>
                  <a:lnTo>
                    <a:pt x="246421" y="144349"/>
                  </a:lnTo>
                  <a:lnTo>
                    <a:pt x="249218" y="145420"/>
                  </a:lnTo>
                  <a:lnTo>
                    <a:pt x="251166" y="140297"/>
                  </a:lnTo>
                  <a:lnTo>
                    <a:pt x="250267" y="137709"/>
                  </a:lnTo>
                  <a:lnTo>
                    <a:pt x="254987" y="135201"/>
                  </a:lnTo>
                  <a:lnTo>
                    <a:pt x="252207" y="133101"/>
                  </a:lnTo>
                  <a:lnTo>
                    <a:pt x="257431" y="128024"/>
                  </a:lnTo>
                  <a:lnTo>
                    <a:pt x="257505" y="122873"/>
                  </a:lnTo>
                  <a:lnTo>
                    <a:pt x="255179" y="121809"/>
                  </a:lnTo>
                  <a:lnTo>
                    <a:pt x="261344" y="116228"/>
                  </a:lnTo>
                  <a:lnTo>
                    <a:pt x="270236" y="116351"/>
                  </a:lnTo>
                  <a:lnTo>
                    <a:pt x="277305" y="112840"/>
                  </a:lnTo>
                  <a:lnTo>
                    <a:pt x="279129" y="116471"/>
                  </a:lnTo>
                  <a:lnTo>
                    <a:pt x="275294" y="123118"/>
                  </a:lnTo>
                  <a:lnTo>
                    <a:pt x="279019" y="124714"/>
                  </a:lnTo>
                  <a:lnTo>
                    <a:pt x="280051" y="117514"/>
                  </a:lnTo>
                  <a:lnTo>
                    <a:pt x="285132" y="122733"/>
                  </a:lnTo>
                  <a:lnTo>
                    <a:pt x="286008" y="127382"/>
                  </a:lnTo>
                  <a:lnTo>
                    <a:pt x="290704" y="126412"/>
                  </a:lnTo>
                  <a:lnTo>
                    <a:pt x="287921" y="124315"/>
                  </a:lnTo>
                  <a:lnTo>
                    <a:pt x="293136" y="119230"/>
                  </a:lnTo>
                  <a:lnTo>
                    <a:pt x="297811" y="119804"/>
                  </a:lnTo>
                  <a:lnTo>
                    <a:pt x="302878" y="126565"/>
                  </a:lnTo>
                  <a:lnTo>
                    <a:pt x="308003" y="128688"/>
                  </a:lnTo>
                  <a:lnTo>
                    <a:pt x="308902" y="131790"/>
                  </a:lnTo>
                  <a:lnTo>
                    <a:pt x="324795" y="134553"/>
                  </a:lnTo>
                  <a:lnTo>
                    <a:pt x="324795" y="134553"/>
                  </a:lnTo>
                  <a:lnTo>
                    <a:pt x="325655" y="141259"/>
                  </a:lnTo>
                  <a:lnTo>
                    <a:pt x="319505" y="146339"/>
                  </a:lnTo>
                  <a:lnTo>
                    <a:pt x="325573" y="148469"/>
                  </a:lnTo>
                  <a:lnTo>
                    <a:pt x="325609" y="145379"/>
                  </a:lnTo>
                  <a:lnTo>
                    <a:pt x="331237" y="144927"/>
                  </a:lnTo>
                  <a:lnTo>
                    <a:pt x="335380" y="151668"/>
                  </a:lnTo>
                  <a:lnTo>
                    <a:pt x="339119" y="152739"/>
                  </a:lnTo>
                  <a:lnTo>
                    <a:pt x="347959" y="159013"/>
                  </a:lnTo>
                  <a:lnTo>
                    <a:pt x="362977" y="157621"/>
                  </a:lnTo>
                  <a:lnTo>
                    <a:pt x="363044" y="150928"/>
                  </a:lnTo>
                  <a:lnTo>
                    <a:pt x="369167" y="147897"/>
                  </a:lnTo>
                  <a:lnTo>
                    <a:pt x="367317" y="145305"/>
                  </a:lnTo>
                  <a:lnTo>
                    <a:pt x="370163" y="141727"/>
                  </a:lnTo>
                  <a:lnTo>
                    <a:pt x="377142" y="146943"/>
                  </a:lnTo>
                  <a:lnTo>
                    <a:pt x="378147" y="139742"/>
                  </a:lnTo>
                  <a:lnTo>
                    <a:pt x="377238" y="136643"/>
                  </a:lnTo>
                  <a:lnTo>
                    <a:pt x="382897" y="132574"/>
                  </a:lnTo>
                  <a:lnTo>
                    <a:pt x="384877" y="120743"/>
                  </a:lnTo>
                  <a:lnTo>
                    <a:pt x="390144" y="107392"/>
                  </a:lnTo>
                  <a:lnTo>
                    <a:pt x="393419" y="107421"/>
                  </a:lnTo>
                  <a:lnTo>
                    <a:pt x="388365" y="97068"/>
                  </a:lnTo>
                  <a:lnTo>
                    <a:pt x="394030" y="90933"/>
                  </a:lnTo>
                  <a:lnTo>
                    <a:pt x="401026" y="93054"/>
                  </a:lnTo>
                  <a:lnTo>
                    <a:pt x="402506" y="83787"/>
                  </a:lnTo>
                  <a:lnTo>
                    <a:pt x="410439" y="85398"/>
                  </a:lnTo>
                  <a:lnTo>
                    <a:pt x="414187" y="84397"/>
                  </a:lnTo>
                  <a:lnTo>
                    <a:pt x="417958" y="80302"/>
                  </a:lnTo>
                  <a:lnTo>
                    <a:pt x="427764" y="81407"/>
                  </a:lnTo>
                  <a:lnTo>
                    <a:pt x="431051" y="79368"/>
                  </a:lnTo>
                  <a:lnTo>
                    <a:pt x="430974" y="90194"/>
                  </a:lnTo>
                  <a:lnTo>
                    <a:pt x="438925" y="89734"/>
                  </a:lnTo>
                  <a:lnTo>
                    <a:pt x="432862" y="87630"/>
                  </a:lnTo>
                  <a:lnTo>
                    <a:pt x="436641" y="81986"/>
                  </a:lnTo>
                  <a:lnTo>
                    <a:pt x="443648" y="82549"/>
                  </a:lnTo>
                  <a:lnTo>
                    <a:pt x="446933" y="80508"/>
                  </a:lnTo>
                  <a:lnTo>
                    <a:pt x="449717" y="83620"/>
                  </a:lnTo>
                  <a:lnTo>
                    <a:pt x="458577" y="87284"/>
                  </a:lnTo>
                  <a:lnTo>
                    <a:pt x="461357" y="91424"/>
                  </a:lnTo>
                  <a:lnTo>
                    <a:pt x="466512" y="89392"/>
                  </a:lnTo>
                  <a:lnTo>
                    <a:pt x="474443" y="92529"/>
                  </a:lnTo>
                  <a:lnTo>
                    <a:pt x="478194" y="90488"/>
                  </a:lnTo>
                  <a:lnTo>
                    <a:pt x="477289" y="84812"/>
                  </a:lnTo>
                  <a:lnTo>
                    <a:pt x="480591" y="79158"/>
                  </a:lnTo>
                  <a:lnTo>
                    <a:pt x="484339" y="77115"/>
                  </a:lnTo>
                  <a:lnTo>
                    <a:pt x="485307" y="70416"/>
                  </a:lnTo>
                  <a:lnTo>
                    <a:pt x="488100" y="72493"/>
                  </a:lnTo>
                  <a:lnTo>
                    <a:pt x="489989" y="68377"/>
                  </a:lnTo>
                  <a:lnTo>
                    <a:pt x="494169" y="73553"/>
                  </a:lnTo>
                  <a:lnTo>
                    <a:pt x="506321" y="72575"/>
                  </a:lnTo>
                  <a:lnTo>
                    <a:pt x="505879" y="66385"/>
                  </a:lnTo>
                  <a:lnTo>
                    <a:pt x="508211" y="67426"/>
                  </a:lnTo>
                  <a:lnTo>
                    <a:pt x="511967" y="62284"/>
                  </a:lnTo>
                  <a:lnTo>
                    <a:pt x="517104" y="62303"/>
                  </a:lnTo>
                  <a:lnTo>
                    <a:pt x="515275" y="51981"/>
                  </a:lnTo>
                  <a:lnTo>
                    <a:pt x="518099" y="45801"/>
                  </a:lnTo>
                  <a:lnTo>
                    <a:pt x="510180" y="42160"/>
                  </a:lnTo>
                  <a:lnTo>
                    <a:pt x="519058" y="38582"/>
                  </a:lnTo>
                  <a:lnTo>
                    <a:pt x="535848" y="40701"/>
                  </a:lnTo>
                  <a:lnTo>
                    <a:pt x="536765" y="46378"/>
                  </a:lnTo>
                  <a:lnTo>
                    <a:pt x="542817" y="52070"/>
                  </a:lnTo>
                  <a:lnTo>
                    <a:pt x="547494" y="48471"/>
                  </a:lnTo>
                  <a:lnTo>
                    <a:pt x="550757" y="50026"/>
                  </a:lnTo>
                  <a:lnTo>
                    <a:pt x="552631" y="46935"/>
                  </a:lnTo>
                  <a:lnTo>
                    <a:pt x="559626" y="50045"/>
                  </a:lnTo>
                  <a:lnTo>
                    <a:pt x="557750" y="54168"/>
                  </a:lnTo>
                  <a:lnTo>
                    <a:pt x="560553" y="53142"/>
                  </a:lnTo>
                  <a:lnTo>
                    <a:pt x="562409" y="59335"/>
                  </a:lnTo>
                  <a:lnTo>
                    <a:pt x="565217" y="56245"/>
                  </a:lnTo>
                  <a:lnTo>
                    <a:pt x="569412" y="60378"/>
                  </a:lnTo>
                  <a:lnTo>
                    <a:pt x="575490" y="54714"/>
                  </a:lnTo>
                  <a:lnTo>
                    <a:pt x="569425" y="52126"/>
                  </a:lnTo>
                  <a:lnTo>
                    <a:pt x="565231" y="47992"/>
                  </a:lnTo>
                  <a:lnTo>
                    <a:pt x="568499" y="46966"/>
                  </a:lnTo>
                  <a:lnTo>
                    <a:pt x="571307" y="42327"/>
                  </a:lnTo>
                  <a:lnTo>
                    <a:pt x="575035" y="45944"/>
                  </a:lnTo>
                  <a:lnTo>
                    <a:pt x="578306" y="41821"/>
                  </a:lnTo>
                  <a:lnTo>
                    <a:pt x="586239" y="42345"/>
                  </a:lnTo>
                  <a:lnTo>
                    <a:pt x="595107" y="37708"/>
                  </a:lnTo>
                  <a:lnTo>
                    <a:pt x="597907" y="36678"/>
                  </a:lnTo>
                  <a:lnTo>
                    <a:pt x="602107" y="31520"/>
                  </a:lnTo>
                  <a:lnTo>
                    <a:pt x="599777" y="24811"/>
                  </a:lnTo>
                  <a:lnTo>
                    <a:pt x="603974" y="22748"/>
                  </a:lnTo>
                  <a:lnTo>
                    <a:pt x="603975" y="17070"/>
                  </a:lnTo>
                  <a:lnTo>
                    <a:pt x="606772" y="13458"/>
                  </a:lnTo>
                  <a:lnTo>
                    <a:pt x="610966" y="10877"/>
                  </a:lnTo>
                  <a:lnTo>
                    <a:pt x="615627" y="11393"/>
                  </a:lnTo>
                  <a:lnTo>
                    <a:pt x="615626" y="8295"/>
                  </a:lnTo>
                  <a:lnTo>
                    <a:pt x="608636" y="7264"/>
                  </a:lnTo>
                  <a:lnTo>
                    <a:pt x="610966" y="3135"/>
                  </a:lnTo>
                  <a:lnTo>
                    <a:pt x="617489" y="5198"/>
                  </a:lnTo>
                  <a:lnTo>
                    <a:pt x="620749" y="2615"/>
                  </a:lnTo>
                  <a:lnTo>
                    <a:pt x="620754" y="12423"/>
                  </a:lnTo>
                  <a:lnTo>
                    <a:pt x="625414" y="12420"/>
                  </a:lnTo>
                  <a:lnTo>
                    <a:pt x="626345" y="9323"/>
                  </a:lnTo>
                  <a:lnTo>
                    <a:pt x="631473" y="12415"/>
                  </a:lnTo>
                  <a:lnTo>
                    <a:pt x="644526" y="14464"/>
                  </a:lnTo>
                  <a:lnTo>
                    <a:pt x="646394" y="16526"/>
                  </a:lnTo>
                  <a:lnTo>
                    <a:pt x="651026" y="0"/>
                  </a:lnTo>
                  <a:lnTo>
                    <a:pt x="651026" y="0"/>
                  </a:lnTo>
                  <a:lnTo>
                    <a:pt x="656180" y="15476"/>
                  </a:lnTo>
                  <a:lnTo>
                    <a:pt x="658984" y="18567"/>
                  </a:lnTo>
                  <a:lnTo>
                    <a:pt x="658058" y="22182"/>
                  </a:lnTo>
                  <a:lnTo>
                    <a:pt x="653394" y="21159"/>
                  </a:lnTo>
                  <a:lnTo>
                    <a:pt x="654338" y="27349"/>
                  </a:lnTo>
                  <a:lnTo>
                    <a:pt x="660408" y="30949"/>
                  </a:lnTo>
                  <a:lnTo>
                    <a:pt x="660387" y="21145"/>
                  </a:lnTo>
                  <a:lnTo>
                    <a:pt x="663233" y="42810"/>
                  </a:lnTo>
                  <a:lnTo>
                    <a:pt x="661391" y="54162"/>
                  </a:lnTo>
                  <a:lnTo>
                    <a:pt x="655363" y="75834"/>
                  </a:lnTo>
                  <a:lnTo>
                    <a:pt x="657238" y="78924"/>
                  </a:lnTo>
                  <a:lnTo>
                    <a:pt x="654443" y="83570"/>
                  </a:lnTo>
                  <a:lnTo>
                    <a:pt x="648417" y="114505"/>
                  </a:lnTo>
                  <a:lnTo>
                    <a:pt x="647508" y="131508"/>
                  </a:lnTo>
                  <a:lnTo>
                    <a:pt x="649386" y="134596"/>
                  </a:lnTo>
                  <a:lnTo>
                    <a:pt x="641453" y="156753"/>
                  </a:lnTo>
                  <a:lnTo>
                    <a:pt x="636784" y="172719"/>
                  </a:lnTo>
                  <a:lnTo>
                    <a:pt x="634443" y="177869"/>
                  </a:lnTo>
                  <a:lnTo>
                    <a:pt x="634452" y="186104"/>
                  </a:lnTo>
                  <a:lnTo>
                    <a:pt x="628823" y="189711"/>
                  </a:lnTo>
                  <a:lnTo>
                    <a:pt x="630703" y="192283"/>
                  </a:lnTo>
                  <a:lnTo>
                    <a:pt x="618973" y="206698"/>
                  </a:lnTo>
                  <a:lnTo>
                    <a:pt x="608639" y="222646"/>
                  </a:lnTo>
                  <a:lnTo>
                    <a:pt x="606758" y="227274"/>
                  </a:lnTo>
                  <a:lnTo>
                    <a:pt x="590757" y="251948"/>
                  </a:lnTo>
                  <a:lnTo>
                    <a:pt x="587928" y="258114"/>
                  </a:lnTo>
                  <a:lnTo>
                    <a:pt x="587928" y="258114"/>
                  </a:lnTo>
                  <a:lnTo>
                    <a:pt x="583691" y="259138"/>
                  </a:lnTo>
                  <a:lnTo>
                    <a:pt x="583691" y="259138"/>
                  </a:lnTo>
                  <a:lnTo>
                    <a:pt x="582749" y="260165"/>
                  </a:lnTo>
                  <a:lnTo>
                    <a:pt x="582749" y="260165"/>
                  </a:lnTo>
                  <a:lnTo>
                    <a:pt x="582744" y="264276"/>
                  </a:lnTo>
                  <a:lnTo>
                    <a:pt x="585098" y="264793"/>
                  </a:lnTo>
                  <a:lnTo>
                    <a:pt x="585098" y="264793"/>
                  </a:lnTo>
                  <a:lnTo>
                    <a:pt x="582735" y="273526"/>
                  </a:lnTo>
                  <a:lnTo>
                    <a:pt x="582735" y="273526"/>
                  </a:lnTo>
                  <a:lnTo>
                    <a:pt x="577086" y="270437"/>
                  </a:lnTo>
                  <a:lnTo>
                    <a:pt x="577086" y="270437"/>
                  </a:lnTo>
                  <a:lnTo>
                    <a:pt x="577084" y="272492"/>
                  </a:lnTo>
                  <a:lnTo>
                    <a:pt x="577084" y="272492"/>
                  </a:lnTo>
                  <a:lnTo>
                    <a:pt x="570015" y="275051"/>
                  </a:lnTo>
                  <a:lnTo>
                    <a:pt x="568126" y="278645"/>
                  </a:lnTo>
                  <a:lnTo>
                    <a:pt x="567664" y="272479"/>
                  </a:lnTo>
                  <a:lnTo>
                    <a:pt x="564841" y="270932"/>
                  </a:lnTo>
                  <a:lnTo>
                    <a:pt x="570969" y="267345"/>
                  </a:lnTo>
                  <a:lnTo>
                    <a:pt x="568149" y="264257"/>
                  </a:lnTo>
                  <a:lnTo>
                    <a:pt x="562966" y="266818"/>
                  </a:lnTo>
                  <a:lnTo>
                    <a:pt x="561094" y="260133"/>
                  </a:lnTo>
                  <a:lnTo>
                    <a:pt x="554024" y="264230"/>
                  </a:lnTo>
                  <a:lnTo>
                    <a:pt x="553076" y="267312"/>
                  </a:lnTo>
                  <a:lnTo>
                    <a:pt x="562021" y="268358"/>
                  </a:lnTo>
                  <a:lnTo>
                    <a:pt x="562015" y="271441"/>
                  </a:lnTo>
                  <a:lnTo>
                    <a:pt x="558712" y="274518"/>
                  </a:lnTo>
                  <a:lnTo>
                    <a:pt x="562949" y="275554"/>
                  </a:lnTo>
                  <a:lnTo>
                    <a:pt x="566236" y="281724"/>
                  </a:lnTo>
                  <a:close/>
                </a:path>
              </a:pathLst>
            </a:custGeom>
            <a:solidFill>
              <a:srgbClr val="C0E42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</p:grpSp>
      <p:sp>
        <p:nvSpPr>
          <p:cNvPr id="817" name="M31">
            <a:extLst>
              <a:ext uri="{FF2B5EF4-FFF2-40B4-BE49-F238E27FC236}">
                <a16:creationId xmlns:a16="http://schemas.microsoft.com/office/drawing/2014/main" id="{170311EB-9EF2-45D2-90CD-2CE416AC48F4}"/>
              </a:ext>
            </a:extLst>
          </p:cNvPr>
          <p:cNvSpPr/>
          <p:nvPr/>
        </p:nvSpPr>
        <p:spPr>
          <a:xfrm>
            <a:off x="6446595" y="4050696"/>
            <a:ext cx="610915" cy="632401"/>
          </a:xfrm>
          <a:custGeom>
            <a:avLst/>
            <a:gdLst/>
            <a:ahLst/>
            <a:cxnLst/>
            <a:rect l="0" t="0" r="0" b="0"/>
            <a:pathLst>
              <a:path w="709704" h="701253">
                <a:moveTo>
                  <a:pt x="473071" y="207017"/>
                </a:moveTo>
                <a:lnTo>
                  <a:pt x="478025" y="213789"/>
                </a:lnTo>
                <a:lnTo>
                  <a:pt x="481191" y="223693"/>
                </a:lnTo>
                <a:lnTo>
                  <a:pt x="483900" y="229425"/>
                </a:lnTo>
                <a:lnTo>
                  <a:pt x="488388" y="226285"/>
                </a:lnTo>
                <a:lnTo>
                  <a:pt x="490641" y="228366"/>
                </a:lnTo>
                <a:lnTo>
                  <a:pt x="500963" y="222600"/>
                </a:lnTo>
                <a:lnTo>
                  <a:pt x="506354" y="222063"/>
                </a:lnTo>
                <a:lnTo>
                  <a:pt x="511307" y="224654"/>
                </a:lnTo>
                <a:lnTo>
                  <a:pt x="514020" y="229339"/>
                </a:lnTo>
                <a:lnTo>
                  <a:pt x="523936" y="236083"/>
                </a:lnTo>
                <a:lnTo>
                  <a:pt x="530260" y="242837"/>
                </a:lnTo>
                <a:lnTo>
                  <a:pt x="532538" y="249607"/>
                </a:lnTo>
                <a:lnTo>
                  <a:pt x="539308" y="254270"/>
                </a:lnTo>
                <a:lnTo>
                  <a:pt x="537975" y="257926"/>
                </a:lnTo>
                <a:lnTo>
                  <a:pt x="542037" y="260515"/>
                </a:lnTo>
                <a:lnTo>
                  <a:pt x="542054" y="264165"/>
                </a:lnTo>
                <a:lnTo>
                  <a:pt x="546615" y="276135"/>
                </a:lnTo>
                <a:lnTo>
                  <a:pt x="546628" y="278742"/>
                </a:lnTo>
                <a:lnTo>
                  <a:pt x="553431" y="287571"/>
                </a:lnTo>
                <a:lnTo>
                  <a:pt x="544893" y="292826"/>
                </a:lnTo>
                <a:lnTo>
                  <a:pt x="544930" y="300645"/>
                </a:lnTo>
                <a:lnTo>
                  <a:pt x="555303" y="301115"/>
                </a:lnTo>
                <a:lnTo>
                  <a:pt x="558443" y="297970"/>
                </a:lnTo>
                <a:lnTo>
                  <a:pt x="558402" y="290151"/>
                </a:lnTo>
                <a:lnTo>
                  <a:pt x="564720" y="291681"/>
                </a:lnTo>
                <a:lnTo>
                  <a:pt x="566093" y="295322"/>
                </a:lnTo>
                <a:lnTo>
                  <a:pt x="562940" y="295861"/>
                </a:lnTo>
                <a:lnTo>
                  <a:pt x="562969" y="301074"/>
                </a:lnTo>
                <a:lnTo>
                  <a:pt x="565255" y="306795"/>
                </a:lnTo>
                <a:lnTo>
                  <a:pt x="570668" y="306763"/>
                </a:lnTo>
                <a:lnTo>
                  <a:pt x="579202" y="300978"/>
                </a:lnTo>
                <a:lnTo>
                  <a:pt x="582374" y="303565"/>
                </a:lnTo>
                <a:lnTo>
                  <a:pt x="578345" y="308281"/>
                </a:lnTo>
                <a:lnTo>
                  <a:pt x="577490" y="316104"/>
                </a:lnTo>
                <a:lnTo>
                  <a:pt x="581594" y="322854"/>
                </a:lnTo>
                <a:lnTo>
                  <a:pt x="580250" y="324426"/>
                </a:lnTo>
                <a:lnTo>
                  <a:pt x="584429" y="342639"/>
                </a:lnTo>
                <a:lnTo>
                  <a:pt x="585343" y="344196"/>
                </a:lnTo>
                <a:lnTo>
                  <a:pt x="587235" y="357210"/>
                </a:lnTo>
                <a:lnTo>
                  <a:pt x="591358" y="365518"/>
                </a:lnTo>
                <a:lnTo>
                  <a:pt x="598596" y="365989"/>
                </a:lnTo>
                <a:lnTo>
                  <a:pt x="600827" y="361806"/>
                </a:lnTo>
                <a:lnTo>
                  <a:pt x="611169" y="354436"/>
                </a:lnTo>
                <a:lnTo>
                  <a:pt x="616604" y="355957"/>
                </a:lnTo>
                <a:lnTo>
                  <a:pt x="625690" y="361616"/>
                </a:lnTo>
                <a:lnTo>
                  <a:pt x="646493" y="362480"/>
                </a:lnTo>
                <a:lnTo>
                  <a:pt x="646493" y="362480"/>
                </a:lnTo>
                <a:lnTo>
                  <a:pt x="649658" y="362451"/>
                </a:lnTo>
                <a:lnTo>
                  <a:pt x="658212" y="358724"/>
                </a:lnTo>
                <a:lnTo>
                  <a:pt x="660960" y="362345"/>
                </a:lnTo>
                <a:lnTo>
                  <a:pt x="672240" y="360150"/>
                </a:lnTo>
                <a:lnTo>
                  <a:pt x="674931" y="358039"/>
                </a:lnTo>
                <a:lnTo>
                  <a:pt x="680828" y="360062"/>
                </a:lnTo>
                <a:lnTo>
                  <a:pt x="685762" y="356363"/>
                </a:lnTo>
                <a:lnTo>
                  <a:pt x="689304" y="349551"/>
                </a:lnTo>
                <a:lnTo>
                  <a:pt x="693359" y="348465"/>
                </a:lnTo>
                <a:lnTo>
                  <a:pt x="695213" y="352613"/>
                </a:lnTo>
                <a:lnTo>
                  <a:pt x="703738" y="347307"/>
                </a:lnTo>
                <a:lnTo>
                  <a:pt x="703738" y="347307"/>
                </a:lnTo>
                <a:lnTo>
                  <a:pt x="707847" y="350907"/>
                </a:lnTo>
                <a:lnTo>
                  <a:pt x="709703" y="355054"/>
                </a:lnTo>
                <a:lnTo>
                  <a:pt x="702971" y="359300"/>
                </a:lnTo>
                <a:lnTo>
                  <a:pt x="698909" y="359866"/>
                </a:lnTo>
                <a:lnTo>
                  <a:pt x="692666" y="367750"/>
                </a:lnTo>
                <a:lnTo>
                  <a:pt x="683640" y="369410"/>
                </a:lnTo>
                <a:lnTo>
                  <a:pt x="675574" y="376787"/>
                </a:lnTo>
                <a:lnTo>
                  <a:pt x="675628" y="381996"/>
                </a:lnTo>
                <a:lnTo>
                  <a:pt x="665395" y="399807"/>
                </a:lnTo>
                <a:lnTo>
                  <a:pt x="668137" y="402384"/>
                </a:lnTo>
                <a:lnTo>
                  <a:pt x="664128" y="409193"/>
                </a:lnTo>
                <a:lnTo>
                  <a:pt x="664255" y="422210"/>
                </a:lnTo>
                <a:lnTo>
                  <a:pt x="655761" y="434788"/>
                </a:lnTo>
                <a:lnTo>
                  <a:pt x="652167" y="438465"/>
                </a:lnTo>
                <a:lnTo>
                  <a:pt x="647192" y="440072"/>
                </a:lnTo>
                <a:lnTo>
                  <a:pt x="641727" y="437518"/>
                </a:lnTo>
                <a:lnTo>
                  <a:pt x="637610" y="433389"/>
                </a:lnTo>
                <a:lnTo>
                  <a:pt x="634040" y="440187"/>
                </a:lnTo>
                <a:lnTo>
                  <a:pt x="629098" y="445955"/>
                </a:lnTo>
                <a:lnTo>
                  <a:pt x="617291" y="444488"/>
                </a:lnTo>
                <a:lnTo>
                  <a:pt x="613694" y="448680"/>
                </a:lnTo>
                <a:lnTo>
                  <a:pt x="615577" y="457514"/>
                </a:lnTo>
                <a:lnTo>
                  <a:pt x="612881" y="461179"/>
                </a:lnTo>
                <a:lnTo>
                  <a:pt x="606084" y="462790"/>
                </a:lnTo>
                <a:lnTo>
                  <a:pt x="591602" y="469658"/>
                </a:lnTo>
                <a:lnTo>
                  <a:pt x="585248" y="470220"/>
                </a:lnTo>
                <a:lnTo>
                  <a:pt x="574776" y="465601"/>
                </a:lnTo>
                <a:lnTo>
                  <a:pt x="572512" y="466655"/>
                </a:lnTo>
                <a:lnTo>
                  <a:pt x="574356" y="471328"/>
                </a:lnTo>
                <a:lnTo>
                  <a:pt x="572573" y="477063"/>
                </a:lnTo>
                <a:lnTo>
                  <a:pt x="567574" y="476572"/>
                </a:lnTo>
                <a:lnTo>
                  <a:pt x="564880" y="482311"/>
                </a:lnTo>
                <a:lnTo>
                  <a:pt x="566258" y="484905"/>
                </a:lnTo>
                <a:lnTo>
                  <a:pt x="564944" y="493758"/>
                </a:lnTo>
                <a:lnTo>
                  <a:pt x="561327" y="497420"/>
                </a:lnTo>
                <a:lnTo>
                  <a:pt x="560404" y="494824"/>
                </a:lnTo>
                <a:lnTo>
                  <a:pt x="550850" y="493312"/>
                </a:lnTo>
                <a:lnTo>
                  <a:pt x="544929" y="490740"/>
                </a:lnTo>
                <a:lnTo>
                  <a:pt x="538107" y="489730"/>
                </a:lnTo>
                <a:lnTo>
                  <a:pt x="534480" y="491827"/>
                </a:lnTo>
                <a:lnTo>
                  <a:pt x="530387" y="491324"/>
                </a:lnTo>
                <a:lnTo>
                  <a:pt x="534458" y="486624"/>
                </a:lnTo>
                <a:lnTo>
                  <a:pt x="530351" y="482479"/>
                </a:lnTo>
                <a:lnTo>
                  <a:pt x="518977" y="478360"/>
                </a:lnTo>
                <a:lnTo>
                  <a:pt x="513088" y="483064"/>
                </a:lnTo>
                <a:lnTo>
                  <a:pt x="509453" y="483076"/>
                </a:lnTo>
                <a:lnTo>
                  <a:pt x="507664" y="491928"/>
                </a:lnTo>
                <a:lnTo>
                  <a:pt x="502673" y="495065"/>
                </a:lnTo>
                <a:lnTo>
                  <a:pt x="501776" y="499230"/>
                </a:lnTo>
                <a:lnTo>
                  <a:pt x="497680" y="497681"/>
                </a:lnTo>
                <a:lnTo>
                  <a:pt x="493110" y="488328"/>
                </a:lnTo>
                <a:lnTo>
                  <a:pt x="489029" y="491980"/>
                </a:lnTo>
                <a:lnTo>
                  <a:pt x="492233" y="500817"/>
                </a:lnTo>
                <a:lnTo>
                  <a:pt x="488155" y="506550"/>
                </a:lnTo>
                <a:lnTo>
                  <a:pt x="500903" y="511719"/>
                </a:lnTo>
                <a:lnTo>
                  <a:pt x="507740" y="515859"/>
                </a:lnTo>
                <a:lnTo>
                  <a:pt x="508633" y="510654"/>
                </a:lnTo>
                <a:lnTo>
                  <a:pt x="513189" y="512720"/>
                </a:lnTo>
                <a:lnTo>
                  <a:pt x="515001" y="510633"/>
                </a:lnTo>
                <a:lnTo>
                  <a:pt x="522748" y="514246"/>
                </a:lnTo>
                <a:lnTo>
                  <a:pt x="523692" y="523085"/>
                </a:lnTo>
                <a:lnTo>
                  <a:pt x="520053" y="523619"/>
                </a:lnTo>
                <a:lnTo>
                  <a:pt x="519179" y="533504"/>
                </a:lnTo>
                <a:lnTo>
                  <a:pt x="526024" y="537639"/>
                </a:lnTo>
                <a:lnTo>
                  <a:pt x="520120" y="541822"/>
                </a:lnTo>
                <a:lnTo>
                  <a:pt x="511463" y="540812"/>
                </a:lnTo>
                <a:lnTo>
                  <a:pt x="503711" y="537717"/>
                </a:lnTo>
                <a:lnTo>
                  <a:pt x="502788" y="533559"/>
                </a:lnTo>
                <a:lnTo>
                  <a:pt x="494121" y="527342"/>
                </a:lnTo>
                <a:lnTo>
                  <a:pt x="494130" y="530983"/>
                </a:lnTo>
                <a:lnTo>
                  <a:pt x="490496" y="534112"/>
                </a:lnTo>
                <a:lnTo>
                  <a:pt x="488203" y="526837"/>
                </a:lnTo>
                <a:lnTo>
                  <a:pt x="481823" y="523730"/>
                </a:lnTo>
                <a:lnTo>
                  <a:pt x="478609" y="509172"/>
                </a:lnTo>
                <a:lnTo>
                  <a:pt x="472680" y="499818"/>
                </a:lnTo>
                <a:lnTo>
                  <a:pt x="469046" y="501906"/>
                </a:lnTo>
                <a:lnTo>
                  <a:pt x="466312" y="498268"/>
                </a:lnTo>
                <a:lnTo>
                  <a:pt x="462222" y="499314"/>
                </a:lnTo>
                <a:lnTo>
                  <a:pt x="460397" y="494113"/>
                </a:lnTo>
                <a:lnTo>
                  <a:pt x="452679" y="504007"/>
                </a:lnTo>
                <a:lnTo>
                  <a:pt x="445857" y="504012"/>
                </a:lnTo>
                <a:lnTo>
                  <a:pt x="444950" y="508174"/>
                </a:lnTo>
                <a:lnTo>
                  <a:pt x="439038" y="507657"/>
                </a:lnTo>
                <a:lnTo>
                  <a:pt x="438129" y="512859"/>
                </a:lnTo>
                <a:lnTo>
                  <a:pt x="433580" y="517542"/>
                </a:lnTo>
                <a:lnTo>
                  <a:pt x="430395" y="525344"/>
                </a:lnTo>
                <a:lnTo>
                  <a:pt x="437223" y="526904"/>
                </a:lnTo>
                <a:lnTo>
                  <a:pt x="439045" y="531584"/>
                </a:lnTo>
                <a:lnTo>
                  <a:pt x="443143" y="533663"/>
                </a:lnTo>
                <a:lnTo>
                  <a:pt x="439961" y="545105"/>
                </a:lnTo>
                <a:lnTo>
                  <a:pt x="430395" y="554467"/>
                </a:lnTo>
                <a:lnTo>
                  <a:pt x="427660" y="560186"/>
                </a:lnTo>
                <a:lnTo>
                  <a:pt x="423100" y="564864"/>
                </a:lnTo>
                <a:lnTo>
                  <a:pt x="417174" y="564342"/>
                </a:lnTo>
                <a:lnTo>
                  <a:pt x="410345" y="553418"/>
                </a:lnTo>
                <a:lnTo>
                  <a:pt x="402596" y="554970"/>
                </a:lnTo>
                <a:lnTo>
                  <a:pt x="398504" y="548725"/>
                </a:lnTo>
                <a:lnTo>
                  <a:pt x="393034" y="550277"/>
                </a:lnTo>
                <a:lnTo>
                  <a:pt x="388927" y="554430"/>
                </a:lnTo>
                <a:lnTo>
                  <a:pt x="383001" y="554939"/>
                </a:lnTo>
                <a:lnTo>
                  <a:pt x="377521" y="560127"/>
                </a:lnTo>
                <a:lnTo>
                  <a:pt x="369773" y="560109"/>
                </a:lnTo>
                <a:lnTo>
                  <a:pt x="363836" y="564252"/>
                </a:lnTo>
                <a:lnTo>
                  <a:pt x="355629" y="564228"/>
                </a:lnTo>
                <a:lnTo>
                  <a:pt x="346494" y="569396"/>
                </a:lnTo>
                <a:lnTo>
                  <a:pt x="345575" y="571473"/>
                </a:lnTo>
                <a:lnTo>
                  <a:pt x="338727" y="573527"/>
                </a:lnTo>
                <a:lnTo>
                  <a:pt x="330061" y="573492"/>
                </a:lnTo>
                <a:lnTo>
                  <a:pt x="317733" y="576557"/>
                </a:lnTo>
                <a:lnTo>
                  <a:pt x="311768" y="583806"/>
                </a:lnTo>
                <a:lnTo>
                  <a:pt x="310832" y="588479"/>
                </a:lnTo>
                <a:lnTo>
                  <a:pt x="312629" y="594205"/>
                </a:lnTo>
                <a:lnTo>
                  <a:pt x="309869" y="598349"/>
                </a:lnTo>
                <a:lnTo>
                  <a:pt x="308894" y="610817"/>
                </a:lnTo>
                <a:lnTo>
                  <a:pt x="311613" y="614987"/>
                </a:lnTo>
                <a:lnTo>
                  <a:pt x="310625" y="630050"/>
                </a:lnTo>
                <a:lnTo>
                  <a:pt x="302823" y="635725"/>
                </a:lnTo>
                <a:lnTo>
                  <a:pt x="296442" y="632053"/>
                </a:lnTo>
                <a:lnTo>
                  <a:pt x="286385" y="631995"/>
                </a:lnTo>
                <a:lnTo>
                  <a:pt x="280909" y="630404"/>
                </a:lnTo>
                <a:lnTo>
                  <a:pt x="261186" y="639624"/>
                </a:lnTo>
                <a:lnTo>
                  <a:pt x="261154" y="644299"/>
                </a:lnTo>
                <a:lnTo>
                  <a:pt x="263405" y="649509"/>
                </a:lnTo>
                <a:lnTo>
                  <a:pt x="260155" y="656238"/>
                </a:lnTo>
                <a:lnTo>
                  <a:pt x="255598" y="653609"/>
                </a:lnTo>
                <a:lnTo>
                  <a:pt x="253371" y="645282"/>
                </a:lnTo>
                <a:lnTo>
                  <a:pt x="248789" y="646287"/>
                </a:lnTo>
                <a:lnTo>
                  <a:pt x="250552" y="655130"/>
                </a:lnTo>
                <a:lnTo>
                  <a:pt x="247755" y="661861"/>
                </a:lnTo>
                <a:lnTo>
                  <a:pt x="239921" y="668551"/>
                </a:lnTo>
                <a:lnTo>
                  <a:pt x="230306" y="668473"/>
                </a:lnTo>
                <a:lnTo>
                  <a:pt x="223487" y="662703"/>
                </a:lnTo>
                <a:lnTo>
                  <a:pt x="218507" y="656428"/>
                </a:lnTo>
                <a:lnTo>
                  <a:pt x="213020" y="655860"/>
                </a:lnTo>
                <a:lnTo>
                  <a:pt x="207934" y="661526"/>
                </a:lnTo>
                <a:lnTo>
                  <a:pt x="201984" y="661471"/>
                </a:lnTo>
                <a:lnTo>
                  <a:pt x="184622" y="658184"/>
                </a:lnTo>
                <a:lnTo>
                  <a:pt x="172215" y="662729"/>
                </a:lnTo>
                <a:lnTo>
                  <a:pt x="168051" y="666839"/>
                </a:lnTo>
                <a:lnTo>
                  <a:pt x="160273" y="666234"/>
                </a:lnTo>
                <a:lnTo>
                  <a:pt x="157509" y="667761"/>
                </a:lnTo>
                <a:lnTo>
                  <a:pt x="159306" y="670897"/>
                </a:lnTo>
                <a:lnTo>
                  <a:pt x="155489" y="684354"/>
                </a:lnTo>
                <a:lnTo>
                  <a:pt x="146729" y="688926"/>
                </a:lnTo>
                <a:lnTo>
                  <a:pt x="144334" y="697723"/>
                </a:lnTo>
                <a:lnTo>
                  <a:pt x="137916" y="697646"/>
                </a:lnTo>
                <a:lnTo>
                  <a:pt x="135580" y="701252"/>
                </a:lnTo>
                <a:lnTo>
                  <a:pt x="128283" y="698047"/>
                </a:lnTo>
                <a:lnTo>
                  <a:pt x="124216" y="693324"/>
                </a:lnTo>
                <a:lnTo>
                  <a:pt x="124275" y="688652"/>
                </a:lnTo>
                <a:lnTo>
                  <a:pt x="120603" y="689124"/>
                </a:lnTo>
                <a:lnTo>
                  <a:pt x="118232" y="695324"/>
                </a:lnTo>
                <a:lnTo>
                  <a:pt x="113682" y="692669"/>
                </a:lnTo>
                <a:lnTo>
                  <a:pt x="106807" y="692578"/>
                </a:lnTo>
                <a:lnTo>
                  <a:pt x="100899" y="688864"/>
                </a:lnTo>
                <a:lnTo>
                  <a:pt x="95350" y="692422"/>
                </a:lnTo>
                <a:lnTo>
                  <a:pt x="85245" y="693838"/>
                </a:lnTo>
                <a:lnTo>
                  <a:pt x="73840" y="690038"/>
                </a:lnTo>
                <a:lnTo>
                  <a:pt x="68302" y="692552"/>
                </a:lnTo>
                <a:lnTo>
                  <a:pt x="61452" y="690891"/>
                </a:lnTo>
                <a:lnTo>
                  <a:pt x="56483" y="686142"/>
                </a:lnTo>
                <a:lnTo>
                  <a:pt x="53717" y="687137"/>
                </a:lnTo>
                <a:lnTo>
                  <a:pt x="40938" y="683820"/>
                </a:lnTo>
                <a:lnTo>
                  <a:pt x="40938" y="683820"/>
                </a:lnTo>
                <a:lnTo>
                  <a:pt x="41971" y="676567"/>
                </a:lnTo>
                <a:lnTo>
                  <a:pt x="41155" y="670322"/>
                </a:lnTo>
                <a:lnTo>
                  <a:pt x="38475" y="666124"/>
                </a:lnTo>
                <a:lnTo>
                  <a:pt x="40441" y="657846"/>
                </a:lnTo>
                <a:lnTo>
                  <a:pt x="38627" y="656777"/>
                </a:lnTo>
                <a:lnTo>
                  <a:pt x="41439" y="652668"/>
                </a:lnTo>
                <a:lnTo>
                  <a:pt x="37813" y="650531"/>
                </a:lnTo>
                <a:lnTo>
                  <a:pt x="37922" y="643780"/>
                </a:lnTo>
                <a:lnTo>
                  <a:pt x="39844" y="638096"/>
                </a:lnTo>
                <a:lnTo>
                  <a:pt x="38184" y="627678"/>
                </a:lnTo>
                <a:lnTo>
                  <a:pt x="40968" y="625126"/>
                </a:lnTo>
                <a:lnTo>
                  <a:pt x="45979" y="626245"/>
                </a:lnTo>
                <a:lnTo>
                  <a:pt x="46959" y="622104"/>
                </a:lnTo>
                <a:lnTo>
                  <a:pt x="50656" y="619564"/>
                </a:lnTo>
                <a:lnTo>
                  <a:pt x="54728" y="622226"/>
                </a:lnTo>
                <a:lnTo>
                  <a:pt x="54873" y="612875"/>
                </a:lnTo>
                <a:lnTo>
                  <a:pt x="48943" y="612262"/>
                </a:lnTo>
                <a:lnTo>
                  <a:pt x="43545" y="606979"/>
                </a:lnTo>
                <a:lnTo>
                  <a:pt x="40365" y="605888"/>
                </a:lnTo>
                <a:lnTo>
                  <a:pt x="30766" y="606251"/>
                </a:lnTo>
                <a:lnTo>
                  <a:pt x="27078" y="608268"/>
                </a:lnTo>
                <a:lnTo>
                  <a:pt x="21194" y="605051"/>
                </a:lnTo>
                <a:lnTo>
                  <a:pt x="17988" y="605516"/>
                </a:lnTo>
                <a:lnTo>
                  <a:pt x="8462" y="601713"/>
                </a:lnTo>
                <a:lnTo>
                  <a:pt x="3587" y="593311"/>
                </a:lnTo>
                <a:lnTo>
                  <a:pt x="0" y="589609"/>
                </a:lnTo>
                <a:lnTo>
                  <a:pt x="7768" y="589226"/>
                </a:lnTo>
                <a:lnTo>
                  <a:pt x="9657" y="585621"/>
                </a:lnTo>
                <a:lnTo>
                  <a:pt x="13718" y="588290"/>
                </a:lnTo>
                <a:lnTo>
                  <a:pt x="20581" y="587368"/>
                </a:lnTo>
                <a:lnTo>
                  <a:pt x="22485" y="582722"/>
                </a:lnTo>
                <a:lnTo>
                  <a:pt x="28434" y="581782"/>
                </a:lnTo>
                <a:lnTo>
                  <a:pt x="28512" y="577104"/>
                </a:lnTo>
                <a:lnTo>
                  <a:pt x="24468" y="573398"/>
                </a:lnTo>
                <a:lnTo>
                  <a:pt x="29485" y="573481"/>
                </a:lnTo>
                <a:lnTo>
                  <a:pt x="35464" y="570461"/>
                </a:lnTo>
                <a:lnTo>
                  <a:pt x="34199" y="564201"/>
                </a:lnTo>
                <a:lnTo>
                  <a:pt x="37458" y="560094"/>
                </a:lnTo>
                <a:lnTo>
                  <a:pt x="31507" y="561557"/>
                </a:lnTo>
                <a:lnTo>
                  <a:pt x="28850" y="556832"/>
                </a:lnTo>
                <a:lnTo>
                  <a:pt x="36640" y="554361"/>
                </a:lnTo>
                <a:lnTo>
                  <a:pt x="37181" y="549169"/>
                </a:lnTo>
                <a:lnTo>
                  <a:pt x="29900" y="548529"/>
                </a:lnTo>
                <a:lnTo>
                  <a:pt x="31929" y="536081"/>
                </a:lnTo>
                <a:lnTo>
                  <a:pt x="37831" y="537218"/>
                </a:lnTo>
                <a:lnTo>
                  <a:pt x="35683" y="529381"/>
                </a:lnTo>
                <a:lnTo>
                  <a:pt x="35003" y="515324"/>
                </a:lnTo>
                <a:lnTo>
                  <a:pt x="37303" y="513801"/>
                </a:lnTo>
                <a:lnTo>
                  <a:pt x="36496" y="507545"/>
                </a:lnTo>
                <a:lnTo>
                  <a:pt x="39335" y="500828"/>
                </a:lnTo>
                <a:lnTo>
                  <a:pt x="42114" y="497751"/>
                </a:lnTo>
                <a:lnTo>
                  <a:pt x="39572" y="486262"/>
                </a:lnTo>
                <a:lnTo>
                  <a:pt x="34677" y="479936"/>
                </a:lnTo>
                <a:lnTo>
                  <a:pt x="31051" y="479356"/>
                </a:lnTo>
                <a:lnTo>
                  <a:pt x="23399" y="475064"/>
                </a:lnTo>
                <a:lnTo>
                  <a:pt x="21653" y="470870"/>
                </a:lnTo>
                <a:lnTo>
                  <a:pt x="22632" y="466723"/>
                </a:lnTo>
                <a:lnTo>
                  <a:pt x="27242" y="462637"/>
                </a:lnTo>
                <a:lnTo>
                  <a:pt x="24545" y="461030"/>
                </a:lnTo>
                <a:lnTo>
                  <a:pt x="30481" y="459047"/>
                </a:lnTo>
                <a:lnTo>
                  <a:pt x="31441" y="455940"/>
                </a:lnTo>
                <a:lnTo>
                  <a:pt x="36048" y="451852"/>
                </a:lnTo>
                <a:lnTo>
                  <a:pt x="33351" y="450246"/>
                </a:lnTo>
                <a:lnTo>
                  <a:pt x="37152" y="439896"/>
                </a:lnTo>
                <a:lnTo>
                  <a:pt x="36313" y="435717"/>
                </a:lnTo>
                <a:lnTo>
                  <a:pt x="40394" y="435784"/>
                </a:lnTo>
                <a:lnTo>
                  <a:pt x="41259" y="438401"/>
                </a:lnTo>
                <a:lnTo>
                  <a:pt x="47163" y="437975"/>
                </a:lnTo>
                <a:lnTo>
                  <a:pt x="49101" y="430196"/>
                </a:lnTo>
                <a:lnTo>
                  <a:pt x="45046" y="428569"/>
                </a:lnTo>
                <a:lnTo>
                  <a:pt x="49200" y="423949"/>
                </a:lnTo>
                <a:lnTo>
                  <a:pt x="54615" y="425597"/>
                </a:lnTo>
                <a:lnTo>
                  <a:pt x="55133" y="421440"/>
                </a:lnTo>
                <a:lnTo>
                  <a:pt x="58726" y="423579"/>
                </a:lnTo>
                <a:lnTo>
                  <a:pt x="60612" y="418921"/>
                </a:lnTo>
                <a:lnTo>
                  <a:pt x="66526" y="417450"/>
                </a:lnTo>
                <a:lnTo>
                  <a:pt x="72393" y="419101"/>
                </a:lnTo>
                <a:lnTo>
                  <a:pt x="72479" y="413373"/>
                </a:lnTo>
                <a:lnTo>
                  <a:pt x="68441" y="410709"/>
                </a:lnTo>
                <a:lnTo>
                  <a:pt x="62552" y="410619"/>
                </a:lnTo>
                <a:lnTo>
                  <a:pt x="58063" y="407946"/>
                </a:lnTo>
                <a:lnTo>
                  <a:pt x="58112" y="404822"/>
                </a:lnTo>
                <a:lnTo>
                  <a:pt x="51310" y="405235"/>
                </a:lnTo>
                <a:lnTo>
                  <a:pt x="48660" y="401027"/>
                </a:lnTo>
                <a:lnTo>
                  <a:pt x="44492" y="406689"/>
                </a:lnTo>
                <a:lnTo>
                  <a:pt x="42748" y="402494"/>
                </a:lnTo>
                <a:lnTo>
                  <a:pt x="35102" y="399244"/>
                </a:lnTo>
                <a:lnTo>
                  <a:pt x="37050" y="390942"/>
                </a:lnTo>
                <a:lnTo>
                  <a:pt x="36308" y="381033"/>
                </a:lnTo>
                <a:lnTo>
                  <a:pt x="54560" y="371429"/>
                </a:lnTo>
                <a:lnTo>
                  <a:pt x="52792" y="368796"/>
                </a:lnTo>
                <a:lnTo>
                  <a:pt x="45164" y="365027"/>
                </a:lnTo>
                <a:lnTo>
                  <a:pt x="48856" y="360397"/>
                </a:lnTo>
                <a:lnTo>
                  <a:pt x="52037" y="359406"/>
                </a:lnTo>
                <a:lnTo>
                  <a:pt x="55800" y="350086"/>
                </a:lnTo>
                <a:lnTo>
                  <a:pt x="59866" y="350149"/>
                </a:lnTo>
                <a:lnTo>
                  <a:pt x="58157" y="343870"/>
                </a:lnTo>
                <a:lnTo>
                  <a:pt x="62666" y="344461"/>
                </a:lnTo>
                <a:lnTo>
                  <a:pt x="62754" y="338730"/>
                </a:lnTo>
                <a:lnTo>
                  <a:pt x="67746" y="337243"/>
                </a:lnTo>
                <a:lnTo>
                  <a:pt x="68752" y="330483"/>
                </a:lnTo>
                <a:lnTo>
                  <a:pt x="62060" y="325169"/>
                </a:lnTo>
                <a:lnTo>
                  <a:pt x="59336" y="326169"/>
                </a:lnTo>
                <a:lnTo>
                  <a:pt x="52681" y="318767"/>
                </a:lnTo>
                <a:lnTo>
                  <a:pt x="55454" y="314641"/>
                </a:lnTo>
                <a:lnTo>
                  <a:pt x="60433" y="313677"/>
                </a:lnTo>
                <a:lnTo>
                  <a:pt x="59717" y="301676"/>
                </a:lnTo>
                <a:lnTo>
                  <a:pt x="55757" y="295358"/>
                </a:lnTo>
                <a:lnTo>
                  <a:pt x="58978" y="291238"/>
                </a:lnTo>
                <a:lnTo>
                  <a:pt x="56790" y="287033"/>
                </a:lnTo>
                <a:lnTo>
                  <a:pt x="61852" y="280334"/>
                </a:lnTo>
                <a:lnTo>
                  <a:pt x="53325" y="278115"/>
                </a:lnTo>
                <a:lnTo>
                  <a:pt x="53325" y="278115"/>
                </a:lnTo>
                <a:lnTo>
                  <a:pt x="56978" y="275044"/>
                </a:lnTo>
                <a:lnTo>
                  <a:pt x="54342" y="270831"/>
                </a:lnTo>
                <a:lnTo>
                  <a:pt x="50755" y="269731"/>
                </a:lnTo>
                <a:lnTo>
                  <a:pt x="49930" y="265025"/>
                </a:lnTo>
                <a:lnTo>
                  <a:pt x="53590" y="261433"/>
                </a:lnTo>
                <a:lnTo>
                  <a:pt x="54564" y="256755"/>
                </a:lnTo>
                <a:lnTo>
                  <a:pt x="50538" y="255126"/>
                </a:lnTo>
                <a:lnTo>
                  <a:pt x="51030" y="252527"/>
                </a:lnTo>
                <a:lnTo>
                  <a:pt x="55522" y="253120"/>
                </a:lnTo>
                <a:lnTo>
                  <a:pt x="59620" y="250055"/>
                </a:lnTo>
                <a:lnTo>
                  <a:pt x="53780" y="249441"/>
                </a:lnTo>
                <a:lnTo>
                  <a:pt x="58802" y="244826"/>
                </a:lnTo>
                <a:lnTo>
                  <a:pt x="62369" y="246968"/>
                </a:lnTo>
                <a:lnTo>
                  <a:pt x="59767" y="240669"/>
                </a:lnTo>
                <a:lnTo>
                  <a:pt x="61663" y="234440"/>
                </a:lnTo>
                <a:lnTo>
                  <a:pt x="70222" y="233528"/>
                </a:lnTo>
                <a:lnTo>
                  <a:pt x="71058" y="237713"/>
                </a:lnTo>
                <a:lnTo>
                  <a:pt x="79664" y="233669"/>
                </a:lnTo>
                <a:lnTo>
                  <a:pt x="83262" y="233722"/>
                </a:lnTo>
                <a:lnTo>
                  <a:pt x="84709" y="226962"/>
                </a:lnTo>
                <a:lnTo>
                  <a:pt x="82592" y="218064"/>
                </a:lnTo>
                <a:lnTo>
                  <a:pt x="82668" y="212848"/>
                </a:lnTo>
                <a:lnTo>
                  <a:pt x="87693" y="207182"/>
                </a:lnTo>
                <a:lnTo>
                  <a:pt x="91226" y="211407"/>
                </a:lnTo>
                <a:lnTo>
                  <a:pt x="93554" y="205702"/>
                </a:lnTo>
                <a:lnTo>
                  <a:pt x="99169" y="189607"/>
                </a:lnTo>
                <a:lnTo>
                  <a:pt x="109982" y="186625"/>
                </a:lnTo>
                <a:lnTo>
                  <a:pt x="115346" y="188262"/>
                </a:lnTo>
                <a:lnTo>
                  <a:pt x="116299" y="184101"/>
                </a:lnTo>
                <a:lnTo>
                  <a:pt x="109170" y="180352"/>
                </a:lnTo>
                <a:lnTo>
                  <a:pt x="106129" y="173005"/>
                </a:lnTo>
                <a:lnTo>
                  <a:pt x="100314" y="171882"/>
                </a:lnTo>
                <a:lnTo>
                  <a:pt x="102650" y="165130"/>
                </a:lnTo>
                <a:lnTo>
                  <a:pt x="95917" y="165558"/>
                </a:lnTo>
                <a:lnTo>
                  <a:pt x="96888" y="160353"/>
                </a:lnTo>
                <a:lnTo>
                  <a:pt x="89268" y="160244"/>
                </a:lnTo>
                <a:lnTo>
                  <a:pt x="87595" y="151870"/>
                </a:lnTo>
                <a:lnTo>
                  <a:pt x="88575" y="146143"/>
                </a:lnTo>
                <a:lnTo>
                  <a:pt x="93480" y="147779"/>
                </a:lnTo>
                <a:lnTo>
                  <a:pt x="94495" y="139442"/>
                </a:lnTo>
                <a:lnTo>
                  <a:pt x="98937" y="142115"/>
                </a:lnTo>
                <a:lnTo>
                  <a:pt x="101624" y="142152"/>
                </a:lnTo>
                <a:lnTo>
                  <a:pt x="99949" y="133777"/>
                </a:lnTo>
                <a:lnTo>
                  <a:pt x="103192" y="125992"/>
                </a:lnTo>
                <a:lnTo>
                  <a:pt x="101423" y="124402"/>
                </a:lnTo>
                <a:lnTo>
                  <a:pt x="105162" y="112969"/>
                </a:lnTo>
                <a:lnTo>
                  <a:pt x="110082" y="113036"/>
                </a:lnTo>
                <a:lnTo>
                  <a:pt x="110579" y="109389"/>
                </a:lnTo>
                <a:lnTo>
                  <a:pt x="104339" y="107737"/>
                </a:lnTo>
                <a:lnTo>
                  <a:pt x="104375" y="105127"/>
                </a:lnTo>
                <a:lnTo>
                  <a:pt x="113822" y="101079"/>
                </a:lnTo>
                <a:lnTo>
                  <a:pt x="116547" y="97983"/>
                </a:lnTo>
                <a:lnTo>
                  <a:pt x="123178" y="103813"/>
                </a:lnTo>
                <a:lnTo>
                  <a:pt x="128063" y="106487"/>
                </a:lnTo>
                <a:lnTo>
                  <a:pt x="133358" y="112296"/>
                </a:lnTo>
                <a:lnTo>
                  <a:pt x="134200" y="116483"/>
                </a:lnTo>
                <a:lnTo>
                  <a:pt x="138266" y="113402"/>
                </a:lnTo>
                <a:lnTo>
                  <a:pt x="144958" y="115050"/>
                </a:lnTo>
                <a:lnTo>
                  <a:pt x="148506" y="117703"/>
                </a:lnTo>
                <a:lnTo>
                  <a:pt x="154353" y="115161"/>
                </a:lnTo>
                <a:lnTo>
                  <a:pt x="153525" y="109409"/>
                </a:lnTo>
                <a:lnTo>
                  <a:pt x="155418" y="100556"/>
                </a:lnTo>
                <a:lnTo>
                  <a:pt x="152778" y="96871"/>
                </a:lnTo>
                <a:lnTo>
                  <a:pt x="154652" y="89583"/>
                </a:lnTo>
                <a:lnTo>
                  <a:pt x="160086" y="83380"/>
                </a:lnTo>
                <a:lnTo>
                  <a:pt x="163208" y="83938"/>
                </a:lnTo>
                <a:lnTo>
                  <a:pt x="167282" y="79285"/>
                </a:lnTo>
                <a:lnTo>
                  <a:pt x="172642" y="79344"/>
                </a:lnTo>
                <a:lnTo>
                  <a:pt x="173582" y="75177"/>
                </a:lnTo>
                <a:lnTo>
                  <a:pt x="171841" y="70980"/>
                </a:lnTo>
                <a:lnTo>
                  <a:pt x="171051" y="61572"/>
                </a:lnTo>
                <a:lnTo>
                  <a:pt x="173763" y="58469"/>
                </a:lnTo>
                <a:lnTo>
                  <a:pt x="173809" y="54291"/>
                </a:lnTo>
                <a:lnTo>
                  <a:pt x="170343" y="44853"/>
                </a:lnTo>
                <a:lnTo>
                  <a:pt x="167672" y="44301"/>
                </a:lnTo>
                <a:lnTo>
                  <a:pt x="170406" y="39108"/>
                </a:lnTo>
                <a:lnTo>
                  <a:pt x="174866" y="39157"/>
                </a:lnTo>
                <a:lnTo>
                  <a:pt x="178924" y="35022"/>
                </a:lnTo>
                <a:lnTo>
                  <a:pt x="182612" y="23571"/>
                </a:lnTo>
                <a:lnTo>
                  <a:pt x="181765" y="19383"/>
                </a:lnTo>
                <a:lnTo>
                  <a:pt x="178212" y="18301"/>
                </a:lnTo>
                <a:lnTo>
                  <a:pt x="178257" y="14122"/>
                </a:lnTo>
                <a:lnTo>
                  <a:pt x="171603" y="11438"/>
                </a:lnTo>
                <a:lnTo>
                  <a:pt x="174395" y="499"/>
                </a:lnTo>
                <a:lnTo>
                  <a:pt x="176626" y="0"/>
                </a:lnTo>
                <a:lnTo>
                  <a:pt x="176130" y="4696"/>
                </a:lnTo>
                <a:lnTo>
                  <a:pt x="185020" y="6358"/>
                </a:lnTo>
                <a:lnTo>
                  <a:pt x="186296" y="12118"/>
                </a:lnTo>
                <a:lnTo>
                  <a:pt x="192045" y="16355"/>
                </a:lnTo>
                <a:lnTo>
                  <a:pt x="199609" y="17476"/>
                </a:lnTo>
                <a:lnTo>
                  <a:pt x="201796" y="21676"/>
                </a:lnTo>
                <a:lnTo>
                  <a:pt x="207193" y="16504"/>
                </a:lnTo>
                <a:lnTo>
                  <a:pt x="215639" y="18672"/>
                </a:lnTo>
                <a:lnTo>
                  <a:pt x="216539" y="17636"/>
                </a:lnTo>
                <a:lnTo>
                  <a:pt x="233427" y="23007"/>
                </a:lnTo>
                <a:lnTo>
                  <a:pt x="235629" y="26159"/>
                </a:lnTo>
                <a:lnTo>
                  <a:pt x="239212" y="24099"/>
                </a:lnTo>
                <a:lnTo>
                  <a:pt x="246788" y="24160"/>
                </a:lnTo>
                <a:lnTo>
                  <a:pt x="249434" y="27836"/>
                </a:lnTo>
                <a:lnTo>
                  <a:pt x="255229" y="27880"/>
                </a:lnTo>
                <a:lnTo>
                  <a:pt x="258703" y="40441"/>
                </a:lnTo>
                <a:lnTo>
                  <a:pt x="257773" y="45657"/>
                </a:lnTo>
                <a:lnTo>
                  <a:pt x="266259" y="44151"/>
                </a:lnTo>
                <a:lnTo>
                  <a:pt x="272058" y="44190"/>
                </a:lnTo>
                <a:lnTo>
                  <a:pt x="274717" y="46819"/>
                </a:lnTo>
                <a:lnTo>
                  <a:pt x="272894" y="52552"/>
                </a:lnTo>
                <a:lnTo>
                  <a:pt x="275973" y="59361"/>
                </a:lnTo>
                <a:lnTo>
                  <a:pt x="271042" y="62461"/>
                </a:lnTo>
                <a:lnTo>
                  <a:pt x="274603" y="64052"/>
                </a:lnTo>
                <a:lnTo>
                  <a:pt x="278634" y="61989"/>
                </a:lnTo>
                <a:lnTo>
                  <a:pt x="282182" y="65667"/>
                </a:lnTo>
                <a:lnTo>
                  <a:pt x="287096" y="65176"/>
                </a:lnTo>
                <a:lnTo>
                  <a:pt x="288866" y="67797"/>
                </a:lnTo>
                <a:lnTo>
                  <a:pt x="294670" y="67831"/>
                </a:lnTo>
                <a:lnTo>
                  <a:pt x="294656" y="70442"/>
                </a:lnTo>
                <a:lnTo>
                  <a:pt x="300449" y="72564"/>
                </a:lnTo>
                <a:lnTo>
                  <a:pt x="304884" y="78331"/>
                </a:lnTo>
                <a:lnTo>
                  <a:pt x="307553" y="80434"/>
                </a:lnTo>
                <a:lnTo>
                  <a:pt x="313372" y="78375"/>
                </a:lnTo>
                <a:lnTo>
                  <a:pt x="310721" y="72618"/>
                </a:lnTo>
                <a:lnTo>
                  <a:pt x="314309" y="69503"/>
                </a:lnTo>
                <a:lnTo>
                  <a:pt x="317482" y="59597"/>
                </a:lnTo>
                <a:lnTo>
                  <a:pt x="315278" y="53842"/>
                </a:lnTo>
                <a:lnTo>
                  <a:pt x="318405" y="53335"/>
                </a:lnTo>
                <a:lnTo>
                  <a:pt x="325975" y="57025"/>
                </a:lnTo>
                <a:lnTo>
                  <a:pt x="327746" y="60166"/>
                </a:lnTo>
                <a:lnTo>
                  <a:pt x="335334" y="60198"/>
                </a:lnTo>
                <a:lnTo>
                  <a:pt x="335325" y="62287"/>
                </a:lnTo>
                <a:lnTo>
                  <a:pt x="342004" y="67013"/>
                </a:lnTo>
                <a:lnTo>
                  <a:pt x="346468" y="67029"/>
                </a:lnTo>
                <a:lnTo>
                  <a:pt x="350465" y="73309"/>
                </a:lnTo>
                <a:lnTo>
                  <a:pt x="357176" y="69676"/>
                </a:lnTo>
                <a:lnTo>
                  <a:pt x="358082" y="65502"/>
                </a:lnTo>
                <a:lnTo>
                  <a:pt x="361656" y="64468"/>
                </a:lnTo>
                <a:lnTo>
                  <a:pt x="363427" y="69695"/>
                </a:lnTo>
                <a:lnTo>
                  <a:pt x="370118" y="72324"/>
                </a:lnTo>
                <a:lnTo>
                  <a:pt x="372822" y="62409"/>
                </a:lnTo>
                <a:lnTo>
                  <a:pt x="376846" y="59808"/>
                </a:lnTo>
                <a:lnTo>
                  <a:pt x="387114" y="58785"/>
                </a:lnTo>
                <a:lnTo>
                  <a:pt x="392475" y="55661"/>
                </a:lnTo>
                <a:lnTo>
                  <a:pt x="399167" y="57238"/>
                </a:lnTo>
                <a:lnTo>
                  <a:pt x="403180" y="59853"/>
                </a:lnTo>
                <a:lnTo>
                  <a:pt x="405851" y="66645"/>
                </a:lnTo>
                <a:lnTo>
                  <a:pt x="411651" y="72394"/>
                </a:lnTo>
                <a:lnTo>
                  <a:pt x="418349" y="73965"/>
                </a:lnTo>
                <a:lnTo>
                  <a:pt x="423259" y="79711"/>
                </a:lnTo>
                <a:lnTo>
                  <a:pt x="423259" y="82844"/>
                </a:lnTo>
                <a:lnTo>
                  <a:pt x="427725" y="89632"/>
                </a:lnTo>
                <a:lnTo>
                  <a:pt x="425041" y="101639"/>
                </a:lnTo>
                <a:lnTo>
                  <a:pt x="425934" y="107382"/>
                </a:lnTo>
                <a:lnTo>
                  <a:pt x="424145" y="108947"/>
                </a:lnTo>
                <a:lnTo>
                  <a:pt x="419219" y="119908"/>
                </a:lnTo>
                <a:lnTo>
                  <a:pt x="422796" y="128261"/>
                </a:lnTo>
                <a:lnTo>
                  <a:pt x="417420" y="134521"/>
                </a:lnTo>
                <a:lnTo>
                  <a:pt x="410700" y="138692"/>
                </a:lnTo>
                <a:lnTo>
                  <a:pt x="410689" y="152783"/>
                </a:lnTo>
                <a:lnTo>
                  <a:pt x="417412" y="150178"/>
                </a:lnTo>
                <a:lnTo>
                  <a:pt x="421891" y="153312"/>
                </a:lnTo>
                <a:lnTo>
                  <a:pt x="420991" y="163226"/>
                </a:lnTo>
                <a:lnTo>
                  <a:pt x="422782" y="169489"/>
                </a:lnTo>
                <a:lnTo>
                  <a:pt x="422776" y="183577"/>
                </a:lnTo>
                <a:lnTo>
                  <a:pt x="420083" y="186706"/>
                </a:lnTo>
                <a:lnTo>
                  <a:pt x="415595" y="187747"/>
                </a:lnTo>
                <a:lnTo>
                  <a:pt x="420977" y="195576"/>
                </a:lnTo>
                <a:lnTo>
                  <a:pt x="433546" y="198708"/>
                </a:lnTo>
                <a:lnTo>
                  <a:pt x="438937" y="207053"/>
                </a:lnTo>
                <a:lnTo>
                  <a:pt x="444777" y="209659"/>
                </a:lnTo>
                <a:lnTo>
                  <a:pt x="448374" y="213830"/>
                </a:lnTo>
                <a:lnTo>
                  <a:pt x="456457" y="211214"/>
                </a:lnTo>
                <a:lnTo>
                  <a:pt x="459156" y="214341"/>
                </a:lnTo>
                <a:lnTo>
                  <a:pt x="463644" y="210162"/>
                </a:lnTo>
                <a:lnTo>
                  <a:pt x="469483" y="210154"/>
                </a:lnTo>
                <a:close/>
              </a:path>
            </a:pathLst>
          </a:custGeom>
          <a:solidFill>
            <a:srgbClr val="FFD8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818" name="M32">
            <a:extLst>
              <a:ext uri="{FF2B5EF4-FFF2-40B4-BE49-F238E27FC236}">
                <a16:creationId xmlns:a16="http://schemas.microsoft.com/office/drawing/2014/main" id="{64AD7BFD-4BBB-447E-802F-5A706E728536}"/>
              </a:ext>
            </a:extLst>
          </p:cNvPr>
          <p:cNvSpPr/>
          <p:nvPr/>
        </p:nvSpPr>
        <p:spPr>
          <a:xfrm>
            <a:off x="8237965" y="3271924"/>
            <a:ext cx="147189" cy="250776"/>
          </a:xfrm>
          <a:custGeom>
            <a:avLst/>
            <a:gdLst/>
            <a:ahLst/>
            <a:cxnLst/>
            <a:rect l="0" t="0" r="0" b="0"/>
            <a:pathLst>
              <a:path w="170991" h="278079">
                <a:moveTo>
                  <a:pt x="148322" y="3494"/>
                </a:moveTo>
                <a:lnTo>
                  <a:pt x="149883" y="12291"/>
                </a:lnTo>
                <a:lnTo>
                  <a:pt x="153053" y="14139"/>
                </a:lnTo>
                <a:lnTo>
                  <a:pt x="155779" y="21269"/>
                </a:lnTo>
                <a:lnTo>
                  <a:pt x="155723" y="25997"/>
                </a:lnTo>
                <a:lnTo>
                  <a:pt x="149174" y="46985"/>
                </a:lnTo>
                <a:lnTo>
                  <a:pt x="161596" y="45473"/>
                </a:lnTo>
                <a:lnTo>
                  <a:pt x="161596" y="45473"/>
                </a:lnTo>
                <a:lnTo>
                  <a:pt x="162053" y="51210"/>
                </a:lnTo>
                <a:lnTo>
                  <a:pt x="166560" y="53475"/>
                </a:lnTo>
                <a:lnTo>
                  <a:pt x="168699" y="74823"/>
                </a:lnTo>
                <a:lnTo>
                  <a:pt x="167144" y="77047"/>
                </a:lnTo>
                <a:lnTo>
                  <a:pt x="167809" y="85392"/>
                </a:lnTo>
                <a:lnTo>
                  <a:pt x="169948" y="90470"/>
                </a:lnTo>
                <a:lnTo>
                  <a:pt x="167614" y="93806"/>
                </a:lnTo>
                <a:lnTo>
                  <a:pt x="168030" y="99021"/>
                </a:lnTo>
                <a:lnTo>
                  <a:pt x="170990" y="103509"/>
                </a:lnTo>
                <a:lnTo>
                  <a:pt x="169933" y="111992"/>
                </a:lnTo>
                <a:lnTo>
                  <a:pt x="165192" y="112370"/>
                </a:lnTo>
                <a:lnTo>
                  <a:pt x="163675" y="115115"/>
                </a:lnTo>
                <a:lnTo>
                  <a:pt x="165856" y="120715"/>
                </a:lnTo>
                <a:lnTo>
                  <a:pt x="161975" y="121023"/>
                </a:lnTo>
                <a:lnTo>
                  <a:pt x="164513" y="136568"/>
                </a:lnTo>
                <a:lnTo>
                  <a:pt x="164513" y="136568"/>
                </a:lnTo>
                <a:lnTo>
                  <a:pt x="162356" y="136740"/>
                </a:lnTo>
                <a:lnTo>
                  <a:pt x="159771" y="147967"/>
                </a:lnTo>
                <a:lnTo>
                  <a:pt x="157695" y="149181"/>
                </a:lnTo>
                <a:lnTo>
                  <a:pt x="155699" y="140416"/>
                </a:lnTo>
                <a:lnTo>
                  <a:pt x="151774" y="140202"/>
                </a:lnTo>
                <a:lnTo>
                  <a:pt x="150500" y="135054"/>
                </a:lnTo>
                <a:lnTo>
                  <a:pt x="146308" y="136959"/>
                </a:lnTo>
                <a:lnTo>
                  <a:pt x="143739" y="142934"/>
                </a:lnTo>
                <a:lnTo>
                  <a:pt x="138373" y="146504"/>
                </a:lnTo>
                <a:lnTo>
                  <a:pt x="137095" y="152377"/>
                </a:lnTo>
                <a:lnTo>
                  <a:pt x="129633" y="151385"/>
                </a:lnTo>
                <a:lnTo>
                  <a:pt x="126327" y="147969"/>
                </a:lnTo>
                <a:lnTo>
                  <a:pt x="122104" y="138326"/>
                </a:lnTo>
                <a:lnTo>
                  <a:pt x="118692" y="139115"/>
                </a:lnTo>
                <a:lnTo>
                  <a:pt x="119096" y="144332"/>
                </a:lnTo>
                <a:lnTo>
                  <a:pt x="116668" y="146619"/>
                </a:lnTo>
                <a:lnTo>
                  <a:pt x="118218" y="155421"/>
                </a:lnTo>
                <a:lnTo>
                  <a:pt x="120350" y="160504"/>
                </a:lnTo>
                <a:lnTo>
                  <a:pt x="119728" y="163701"/>
                </a:lnTo>
                <a:lnTo>
                  <a:pt x="124641" y="182214"/>
                </a:lnTo>
                <a:lnTo>
                  <a:pt x="120398" y="183592"/>
                </a:lnTo>
                <a:lnTo>
                  <a:pt x="120883" y="189852"/>
                </a:lnTo>
                <a:lnTo>
                  <a:pt x="113098" y="190454"/>
                </a:lnTo>
                <a:lnTo>
                  <a:pt x="106619" y="196725"/>
                </a:lnTo>
                <a:lnTo>
                  <a:pt x="104309" y="206348"/>
                </a:lnTo>
                <a:lnTo>
                  <a:pt x="98769" y="213594"/>
                </a:lnTo>
                <a:lnTo>
                  <a:pt x="97435" y="218943"/>
                </a:lnTo>
                <a:lnTo>
                  <a:pt x="101029" y="231789"/>
                </a:lnTo>
                <a:lnTo>
                  <a:pt x="103082" y="235830"/>
                </a:lnTo>
                <a:lnTo>
                  <a:pt x="106721" y="249196"/>
                </a:lnTo>
                <a:lnTo>
                  <a:pt x="108849" y="248508"/>
                </a:lnTo>
                <a:lnTo>
                  <a:pt x="105385" y="254546"/>
                </a:lnTo>
                <a:lnTo>
                  <a:pt x="101403" y="253801"/>
                </a:lnTo>
                <a:lnTo>
                  <a:pt x="102234" y="258985"/>
                </a:lnTo>
                <a:lnTo>
                  <a:pt x="91708" y="269757"/>
                </a:lnTo>
                <a:lnTo>
                  <a:pt x="90761" y="268779"/>
                </a:lnTo>
                <a:lnTo>
                  <a:pt x="81094" y="273708"/>
                </a:lnTo>
                <a:lnTo>
                  <a:pt x="78803" y="278078"/>
                </a:lnTo>
                <a:lnTo>
                  <a:pt x="74466" y="272632"/>
                </a:lnTo>
                <a:lnTo>
                  <a:pt x="72808" y="273806"/>
                </a:lnTo>
                <a:lnTo>
                  <a:pt x="67720" y="269990"/>
                </a:lnTo>
                <a:lnTo>
                  <a:pt x="65204" y="259684"/>
                </a:lnTo>
                <a:lnTo>
                  <a:pt x="61823" y="249442"/>
                </a:lnTo>
                <a:lnTo>
                  <a:pt x="61511" y="245267"/>
                </a:lnTo>
                <a:lnTo>
                  <a:pt x="57454" y="243471"/>
                </a:lnTo>
                <a:lnTo>
                  <a:pt x="54866" y="232120"/>
                </a:lnTo>
                <a:lnTo>
                  <a:pt x="50896" y="225594"/>
                </a:lnTo>
                <a:lnTo>
                  <a:pt x="44794" y="225522"/>
                </a:lnTo>
                <a:lnTo>
                  <a:pt x="40924" y="232104"/>
                </a:lnTo>
                <a:lnTo>
                  <a:pt x="40596" y="239473"/>
                </a:lnTo>
                <a:lnTo>
                  <a:pt x="45653" y="254840"/>
                </a:lnTo>
                <a:lnTo>
                  <a:pt x="47659" y="258365"/>
                </a:lnTo>
                <a:lnTo>
                  <a:pt x="45605" y="260091"/>
                </a:lnTo>
                <a:lnTo>
                  <a:pt x="40246" y="258387"/>
                </a:lnTo>
                <a:lnTo>
                  <a:pt x="37375" y="254926"/>
                </a:lnTo>
                <a:lnTo>
                  <a:pt x="32591" y="243210"/>
                </a:lnTo>
                <a:lnTo>
                  <a:pt x="31978" y="234860"/>
                </a:lnTo>
                <a:lnTo>
                  <a:pt x="27441" y="220502"/>
                </a:lnTo>
                <a:lnTo>
                  <a:pt x="28982" y="217766"/>
                </a:lnTo>
                <a:lnTo>
                  <a:pt x="25875" y="216945"/>
                </a:lnTo>
                <a:lnTo>
                  <a:pt x="26792" y="211631"/>
                </a:lnTo>
                <a:lnTo>
                  <a:pt x="23418" y="207156"/>
                </a:lnTo>
                <a:lnTo>
                  <a:pt x="22999" y="201415"/>
                </a:lnTo>
                <a:lnTo>
                  <a:pt x="19081" y="195406"/>
                </a:lnTo>
                <a:lnTo>
                  <a:pt x="17250" y="188194"/>
                </a:lnTo>
                <a:lnTo>
                  <a:pt x="9952" y="183478"/>
                </a:lnTo>
                <a:lnTo>
                  <a:pt x="11379" y="179178"/>
                </a:lnTo>
                <a:lnTo>
                  <a:pt x="8709" y="178322"/>
                </a:lnTo>
                <a:lnTo>
                  <a:pt x="5549" y="170682"/>
                </a:lnTo>
                <a:lnTo>
                  <a:pt x="2448" y="169857"/>
                </a:lnTo>
                <a:lnTo>
                  <a:pt x="2520" y="158835"/>
                </a:lnTo>
                <a:lnTo>
                  <a:pt x="8400" y="162081"/>
                </a:lnTo>
                <a:lnTo>
                  <a:pt x="7832" y="154253"/>
                </a:lnTo>
                <a:lnTo>
                  <a:pt x="490" y="154785"/>
                </a:lnTo>
                <a:lnTo>
                  <a:pt x="0" y="148001"/>
                </a:lnTo>
                <a:lnTo>
                  <a:pt x="1501" y="144744"/>
                </a:lnTo>
                <a:lnTo>
                  <a:pt x="6173" y="143357"/>
                </a:lnTo>
                <a:lnTo>
                  <a:pt x="9777" y="145194"/>
                </a:lnTo>
                <a:lnTo>
                  <a:pt x="10071" y="137303"/>
                </a:lnTo>
                <a:lnTo>
                  <a:pt x="13232" y="127105"/>
                </a:lnTo>
                <a:lnTo>
                  <a:pt x="9250" y="120050"/>
                </a:lnTo>
                <a:lnTo>
                  <a:pt x="10443" y="112619"/>
                </a:lnTo>
                <a:lnTo>
                  <a:pt x="15615" y="112242"/>
                </a:lnTo>
                <a:lnTo>
                  <a:pt x="13662" y="109237"/>
                </a:lnTo>
                <a:lnTo>
                  <a:pt x="15043" y="104414"/>
                </a:lnTo>
                <a:lnTo>
                  <a:pt x="18136" y="105237"/>
                </a:lnTo>
                <a:lnTo>
                  <a:pt x="19591" y="101459"/>
                </a:lnTo>
                <a:lnTo>
                  <a:pt x="30554" y="103276"/>
                </a:lnTo>
                <a:lnTo>
                  <a:pt x="29385" y="99165"/>
                </a:lnTo>
                <a:lnTo>
                  <a:pt x="32998" y="89455"/>
                </a:lnTo>
                <a:lnTo>
                  <a:pt x="29246" y="85535"/>
                </a:lnTo>
                <a:lnTo>
                  <a:pt x="28899" y="80839"/>
                </a:lnTo>
                <a:lnTo>
                  <a:pt x="35318" y="79840"/>
                </a:lnTo>
                <a:lnTo>
                  <a:pt x="47680" y="83119"/>
                </a:lnTo>
                <a:lnTo>
                  <a:pt x="54254" y="84202"/>
                </a:lnTo>
                <a:lnTo>
                  <a:pt x="61924" y="82577"/>
                </a:lnTo>
                <a:lnTo>
                  <a:pt x="67086" y="76417"/>
                </a:lnTo>
                <a:lnTo>
                  <a:pt x="65833" y="71265"/>
                </a:lnTo>
                <a:lnTo>
                  <a:pt x="68723" y="63701"/>
                </a:lnTo>
                <a:lnTo>
                  <a:pt x="67468" y="58549"/>
                </a:lnTo>
                <a:lnTo>
                  <a:pt x="70088" y="58876"/>
                </a:lnTo>
                <a:lnTo>
                  <a:pt x="73731" y="66995"/>
                </a:lnTo>
                <a:lnTo>
                  <a:pt x="83981" y="70939"/>
                </a:lnTo>
                <a:lnTo>
                  <a:pt x="84763" y="69830"/>
                </a:lnTo>
                <a:lnTo>
                  <a:pt x="80871" y="52811"/>
                </a:lnTo>
                <a:lnTo>
                  <a:pt x="88538" y="56949"/>
                </a:lnTo>
                <a:lnTo>
                  <a:pt x="96707" y="56323"/>
                </a:lnTo>
                <a:lnTo>
                  <a:pt x="96518" y="59486"/>
                </a:lnTo>
                <a:lnTo>
                  <a:pt x="104282" y="70433"/>
                </a:lnTo>
                <a:lnTo>
                  <a:pt x="106743" y="68669"/>
                </a:lnTo>
                <a:lnTo>
                  <a:pt x="107079" y="61821"/>
                </a:lnTo>
                <a:lnTo>
                  <a:pt x="109698" y="45351"/>
                </a:lnTo>
                <a:lnTo>
                  <a:pt x="105844" y="34630"/>
                </a:lnTo>
                <a:lnTo>
                  <a:pt x="111185" y="31068"/>
                </a:lnTo>
                <a:lnTo>
                  <a:pt x="114086" y="35041"/>
                </a:lnTo>
                <a:lnTo>
                  <a:pt x="117441" y="33731"/>
                </a:lnTo>
                <a:lnTo>
                  <a:pt x="112538" y="26241"/>
                </a:lnTo>
                <a:lnTo>
                  <a:pt x="116711" y="24342"/>
                </a:lnTo>
                <a:lnTo>
                  <a:pt x="121637" y="26582"/>
                </a:lnTo>
                <a:lnTo>
                  <a:pt x="129837" y="26466"/>
                </a:lnTo>
                <a:lnTo>
                  <a:pt x="134477" y="25052"/>
                </a:lnTo>
                <a:lnTo>
                  <a:pt x="137297" y="16959"/>
                </a:lnTo>
                <a:lnTo>
                  <a:pt x="140813" y="17732"/>
                </a:lnTo>
                <a:lnTo>
                  <a:pt x="136577" y="2322"/>
                </a:lnTo>
                <a:lnTo>
                  <a:pt x="139414" y="0"/>
                </a:lnTo>
                <a:close/>
              </a:path>
            </a:pathLst>
          </a:custGeom>
          <a:solidFill>
            <a:srgbClr val="D9EF1C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grpSp>
        <p:nvGrpSpPr>
          <p:cNvPr id="819" name="M33">
            <a:extLst>
              <a:ext uri="{FF2B5EF4-FFF2-40B4-BE49-F238E27FC236}">
                <a16:creationId xmlns:a16="http://schemas.microsoft.com/office/drawing/2014/main" id="{E724DB46-4C89-4087-9685-D7FF67AE5506}"/>
              </a:ext>
            </a:extLst>
          </p:cNvPr>
          <p:cNvGrpSpPr/>
          <p:nvPr/>
        </p:nvGrpSpPr>
        <p:grpSpPr>
          <a:xfrm>
            <a:off x="6463693" y="2420692"/>
            <a:ext cx="936079" cy="1012438"/>
            <a:chOff x="1337664" y="1139170"/>
            <a:chExt cx="1087450" cy="1122666"/>
          </a:xfrm>
        </p:grpSpPr>
        <p:sp>
          <p:nvSpPr>
            <p:cNvPr id="924" name="ID_228">
              <a:extLst>
                <a:ext uri="{FF2B5EF4-FFF2-40B4-BE49-F238E27FC236}">
                  <a16:creationId xmlns:a16="http://schemas.microsoft.com/office/drawing/2014/main" id="{85F6A717-16E0-4CF5-B45C-7E50EA6471AC}"/>
                </a:ext>
              </a:extLst>
            </p:cNvPr>
            <p:cNvSpPr/>
            <p:nvPr/>
          </p:nvSpPr>
          <p:spPr>
            <a:xfrm>
              <a:off x="1815533" y="2070787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solidFill>
              <a:srgbClr val="FFAE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25" name="ID_229">
              <a:extLst>
                <a:ext uri="{FF2B5EF4-FFF2-40B4-BE49-F238E27FC236}">
                  <a16:creationId xmlns:a16="http://schemas.microsoft.com/office/drawing/2014/main" id="{D6BB01AB-5574-46C8-B29C-24426A0E8802}"/>
                </a:ext>
              </a:extLst>
            </p:cNvPr>
            <p:cNvSpPr/>
            <p:nvPr/>
          </p:nvSpPr>
          <p:spPr>
            <a:xfrm>
              <a:off x="1654004" y="2046634"/>
              <a:ext cx="10242" cy="19373"/>
            </a:xfrm>
            <a:custGeom>
              <a:avLst/>
              <a:gdLst/>
              <a:ahLst/>
              <a:cxnLst/>
              <a:rect l="0" t="0" r="0" b="0"/>
              <a:pathLst>
                <a:path w="10242" h="19373">
                  <a:moveTo>
                    <a:pt x="6372" y="19372"/>
                  </a:moveTo>
                  <a:lnTo>
                    <a:pt x="807" y="17780"/>
                  </a:lnTo>
                  <a:lnTo>
                    <a:pt x="824" y="13596"/>
                  </a:lnTo>
                  <a:lnTo>
                    <a:pt x="3823" y="13608"/>
                  </a:lnTo>
                  <a:lnTo>
                    <a:pt x="3847" y="7856"/>
                  </a:lnTo>
                  <a:lnTo>
                    <a:pt x="0" y="5748"/>
                  </a:lnTo>
                  <a:lnTo>
                    <a:pt x="1309" y="0"/>
                  </a:lnTo>
                  <a:lnTo>
                    <a:pt x="5552" y="9954"/>
                  </a:lnTo>
                  <a:lnTo>
                    <a:pt x="10241" y="16248"/>
                  </a:lnTo>
                  <a:close/>
                </a:path>
              </a:pathLst>
            </a:custGeom>
            <a:solidFill>
              <a:srgbClr val="FFAE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26" name="ID_230">
              <a:extLst>
                <a:ext uri="{FF2B5EF4-FFF2-40B4-BE49-F238E27FC236}">
                  <a16:creationId xmlns:a16="http://schemas.microsoft.com/office/drawing/2014/main" id="{30C12D77-F635-4852-A8CF-4BBD2CB58B97}"/>
                </a:ext>
              </a:extLst>
            </p:cNvPr>
            <p:cNvSpPr/>
            <p:nvPr/>
          </p:nvSpPr>
          <p:spPr>
            <a:xfrm>
              <a:off x="1656197" y="2039839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solidFill>
              <a:srgbClr val="FFAE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27" name="ID_231">
              <a:extLst>
                <a:ext uri="{FF2B5EF4-FFF2-40B4-BE49-F238E27FC236}">
                  <a16:creationId xmlns:a16="http://schemas.microsoft.com/office/drawing/2014/main" id="{381102BD-3856-435A-AEB3-797530893968}"/>
                </a:ext>
              </a:extLst>
            </p:cNvPr>
            <p:cNvSpPr/>
            <p:nvPr/>
          </p:nvSpPr>
          <p:spPr>
            <a:xfrm>
              <a:off x="1337664" y="1139170"/>
              <a:ext cx="1087450" cy="1122666"/>
            </a:xfrm>
            <a:custGeom>
              <a:avLst/>
              <a:gdLst/>
              <a:ahLst/>
              <a:cxnLst/>
              <a:rect l="0" t="0" r="0" b="0"/>
              <a:pathLst>
                <a:path w="1087450" h="1122666">
                  <a:moveTo>
                    <a:pt x="84527" y="5264"/>
                  </a:moveTo>
                  <a:lnTo>
                    <a:pt x="84527" y="5264"/>
                  </a:lnTo>
                  <a:lnTo>
                    <a:pt x="84527" y="5264"/>
                  </a:lnTo>
                  <a:lnTo>
                    <a:pt x="91395" y="13672"/>
                  </a:lnTo>
                  <a:lnTo>
                    <a:pt x="112222" y="24870"/>
                  </a:lnTo>
                  <a:lnTo>
                    <a:pt x="121638" y="28632"/>
                  </a:lnTo>
                  <a:lnTo>
                    <a:pt x="116560" y="38949"/>
                  </a:lnTo>
                  <a:lnTo>
                    <a:pt x="109408" y="49758"/>
                  </a:lnTo>
                  <a:lnTo>
                    <a:pt x="103140" y="55903"/>
                  </a:lnTo>
                  <a:lnTo>
                    <a:pt x="101521" y="53802"/>
                  </a:lnTo>
                  <a:lnTo>
                    <a:pt x="96854" y="63085"/>
                  </a:lnTo>
                  <a:lnTo>
                    <a:pt x="98451" y="66745"/>
                  </a:lnTo>
                  <a:lnTo>
                    <a:pt x="92580" y="73414"/>
                  </a:lnTo>
                  <a:lnTo>
                    <a:pt x="94177" y="77074"/>
                  </a:lnTo>
                  <a:lnTo>
                    <a:pt x="90395" y="81695"/>
                  </a:lnTo>
                  <a:lnTo>
                    <a:pt x="92405" y="85362"/>
                  </a:lnTo>
                  <a:lnTo>
                    <a:pt x="87758" y="92569"/>
                  </a:lnTo>
                  <a:lnTo>
                    <a:pt x="92253" y="95753"/>
                  </a:lnTo>
                  <a:lnTo>
                    <a:pt x="93792" y="103571"/>
                  </a:lnTo>
                  <a:lnTo>
                    <a:pt x="97028" y="108296"/>
                  </a:lnTo>
                  <a:lnTo>
                    <a:pt x="95211" y="119706"/>
                  </a:lnTo>
                  <a:lnTo>
                    <a:pt x="101367" y="122913"/>
                  </a:lnTo>
                  <a:lnTo>
                    <a:pt x="100502" y="125500"/>
                  </a:lnTo>
                  <a:lnTo>
                    <a:pt x="106683" y="127147"/>
                  </a:lnTo>
                  <a:lnTo>
                    <a:pt x="112527" y="123068"/>
                  </a:lnTo>
                  <a:lnTo>
                    <a:pt x="115421" y="123108"/>
                  </a:lnTo>
                  <a:lnTo>
                    <a:pt x="118770" y="120033"/>
                  </a:lnTo>
                  <a:lnTo>
                    <a:pt x="123296" y="121653"/>
                  </a:lnTo>
                  <a:lnTo>
                    <a:pt x="121608" y="124230"/>
                  </a:lnTo>
                  <a:lnTo>
                    <a:pt x="121608" y="124230"/>
                  </a:lnTo>
                  <a:lnTo>
                    <a:pt x="121608" y="124230"/>
                  </a:lnTo>
                  <a:lnTo>
                    <a:pt x="121608" y="124230"/>
                  </a:lnTo>
                  <a:lnTo>
                    <a:pt x="125702" y="127403"/>
                  </a:lnTo>
                  <a:lnTo>
                    <a:pt x="126393" y="137811"/>
                  </a:lnTo>
                  <a:lnTo>
                    <a:pt x="122670" y="137762"/>
                  </a:lnTo>
                  <a:lnTo>
                    <a:pt x="122622" y="141401"/>
                  </a:lnTo>
                  <a:lnTo>
                    <a:pt x="122622" y="141401"/>
                  </a:lnTo>
                  <a:lnTo>
                    <a:pt x="122622" y="141401"/>
                  </a:lnTo>
                  <a:lnTo>
                    <a:pt x="122622" y="141401"/>
                  </a:lnTo>
                  <a:lnTo>
                    <a:pt x="127166" y="141980"/>
                  </a:lnTo>
                  <a:lnTo>
                    <a:pt x="126271" y="147169"/>
                  </a:lnTo>
                  <a:lnTo>
                    <a:pt x="134955" y="147800"/>
                  </a:lnTo>
                  <a:lnTo>
                    <a:pt x="135868" y="141052"/>
                  </a:lnTo>
                  <a:lnTo>
                    <a:pt x="140432" y="140069"/>
                  </a:lnTo>
                  <a:lnTo>
                    <a:pt x="142137" y="135930"/>
                  </a:lnTo>
                  <a:lnTo>
                    <a:pt x="148410" y="130287"/>
                  </a:lnTo>
                  <a:lnTo>
                    <a:pt x="149268" y="127698"/>
                  </a:lnTo>
                  <a:lnTo>
                    <a:pt x="153002" y="126703"/>
                  </a:lnTo>
                  <a:lnTo>
                    <a:pt x="157197" y="121553"/>
                  </a:lnTo>
                  <a:lnTo>
                    <a:pt x="160935" y="120037"/>
                  </a:lnTo>
                  <a:lnTo>
                    <a:pt x="162558" y="122655"/>
                  </a:lnTo>
                  <a:lnTo>
                    <a:pt x="172995" y="113414"/>
                  </a:lnTo>
                  <a:lnTo>
                    <a:pt x="176786" y="106698"/>
                  </a:lnTo>
                  <a:lnTo>
                    <a:pt x="184586" y="111458"/>
                  </a:lnTo>
                  <a:lnTo>
                    <a:pt x="198588" y="116277"/>
                  </a:lnTo>
                  <a:lnTo>
                    <a:pt x="201022" y="120979"/>
                  </a:lnTo>
                  <a:lnTo>
                    <a:pt x="201740" y="132422"/>
                  </a:lnTo>
                  <a:lnTo>
                    <a:pt x="208683" y="141846"/>
                  </a:lnTo>
                  <a:lnTo>
                    <a:pt x="214838" y="147622"/>
                  </a:lnTo>
                  <a:lnTo>
                    <a:pt x="219786" y="149746"/>
                  </a:lnTo>
                  <a:lnTo>
                    <a:pt x="227593" y="156573"/>
                  </a:lnTo>
                  <a:lnTo>
                    <a:pt x="232147" y="156611"/>
                  </a:lnTo>
                  <a:lnTo>
                    <a:pt x="240797" y="162400"/>
                  </a:lnTo>
                  <a:lnTo>
                    <a:pt x="254026" y="165620"/>
                  </a:lnTo>
                  <a:lnTo>
                    <a:pt x="259414" y="165138"/>
                  </a:lnTo>
                  <a:lnTo>
                    <a:pt x="256497" y="167718"/>
                  </a:lnTo>
                  <a:lnTo>
                    <a:pt x="254795" y="173947"/>
                  </a:lnTo>
                  <a:lnTo>
                    <a:pt x="247697" y="181178"/>
                  </a:lnTo>
                  <a:lnTo>
                    <a:pt x="244397" y="179072"/>
                  </a:lnTo>
                  <a:lnTo>
                    <a:pt x="241456" y="184251"/>
                  </a:lnTo>
                  <a:lnTo>
                    <a:pt x="236482" y="184212"/>
                  </a:lnTo>
                  <a:lnTo>
                    <a:pt x="231896" y="187297"/>
                  </a:lnTo>
                  <a:lnTo>
                    <a:pt x="231041" y="190411"/>
                  </a:lnTo>
                  <a:lnTo>
                    <a:pt x="237236" y="193583"/>
                  </a:lnTo>
                  <a:lnTo>
                    <a:pt x="244646" y="200924"/>
                  </a:lnTo>
                  <a:lnTo>
                    <a:pt x="249224" y="198877"/>
                  </a:lnTo>
                  <a:lnTo>
                    <a:pt x="256203" y="209334"/>
                  </a:lnTo>
                  <a:lnTo>
                    <a:pt x="256985" y="216104"/>
                  </a:lnTo>
                  <a:lnTo>
                    <a:pt x="262365" y="218743"/>
                  </a:lnTo>
                  <a:lnTo>
                    <a:pt x="265706" y="215643"/>
                  </a:lnTo>
                  <a:lnTo>
                    <a:pt x="271050" y="224005"/>
                  </a:lnTo>
                  <a:lnTo>
                    <a:pt x="274800" y="221947"/>
                  </a:lnTo>
                  <a:lnTo>
                    <a:pt x="271901" y="220888"/>
                  </a:lnTo>
                  <a:lnTo>
                    <a:pt x="275676" y="214667"/>
                  </a:lnTo>
                  <a:lnTo>
                    <a:pt x="283527" y="220958"/>
                  </a:lnTo>
                  <a:lnTo>
                    <a:pt x="288919" y="222030"/>
                  </a:lnTo>
                  <a:lnTo>
                    <a:pt x="291388" y="226207"/>
                  </a:lnTo>
                  <a:lnTo>
                    <a:pt x="290107" y="232445"/>
                  </a:lnTo>
                  <a:lnTo>
                    <a:pt x="293827" y="236109"/>
                  </a:lnTo>
                  <a:lnTo>
                    <a:pt x="292143" y="240264"/>
                  </a:lnTo>
                  <a:lnTo>
                    <a:pt x="294625" y="242359"/>
                  </a:lnTo>
                  <a:lnTo>
                    <a:pt x="299213" y="239260"/>
                  </a:lnTo>
                  <a:lnTo>
                    <a:pt x="304595" y="243451"/>
                  </a:lnTo>
                  <a:lnTo>
                    <a:pt x="312452" y="252338"/>
                  </a:lnTo>
                  <a:lnTo>
                    <a:pt x="321185" y="252375"/>
                  </a:lnTo>
                  <a:lnTo>
                    <a:pt x="327824" y="256045"/>
                  </a:lnTo>
                  <a:lnTo>
                    <a:pt x="326958" y="264893"/>
                  </a:lnTo>
                  <a:lnTo>
                    <a:pt x="328191" y="269063"/>
                  </a:lnTo>
                  <a:lnTo>
                    <a:pt x="343593" y="267553"/>
                  </a:lnTo>
                  <a:lnTo>
                    <a:pt x="346519" y="262876"/>
                  </a:lnTo>
                  <a:lnTo>
                    <a:pt x="349007" y="266007"/>
                  </a:lnTo>
                  <a:lnTo>
                    <a:pt x="348992" y="271214"/>
                  </a:lnTo>
                  <a:lnTo>
                    <a:pt x="357742" y="267072"/>
                  </a:lnTo>
                  <a:lnTo>
                    <a:pt x="363143" y="270729"/>
                  </a:lnTo>
                  <a:lnTo>
                    <a:pt x="371057" y="267100"/>
                  </a:lnTo>
                  <a:lnTo>
                    <a:pt x="371893" y="265019"/>
                  </a:lnTo>
                  <a:lnTo>
                    <a:pt x="380632" y="263471"/>
                  </a:lnTo>
                  <a:lnTo>
                    <a:pt x="384373" y="266599"/>
                  </a:lnTo>
                  <a:lnTo>
                    <a:pt x="384364" y="273368"/>
                  </a:lnTo>
                  <a:lnTo>
                    <a:pt x="381860" y="278572"/>
                  </a:lnTo>
                  <a:lnTo>
                    <a:pt x="386025" y="277015"/>
                  </a:lnTo>
                  <a:lnTo>
                    <a:pt x="388529" y="270770"/>
                  </a:lnTo>
                  <a:lnTo>
                    <a:pt x="392275" y="271294"/>
                  </a:lnTo>
                  <a:lnTo>
                    <a:pt x="394768" y="275982"/>
                  </a:lnTo>
                  <a:lnTo>
                    <a:pt x="390606" y="275458"/>
                  </a:lnTo>
                  <a:lnTo>
                    <a:pt x="391435" y="279104"/>
                  </a:lnTo>
                  <a:lnTo>
                    <a:pt x="398513" y="278588"/>
                  </a:lnTo>
                  <a:lnTo>
                    <a:pt x="396846" y="281712"/>
                  </a:lnTo>
                  <a:lnTo>
                    <a:pt x="400175" y="284838"/>
                  </a:lnTo>
                  <a:lnTo>
                    <a:pt x="401838" y="291088"/>
                  </a:lnTo>
                  <a:lnTo>
                    <a:pt x="408086" y="293694"/>
                  </a:lnTo>
                  <a:lnTo>
                    <a:pt x="413085" y="291611"/>
                  </a:lnTo>
                  <a:lnTo>
                    <a:pt x="418497" y="281715"/>
                  </a:lnTo>
                  <a:lnTo>
                    <a:pt x="415998" y="279112"/>
                  </a:lnTo>
                  <a:lnTo>
                    <a:pt x="420991" y="272862"/>
                  </a:lnTo>
                  <a:lnTo>
                    <a:pt x="420991" y="272862"/>
                  </a:lnTo>
                  <a:lnTo>
                    <a:pt x="427651" y="273378"/>
                  </a:lnTo>
                  <a:lnTo>
                    <a:pt x="438902" y="283782"/>
                  </a:lnTo>
                  <a:lnTo>
                    <a:pt x="446816" y="285333"/>
                  </a:lnTo>
                  <a:lnTo>
                    <a:pt x="449318" y="287412"/>
                  </a:lnTo>
                  <a:lnTo>
                    <a:pt x="450996" y="293658"/>
                  </a:lnTo>
                  <a:lnTo>
                    <a:pt x="456415" y="295210"/>
                  </a:lnTo>
                  <a:lnTo>
                    <a:pt x="458512" y="301456"/>
                  </a:lnTo>
                  <a:lnTo>
                    <a:pt x="464359" y="306651"/>
                  </a:lnTo>
                  <a:lnTo>
                    <a:pt x="473526" y="305585"/>
                  </a:lnTo>
                  <a:lnTo>
                    <a:pt x="477703" y="308698"/>
                  </a:lnTo>
                  <a:lnTo>
                    <a:pt x="478555" y="314426"/>
                  </a:lnTo>
                  <a:lnTo>
                    <a:pt x="485662" y="319612"/>
                  </a:lnTo>
                  <a:lnTo>
                    <a:pt x="483099" y="301389"/>
                  </a:lnTo>
                  <a:lnTo>
                    <a:pt x="487253" y="297209"/>
                  </a:lnTo>
                  <a:lnTo>
                    <a:pt x="491836" y="297192"/>
                  </a:lnTo>
                  <a:lnTo>
                    <a:pt x="495177" y="299263"/>
                  </a:lnTo>
                  <a:lnTo>
                    <a:pt x="496031" y="304468"/>
                  </a:lnTo>
                  <a:lnTo>
                    <a:pt x="500622" y="306013"/>
                  </a:lnTo>
                  <a:lnTo>
                    <a:pt x="506872" y="305466"/>
                  </a:lnTo>
                  <a:lnTo>
                    <a:pt x="510249" y="314827"/>
                  </a:lnTo>
                  <a:lnTo>
                    <a:pt x="513180" y="317419"/>
                  </a:lnTo>
                  <a:lnTo>
                    <a:pt x="521106" y="317902"/>
                  </a:lnTo>
                  <a:lnTo>
                    <a:pt x="523646" y="325182"/>
                  </a:lnTo>
                  <a:lnTo>
                    <a:pt x="528241" y="326200"/>
                  </a:lnTo>
                  <a:lnTo>
                    <a:pt x="530764" y="329834"/>
                  </a:lnTo>
                  <a:lnTo>
                    <a:pt x="534928" y="328248"/>
                  </a:lnTo>
                  <a:lnTo>
                    <a:pt x="540361" y="329780"/>
                  </a:lnTo>
                  <a:lnTo>
                    <a:pt x="539563" y="336037"/>
                  </a:lnTo>
                  <a:lnTo>
                    <a:pt x="549183" y="339105"/>
                  </a:lnTo>
                  <a:lnTo>
                    <a:pt x="549189" y="340147"/>
                  </a:lnTo>
                  <a:lnTo>
                    <a:pt x="556272" y="338017"/>
                  </a:lnTo>
                  <a:lnTo>
                    <a:pt x="559219" y="341645"/>
                  </a:lnTo>
                  <a:lnTo>
                    <a:pt x="557149" y="344264"/>
                  </a:lnTo>
                  <a:lnTo>
                    <a:pt x="561749" y="345276"/>
                  </a:lnTo>
                  <a:lnTo>
                    <a:pt x="566372" y="349413"/>
                  </a:lnTo>
                  <a:lnTo>
                    <a:pt x="583946" y="353451"/>
                  </a:lnTo>
                  <a:lnTo>
                    <a:pt x="588165" y="358629"/>
                  </a:lnTo>
                  <a:lnTo>
                    <a:pt x="587383" y="365411"/>
                  </a:lnTo>
                  <a:lnTo>
                    <a:pt x="596256" y="376805"/>
                  </a:lnTo>
                  <a:lnTo>
                    <a:pt x="600046" y="379901"/>
                  </a:lnTo>
                  <a:lnTo>
                    <a:pt x="600950" y="387713"/>
                  </a:lnTo>
                  <a:lnTo>
                    <a:pt x="600144" y="391369"/>
                  </a:lnTo>
                  <a:lnTo>
                    <a:pt x="608081" y="389736"/>
                  </a:lnTo>
                  <a:lnTo>
                    <a:pt x="608039" y="385044"/>
                  </a:lnTo>
                  <a:lnTo>
                    <a:pt x="616834" y="386007"/>
                  </a:lnTo>
                  <a:lnTo>
                    <a:pt x="620240" y="392231"/>
                  </a:lnTo>
                  <a:lnTo>
                    <a:pt x="623198" y="395331"/>
                  </a:lnTo>
                  <a:lnTo>
                    <a:pt x="623249" y="400544"/>
                  </a:lnTo>
                  <a:lnTo>
                    <a:pt x="649790" y="415916"/>
                  </a:lnTo>
                  <a:lnTo>
                    <a:pt x="654398" y="415866"/>
                  </a:lnTo>
                  <a:lnTo>
                    <a:pt x="669655" y="430817"/>
                  </a:lnTo>
                  <a:lnTo>
                    <a:pt x="673853" y="431289"/>
                  </a:lnTo>
                  <a:lnTo>
                    <a:pt x="681907" y="438494"/>
                  </a:lnTo>
                  <a:lnTo>
                    <a:pt x="687352" y="437905"/>
                  </a:lnTo>
                  <a:lnTo>
                    <a:pt x="687313" y="434777"/>
                  </a:lnTo>
                  <a:lnTo>
                    <a:pt x="693489" y="425833"/>
                  </a:lnTo>
                  <a:lnTo>
                    <a:pt x="708590" y="426678"/>
                  </a:lnTo>
                  <a:lnTo>
                    <a:pt x="715852" y="436489"/>
                  </a:lnTo>
                  <a:lnTo>
                    <a:pt x="720045" y="436431"/>
                  </a:lnTo>
                  <a:lnTo>
                    <a:pt x="728063" y="439969"/>
                  </a:lnTo>
                  <a:lnTo>
                    <a:pt x="736130" y="446633"/>
                  </a:lnTo>
                  <a:lnTo>
                    <a:pt x="739129" y="450762"/>
                  </a:lnTo>
                  <a:lnTo>
                    <a:pt x="749713" y="456863"/>
                  </a:lnTo>
                  <a:lnTo>
                    <a:pt x="753990" y="462015"/>
                  </a:lnTo>
                  <a:lnTo>
                    <a:pt x="765013" y="468624"/>
                  </a:lnTo>
                  <a:lnTo>
                    <a:pt x="769607" y="466985"/>
                  </a:lnTo>
                  <a:lnTo>
                    <a:pt x="778424" y="466841"/>
                  </a:lnTo>
                  <a:lnTo>
                    <a:pt x="784687" y="464650"/>
                  </a:lnTo>
                  <a:lnTo>
                    <a:pt x="793432" y="460327"/>
                  </a:lnTo>
                  <a:lnTo>
                    <a:pt x="800549" y="459160"/>
                  </a:lnTo>
                  <a:lnTo>
                    <a:pt x="801590" y="470620"/>
                  </a:lnTo>
                  <a:lnTo>
                    <a:pt x="805033" y="475255"/>
                  </a:lnTo>
                  <a:lnTo>
                    <a:pt x="804249" y="478400"/>
                  </a:lnTo>
                  <a:lnTo>
                    <a:pt x="807282" y="483564"/>
                  </a:lnTo>
                  <a:lnTo>
                    <a:pt x="805301" y="490383"/>
                  </a:lnTo>
                  <a:lnTo>
                    <a:pt x="805431" y="497687"/>
                  </a:lnTo>
                  <a:lnTo>
                    <a:pt x="817222" y="498519"/>
                  </a:lnTo>
                  <a:lnTo>
                    <a:pt x="831499" y="497210"/>
                  </a:lnTo>
                  <a:lnTo>
                    <a:pt x="835803" y="502347"/>
                  </a:lnTo>
                  <a:lnTo>
                    <a:pt x="851025" y="506226"/>
                  </a:lnTo>
                  <a:lnTo>
                    <a:pt x="866135" y="504357"/>
                  </a:lnTo>
                  <a:lnTo>
                    <a:pt x="869521" y="505331"/>
                  </a:lnTo>
                  <a:lnTo>
                    <a:pt x="875130" y="512000"/>
                  </a:lnTo>
                  <a:lnTo>
                    <a:pt x="882404" y="517589"/>
                  </a:lnTo>
                  <a:lnTo>
                    <a:pt x="881651" y="521781"/>
                  </a:lnTo>
                  <a:lnTo>
                    <a:pt x="888054" y="525821"/>
                  </a:lnTo>
                  <a:lnTo>
                    <a:pt x="895575" y="523049"/>
                  </a:lnTo>
                  <a:lnTo>
                    <a:pt x="899260" y="518270"/>
                  </a:lnTo>
                  <a:lnTo>
                    <a:pt x="901636" y="511432"/>
                  </a:lnTo>
                  <a:lnTo>
                    <a:pt x="899055" y="508879"/>
                  </a:lnTo>
                  <a:lnTo>
                    <a:pt x="901486" y="504650"/>
                  </a:lnTo>
                  <a:lnTo>
                    <a:pt x="900554" y="500495"/>
                  </a:lnTo>
                  <a:lnTo>
                    <a:pt x="917806" y="500630"/>
                  </a:lnTo>
                  <a:lnTo>
                    <a:pt x="930001" y="500349"/>
                  </a:lnTo>
                  <a:lnTo>
                    <a:pt x="941924" y="506332"/>
                  </a:lnTo>
                  <a:lnTo>
                    <a:pt x="949609" y="510845"/>
                  </a:lnTo>
                  <a:lnTo>
                    <a:pt x="957692" y="514302"/>
                  </a:lnTo>
                  <a:lnTo>
                    <a:pt x="967973" y="521356"/>
                  </a:lnTo>
                  <a:lnTo>
                    <a:pt x="967973" y="521356"/>
                  </a:lnTo>
                  <a:lnTo>
                    <a:pt x="964302" y="526146"/>
                  </a:lnTo>
                  <a:lnTo>
                    <a:pt x="967288" y="527638"/>
                  </a:lnTo>
                  <a:lnTo>
                    <a:pt x="973524" y="524349"/>
                  </a:lnTo>
                  <a:lnTo>
                    <a:pt x="976905" y="524786"/>
                  </a:lnTo>
                  <a:lnTo>
                    <a:pt x="977840" y="528416"/>
                  </a:lnTo>
                  <a:lnTo>
                    <a:pt x="973734" y="532697"/>
                  </a:lnTo>
                  <a:lnTo>
                    <a:pt x="975565" y="538394"/>
                  </a:lnTo>
                  <a:lnTo>
                    <a:pt x="982779" y="540299"/>
                  </a:lnTo>
                  <a:lnTo>
                    <a:pt x="987234" y="549583"/>
                  </a:lnTo>
                  <a:lnTo>
                    <a:pt x="982351" y="556498"/>
                  </a:lnTo>
                  <a:lnTo>
                    <a:pt x="980877" y="564891"/>
                  </a:lnTo>
                  <a:lnTo>
                    <a:pt x="983435" y="565870"/>
                  </a:lnTo>
                  <a:lnTo>
                    <a:pt x="991367" y="562532"/>
                  </a:lnTo>
                  <a:lnTo>
                    <a:pt x="992250" y="564075"/>
                  </a:lnTo>
                  <a:lnTo>
                    <a:pt x="989026" y="569904"/>
                  </a:lnTo>
                  <a:lnTo>
                    <a:pt x="995856" y="572859"/>
                  </a:lnTo>
                  <a:lnTo>
                    <a:pt x="994305" y="578123"/>
                  </a:lnTo>
                  <a:lnTo>
                    <a:pt x="997355" y="581699"/>
                  </a:lnTo>
                  <a:lnTo>
                    <a:pt x="996648" y="586941"/>
                  </a:lnTo>
                  <a:lnTo>
                    <a:pt x="993747" y="589106"/>
                  </a:lnTo>
                  <a:lnTo>
                    <a:pt x="996785" y="592161"/>
                  </a:lnTo>
                  <a:lnTo>
                    <a:pt x="998230" y="598913"/>
                  </a:lnTo>
                  <a:lnTo>
                    <a:pt x="1003790" y="601379"/>
                  </a:lnTo>
                  <a:lnTo>
                    <a:pt x="1004974" y="598213"/>
                  </a:lnTo>
                  <a:lnTo>
                    <a:pt x="1010915" y="599099"/>
                  </a:lnTo>
                  <a:lnTo>
                    <a:pt x="1009379" y="604887"/>
                  </a:lnTo>
                  <a:lnTo>
                    <a:pt x="1014970" y="608393"/>
                  </a:lnTo>
                  <a:lnTo>
                    <a:pt x="1015730" y="605238"/>
                  </a:lnTo>
                  <a:lnTo>
                    <a:pt x="1022813" y="601388"/>
                  </a:lnTo>
                  <a:lnTo>
                    <a:pt x="1026264" y="603906"/>
                  </a:lnTo>
                  <a:lnTo>
                    <a:pt x="1027339" y="612235"/>
                  </a:lnTo>
                  <a:lnTo>
                    <a:pt x="1023370" y="621748"/>
                  </a:lnTo>
                  <a:lnTo>
                    <a:pt x="1026882" y="626354"/>
                  </a:lnTo>
                  <a:lnTo>
                    <a:pt x="1031418" y="622049"/>
                  </a:lnTo>
                  <a:lnTo>
                    <a:pt x="1033955" y="621978"/>
                  </a:lnTo>
                  <a:lnTo>
                    <a:pt x="1038082" y="633358"/>
                  </a:lnTo>
                  <a:lnTo>
                    <a:pt x="1049577" y="635646"/>
                  </a:lnTo>
                  <a:lnTo>
                    <a:pt x="1051479" y="642907"/>
                  </a:lnTo>
                  <a:lnTo>
                    <a:pt x="1045613" y="645164"/>
                  </a:lnTo>
                  <a:lnTo>
                    <a:pt x="1035441" y="644927"/>
                  </a:lnTo>
                  <a:lnTo>
                    <a:pt x="1031295" y="648178"/>
                  </a:lnTo>
                  <a:lnTo>
                    <a:pt x="1020598" y="644291"/>
                  </a:lnTo>
                  <a:lnTo>
                    <a:pt x="1012966" y="643975"/>
                  </a:lnTo>
                  <a:lnTo>
                    <a:pt x="1013757" y="641864"/>
                  </a:lnTo>
                  <a:lnTo>
                    <a:pt x="1006167" y="643112"/>
                  </a:lnTo>
                  <a:lnTo>
                    <a:pt x="1003177" y="642146"/>
                  </a:lnTo>
                  <a:lnTo>
                    <a:pt x="1004162" y="647345"/>
                  </a:lnTo>
                  <a:lnTo>
                    <a:pt x="1000093" y="653723"/>
                  </a:lnTo>
                  <a:lnTo>
                    <a:pt x="998551" y="659512"/>
                  </a:lnTo>
                  <a:lnTo>
                    <a:pt x="992265" y="662289"/>
                  </a:lnTo>
                  <a:lnTo>
                    <a:pt x="987579" y="661364"/>
                  </a:lnTo>
                  <a:lnTo>
                    <a:pt x="986826" y="665042"/>
                  </a:lnTo>
                  <a:lnTo>
                    <a:pt x="982947" y="662528"/>
                  </a:lnTo>
                  <a:lnTo>
                    <a:pt x="977891" y="663702"/>
                  </a:lnTo>
                  <a:lnTo>
                    <a:pt x="978194" y="675714"/>
                  </a:lnTo>
                  <a:lnTo>
                    <a:pt x="989705" y="678033"/>
                  </a:lnTo>
                  <a:lnTo>
                    <a:pt x="994299" y="675301"/>
                  </a:lnTo>
                  <a:lnTo>
                    <a:pt x="994380" y="678434"/>
                  </a:lnTo>
                  <a:lnTo>
                    <a:pt x="1002641" y="686058"/>
                  </a:lnTo>
                  <a:lnTo>
                    <a:pt x="1004323" y="685491"/>
                  </a:lnTo>
                  <a:lnTo>
                    <a:pt x="1017114" y="687762"/>
                  </a:lnTo>
                  <a:lnTo>
                    <a:pt x="1017269" y="693507"/>
                  </a:lnTo>
                  <a:lnTo>
                    <a:pt x="1019065" y="697118"/>
                  </a:lnTo>
                  <a:lnTo>
                    <a:pt x="1017438" y="699775"/>
                  </a:lnTo>
                  <a:lnTo>
                    <a:pt x="1017608" y="706043"/>
                  </a:lnTo>
                  <a:lnTo>
                    <a:pt x="1015584" y="709757"/>
                  </a:lnTo>
                  <a:lnTo>
                    <a:pt x="1009572" y="707304"/>
                  </a:lnTo>
                  <a:lnTo>
                    <a:pt x="1009656" y="710438"/>
                  </a:lnTo>
                  <a:lnTo>
                    <a:pt x="1005083" y="714219"/>
                  </a:lnTo>
                  <a:lnTo>
                    <a:pt x="994387" y="711363"/>
                  </a:lnTo>
                  <a:lnTo>
                    <a:pt x="997017" y="714431"/>
                  </a:lnTo>
                  <a:lnTo>
                    <a:pt x="993810" y="721832"/>
                  </a:lnTo>
                  <a:lnTo>
                    <a:pt x="997276" y="724356"/>
                  </a:lnTo>
                  <a:lnTo>
                    <a:pt x="996521" y="728035"/>
                  </a:lnTo>
                  <a:lnTo>
                    <a:pt x="999974" y="730036"/>
                  </a:lnTo>
                  <a:lnTo>
                    <a:pt x="1001386" y="735227"/>
                  </a:lnTo>
                  <a:lnTo>
                    <a:pt x="1007363" y="736115"/>
                  </a:lnTo>
                  <a:lnTo>
                    <a:pt x="1013961" y="744304"/>
                  </a:lnTo>
                  <a:lnTo>
                    <a:pt x="1018722" y="747313"/>
                  </a:lnTo>
                  <a:lnTo>
                    <a:pt x="1019700" y="751992"/>
                  </a:lnTo>
                  <a:lnTo>
                    <a:pt x="1023528" y="751888"/>
                  </a:lnTo>
                  <a:lnTo>
                    <a:pt x="1036063" y="758863"/>
                  </a:lnTo>
                  <a:lnTo>
                    <a:pt x="1039935" y="760324"/>
                  </a:lnTo>
                  <a:lnTo>
                    <a:pt x="1045832" y="758067"/>
                  </a:lnTo>
                  <a:lnTo>
                    <a:pt x="1054049" y="762540"/>
                  </a:lnTo>
                  <a:lnTo>
                    <a:pt x="1056370" y="769271"/>
                  </a:lnTo>
                  <a:lnTo>
                    <a:pt x="1065749" y="769523"/>
                  </a:lnTo>
                  <a:lnTo>
                    <a:pt x="1068819" y="772571"/>
                  </a:lnTo>
                  <a:lnTo>
                    <a:pt x="1071342" y="771452"/>
                  </a:lnTo>
                  <a:lnTo>
                    <a:pt x="1071557" y="778767"/>
                  </a:lnTo>
                  <a:lnTo>
                    <a:pt x="1076241" y="778629"/>
                  </a:lnTo>
                  <a:lnTo>
                    <a:pt x="1084518" y="784659"/>
                  </a:lnTo>
                  <a:lnTo>
                    <a:pt x="1085510" y="789336"/>
                  </a:lnTo>
                  <a:lnTo>
                    <a:pt x="1083016" y="791502"/>
                  </a:lnTo>
                  <a:lnTo>
                    <a:pt x="1087449" y="797123"/>
                  </a:lnTo>
                  <a:lnTo>
                    <a:pt x="1082274" y="795185"/>
                  </a:lnTo>
                  <a:lnTo>
                    <a:pt x="1076750" y="795872"/>
                  </a:lnTo>
                  <a:lnTo>
                    <a:pt x="1076159" y="804781"/>
                  </a:lnTo>
                  <a:lnTo>
                    <a:pt x="1067238" y="806088"/>
                  </a:lnTo>
                  <a:lnTo>
                    <a:pt x="1063356" y="804632"/>
                  </a:lnTo>
                  <a:lnTo>
                    <a:pt x="1061531" y="800500"/>
                  </a:lnTo>
                  <a:lnTo>
                    <a:pt x="1054345" y="802798"/>
                  </a:lnTo>
                  <a:lnTo>
                    <a:pt x="1054271" y="800185"/>
                  </a:lnTo>
                  <a:lnTo>
                    <a:pt x="1046878" y="795165"/>
                  </a:lnTo>
                  <a:lnTo>
                    <a:pt x="1042647" y="796330"/>
                  </a:lnTo>
                  <a:lnTo>
                    <a:pt x="1042543" y="807839"/>
                  </a:lnTo>
                  <a:lnTo>
                    <a:pt x="1036559" y="807482"/>
                  </a:lnTo>
                  <a:lnTo>
                    <a:pt x="1038323" y="809526"/>
                  </a:lnTo>
                  <a:lnTo>
                    <a:pt x="1027664" y="809819"/>
                  </a:lnTo>
                  <a:lnTo>
                    <a:pt x="1024637" y="808333"/>
                  </a:lnTo>
                  <a:lnTo>
                    <a:pt x="1023642" y="803130"/>
                  </a:lnTo>
                  <a:lnTo>
                    <a:pt x="1017109" y="798077"/>
                  </a:lnTo>
                  <a:lnTo>
                    <a:pt x="1009067" y="800384"/>
                  </a:lnTo>
                  <a:lnTo>
                    <a:pt x="1005768" y="804655"/>
                  </a:lnTo>
                  <a:lnTo>
                    <a:pt x="1006883" y="814562"/>
                  </a:lnTo>
                  <a:lnTo>
                    <a:pt x="999701" y="817365"/>
                  </a:lnTo>
                  <a:lnTo>
                    <a:pt x="990106" y="825981"/>
                  </a:lnTo>
                  <a:lnTo>
                    <a:pt x="983773" y="828758"/>
                  </a:lnTo>
                  <a:lnTo>
                    <a:pt x="981344" y="834049"/>
                  </a:lnTo>
                  <a:lnTo>
                    <a:pt x="977555" y="836237"/>
                  </a:lnTo>
                  <a:lnTo>
                    <a:pt x="977621" y="838850"/>
                  </a:lnTo>
                  <a:lnTo>
                    <a:pt x="972667" y="845773"/>
                  </a:lnTo>
                  <a:lnTo>
                    <a:pt x="972719" y="847864"/>
                  </a:lnTo>
                  <a:lnTo>
                    <a:pt x="966402" y="851682"/>
                  </a:lnTo>
                  <a:lnTo>
                    <a:pt x="968150" y="853208"/>
                  </a:lnTo>
                  <a:lnTo>
                    <a:pt x="964835" y="857473"/>
                  </a:lnTo>
                  <a:lnTo>
                    <a:pt x="952871" y="857763"/>
                  </a:lnTo>
                  <a:lnTo>
                    <a:pt x="950433" y="863052"/>
                  </a:lnTo>
                  <a:lnTo>
                    <a:pt x="945719" y="862641"/>
                  </a:lnTo>
                  <a:lnTo>
                    <a:pt x="945806" y="866300"/>
                  </a:lnTo>
                  <a:lnTo>
                    <a:pt x="928876" y="874017"/>
                  </a:lnTo>
                  <a:lnTo>
                    <a:pt x="925954" y="877222"/>
                  </a:lnTo>
                  <a:lnTo>
                    <a:pt x="921690" y="877842"/>
                  </a:lnTo>
                  <a:lnTo>
                    <a:pt x="918398" y="883670"/>
                  </a:lnTo>
                  <a:lnTo>
                    <a:pt x="915368" y="882168"/>
                  </a:lnTo>
                  <a:lnTo>
                    <a:pt x="911554" y="883822"/>
                  </a:lnTo>
                  <a:lnTo>
                    <a:pt x="907448" y="891759"/>
                  </a:lnTo>
                  <a:lnTo>
                    <a:pt x="902336" y="892916"/>
                  </a:lnTo>
                  <a:lnTo>
                    <a:pt x="903950" y="908051"/>
                  </a:lnTo>
                  <a:lnTo>
                    <a:pt x="901797" y="907575"/>
                  </a:lnTo>
                  <a:lnTo>
                    <a:pt x="901471" y="912290"/>
                  </a:lnTo>
                  <a:lnTo>
                    <a:pt x="898213" y="920207"/>
                  </a:lnTo>
                  <a:lnTo>
                    <a:pt x="898303" y="924390"/>
                  </a:lnTo>
                  <a:lnTo>
                    <a:pt x="902611" y="925343"/>
                  </a:lnTo>
                  <a:lnTo>
                    <a:pt x="901935" y="933728"/>
                  </a:lnTo>
                  <a:lnTo>
                    <a:pt x="904958" y="934709"/>
                  </a:lnTo>
                  <a:lnTo>
                    <a:pt x="906112" y="948286"/>
                  </a:lnTo>
                  <a:lnTo>
                    <a:pt x="904860" y="949883"/>
                  </a:lnTo>
                  <a:lnTo>
                    <a:pt x="909693" y="955009"/>
                  </a:lnTo>
                  <a:lnTo>
                    <a:pt x="909900" y="964422"/>
                  </a:lnTo>
                  <a:lnTo>
                    <a:pt x="913358" y="965392"/>
                  </a:lnTo>
                  <a:lnTo>
                    <a:pt x="919532" y="972580"/>
                  </a:lnTo>
                  <a:lnTo>
                    <a:pt x="923826" y="972483"/>
                  </a:lnTo>
                  <a:lnTo>
                    <a:pt x="923932" y="977190"/>
                  </a:lnTo>
                  <a:lnTo>
                    <a:pt x="928764" y="981789"/>
                  </a:lnTo>
                  <a:lnTo>
                    <a:pt x="926734" y="987068"/>
                  </a:lnTo>
                  <a:lnTo>
                    <a:pt x="933276" y="991105"/>
                  </a:lnTo>
                  <a:lnTo>
                    <a:pt x="929062" y="994864"/>
                  </a:lnTo>
                  <a:lnTo>
                    <a:pt x="930925" y="1001100"/>
                  </a:lnTo>
                  <a:lnTo>
                    <a:pt x="926289" y="1005392"/>
                  </a:lnTo>
                  <a:lnTo>
                    <a:pt x="927221" y="1008510"/>
                  </a:lnTo>
                  <a:lnTo>
                    <a:pt x="927221" y="1008510"/>
                  </a:lnTo>
                  <a:lnTo>
                    <a:pt x="912666" y="1011975"/>
                  </a:lnTo>
                  <a:lnTo>
                    <a:pt x="910291" y="1021446"/>
                  </a:lnTo>
                  <a:lnTo>
                    <a:pt x="912931" y="1024005"/>
                  </a:lnTo>
                  <a:lnTo>
                    <a:pt x="913035" y="1028712"/>
                  </a:lnTo>
                  <a:lnTo>
                    <a:pt x="916921" y="1029149"/>
                  </a:lnTo>
                  <a:lnTo>
                    <a:pt x="920959" y="1036385"/>
                  </a:lnTo>
                  <a:lnTo>
                    <a:pt x="917177" y="1040656"/>
                  </a:lnTo>
                  <a:lnTo>
                    <a:pt x="914592" y="1040713"/>
                  </a:lnTo>
                  <a:lnTo>
                    <a:pt x="909957" y="1045525"/>
                  </a:lnTo>
                  <a:lnTo>
                    <a:pt x="913042" y="1048597"/>
                  </a:lnTo>
                  <a:lnTo>
                    <a:pt x="914008" y="1053285"/>
                  </a:lnTo>
                  <a:lnTo>
                    <a:pt x="910243" y="1058601"/>
                  </a:lnTo>
                  <a:lnTo>
                    <a:pt x="910381" y="1064878"/>
                  </a:lnTo>
                  <a:lnTo>
                    <a:pt x="905955" y="1079627"/>
                  </a:lnTo>
                  <a:lnTo>
                    <a:pt x="902571" y="1082840"/>
                  </a:lnTo>
                  <a:lnTo>
                    <a:pt x="902571" y="1082840"/>
                  </a:lnTo>
                  <a:lnTo>
                    <a:pt x="898334" y="1086594"/>
                  </a:lnTo>
                  <a:lnTo>
                    <a:pt x="896376" y="1096056"/>
                  </a:lnTo>
                  <a:lnTo>
                    <a:pt x="891217" y="1097212"/>
                  </a:lnTo>
                  <a:lnTo>
                    <a:pt x="886598" y="1103588"/>
                  </a:lnTo>
                  <a:lnTo>
                    <a:pt x="886663" y="1106727"/>
                  </a:lnTo>
                  <a:lnTo>
                    <a:pt x="882052" y="1113626"/>
                  </a:lnTo>
                  <a:lnTo>
                    <a:pt x="874823" y="1119530"/>
                  </a:lnTo>
                  <a:lnTo>
                    <a:pt x="864923" y="1121822"/>
                  </a:lnTo>
                  <a:lnTo>
                    <a:pt x="859716" y="1120878"/>
                  </a:lnTo>
                  <a:lnTo>
                    <a:pt x="848507" y="1122665"/>
                  </a:lnTo>
                  <a:lnTo>
                    <a:pt x="834942" y="1114024"/>
                  </a:lnTo>
                  <a:lnTo>
                    <a:pt x="833578" y="1110386"/>
                  </a:lnTo>
                  <a:lnTo>
                    <a:pt x="827472" y="1107358"/>
                  </a:lnTo>
                  <a:lnTo>
                    <a:pt x="827472" y="1107358"/>
                  </a:lnTo>
                  <a:lnTo>
                    <a:pt x="826609" y="1107374"/>
                  </a:lnTo>
                  <a:lnTo>
                    <a:pt x="826609" y="1107374"/>
                  </a:lnTo>
                  <a:lnTo>
                    <a:pt x="825180" y="1100074"/>
                  </a:lnTo>
                  <a:lnTo>
                    <a:pt x="817820" y="1099159"/>
                  </a:lnTo>
                  <a:lnTo>
                    <a:pt x="819453" y="1093897"/>
                  </a:lnTo>
                  <a:lnTo>
                    <a:pt x="818928" y="1088674"/>
                  </a:lnTo>
                  <a:lnTo>
                    <a:pt x="811554" y="1086711"/>
                  </a:lnTo>
                  <a:lnTo>
                    <a:pt x="804972" y="1080546"/>
                  </a:lnTo>
                  <a:lnTo>
                    <a:pt x="805744" y="1075300"/>
                  </a:lnTo>
                  <a:lnTo>
                    <a:pt x="813978" y="1077249"/>
                  </a:lnTo>
                  <a:lnTo>
                    <a:pt x="815619" y="1072511"/>
                  </a:lnTo>
                  <a:lnTo>
                    <a:pt x="814599" y="1063633"/>
                  </a:lnTo>
                  <a:lnTo>
                    <a:pt x="817562" y="1060441"/>
                  </a:lnTo>
                  <a:lnTo>
                    <a:pt x="817469" y="1055210"/>
                  </a:lnTo>
                  <a:lnTo>
                    <a:pt x="819979" y="1050979"/>
                  </a:lnTo>
                  <a:lnTo>
                    <a:pt x="819811" y="1041564"/>
                  </a:lnTo>
                  <a:lnTo>
                    <a:pt x="817985" y="1035840"/>
                  </a:lnTo>
                  <a:lnTo>
                    <a:pt x="812414" y="1037509"/>
                  </a:lnTo>
                  <a:lnTo>
                    <a:pt x="810637" y="1034401"/>
                  </a:lnTo>
                  <a:lnTo>
                    <a:pt x="813100" y="1027555"/>
                  </a:lnTo>
                  <a:lnTo>
                    <a:pt x="814599" y="1014972"/>
                  </a:lnTo>
                  <a:lnTo>
                    <a:pt x="811982" y="1012925"/>
                  </a:lnTo>
                  <a:lnTo>
                    <a:pt x="810992" y="1005617"/>
                  </a:lnTo>
                  <a:lnTo>
                    <a:pt x="815293" y="1005541"/>
                  </a:lnTo>
                  <a:lnTo>
                    <a:pt x="816639" y="1008657"/>
                  </a:lnTo>
                  <a:lnTo>
                    <a:pt x="824343" y="1006425"/>
                  </a:lnTo>
                  <a:lnTo>
                    <a:pt x="823322" y="997549"/>
                  </a:lnTo>
                  <a:lnTo>
                    <a:pt x="818994" y="996058"/>
                  </a:lnTo>
                  <a:lnTo>
                    <a:pt x="818022" y="989797"/>
                  </a:lnTo>
                  <a:lnTo>
                    <a:pt x="808577" y="990487"/>
                  </a:lnTo>
                  <a:lnTo>
                    <a:pt x="808476" y="984734"/>
                  </a:lnTo>
                  <a:lnTo>
                    <a:pt x="802389" y="980654"/>
                  </a:lnTo>
                  <a:lnTo>
                    <a:pt x="799426" y="983321"/>
                  </a:lnTo>
                  <a:lnTo>
                    <a:pt x="792587" y="985529"/>
                  </a:lnTo>
                  <a:lnTo>
                    <a:pt x="790474" y="987657"/>
                  </a:lnTo>
                  <a:lnTo>
                    <a:pt x="784054" y="989333"/>
                  </a:lnTo>
                  <a:lnTo>
                    <a:pt x="782266" y="985177"/>
                  </a:lnTo>
                  <a:lnTo>
                    <a:pt x="772384" y="985336"/>
                  </a:lnTo>
                  <a:lnTo>
                    <a:pt x="769724" y="980146"/>
                  </a:lnTo>
                  <a:lnTo>
                    <a:pt x="765063" y="984405"/>
                  </a:lnTo>
                  <a:lnTo>
                    <a:pt x="766847" y="988562"/>
                  </a:lnTo>
                  <a:lnTo>
                    <a:pt x="765201" y="993296"/>
                  </a:lnTo>
                  <a:lnTo>
                    <a:pt x="766151" y="999037"/>
                  </a:lnTo>
                  <a:lnTo>
                    <a:pt x="759694" y="998613"/>
                  </a:lnTo>
                  <a:lnTo>
                    <a:pt x="757067" y="995514"/>
                  </a:lnTo>
                  <a:lnTo>
                    <a:pt x="749774" y="996670"/>
                  </a:lnTo>
                  <a:lnTo>
                    <a:pt x="749666" y="989348"/>
                  </a:lnTo>
                  <a:lnTo>
                    <a:pt x="747025" y="985201"/>
                  </a:lnTo>
                  <a:lnTo>
                    <a:pt x="743197" y="987874"/>
                  </a:lnTo>
                  <a:lnTo>
                    <a:pt x="739698" y="983739"/>
                  </a:lnTo>
                  <a:lnTo>
                    <a:pt x="742245" y="981610"/>
                  </a:lnTo>
                  <a:lnTo>
                    <a:pt x="741257" y="972731"/>
                  </a:lnTo>
                  <a:lnTo>
                    <a:pt x="737791" y="970688"/>
                  </a:lnTo>
                  <a:lnTo>
                    <a:pt x="733979" y="974404"/>
                  </a:lnTo>
                  <a:lnTo>
                    <a:pt x="733890" y="968128"/>
                  </a:lnTo>
                  <a:lnTo>
                    <a:pt x="736857" y="965470"/>
                  </a:lnTo>
                  <a:lnTo>
                    <a:pt x="724844" y="966163"/>
                  </a:lnTo>
                  <a:lnTo>
                    <a:pt x="717483" y="961555"/>
                  </a:lnTo>
                  <a:lnTo>
                    <a:pt x="706684" y="956467"/>
                  </a:lnTo>
                  <a:lnTo>
                    <a:pt x="699435" y="960222"/>
                  </a:lnTo>
                  <a:lnTo>
                    <a:pt x="694655" y="955574"/>
                  </a:lnTo>
                  <a:lnTo>
                    <a:pt x="695487" y="953471"/>
                  </a:lnTo>
                  <a:lnTo>
                    <a:pt x="690287" y="949351"/>
                  </a:lnTo>
                  <a:lnTo>
                    <a:pt x="692803" y="944612"/>
                  </a:lnTo>
                  <a:lnTo>
                    <a:pt x="690062" y="931046"/>
                  </a:lnTo>
                  <a:lnTo>
                    <a:pt x="682762" y="930089"/>
                  </a:lnTo>
                  <a:lnTo>
                    <a:pt x="680594" y="928022"/>
                  </a:lnTo>
                  <a:lnTo>
                    <a:pt x="675041" y="929657"/>
                  </a:lnTo>
                  <a:lnTo>
                    <a:pt x="663381" y="921944"/>
                  </a:lnTo>
                  <a:lnTo>
                    <a:pt x="663410" y="924559"/>
                  </a:lnTo>
                  <a:lnTo>
                    <a:pt x="659119" y="924083"/>
                  </a:lnTo>
                  <a:lnTo>
                    <a:pt x="655194" y="917849"/>
                  </a:lnTo>
                  <a:lnTo>
                    <a:pt x="651801" y="921024"/>
                  </a:lnTo>
                  <a:lnTo>
                    <a:pt x="647950" y="921587"/>
                  </a:lnTo>
                  <a:lnTo>
                    <a:pt x="646198" y="917944"/>
                  </a:lnTo>
                  <a:lnTo>
                    <a:pt x="651723" y="913702"/>
                  </a:lnTo>
                  <a:lnTo>
                    <a:pt x="649120" y="910592"/>
                  </a:lnTo>
                  <a:lnTo>
                    <a:pt x="647017" y="914275"/>
                  </a:lnTo>
                  <a:lnTo>
                    <a:pt x="645260" y="910109"/>
                  </a:lnTo>
                  <a:lnTo>
                    <a:pt x="649043" y="903270"/>
                  </a:lnTo>
                  <a:lnTo>
                    <a:pt x="643478" y="903328"/>
                  </a:lnTo>
                  <a:lnTo>
                    <a:pt x="645152" y="899650"/>
                  </a:lnTo>
                  <a:lnTo>
                    <a:pt x="633167" y="899771"/>
                  </a:lnTo>
                  <a:lnTo>
                    <a:pt x="636199" y="903402"/>
                  </a:lnTo>
                  <a:lnTo>
                    <a:pt x="635385" y="907594"/>
                  </a:lnTo>
                  <a:lnTo>
                    <a:pt x="631510" y="905540"/>
                  </a:lnTo>
                  <a:lnTo>
                    <a:pt x="628115" y="908711"/>
                  </a:lnTo>
                  <a:lnTo>
                    <a:pt x="630725" y="912869"/>
                  </a:lnTo>
                  <a:lnTo>
                    <a:pt x="629924" y="918630"/>
                  </a:lnTo>
                  <a:lnTo>
                    <a:pt x="626043" y="916052"/>
                  </a:lnTo>
                  <a:lnTo>
                    <a:pt x="617457" y="914040"/>
                  </a:lnTo>
                  <a:lnTo>
                    <a:pt x="622578" y="911901"/>
                  </a:lnTo>
                  <a:lnTo>
                    <a:pt x="621692" y="908771"/>
                  </a:lnTo>
                  <a:lnTo>
                    <a:pt x="618285" y="910895"/>
                  </a:lnTo>
                  <a:lnTo>
                    <a:pt x="611838" y="908338"/>
                  </a:lnTo>
                  <a:lnTo>
                    <a:pt x="610084" y="903646"/>
                  </a:lnTo>
                  <a:lnTo>
                    <a:pt x="607073" y="902103"/>
                  </a:lnTo>
                  <a:lnTo>
                    <a:pt x="598096" y="903748"/>
                  </a:lnTo>
                  <a:lnTo>
                    <a:pt x="596537" y="922589"/>
                  </a:lnTo>
                  <a:lnTo>
                    <a:pt x="591033" y="931002"/>
                  </a:lnTo>
                  <a:lnTo>
                    <a:pt x="588466" y="931545"/>
                  </a:lnTo>
                  <a:lnTo>
                    <a:pt x="590213" y="935716"/>
                  </a:lnTo>
                  <a:lnTo>
                    <a:pt x="588568" y="944620"/>
                  </a:lnTo>
                  <a:lnTo>
                    <a:pt x="582948" y="938910"/>
                  </a:lnTo>
                  <a:lnTo>
                    <a:pt x="578730" y="948357"/>
                  </a:lnTo>
                  <a:lnTo>
                    <a:pt x="578749" y="950972"/>
                  </a:lnTo>
                  <a:lnTo>
                    <a:pt x="572273" y="945265"/>
                  </a:lnTo>
                  <a:lnTo>
                    <a:pt x="570953" y="940567"/>
                  </a:lnTo>
                  <a:lnTo>
                    <a:pt x="562802" y="940100"/>
                  </a:lnTo>
                  <a:lnTo>
                    <a:pt x="561115" y="944295"/>
                  </a:lnTo>
                  <a:lnTo>
                    <a:pt x="554242" y="942771"/>
                  </a:lnTo>
                  <a:lnTo>
                    <a:pt x="552111" y="944876"/>
                  </a:lnTo>
                  <a:lnTo>
                    <a:pt x="549489" y="937047"/>
                  </a:lnTo>
                  <a:lnTo>
                    <a:pt x="540518" y="942853"/>
                  </a:lnTo>
                  <a:lnTo>
                    <a:pt x="531944" y="943423"/>
                  </a:lnTo>
                  <a:lnTo>
                    <a:pt x="527622" y="937170"/>
                  </a:lnTo>
                  <a:lnTo>
                    <a:pt x="532339" y="937145"/>
                  </a:lnTo>
                  <a:lnTo>
                    <a:pt x="536598" y="931891"/>
                  </a:lnTo>
                  <a:lnTo>
                    <a:pt x="534000" y="927198"/>
                  </a:lnTo>
                  <a:lnTo>
                    <a:pt x="539965" y="920889"/>
                  </a:lnTo>
                  <a:lnTo>
                    <a:pt x="538623" y="910960"/>
                  </a:lnTo>
                  <a:lnTo>
                    <a:pt x="544579" y="904127"/>
                  </a:lnTo>
                  <a:lnTo>
                    <a:pt x="541124" y="898917"/>
                  </a:lnTo>
                  <a:lnTo>
                    <a:pt x="534712" y="900522"/>
                  </a:lnTo>
                  <a:lnTo>
                    <a:pt x="534766" y="910458"/>
                  </a:lnTo>
                  <a:lnTo>
                    <a:pt x="533070" y="913605"/>
                  </a:lnTo>
                  <a:lnTo>
                    <a:pt x="529183" y="907350"/>
                  </a:lnTo>
                  <a:lnTo>
                    <a:pt x="518475" y="906880"/>
                  </a:lnTo>
                  <a:lnTo>
                    <a:pt x="518516" y="915771"/>
                  </a:lnTo>
                  <a:lnTo>
                    <a:pt x="525810" y="917827"/>
                  </a:lnTo>
                  <a:lnTo>
                    <a:pt x="525831" y="922011"/>
                  </a:lnTo>
                  <a:lnTo>
                    <a:pt x="518541" y="921001"/>
                  </a:lnTo>
                  <a:lnTo>
                    <a:pt x="511267" y="923126"/>
                  </a:lnTo>
                  <a:lnTo>
                    <a:pt x="512105" y="918938"/>
                  </a:lnTo>
                  <a:lnTo>
                    <a:pt x="508682" y="919999"/>
                  </a:lnTo>
                  <a:lnTo>
                    <a:pt x="507815" y="917388"/>
                  </a:lnTo>
                  <a:lnTo>
                    <a:pt x="500521" y="914803"/>
                  </a:lnTo>
                  <a:lnTo>
                    <a:pt x="503079" y="911655"/>
                  </a:lnTo>
                  <a:lnTo>
                    <a:pt x="499632" y="906439"/>
                  </a:lnTo>
                  <a:lnTo>
                    <a:pt x="498820" y="917948"/>
                  </a:lnTo>
                  <a:lnTo>
                    <a:pt x="494106" y="917442"/>
                  </a:lnTo>
                  <a:lnTo>
                    <a:pt x="491548" y="921113"/>
                  </a:lnTo>
                  <a:lnTo>
                    <a:pt x="485958" y="914856"/>
                  </a:lnTo>
                  <a:lnTo>
                    <a:pt x="481247" y="915394"/>
                  </a:lnTo>
                  <a:lnTo>
                    <a:pt x="485115" y="919043"/>
                  </a:lnTo>
                  <a:lnTo>
                    <a:pt x="484705" y="924797"/>
                  </a:lnTo>
                  <a:lnTo>
                    <a:pt x="491141" y="926867"/>
                  </a:lnTo>
                  <a:lnTo>
                    <a:pt x="491586" y="931573"/>
                  </a:lnTo>
                  <a:lnTo>
                    <a:pt x="485154" y="931072"/>
                  </a:lnTo>
                  <a:lnTo>
                    <a:pt x="481313" y="936314"/>
                  </a:lnTo>
                  <a:lnTo>
                    <a:pt x="478737" y="935276"/>
                  </a:lnTo>
                  <a:lnTo>
                    <a:pt x="476138" y="925869"/>
                  </a:lnTo>
                  <a:lnTo>
                    <a:pt x="481283" y="926900"/>
                  </a:lnTo>
                  <a:lnTo>
                    <a:pt x="476975" y="919068"/>
                  </a:lnTo>
                  <a:lnTo>
                    <a:pt x="471414" y="922221"/>
                  </a:lnTo>
                  <a:lnTo>
                    <a:pt x="465845" y="922758"/>
                  </a:lnTo>
                  <a:lnTo>
                    <a:pt x="465858" y="928511"/>
                  </a:lnTo>
                  <a:lnTo>
                    <a:pt x="461573" y="929044"/>
                  </a:lnTo>
                  <a:lnTo>
                    <a:pt x="460294" y="932185"/>
                  </a:lnTo>
                  <a:lnTo>
                    <a:pt x="451284" y="927496"/>
                  </a:lnTo>
                  <a:lnTo>
                    <a:pt x="453417" y="922262"/>
                  </a:lnTo>
                  <a:lnTo>
                    <a:pt x="456850" y="924870"/>
                  </a:lnTo>
                  <a:lnTo>
                    <a:pt x="462417" y="922766"/>
                  </a:lnTo>
                  <a:lnTo>
                    <a:pt x="462404" y="917013"/>
                  </a:lnTo>
                  <a:lnTo>
                    <a:pt x="465820" y="912821"/>
                  </a:lnTo>
                  <a:lnTo>
                    <a:pt x="463242" y="908644"/>
                  </a:lnTo>
                  <a:lnTo>
                    <a:pt x="467943" y="904971"/>
                  </a:lnTo>
                  <a:lnTo>
                    <a:pt x="473079" y="904435"/>
                  </a:lnTo>
                  <a:lnTo>
                    <a:pt x="473927" y="901295"/>
                  </a:lnTo>
                  <a:lnTo>
                    <a:pt x="471344" y="896072"/>
                  </a:lnTo>
                  <a:lnTo>
                    <a:pt x="470474" y="890845"/>
                  </a:lnTo>
                  <a:lnTo>
                    <a:pt x="467054" y="891900"/>
                  </a:lnTo>
                  <a:lnTo>
                    <a:pt x="462331" y="884590"/>
                  </a:lnTo>
                  <a:lnTo>
                    <a:pt x="456766" y="883033"/>
                  </a:lnTo>
                  <a:lnTo>
                    <a:pt x="457605" y="875187"/>
                  </a:lnTo>
                  <a:lnTo>
                    <a:pt x="456744" y="872051"/>
                  </a:lnTo>
                  <a:lnTo>
                    <a:pt x="457585" y="865252"/>
                  </a:lnTo>
                  <a:lnTo>
                    <a:pt x="452447" y="860033"/>
                  </a:lnTo>
                  <a:lnTo>
                    <a:pt x="449454" y="858992"/>
                  </a:lnTo>
                  <a:lnTo>
                    <a:pt x="447752" y="863178"/>
                  </a:lnTo>
                  <a:lnTo>
                    <a:pt x="440483" y="861097"/>
                  </a:lnTo>
                  <a:lnTo>
                    <a:pt x="438782" y="867374"/>
                  </a:lnTo>
                  <a:lnTo>
                    <a:pt x="430666" y="874181"/>
                  </a:lnTo>
                  <a:lnTo>
                    <a:pt x="424251" y="871570"/>
                  </a:lnTo>
                  <a:lnTo>
                    <a:pt x="422543" y="873663"/>
                  </a:lnTo>
                  <a:lnTo>
                    <a:pt x="415274" y="873666"/>
                  </a:lnTo>
                  <a:lnTo>
                    <a:pt x="413564" y="880987"/>
                  </a:lnTo>
                  <a:lnTo>
                    <a:pt x="410570" y="883601"/>
                  </a:lnTo>
                  <a:lnTo>
                    <a:pt x="411425" y="886739"/>
                  </a:lnTo>
                  <a:lnTo>
                    <a:pt x="405009" y="887261"/>
                  </a:lnTo>
                  <a:lnTo>
                    <a:pt x="399016" y="892488"/>
                  </a:lnTo>
                  <a:lnTo>
                    <a:pt x="393456" y="889347"/>
                  </a:lnTo>
                  <a:lnTo>
                    <a:pt x="389175" y="891958"/>
                  </a:lnTo>
                  <a:lnTo>
                    <a:pt x="391739" y="895098"/>
                  </a:lnTo>
                  <a:lnTo>
                    <a:pt x="390024" y="898234"/>
                  </a:lnTo>
                  <a:lnTo>
                    <a:pt x="391733" y="902419"/>
                  </a:lnTo>
                  <a:lnTo>
                    <a:pt x="389154" y="912877"/>
                  </a:lnTo>
                  <a:lnTo>
                    <a:pt x="390865" y="916016"/>
                  </a:lnTo>
                  <a:lnTo>
                    <a:pt x="378020" y="911294"/>
                  </a:lnTo>
                  <a:lnTo>
                    <a:pt x="374170" y="908673"/>
                  </a:lnTo>
                  <a:lnTo>
                    <a:pt x="371599" y="909715"/>
                  </a:lnTo>
                  <a:lnTo>
                    <a:pt x="364748" y="909179"/>
                  </a:lnTo>
                  <a:lnTo>
                    <a:pt x="358321" y="910734"/>
                  </a:lnTo>
                  <a:lnTo>
                    <a:pt x="352762" y="907582"/>
                  </a:lnTo>
                  <a:lnTo>
                    <a:pt x="347210" y="902337"/>
                  </a:lnTo>
                  <a:lnTo>
                    <a:pt x="341187" y="911733"/>
                  </a:lnTo>
                  <a:lnTo>
                    <a:pt x="341604" y="915395"/>
                  </a:lnTo>
                  <a:lnTo>
                    <a:pt x="337309" y="919043"/>
                  </a:lnTo>
                  <a:lnTo>
                    <a:pt x="333032" y="916936"/>
                  </a:lnTo>
                  <a:lnTo>
                    <a:pt x="334766" y="910667"/>
                  </a:lnTo>
                  <a:lnTo>
                    <a:pt x="328327" y="914828"/>
                  </a:lnTo>
                  <a:lnTo>
                    <a:pt x="328348" y="909075"/>
                  </a:lnTo>
                  <a:lnTo>
                    <a:pt x="324478" y="913244"/>
                  </a:lnTo>
                  <a:lnTo>
                    <a:pt x="322767" y="912715"/>
                  </a:lnTo>
                  <a:lnTo>
                    <a:pt x="321948" y="903298"/>
                  </a:lnTo>
                  <a:lnTo>
                    <a:pt x="325824" y="897037"/>
                  </a:lnTo>
                  <a:lnTo>
                    <a:pt x="329244" y="898096"/>
                  </a:lnTo>
                  <a:lnTo>
                    <a:pt x="328404" y="893909"/>
                  </a:lnTo>
                  <a:lnTo>
                    <a:pt x="333136" y="886605"/>
                  </a:lnTo>
                  <a:lnTo>
                    <a:pt x="337413" y="887142"/>
                  </a:lnTo>
                  <a:lnTo>
                    <a:pt x="331862" y="883986"/>
                  </a:lnTo>
                  <a:lnTo>
                    <a:pt x="328425" y="888157"/>
                  </a:lnTo>
                  <a:lnTo>
                    <a:pt x="324576" y="887619"/>
                  </a:lnTo>
                  <a:lnTo>
                    <a:pt x="324588" y="884482"/>
                  </a:lnTo>
                  <a:lnTo>
                    <a:pt x="319464" y="882370"/>
                  </a:lnTo>
                  <a:lnTo>
                    <a:pt x="317731" y="887592"/>
                  </a:lnTo>
                  <a:lnTo>
                    <a:pt x="317323" y="882884"/>
                  </a:lnTo>
                  <a:lnTo>
                    <a:pt x="313903" y="882347"/>
                  </a:lnTo>
                  <a:lnTo>
                    <a:pt x="316498" y="875560"/>
                  </a:lnTo>
                  <a:lnTo>
                    <a:pt x="309235" y="873959"/>
                  </a:lnTo>
                  <a:lnTo>
                    <a:pt x="304080" y="879165"/>
                  </a:lnTo>
                  <a:lnTo>
                    <a:pt x="303195" y="885436"/>
                  </a:lnTo>
                  <a:lnTo>
                    <a:pt x="305754" y="887017"/>
                  </a:lnTo>
                  <a:lnTo>
                    <a:pt x="307484" y="882841"/>
                  </a:lnTo>
                  <a:lnTo>
                    <a:pt x="310460" y="887038"/>
                  </a:lnTo>
                  <a:lnTo>
                    <a:pt x="316450" y="887064"/>
                  </a:lnTo>
                  <a:lnTo>
                    <a:pt x="316413" y="895954"/>
                  </a:lnTo>
                  <a:lnTo>
                    <a:pt x="314692" y="898039"/>
                  </a:lnTo>
                  <a:lnTo>
                    <a:pt x="307451" y="890162"/>
                  </a:lnTo>
                  <a:lnTo>
                    <a:pt x="306557" y="898525"/>
                  </a:lnTo>
                  <a:lnTo>
                    <a:pt x="311231" y="906391"/>
                  </a:lnTo>
                  <a:lnTo>
                    <a:pt x="310356" y="910571"/>
                  </a:lnTo>
                  <a:lnTo>
                    <a:pt x="303070" y="911584"/>
                  </a:lnTo>
                  <a:lnTo>
                    <a:pt x="302675" y="904783"/>
                  </a:lnTo>
                  <a:lnTo>
                    <a:pt x="296667" y="907368"/>
                  </a:lnTo>
                  <a:lnTo>
                    <a:pt x="300944" y="908435"/>
                  </a:lnTo>
                  <a:lnTo>
                    <a:pt x="300924" y="912619"/>
                  </a:lnTo>
                  <a:lnTo>
                    <a:pt x="295781" y="913117"/>
                  </a:lnTo>
                  <a:lnTo>
                    <a:pt x="292816" y="906825"/>
                  </a:lnTo>
                  <a:lnTo>
                    <a:pt x="290238" y="908381"/>
                  </a:lnTo>
                  <a:lnTo>
                    <a:pt x="291930" y="912574"/>
                  </a:lnTo>
                  <a:lnTo>
                    <a:pt x="288497" y="913601"/>
                  </a:lnTo>
                  <a:lnTo>
                    <a:pt x="281246" y="908331"/>
                  </a:lnTo>
                  <a:lnTo>
                    <a:pt x="282980" y="904680"/>
                  </a:lnTo>
                  <a:lnTo>
                    <a:pt x="278713" y="902040"/>
                  </a:lnTo>
                  <a:lnTo>
                    <a:pt x="278298" y="899946"/>
                  </a:lnTo>
                  <a:lnTo>
                    <a:pt x="272250" y="908801"/>
                  </a:lnTo>
                  <a:lnTo>
                    <a:pt x="268399" y="908254"/>
                  </a:lnTo>
                  <a:lnTo>
                    <a:pt x="270576" y="902514"/>
                  </a:lnTo>
                  <a:lnTo>
                    <a:pt x="269305" y="900415"/>
                  </a:lnTo>
                  <a:lnTo>
                    <a:pt x="274055" y="893645"/>
                  </a:lnTo>
                  <a:lnTo>
                    <a:pt x="267659" y="889945"/>
                  </a:lnTo>
                  <a:lnTo>
                    <a:pt x="267685" y="885761"/>
                  </a:lnTo>
                  <a:lnTo>
                    <a:pt x="263411" y="885211"/>
                  </a:lnTo>
                  <a:lnTo>
                    <a:pt x="261238" y="890426"/>
                  </a:lnTo>
                  <a:lnTo>
                    <a:pt x="265078" y="892020"/>
                  </a:lnTo>
                  <a:lnTo>
                    <a:pt x="264179" y="898813"/>
                  </a:lnTo>
                  <a:lnTo>
                    <a:pt x="261207" y="895133"/>
                  </a:lnTo>
                  <a:lnTo>
                    <a:pt x="254351" y="896132"/>
                  </a:lnTo>
                  <a:lnTo>
                    <a:pt x="247872" y="904454"/>
                  </a:lnTo>
                  <a:lnTo>
                    <a:pt x="246193" y="899735"/>
                  </a:lnTo>
                  <a:lnTo>
                    <a:pt x="247921" y="897656"/>
                  </a:lnTo>
                  <a:lnTo>
                    <a:pt x="246246" y="892414"/>
                  </a:lnTo>
                  <a:lnTo>
                    <a:pt x="247560" y="888240"/>
                  </a:lnTo>
                  <a:lnTo>
                    <a:pt x="249685" y="890347"/>
                  </a:lnTo>
                  <a:lnTo>
                    <a:pt x="252289" y="885136"/>
                  </a:lnTo>
                  <a:lnTo>
                    <a:pt x="256125" y="887254"/>
                  </a:lnTo>
                  <a:lnTo>
                    <a:pt x="261290" y="882582"/>
                  </a:lnTo>
                  <a:lnTo>
                    <a:pt x="258755" y="877859"/>
                  </a:lnTo>
                  <a:lnTo>
                    <a:pt x="259645" y="872635"/>
                  </a:lnTo>
                  <a:lnTo>
                    <a:pt x="255779" y="875224"/>
                  </a:lnTo>
                  <a:lnTo>
                    <a:pt x="248101" y="872555"/>
                  </a:lnTo>
                  <a:lnTo>
                    <a:pt x="245074" y="877240"/>
                  </a:lnTo>
                  <a:lnTo>
                    <a:pt x="245884" y="883521"/>
                  </a:lnTo>
                  <a:lnTo>
                    <a:pt x="242391" y="892908"/>
                  </a:lnTo>
                  <a:lnTo>
                    <a:pt x="236885" y="885545"/>
                  </a:lnTo>
                  <a:lnTo>
                    <a:pt x="238196" y="881895"/>
                  </a:lnTo>
                  <a:lnTo>
                    <a:pt x="234355" y="880819"/>
                  </a:lnTo>
                  <a:lnTo>
                    <a:pt x="238220" y="878757"/>
                  </a:lnTo>
                  <a:lnTo>
                    <a:pt x="243387" y="874090"/>
                  </a:lnTo>
                  <a:lnTo>
                    <a:pt x="241688" y="872508"/>
                  </a:lnTo>
                  <a:lnTo>
                    <a:pt x="245147" y="867305"/>
                  </a:lnTo>
                  <a:lnTo>
                    <a:pt x="255858" y="863720"/>
                  </a:lnTo>
                  <a:lnTo>
                    <a:pt x="258850" y="863741"/>
                  </a:lnTo>
                  <a:lnTo>
                    <a:pt x="255833" y="867381"/>
                  </a:lnTo>
                  <a:lnTo>
                    <a:pt x="250707" y="866822"/>
                  </a:lnTo>
                  <a:lnTo>
                    <a:pt x="249838" y="868907"/>
                  </a:lnTo>
                  <a:lnTo>
                    <a:pt x="255373" y="872084"/>
                  </a:lnTo>
                  <a:lnTo>
                    <a:pt x="257960" y="868964"/>
                  </a:lnTo>
                  <a:lnTo>
                    <a:pt x="262238" y="868469"/>
                  </a:lnTo>
                  <a:lnTo>
                    <a:pt x="261438" y="860098"/>
                  </a:lnTo>
                  <a:lnTo>
                    <a:pt x="259746" y="857472"/>
                  </a:lnTo>
                  <a:lnTo>
                    <a:pt x="255894" y="858492"/>
                  </a:lnTo>
                  <a:lnTo>
                    <a:pt x="251644" y="855325"/>
                  </a:lnTo>
                  <a:lnTo>
                    <a:pt x="255941" y="851694"/>
                  </a:lnTo>
                  <a:lnTo>
                    <a:pt x="256397" y="847514"/>
                  </a:lnTo>
                  <a:lnTo>
                    <a:pt x="253437" y="843311"/>
                  </a:lnTo>
                  <a:lnTo>
                    <a:pt x="258162" y="839161"/>
                  </a:lnTo>
                  <a:lnTo>
                    <a:pt x="256049" y="836009"/>
                  </a:lnTo>
                  <a:lnTo>
                    <a:pt x="246646" y="837511"/>
                  </a:lnTo>
                  <a:lnTo>
                    <a:pt x="247890" y="842749"/>
                  </a:lnTo>
                  <a:lnTo>
                    <a:pt x="241908" y="843227"/>
                  </a:lnTo>
                  <a:lnTo>
                    <a:pt x="244388" y="854226"/>
                  </a:lnTo>
                  <a:lnTo>
                    <a:pt x="241798" y="857867"/>
                  </a:lnTo>
                  <a:lnTo>
                    <a:pt x="238399" y="855227"/>
                  </a:lnTo>
                  <a:lnTo>
                    <a:pt x="243534" y="854220"/>
                  </a:lnTo>
                  <a:lnTo>
                    <a:pt x="235458" y="848930"/>
                  </a:lnTo>
                  <a:lnTo>
                    <a:pt x="230316" y="850981"/>
                  </a:lnTo>
                  <a:lnTo>
                    <a:pt x="227373" y="845205"/>
                  </a:lnTo>
                  <a:lnTo>
                    <a:pt x="225600" y="853034"/>
                  </a:lnTo>
                  <a:lnTo>
                    <a:pt x="229835" y="857775"/>
                  </a:lnTo>
                  <a:lnTo>
                    <a:pt x="236255" y="856256"/>
                  </a:lnTo>
                  <a:lnTo>
                    <a:pt x="238375" y="858364"/>
                  </a:lnTo>
                  <a:lnTo>
                    <a:pt x="229818" y="859866"/>
                  </a:lnTo>
                  <a:lnTo>
                    <a:pt x="228079" y="863512"/>
                  </a:lnTo>
                  <a:lnTo>
                    <a:pt x="231871" y="870341"/>
                  </a:lnTo>
                  <a:lnTo>
                    <a:pt x="223313" y="871317"/>
                  </a:lnTo>
                  <a:lnTo>
                    <a:pt x="223348" y="867134"/>
                  </a:lnTo>
                  <a:lnTo>
                    <a:pt x="215676" y="864454"/>
                  </a:lnTo>
                  <a:lnTo>
                    <a:pt x="222139" y="858234"/>
                  </a:lnTo>
                  <a:lnTo>
                    <a:pt x="211894" y="857101"/>
                  </a:lnTo>
                  <a:lnTo>
                    <a:pt x="212712" y="861291"/>
                  </a:lnTo>
                  <a:lnTo>
                    <a:pt x="207594" y="860200"/>
                  </a:lnTo>
                  <a:lnTo>
                    <a:pt x="206278" y="863848"/>
                  </a:lnTo>
                  <a:lnTo>
                    <a:pt x="202009" y="863286"/>
                  </a:lnTo>
                  <a:lnTo>
                    <a:pt x="203642" y="871668"/>
                  </a:lnTo>
                  <a:lnTo>
                    <a:pt x="201072" y="872167"/>
                  </a:lnTo>
                  <a:lnTo>
                    <a:pt x="196399" y="868986"/>
                  </a:lnTo>
                  <a:lnTo>
                    <a:pt x="198900" y="875808"/>
                  </a:lnTo>
                  <a:lnTo>
                    <a:pt x="192873" y="879934"/>
                  </a:lnTo>
                  <a:lnTo>
                    <a:pt x="191198" y="876257"/>
                  </a:lnTo>
                  <a:lnTo>
                    <a:pt x="187298" y="881448"/>
                  </a:lnTo>
                  <a:lnTo>
                    <a:pt x="183897" y="879322"/>
                  </a:lnTo>
                  <a:lnTo>
                    <a:pt x="181716" y="883484"/>
                  </a:lnTo>
                  <a:lnTo>
                    <a:pt x="184690" y="885606"/>
                  </a:lnTo>
                  <a:lnTo>
                    <a:pt x="191147" y="881486"/>
                  </a:lnTo>
                  <a:lnTo>
                    <a:pt x="196270" y="882581"/>
                  </a:lnTo>
                  <a:lnTo>
                    <a:pt x="201796" y="886294"/>
                  </a:lnTo>
                  <a:lnTo>
                    <a:pt x="201734" y="893092"/>
                  </a:lnTo>
                  <a:lnTo>
                    <a:pt x="205899" y="905682"/>
                  </a:lnTo>
                  <a:lnTo>
                    <a:pt x="206670" y="915102"/>
                  </a:lnTo>
                  <a:lnTo>
                    <a:pt x="209659" y="916175"/>
                  </a:lnTo>
                  <a:lnTo>
                    <a:pt x="213041" y="921435"/>
                  </a:lnTo>
                  <a:lnTo>
                    <a:pt x="211207" y="935018"/>
                  </a:lnTo>
                  <a:lnTo>
                    <a:pt x="210317" y="938672"/>
                  </a:lnTo>
                  <a:lnTo>
                    <a:pt x="214578" y="941847"/>
                  </a:lnTo>
                  <a:lnTo>
                    <a:pt x="216660" y="949188"/>
                  </a:lnTo>
                  <a:lnTo>
                    <a:pt x="230758" y="956627"/>
                  </a:lnTo>
                  <a:lnTo>
                    <a:pt x="232846" y="963967"/>
                  </a:lnTo>
                  <a:lnTo>
                    <a:pt x="230671" y="967611"/>
                  </a:lnTo>
                  <a:lnTo>
                    <a:pt x="231835" y="983314"/>
                  </a:lnTo>
                  <a:lnTo>
                    <a:pt x="227062" y="989030"/>
                  </a:lnTo>
                  <a:lnTo>
                    <a:pt x="227830" y="1000545"/>
                  </a:lnTo>
                  <a:lnTo>
                    <a:pt x="231682" y="1002668"/>
                  </a:lnTo>
                  <a:lnTo>
                    <a:pt x="243331" y="997526"/>
                  </a:lnTo>
                  <a:lnTo>
                    <a:pt x="245511" y="993357"/>
                  </a:lnTo>
                  <a:lnTo>
                    <a:pt x="247223" y="994415"/>
                  </a:lnTo>
                  <a:lnTo>
                    <a:pt x="251459" y="1003339"/>
                  </a:lnTo>
                  <a:lnTo>
                    <a:pt x="257007" y="1009654"/>
                  </a:lnTo>
                  <a:lnTo>
                    <a:pt x="256950" y="1018024"/>
                  </a:lnTo>
                  <a:lnTo>
                    <a:pt x="259525" y="1019088"/>
                  </a:lnTo>
                  <a:lnTo>
                    <a:pt x="253486" y="1021140"/>
                  </a:lnTo>
                  <a:lnTo>
                    <a:pt x="252216" y="1017992"/>
                  </a:lnTo>
                  <a:lnTo>
                    <a:pt x="251312" y="1024263"/>
                  </a:lnTo>
                  <a:lnTo>
                    <a:pt x="256018" y="1028481"/>
                  </a:lnTo>
                  <a:lnTo>
                    <a:pt x="261614" y="1028519"/>
                  </a:lnTo>
                  <a:lnTo>
                    <a:pt x="259354" y="1044722"/>
                  </a:lnTo>
                  <a:lnTo>
                    <a:pt x="251110" y="1053037"/>
                  </a:lnTo>
                  <a:lnTo>
                    <a:pt x="251077" y="1057745"/>
                  </a:lnTo>
                  <a:lnTo>
                    <a:pt x="246744" y="1060853"/>
                  </a:lnTo>
                  <a:lnTo>
                    <a:pt x="246710" y="1065562"/>
                  </a:lnTo>
                  <a:lnTo>
                    <a:pt x="243669" y="1068679"/>
                  </a:lnTo>
                  <a:lnTo>
                    <a:pt x="236338" y="1068624"/>
                  </a:lnTo>
                  <a:lnTo>
                    <a:pt x="233709" y="1073836"/>
                  </a:lnTo>
                  <a:lnTo>
                    <a:pt x="229471" y="1064384"/>
                  </a:lnTo>
                  <a:lnTo>
                    <a:pt x="224758" y="1060684"/>
                  </a:lnTo>
                  <a:lnTo>
                    <a:pt x="219985" y="1064307"/>
                  </a:lnTo>
                  <a:lnTo>
                    <a:pt x="215692" y="1062178"/>
                  </a:lnTo>
                  <a:lnTo>
                    <a:pt x="209317" y="1051658"/>
                  </a:lnTo>
                  <a:lnTo>
                    <a:pt x="205884" y="1050058"/>
                  </a:lnTo>
                  <a:lnTo>
                    <a:pt x="202073" y="1042699"/>
                  </a:lnTo>
                  <a:lnTo>
                    <a:pt x="198631" y="1042144"/>
                  </a:lnTo>
                  <a:lnTo>
                    <a:pt x="191364" y="1036320"/>
                  </a:lnTo>
                  <a:lnTo>
                    <a:pt x="187442" y="1040990"/>
                  </a:lnTo>
                  <a:lnTo>
                    <a:pt x="186540" y="1045167"/>
                  </a:lnTo>
                  <a:lnTo>
                    <a:pt x="182200" y="1048263"/>
                  </a:lnTo>
                  <a:lnTo>
                    <a:pt x="181291" y="1052962"/>
                  </a:lnTo>
                  <a:lnTo>
                    <a:pt x="177375" y="1056585"/>
                  </a:lnTo>
                  <a:lnTo>
                    <a:pt x="173059" y="1057064"/>
                  </a:lnTo>
                  <a:lnTo>
                    <a:pt x="167517" y="1051250"/>
                  </a:lnTo>
                  <a:lnTo>
                    <a:pt x="164988" y="1045991"/>
                  </a:lnTo>
                  <a:lnTo>
                    <a:pt x="170235" y="1038722"/>
                  </a:lnTo>
                  <a:lnTo>
                    <a:pt x="166410" y="1033973"/>
                  </a:lnTo>
                  <a:lnTo>
                    <a:pt x="155739" y="1025484"/>
                  </a:lnTo>
                  <a:lnTo>
                    <a:pt x="156647" y="1021309"/>
                  </a:lnTo>
                  <a:lnTo>
                    <a:pt x="152361" y="1019691"/>
                  </a:lnTo>
                  <a:lnTo>
                    <a:pt x="152409" y="1015507"/>
                  </a:lnTo>
                  <a:lnTo>
                    <a:pt x="149845" y="1013908"/>
                  </a:lnTo>
                  <a:lnTo>
                    <a:pt x="150741" y="1010779"/>
                  </a:lnTo>
                  <a:lnTo>
                    <a:pt x="155067" y="1008736"/>
                  </a:lnTo>
                  <a:lnTo>
                    <a:pt x="157340" y="997775"/>
                  </a:lnTo>
                  <a:lnTo>
                    <a:pt x="155255" y="991997"/>
                  </a:lnTo>
                  <a:lnTo>
                    <a:pt x="157004" y="989401"/>
                  </a:lnTo>
                  <a:lnTo>
                    <a:pt x="154502" y="982572"/>
                  </a:lnTo>
                  <a:lnTo>
                    <a:pt x="150296" y="974677"/>
                  </a:lnTo>
                  <a:lnTo>
                    <a:pt x="151202" y="970503"/>
                  </a:lnTo>
                  <a:lnTo>
                    <a:pt x="146613" y="958941"/>
                  </a:lnTo>
                  <a:lnTo>
                    <a:pt x="142763" y="957850"/>
                  </a:lnTo>
                  <a:lnTo>
                    <a:pt x="143272" y="951056"/>
                  </a:lnTo>
                  <a:lnTo>
                    <a:pt x="147581" y="949537"/>
                  </a:lnTo>
                  <a:lnTo>
                    <a:pt x="149333" y="946419"/>
                  </a:lnTo>
                  <a:lnTo>
                    <a:pt x="161447" y="937140"/>
                  </a:lnTo>
                  <a:lnTo>
                    <a:pt x="167077" y="931971"/>
                  </a:lnTo>
                  <a:lnTo>
                    <a:pt x="167985" y="927273"/>
                  </a:lnTo>
                  <a:lnTo>
                    <a:pt x="166350" y="919933"/>
                  </a:lnTo>
                  <a:lnTo>
                    <a:pt x="167680" y="915763"/>
                  </a:lnTo>
                  <a:lnTo>
                    <a:pt x="174127" y="913740"/>
                  </a:lnTo>
                  <a:lnTo>
                    <a:pt x="178026" y="909596"/>
                  </a:lnTo>
                  <a:lnTo>
                    <a:pt x="184021" y="909657"/>
                  </a:lnTo>
                  <a:lnTo>
                    <a:pt x="180616" y="907530"/>
                  </a:lnTo>
                  <a:lnTo>
                    <a:pt x="184094" y="902335"/>
                  </a:lnTo>
                  <a:lnTo>
                    <a:pt x="179813" y="902292"/>
                  </a:lnTo>
                  <a:lnTo>
                    <a:pt x="175586" y="897019"/>
                  </a:lnTo>
                  <a:lnTo>
                    <a:pt x="177326" y="894422"/>
                  </a:lnTo>
                  <a:lnTo>
                    <a:pt x="170967" y="888602"/>
                  </a:lnTo>
                  <a:lnTo>
                    <a:pt x="171851" y="885997"/>
                  </a:lnTo>
                  <a:lnTo>
                    <a:pt x="170201" y="880227"/>
                  </a:lnTo>
                  <a:lnTo>
                    <a:pt x="164664" y="878075"/>
                  </a:lnTo>
                  <a:lnTo>
                    <a:pt x="167685" y="875493"/>
                  </a:lnTo>
                  <a:lnTo>
                    <a:pt x="166459" y="870251"/>
                  </a:lnTo>
                  <a:lnTo>
                    <a:pt x="162207" y="868112"/>
                  </a:lnTo>
                  <a:lnTo>
                    <a:pt x="168247" y="862949"/>
                  </a:lnTo>
                  <a:lnTo>
                    <a:pt x="168736" y="857202"/>
                  </a:lnTo>
                  <a:lnTo>
                    <a:pt x="171345" y="853046"/>
                  </a:lnTo>
                  <a:lnTo>
                    <a:pt x="176465" y="853623"/>
                  </a:lnTo>
                  <a:lnTo>
                    <a:pt x="176925" y="850491"/>
                  </a:lnTo>
                  <a:lnTo>
                    <a:pt x="181207" y="849489"/>
                  </a:lnTo>
                  <a:lnTo>
                    <a:pt x="179595" y="840060"/>
                  </a:lnTo>
                  <a:lnTo>
                    <a:pt x="182209" y="834858"/>
                  </a:lnTo>
                  <a:lnTo>
                    <a:pt x="186030" y="836988"/>
                  </a:lnTo>
                  <a:lnTo>
                    <a:pt x="190350" y="831802"/>
                  </a:lnTo>
                  <a:lnTo>
                    <a:pt x="198434" y="834494"/>
                  </a:lnTo>
                  <a:lnTo>
                    <a:pt x="204832" y="835076"/>
                  </a:lnTo>
                  <a:lnTo>
                    <a:pt x="208715" y="830406"/>
                  </a:lnTo>
                  <a:lnTo>
                    <a:pt x="215080" y="834645"/>
                  </a:lnTo>
                  <a:lnTo>
                    <a:pt x="218535" y="829969"/>
                  </a:lnTo>
                  <a:lnTo>
                    <a:pt x="226656" y="828468"/>
                  </a:lnTo>
                  <a:lnTo>
                    <a:pt x="237351" y="824893"/>
                  </a:lnTo>
                  <a:lnTo>
                    <a:pt x="238277" y="815490"/>
                  </a:lnTo>
                  <a:lnTo>
                    <a:pt x="235763" y="809719"/>
                  </a:lnTo>
                  <a:lnTo>
                    <a:pt x="229405" y="804964"/>
                  </a:lnTo>
                  <a:lnTo>
                    <a:pt x="233271" y="801335"/>
                  </a:lnTo>
                  <a:lnTo>
                    <a:pt x="236733" y="794566"/>
                  </a:lnTo>
                  <a:lnTo>
                    <a:pt x="240583" y="792505"/>
                  </a:lnTo>
                  <a:lnTo>
                    <a:pt x="238473" y="789875"/>
                  </a:lnTo>
                  <a:lnTo>
                    <a:pt x="243151" y="790956"/>
                  </a:lnTo>
                  <a:lnTo>
                    <a:pt x="246532" y="794640"/>
                  </a:lnTo>
                  <a:lnTo>
                    <a:pt x="247001" y="788893"/>
                  </a:lnTo>
                  <a:lnTo>
                    <a:pt x="244026" y="787826"/>
                  </a:lnTo>
                  <a:lnTo>
                    <a:pt x="244053" y="784167"/>
                  </a:lnTo>
                  <a:lnTo>
                    <a:pt x="249601" y="782639"/>
                  </a:lnTo>
                  <a:lnTo>
                    <a:pt x="248806" y="774793"/>
                  </a:lnTo>
                  <a:lnTo>
                    <a:pt x="256090" y="768049"/>
                  </a:lnTo>
                  <a:lnTo>
                    <a:pt x="256129" y="762300"/>
                  </a:lnTo>
                  <a:lnTo>
                    <a:pt x="258686" y="761794"/>
                  </a:lnTo>
                  <a:lnTo>
                    <a:pt x="258739" y="753955"/>
                  </a:lnTo>
                  <a:lnTo>
                    <a:pt x="267730" y="744606"/>
                  </a:lnTo>
                  <a:lnTo>
                    <a:pt x="262224" y="741435"/>
                  </a:lnTo>
                  <a:lnTo>
                    <a:pt x="262238" y="739344"/>
                  </a:lnTo>
                  <a:lnTo>
                    <a:pt x="258009" y="736180"/>
                  </a:lnTo>
                  <a:lnTo>
                    <a:pt x="261426" y="733590"/>
                  </a:lnTo>
                  <a:lnTo>
                    <a:pt x="266950" y="733627"/>
                  </a:lnTo>
                  <a:lnTo>
                    <a:pt x="266967" y="731014"/>
                  </a:lnTo>
                  <a:lnTo>
                    <a:pt x="263596" y="726811"/>
                  </a:lnTo>
                  <a:lnTo>
                    <a:pt x="268696" y="726321"/>
                  </a:lnTo>
                  <a:lnTo>
                    <a:pt x="269575" y="721624"/>
                  </a:lnTo>
                  <a:lnTo>
                    <a:pt x="264496" y="718978"/>
                  </a:lnTo>
                  <a:lnTo>
                    <a:pt x="268756" y="716916"/>
                  </a:lnTo>
                  <a:lnTo>
                    <a:pt x="271705" y="720592"/>
                  </a:lnTo>
                  <a:lnTo>
                    <a:pt x="275968" y="718005"/>
                  </a:lnTo>
                  <a:lnTo>
                    <a:pt x="272594" y="714327"/>
                  </a:lnTo>
                  <a:lnTo>
                    <a:pt x="278134" y="710703"/>
                  </a:lnTo>
                  <a:lnTo>
                    <a:pt x="281557" y="706020"/>
                  </a:lnTo>
                  <a:lnTo>
                    <a:pt x="284952" y="706039"/>
                  </a:lnTo>
                  <a:lnTo>
                    <a:pt x="286255" y="700822"/>
                  </a:lnTo>
                  <a:lnTo>
                    <a:pt x="277788" y="697638"/>
                  </a:lnTo>
                  <a:lnTo>
                    <a:pt x="279921" y="695560"/>
                  </a:lnTo>
                  <a:lnTo>
                    <a:pt x="279100" y="690853"/>
                  </a:lnTo>
                  <a:lnTo>
                    <a:pt x="284201" y="688793"/>
                  </a:lnTo>
                  <a:lnTo>
                    <a:pt x="285927" y="683578"/>
                  </a:lnTo>
                  <a:lnTo>
                    <a:pt x="280851" y="681459"/>
                  </a:lnTo>
                  <a:lnTo>
                    <a:pt x="279137" y="684584"/>
                  </a:lnTo>
                  <a:lnTo>
                    <a:pt x="273648" y="680894"/>
                  </a:lnTo>
                  <a:lnTo>
                    <a:pt x="276217" y="676730"/>
                  </a:lnTo>
                  <a:lnTo>
                    <a:pt x="269931" y="665198"/>
                  </a:lnTo>
                  <a:lnTo>
                    <a:pt x="267386" y="665704"/>
                  </a:lnTo>
                  <a:lnTo>
                    <a:pt x="264045" y="658369"/>
                  </a:lnTo>
                  <a:lnTo>
                    <a:pt x="268297" y="655785"/>
                  </a:lnTo>
                  <a:lnTo>
                    <a:pt x="265796" y="649500"/>
                  </a:lnTo>
                  <a:lnTo>
                    <a:pt x="267523" y="644288"/>
                  </a:lnTo>
                  <a:lnTo>
                    <a:pt x="263724" y="642696"/>
                  </a:lnTo>
                  <a:lnTo>
                    <a:pt x="257778" y="645791"/>
                  </a:lnTo>
                  <a:lnTo>
                    <a:pt x="260356" y="640062"/>
                  </a:lnTo>
                  <a:lnTo>
                    <a:pt x="253178" y="637924"/>
                  </a:lnTo>
                  <a:lnTo>
                    <a:pt x="248093" y="638932"/>
                  </a:lnTo>
                  <a:lnTo>
                    <a:pt x="240133" y="628426"/>
                  </a:lnTo>
                  <a:lnTo>
                    <a:pt x="233790" y="628377"/>
                  </a:lnTo>
                  <a:lnTo>
                    <a:pt x="230021" y="623646"/>
                  </a:lnTo>
                  <a:lnTo>
                    <a:pt x="227467" y="625715"/>
                  </a:lnTo>
                  <a:lnTo>
                    <a:pt x="226651" y="622052"/>
                  </a:lnTo>
                  <a:lnTo>
                    <a:pt x="220291" y="624088"/>
                  </a:lnTo>
                  <a:lnTo>
                    <a:pt x="219419" y="627214"/>
                  </a:lnTo>
                  <a:lnTo>
                    <a:pt x="212239" y="626107"/>
                  </a:lnTo>
                  <a:lnTo>
                    <a:pt x="209669" y="629740"/>
                  </a:lnTo>
                  <a:lnTo>
                    <a:pt x="205862" y="629705"/>
                  </a:lnTo>
                  <a:lnTo>
                    <a:pt x="197025" y="624922"/>
                  </a:lnTo>
                  <a:lnTo>
                    <a:pt x="188166" y="622746"/>
                  </a:lnTo>
                  <a:lnTo>
                    <a:pt x="184424" y="616441"/>
                  </a:lnTo>
                  <a:lnTo>
                    <a:pt x="179341" y="617434"/>
                  </a:lnTo>
                  <a:lnTo>
                    <a:pt x="175619" y="609561"/>
                  </a:lnTo>
                  <a:lnTo>
                    <a:pt x="166745" y="609466"/>
                  </a:lnTo>
                  <a:lnTo>
                    <a:pt x="163347" y="610995"/>
                  </a:lnTo>
                  <a:lnTo>
                    <a:pt x="160307" y="618273"/>
                  </a:lnTo>
                  <a:lnTo>
                    <a:pt x="153157" y="615058"/>
                  </a:lnTo>
                  <a:lnTo>
                    <a:pt x="153157" y="615058"/>
                  </a:lnTo>
                  <a:lnTo>
                    <a:pt x="150712" y="607196"/>
                  </a:lnTo>
                  <a:lnTo>
                    <a:pt x="156205" y="607259"/>
                  </a:lnTo>
                  <a:lnTo>
                    <a:pt x="159626" y="603642"/>
                  </a:lnTo>
                  <a:lnTo>
                    <a:pt x="161368" y="598962"/>
                  </a:lnTo>
                  <a:lnTo>
                    <a:pt x="157150" y="598392"/>
                  </a:lnTo>
                  <a:lnTo>
                    <a:pt x="154658" y="594708"/>
                  </a:lnTo>
                  <a:lnTo>
                    <a:pt x="153361" y="597304"/>
                  </a:lnTo>
                  <a:lnTo>
                    <a:pt x="143685" y="594057"/>
                  </a:lnTo>
                  <a:lnTo>
                    <a:pt x="139456" y="594529"/>
                  </a:lnTo>
                  <a:lnTo>
                    <a:pt x="138081" y="603389"/>
                  </a:lnTo>
                  <a:lnTo>
                    <a:pt x="129236" y="601191"/>
                  </a:lnTo>
                  <a:lnTo>
                    <a:pt x="129163" y="606934"/>
                  </a:lnTo>
                  <a:lnTo>
                    <a:pt x="127433" y="610046"/>
                  </a:lnTo>
                  <a:lnTo>
                    <a:pt x="124991" y="602703"/>
                  </a:lnTo>
                  <a:lnTo>
                    <a:pt x="120324" y="604210"/>
                  </a:lnTo>
                  <a:lnTo>
                    <a:pt x="117823" y="601566"/>
                  </a:lnTo>
                  <a:lnTo>
                    <a:pt x="114839" y="603615"/>
                  </a:lnTo>
                  <a:lnTo>
                    <a:pt x="109797" y="601459"/>
                  </a:lnTo>
                  <a:lnTo>
                    <a:pt x="108051" y="605613"/>
                  </a:lnTo>
                  <a:lnTo>
                    <a:pt x="104291" y="602429"/>
                  </a:lnTo>
                  <a:lnTo>
                    <a:pt x="97154" y="599196"/>
                  </a:lnTo>
                  <a:lnTo>
                    <a:pt x="92923" y="599659"/>
                  </a:lnTo>
                  <a:lnTo>
                    <a:pt x="87470" y="596969"/>
                  </a:lnTo>
                  <a:lnTo>
                    <a:pt x="81050" y="602620"/>
                  </a:lnTo>
                  <a:lnTo>
                    <a:pt x="81841" y="606287"/>
                  </a:lnTo>
                  <a:lnTo>
                    <a:pt x="76763" y="606734"/>
                  </a:lnTo>
                  <a:lnTo>
                    <a:pt x="73742" y="610867"/>
                  </a:lnTo>
                  <a:lnTo>
                    <a:pt x="66494" y="614935"/>
                  </a:lnTo>
                  <a:lnTo>
                    <a:pt x="64836" y="612820"/>
                  </a:lnTo>
                  <a:lnTo>
                    <a:pt x="60138" y="615880"/>
                  </a:lnTo>
                  <a:lnTo>
                    <a:pt x="53781" y="616824"/>
                  </a:lnTo>
                  <a:lnTo>
                    <a:pt x="50466" y="612592"/>
                  </a:lnTo>
                  <a:lnTo>
                    <a:pt x="47778" y="621950"/>
                  </a:lnTo>
                  <a:lnTo>
                    <a:pt x="50264" y="625125"/>
                  </a:lnTo>
                  <a:lnTo>
                    <a:pt x="47684" y="627695"/>
                  </a:lnTo>
                  <a:lnTo>
                    <a:pt x="43006" y="629185"/>
                  </a:lnTo>
                  <a:lnTo>
                    <a:pt x="45612" y="625049"/>
                  </a:lnTo>
                  <a:lnTo>
                    <a:pt x="39692" y="624952"/>
                  </a:lnTo>
                  <a:lnTo>
                    <a:pt x="41522" y="616625"/>
                  </a:lnTo>
                  <a:lnTo>
                    <a:pt x="39055" y="612405"/>
                  </a:lnTo>
                  <a:lnTo>
                    <a:pt x="39125" y="608228"/>
                  </a:lnTo>
                  <a:lnTo>
                    <a:pt x="44221" y="606746"/>
                  </a:lnTo>
                  <a:lnTo>
                    <a:pt x="47247" y="602617"/>
                  </a:lnTo>
                  <a:lnTo>
                    <a:pt x="64242" y="596621"/>
                  </a:lnTo>
                  <a:lnTo>
                    <a:pt x="73205" y="590491"/>
                  </a:lnTo>
                  <a:lnTo>
                    <a:pt x="82118" y="587491"/>
                  </a:lnTo>
                  <a:lnTo>
                    <a:pt x="85065" y="588057"/>
                  </a:lnTo>
                  <a:lnTo>
                    <a:pt x="87689" y="581829"/>
                  </a:lnTo>
                  <a:lnTo>
                    <a:pt x="83898" y="581251"/>
                  </a:lnTo>
                  <a:lnTo>
                    <a:pt x="82133" y="586447"/>
                  </a:lnTo>
                  <a:lnTo>
                    <a:pt x="79624" y="584843"/>
                  </a:lnTo>
                  <a:lnTo>
                    <a:pt x="75942" y="576956"/>
                  </a:lnTo>
                  <a:lnTo>
                    <a:pt x="74176" y="582151"/>
                  </a:lnTo>
                  <a:lnTo>
                    <a:pt x="69939" y="583131"/>
                  </a:lnTo>
                  <a:lnTo>
                    <a:pt x="63673" y="578857"/>
                  </a:lnTo>
                  <a:lnTo>
                    <a:pt x="59867" y="579320"/>
                  </a:lnTo>
                  <a:lnTo>
                    <a:pt x="60818" y="572546"/>
                  </a:lnTo>
                  <a:lnTo>
                    <a:pt x="55722" y="574554"/>
                  </a:lnTo>
                  <a:lnTo>
                    <a:pt x="51165" y="569260"/>
                  </a:lnTo>
                  <a:lnTo>
                    <a:pt x="51165" y="569260"/>
                  </a:lnTo>
                  <a:lnTo>
                    <a:pt x="51165" y="569260"/>
                  </a:lnTo>
                  <a:lnTo>
                    <a:pt x="51165" y="569260"/>
                  </a:lnTo>
                  <a:lnTo>
                    <a:pt x="57542" y="566229"/>
                  </a:lnTo>
                  <a:lnTo>
                    <a:pt x="65588" y="564267"/>
                  </a:lnTo>
                  <a:lnTo>
                    <a:pt x="64793" y="561122"/>
                  </a:lnTo>
                  <a:lnTo>
                    <a:pt x="68246" y="555954"/>
                  </a:lnTo>
                  <a:lnTo>
                    <a:pt x="71189" y="556521"/>
                  </a:lnTo>
                  <a:lnTo>
                    <a:pt x="76326" y="551379"/>
                  </a:lnTo>
                  <a:lnTo>
                    <a:pt x="72151" y="548705"/>
                  </a:lnTo>
                  <a:lnTo>
                    <a:pt x="72231" y="543486"/>
                  </a:lnTo>
                  <a:lnTo>
                    <a:pt x="65214" y="533982"/>
                  </a:lnTo>
                  <a:lnTo>
                    <a:pt x="68623" y="531425"/>
                  </a:lnTo>
                  <a:lnTo>
                    <a:pt x="68696" y="526728"/>
                  </a:lnTo>
                  <a:lnTo>
                    <a:pt x="63174" y="529774"/>
                  </a:lnTo>
                  <a:lnTo>
                    <a:pt x="48615" y="518581"/>
                  </a:lnTo>
                  <a:lnTo>
                    <a:pt x="42320" y="517434"/>
                  </a:lnTo>
                  <a:lnTo>
                    <a:pt x="39882" y="512174"/>
                  </a:lnTo>
                  <a:lnTo>
                    <a:pt x="42492" y="506998"/>
                  </a:lnTo>
                  <a:lnTo>
                    <a:pt x="37927" y="503269"/>
                  </a:lnTo>
                  <a:lnTo>
                    <a:pt x="34686" y="495908"/>
                  </a:lnTo>
                  <a:lnTo>
                    <a:pt x="29238" y="494771"/>
                  </a:lnTo>
                  <a:lnTo>
                    <a:pt x="28541" y="486410"/>
                  </a:lnTo>
                  <a:lnTo>
                    <a:pt x="31116" y="483323"/>
                  </a:lnTo>
                  <a:lnTo>
                    <a:pt x="27764" y="482744"/>
                  </a:lnTo>
                  <a:lnTo>
                    <a:pt x="26146" y="479063"/>
                  </a:lnTo>
                  <a:lnTo>
                    <a:pt x="30454" y="472876"/>
                  </a:lnTo>
                  <a:lnTo>
                    <a:pt x="29749" y="465038"/>
                  </a:lnTo>
                  <a:lnTo>
                    <a:pt x="23533" y="460235"/>
                  </a:lnTo>
                  <a:lnTo>
                    <a:pt x="24974" y="449826"/>
                  </a:lnTo>
                  <a:lnTo>
                    <a:pt x="21262" y="446109"/>
                  </a:lnTo>
                  <a:lnTo>
                    <a:pt x="21262" y="446109"/>
                  </a:lnTo>
                  <a:lnTo>
                    <a:pt x="23004" y="442488"/>
                  </a:lnTo>
                  <a:lnTo>
                    <a:pt x="26779" y="442554"/>
                  </a:lnTo>
                  <a:lnTo>
                    <a:pt x="29367" y="438426"/>
                  </a:lnTo>
                  <a:lnTo>
                    <a:pt x="35692" y="436447"/>
                  </a:lnTo>
                  <a:lnTo>
                    <a:pt x="41126" y="437582"/>
                  </a:lnTo>
                  <a:lnTo>
                    <a:pt x="39946" y="432868"/>
                  </a:lnTo>
                  <a:lnTo>
                    <a:pt x="42907" y="431352"/>
                  </a:lnTo>
                  <a:lnTo>
                    <a:pt x="46209" y="434536"/>
                  </a:lnTo>
                  <a:lnTo>
                    <a:pt x="49195" y="431456"/>
                  </a:lnTo>
                  <a:lnTo>
                    <a:pt x="49297" y="425199"/>
                  </a:lnTo>
                  <a:lnTo>
                    <a:pt x="56841" y="425321"/>
                  </a:lnTo>
                  <a:lnTo>
                    <a:pt x="59027" y="419619"/>
                  </a:lnTo>
                  <a:lnTo>
                    <a:pt x="55282" y="417994"/>
                  </a:lnTo>
                  <a:lnTo>
                    <a:pt x="59102" y="414926"/>
                  </a:lnTo>
                  <a:lnTo>
                    <a:pt x="51287" y="405936"/>
                  </a:lnTo>
                  <a:lnTo>
                    <a:pt x="52175" y="402821"/>
                  </a:lnTo>
                  <a:lnTo>
                    <a:pt x="50619" y="395496"/>
                  </a:lnTo>
                  <a:lnTo>
                    <a:pt x="53097" y="397622"/>
                  </a:lnTo>
                  <a:lnTo>
                    <a:pt x="54127" y="385647"/>
                  </a:lnTo>
                  <a:lnTo>
                    <a:pt x="58754" y="384157"/>
                  </a:lnTo>
                  <a:lnTo>
                    <a:pt x="57239" y="374227"/>
                  </a:lnTo>
                  <a:lnTo>
                    <a:pt x="60650" y="370111"/>
                  </a:lnTo>
                  <a:lnTo>
                    <a:pt x="50242" y="367338"/>
                  </a:lnTo>
                  <a:lnTo>
                    <a:pt x="53619" y="365307"/>
                  </a:lnTo>
                  <a:lnTo>
                    <a:pt x="54531" y="360631"/>
                  </a:lnTo>
                  <a:lnTo>
                    <a:pt x="50020" y="355345"/>
                  </a:lnTo>
                  <a:lnTo>
                    <a:pt x="54674" y="351773"/>
                  </a:lnTo>
                  <a:lnTo>
                    <a:pt x="50607" y="344931"/>
                  </a:lnTo>
                  <a:lnTo>
                    <a:pt x="51476" y="342861"/>
                  </a:lnTo>
                  <a:lnTo>
                    <a:pt x="46109" y="339125"/>
                  </a:lnTo>
                  <a:lnTo>
                    <a:pt x="44500" y="335450"/>
                  </a:lnTo>
                  <a:lnTo>
                    <a:pt x="37475" y="331164"/>
                  </a:lnTo>
                  <a:lnTo>
                    <a:pt x="32139" y="325862"/>
                  </a:lnTo>
                  <a:lnTo>
                    <a:pt x="32139" y="325862"/>
                  </a:lnTo>
                  <a:lnTo>
                    <a:pt x="26045" y="316377"/>
                  </a:lnTo>
                  <a:lnTo>
                    <a:pt x="26108" y="312731"/>
                  </a:lnTo>
                  <a:lnTo>
                    <a:pt x="32434" y="308673"/>
                  </a:lnTo>
                  <a:lnTo>
                    <a:pt x="29207" y="302365"/>
                  </a:lnTo>
                  <a:lnTo>
                    <a:pt x="31090" y="289896"/>
                  </a:lnTo>
                  <a:lnTo>
                    <a:pt x="25666" y="290323"/>
                  </a:lnTo>
                  <a:lnTo>
                    <a:pt x="13821" y="277091"/>
                  </a:lnTo>
                  <a:lnTo>
                    <a:pt x="13064" y="272910"/>
                  </a:lnTo>
                  <a:lnTo>
                    <a:pt x="15561" y="272955"/>
                  </a:lnTo>
                  <a:lnTo>
                    <a:pt x="15692" y="265667"/>
                  </a:lnTo>
                  <a:lnTo>
                    <a:pt x="12392" y="264045"/>
                  </a:lnTo>
                  <a:lnTo>
                    <a:pt x="12392" y="264045"/>
                  </a:lnTo>
                  <a:lnTo>
                    <a:pt x="11220" y="259858"/>
                  </a:lnTo>
                  <a:lnTo>
                    <a:pt x="16664" y="257873"/>
                  </a:lnTo>
                  <a:lnTo>
                    <a:pt x="13809" y="254698"/>
                  </a:lnTo>
                  <a:lnTo>
                    <a:pt x="15122" y="251076"/>
                  </a:lnTo>
                  <a:lnTo>
                    <a:pt x="12694" y="247388"/>
                  </a:lnTo>
                  <a:lnTo>
                    <a:pt x="16160" y="239641"/>
                  </a:lnTo>
                  <a:lnTo>
                    <a:pt x="9219" y="232747"/>
                  </a:lnTo>
                  <a:lnTo>
                    <a:pt x="8483" y="227528"/>
                  </a:lnTo>
                  <a:lnTo>
                    <a:pt x="3991" y="223281"/>
                  </a:lnTo>
                  <a:lnTo>
                    <a:pt x="6173" y="217596"/>
                  </a:lnTo>
                  <a:lnTo>
                    <a:pt x="4184" y="212874"/>
                  </a:lnTo>
                  <a:lnTo>
                    <a:pt x="6732" y="209799"/>
                  </a:lnTo>
                  <a:lnTo>
                    <a:pt x="4396" y="201429"/>
                  </a:lnTo>
                  <a:lnTo>
                    <a:pt x="7329" y="199922"/>
                  </a:lnTo>
                  <a:lnTo>
                    <a:pt x="5361" y="194161"/>
                  </a:lnTo>
                  <a:lnTo>
                    <a:pt x="9236" y="186428"/>
                  </a:lnTo>
                  <a:lnTo>
                    <a:pt x="7655" y="182236"/>
                  </a:lnTo>
                  <a:lnTo>
                    <a:pt x="4753" y="182183"/>
                  </a:lnTo>
                  <a:lnTo>
                    <a:pt x="4040" y="175926"/>
                  </a:lnTo>
                  <a:lnTo>
                    <a:pt x="7808" y="173915"/>
                  </a:lnTo>
                  <a:lnTo>
                    <a:pt x="5013" y="168141"/>
                  </a:lnTo>
                  <a:lnTo>
                    <a:pt x="7547" y="165587"/>
                  </a:lnTo>
                  <a:lnTo>
                    <a:pt x="4291" y="162405"/>
                  </a:lnTo>
                  <a:lnTo>
                    <a:pt x="4417" y="155646"/>
                  </a:lnTo>
                  <a:lnTo>
                    <a:pt x="1154" y="152984"/>
                  </a:lnTo>
                  <a:lnTo>
                    <a:pt x="0" y="148282"/>
                  </a:lnTo>
                  <a:lnTo>
                    <a:pt x="3773" y="145752"/>
                  </a:lnTo>
                  <a:lnTo>
                    <a:pt x="204" y="137365"/>
                  </a:lnTo>
                  <a:lnTo>
                    <a:pt x="4072" y="129637"/>
                  </a:lnTo>
                  <a:lnTo>
                    <a:pt x="6611" y="126565"/>
                  </a:lnTo>
                  <a:lnTo>
                    <a:pt x="5871" y="121871"/>
                  </a:lnTo>
                  <a:lnTo>
                    <a:pt x="8793" y="120366"/>
                  </a:lnTo>
                  <a:lnTo>
                    <a:pt x="4382" y="113006"/>
                  </a:lnTo>
                  <a:lnTo>
                    <a:pt x="6141" y="107320"/>
                  </a:lnTo>
                  <a:lnTo>
                    <a:pt x="9906" y="104791"/>
                  </a:lnTo>
                  <a:lnTo>
                    <a:pt x="10808" y="100649"/>
                  </a:lnTo>
                  <a:lnTo>
                    <a:pt x="15117" y="90852"/>
                  </a:lnTo>
                  <a:lnTo>
                    <a:pt x="14386" y="85642"/>
                  </a:lnTo>
                  <a:lnTo>
                    <a:pt x="26234" y="69227"/>
                  </a:lnTo>
                  <a:lnTo>
                    <a:pt x="28020" y="61465"/>
                  </a:lnTo>
                  <a:lnTo>
                    <a:pt x="37563" y="57995"/>
                  </a:lnTo>
                  <a:lnTo>
                    <a:pt x="48400" y="50905"/>
                  </a:lnTo>
                  <a:lnTo>
                    <a:pt x="47689" y="44141"/>
                  </a:lnTo>
                  <a:lnTo>
                    <a:pt x="56440" y="38053"/>
                  </a:lnTo>
                  <a:lnTo>
                    <a:pt x="64511" y="22605"/>
                  </a:lnTo>
                  <a:lnTo>
                    <a:pt x="71176" y="17518"/>
                  </a:lnTo>
                  <a:lnTo>
                    <a:pt x="71685" y="11296"/>
                  </a:lnTo>
                  <a:lnTo>
                    <a:pt x="74216" y="7183"/>
                  </a:lnTo>
                  <a:lnTo>
                    <a:pt x="71782" y="5069"/>
                  </a:lnTo>
                  <a:lnTo>
                    <a:pt x="71782" y="5069"/>
                  </a:lnTo>
                  <a:lnTo>
                    <a:pt x="69791" y="885"/>
                  </a:lnTo>
                  <a:lnTo>
                    <a:pt x="69791" y="885"/>
                  </a:lnTo>
                  <a:lnTo>
                    <a:pt x="79673" y="0"/>
                  </a:lnTo>
                  <a:close/>
                </a:path>
              </a:pathLst>
            </a:custGeom>
            <a:solidFill>
              <a:srgbClr val="FFAE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</p:grpSp>
      <p:sp>
        <p:nvSpPr>
          <p:cNvPr id="820" name="M34">
            <a:extLst>
              <a:ext uri="{FF2B5EF4-FFF2-40B4-BE49-F238E27FC236}">
                <a16:creationId xmlns:a16="http://schemas.microsoft.com/office/drawing/2014/main" id="{684B6B78-E8C5-418B-9F85-A4874B2C1DD4}"/>
              </a:ext>
            </a:extLst>
          </p:cNvPr>
          <p:cNvSpPr/>
          <p:nvPr/>
        </p:nvSpPr>
        <p:spPr>
          <a:xfrm>
            <a:off x="6523769" y="2260434"/>
            <a:ext cx="420257" cy="425117"/>
          </a:xfrm>
          <a:custGeom>
            <a:avLst/>
            <a:gdLst/>
            <a:ahLst/>
            <a:cxnLst/>
            <a:rect l="0" t="0" r="0" b="0"/>
            <a:pathLst>
              <a:path w="488216" h="471401">
                <a:moveTo>
                  <a:pt x="351200" y="450568"/>
                </a:moveTo>
                <a:lnTo>
                  <a:pt x="346207" y="456818"/>
                </a:lnTo>
                <a:lnTo>
                  <a:pt x="348706" y="459421"/>
                </a:lnTo>
                <a:lnTo>
                  <a:pt x="343294" y="469317"/>
                </a:lnTo>
                <a:lnTo>
                  <a:pt x="338295" y="471400"/>
                </a:lnTo>
                <a:lnTo>
                  <a:pt x="332047" y="468794"/>
                </a:lnTo>
                <a:lnTo>
                  <a:pt x="330384" y="462544"/>
                </a:lnTo>
                <a:lnTo>
                  <a:pt x="327055" y="459418"/>
                </a:lnTo>
                <a:lnTo>
                  <a:pt x="328722" y="456294"/>
                </a:lnTo>
                <a:lnTo>
                  <a:pt x="321644" y="456810"/>
                </a:lnTo>
                <a:lnTo>
                  <a:pt x="320815" y="453164"/>
                </a:lnTo>
                <a:lnTo>
                  <a:pt x="324977" y="453688"/>
                </a:lnTo>
                <a:lnTo>
                  <a:pt x="322484" y="449000"/>
                </a:lnTo>
                <a:lnTo>
                  <a:pt x="318738" y="448476"/>
                </a:lnTo>
                <a:lnTo>
                  <a:pt x="316234" y="454721"/>
                </a:lnTo>
                <a:lnTo>
                  <a:pt x="312069" y="456278"/>
                </a:lnTo>
                <a:lnTo>
                  <a:pt x="314573" y="451074"/>
                </a:lnTo>
                <a:lnTo>
                  <a:pt x="314582" y="444305"/>
                </a:lnTo>
                <a:lnTo>
                  <a:pt x="310841" y="441177"/>
                </a:lnTo>
                <a:lnTo>
                  <a:pt x="302102" y="442725"/>
                </a:lnTo>
                <a:lnTo>
                  <a:pt x="301266" y="444806"/>
                </a:lnTo>
                <a:lnTo>
                  <a:pt x="293352" y="448435"/>
                </a:lnTo>
                <a:lnTo>
                  <a:pt x="287951" y="444778"/>
                </a:lnTo>
                <a:lnTo>
                  <a:pt x="279201" y="448920"/>
                </a:lnTo>
                <a:lnTo>
                  <a:pt x="279216" y="443713"/>
                </a:lnTo>
                <a:lnTo>
                  <a:pt x="276728" y="440582"/>
                </a:lnTo>
                <a:lnTo>
                  <a:pt x="273802" y="445259"/>
                </a:lnTo>
                <a:lnTo>
                  <a:pt x="258400" y="446769"/>
                </a:lnTo>
                <a:lnTo>
                  <a:pt x="257167" y="442599"/>
                </a:lnTo>
                <a:lnTo>
                  <a:pt x="258033" y="433751"/>
                </a:lnTo>
                <a:lnTo>
                  <a:pt x="251394" y="430081"/>
                </a:lnTo>
                <a:lnTo>
                  <a:pt x="242661" y="430044"/>
                </a:lnTo>
                <a:lnTo>
                  <a:pt x="234804" y="421157"/>
                </a:lnTo>
                <a:lnTo>
                  <a:pt x="229422" y="416966"/>
                </a:lnTo>
                <a:lnTo>
                  <a:pt x="224834" y="420065"/>
                </a:lnTo>
                <a:lnTo>
                  <a:pt x="222352" y="417970"/>
                </a:lnTo>
                <a:lnTo>
                  <a:pt x="224036" y="413815"/>
                </a:lnTo>
                <a:lnTo>
                  <a:pt x="220316" y="410151"/>
                </a:lnTo>
                <a:lnTo>
                  <a:pt x="221597" y="403913"/>
                </a:lnTo>
                <a:lnTo>
                  <a:pt x="219128" y="399736"/>
                </a:lnTo>
                <a:lnTo>
                  <a:pt x="213736" y="398664"/>
                </a:lnTo>
                <a:lnTo>
                  <a:pt x="205885" y="392373"/>
                </a:lnTo>
                <a:lnTo>
                  <a:pt x="202110" y="398594"/>
                </a:lnTo>
                <a:lnTo>
                  <a:pt x="205009" y="399653"/>
                </a:lnTo>
                <a:lnTo>
                  <a:pt x="201259" y="401711"/>
                </a:lnTo>
                <a:lnTo>
                  <a:pt x="195915" y="393349"/>
                </a:lnTo>
                <a:lnTo>
                  <a:pt x="192574" y="396449"/>
                </a:lnTo>
                <a:lnTo>
                  <a:pt x="187194" y="393810"/>
                </a:lnTo>
                <a:lnTo>
                  <a:pt x="186412" y="387040"/>
                </a:lnTo>
                <a:lnTo>
                  <a:pt x="179433" y="376583"/>
                </a:lnTo>
                <a:lnTo>
                  <a:pt x="174855" y="378630"/>
                </a:lnTo>
                <a:lnTo>
                  <a:pt x="167445" y="371289"/>
                </a:lnTo>
                <a:lnTo>
                  <a:pt x="161250" y="368117"/>
                </a:lnTo>
                <a:lnTo>
                  <a:pt x="162105" y="365003"/>
                </a:lnTo>
                <a:lnTo>
                  <a:pt x="166691" y="361918"/>
                </a:lnTo>
                <a:lnTo>
                  <a:pt x="171665" y="361957"/>
                </a:lnTo>
                <a:lnTo>
                  <a:pt x="174606" y="356778"/>
                </a:lnTo>
                <a:lnTo>
                  <a:pt x="177906" y="358884"/>
                </a:lnTo>
                <a:lnTo>
                  <a:pt x="185004" y="351653"/>
                </a:lnTo>
                <a:lnTo>
                  <a:pt x="186706" y="345424"/>
                </a:lnTo>
                <a:lnTo>
                  <a:pt x="189623" y="342844"/>
                </a:lnTo>
                <a:lnTo>
                  <a:pt x="184235" y="343326"/>
                </a:lnTo>
                <a:lnTo>
                  <a:pt x="171006" y="340106"/>
                </a:lnTo>
                <a:lnTo>
                  <a:pt x="162356" y="334317"/>
                </a:lnTo>
                <a:lnTo>
                  <a:pt x="157802" y="334279"/>
                </a:lnTo>
                <a:lnTo>
                  <a:pt x="149995" y="327452"/>
                </a:lnTo>
                <a:lnTo>
                  <a:pt x="145047" y="325328"/>
                </a:lnTo>
                <a:lnTo>
                  <a:pt x="138892" y="319552"/>
                </a:lnTo>
                <a:lnTo>
                  <a:pt x="131949" y="310128"/>
                </a:lnTo>
                <a:lnTo>
                  <a:pt x="131231" y="298685"/>
                </a:lnTo>
                <a:lnTo>
                  <a:pt x="128797" y="293983"/>
                </a:lnTo>
                <a:lnTo>
                  <a:pt x="114795" y="289164"/>
                </a:lnTo>
                <a:lnTo>
                  <a:pt x="106995" y="284404"/>
                </a:lnTo>
                <a:lnTo>
                  <a:pt x="103204" y="291120"/>
                </a:lnTo>
                <a:lnTo>
                  <a:pt x="92767" y="300361"/>
                </a:lnTo>
                <a:lnTo>
                  <a:pt x="91144" y="297743"/>
                </a:lnTo>
                <a:lnTo>
                  <a:pt x="87406" y="299259"/>
                </a:lnTo>
                <a:lnTo>
                  <a:pt x="83211" y="304409"/>
                </a:lnTo>
                <a:lnTo>
                  <a:pt x="79477" y="305404"/>
                </a:lnTo>
                <a:lnTo>
                  <a:pt x="78619" y="307993"/>
                </a:lnTo>
                <a:lnTo>
                  <a:pt x="72346" y="313636"/>
                </a:lnTo>
                <a:lnTo>
                  <a:pt x="70641" y="317775"/>
                </a:lnTo>
                <a:lnTo>
                  <a:pt x="66077" y="318758"/>
                </a:lnTo>
                <a:lnTo>
                  <a:pt x="65164" y="325506"/>
                </a:lnTo>
                <a:lnTo>
                  <a:pt x="56480" y="324875"/>
                </a:lnTo>
                <a:lnTo>
                  <a:pt x="57375" y="319686"/>
                </a:lnTo>
                <a:lnTo>
                  <a:pt x="52831" y="319107"/>
                </a:lnTo>
                <a:lnTo>
                  <a:pt x="52831" y="319107"/>
                </a:lnTo>
                <a:lnTo>
                  <a:pt x="52831" y="319107"/>
                </a:lnTo>
                <a:lnTo>
                  <a:pt x="52831" y="319107"/>
                </a:lnTo>
                <a:lnTo>
                  <a:pt x="52879" y="315468"/>
                </a:lnTo>
                <a:lnTo>
                  <a:pt x="56602" y="315517"/>
                </a:lnTo>
                <a:lnTo>
                  <a:pt x="55911" y="305109"/>
                </a:lnTo>
                <a:lnTo>
                  <a:pt x="51817" y="301936"/>
                </a:lnTo>
                <a:lnTo>
                  <a:pt x="51817" y="301936"/>
                </a:lnTo>
                <a:lnTo>
                  <a:pt x="51817" y="301936"/>
                </a:lnTo>
                <a:lnTo>
                  <a:pt x="51817" y="301936"/>
                </a:lnTo>
                <a:lnTo>
                  <a:pt x="53505" y="299359"/>
                </a:lnTo>
                <a:lnTo>
                  <a:pt x="48979" y="297739"/>
                </a:lnTo>
                <a:lnTo>
                  <a:pt x="45630" y="300814"/>
                </a:lnTo>
                <a:lnTo>
                  <a:pt x="42736" y="300774"/>
                </a:lnTo>
                <a:lnTo>
                  <a:pt x="36892" y="304853"/>
                </a:lnTo>
                <a:lnTo>
                  <a:pt x="30711" y="303206"/>
                </a:lnTo>
                <a:lnTo>
                  <a:pt x="31576" y="300619"/>
                </a:lnTo>
                <a:lnTo>
                  <a:pt x="25420" y="297412"/>
                </a:lnTo>
                <a:lnTo>
                  <a:pt x="27237" y="286002"/>
                </a:lnTo>
                <a:lnTo>
                  <a:pt x="24001" y="281277"/>
                </a:lnTo>
                <a:lnTo>
                  <a:pt x="22462" y="273459"/>
                </a:lnTo>
                <a:lnTo>
                  <a:pt x="17967" y="270275"/>
                </a:lnTo>
                <a:lnTo>
                  <a:pt x="22614" y="263068"/>
                </a:lnTo>
                <a:lnTo>
                  <a:pt x="20604" y="259401"/>
                </a:lnTo>
                <a:lnTo>
                  <a:pt x="24386" y="254780"/>
                </a:lnTo>
                <a:lnTo>
                  <a:pt x="22789" y="251120"/>
                </a:lnTo>
                <a:lnTo>
                  <a:pt x="28660" y="244451"/>
                </a:lnTo>
                <a:lnTo>
                  <a:pt x="27063" y="240791"/>
                </a:lnTo>
                <a:lnTo>
                  <a:pt x="31730" y="231508"/>
                </a:lnTo>
                <a:lnTo>
                  <a:pt x="33349" y="233609"/>
                </a:lnTo>
                <a:lnTo>
                  <a:pt x="39617" y="227464"/>
                </a:lnTo>
                <a:lnTo>
                  <a:pt x="46769" y="216655"/>
                </a:lnTo>
                <a:lnTo>
                  <a:pt x="51847" y="206338"/>
                </a:lnTo>
                <a:lnTo>
                  <a:pt x="42431" y="202576"/>
                </a:lnTo>
                <a:lnTo>
                  <a:pt x="21604" y="191378"/>
                </a:lnTo>
                <a:lnTo>
                  <a:pt x="14736" y="182970"/>
                </a:lnTo>
                <a:lnTo>
                  <a:pt x="14736" y="182970"/>
                </a:lnTo>
                <a:lnTo>
                  <a:pt x="14736" y="182970"/>
                </a:lnTo>
                <a:lnTo>
                  <a:pt x="14736" y="182970"/>
                </a:lnTo>
                <a:lnTo>
                  <a:pt x="9882" y="177706"/>
                </a:lnTo>
                <a:lnTo>
                  <a:pt x="0" y="178591"/>
                </a:lnTo>
                <a:lnTo>
                  <a:pt x="0" y="178591"/>
                </a:lnTo>
                <a:lnTo>
                  <a:pt x="33" y="176515"/>
                </a:lnTo>
                <a:lnTo>
                  <a:pt x="6254" y="172979"/>
                </a:lnTo>
                <a:lnTo>
                  <a:pt x="14086" y="171541"/>
                </a:lnTo>
                <a:lnTo>
                  <a:pt x="29022" y="161901"/>
                </a:lnTo>
                <a:lnTo>
                  <a:pt x="34376" y="160939"/>
                </a:lnTo>
                <a:lnTo>
                  <a:pt x="36084" y="156293"/>
                </a:lnTo>
                <a:lnTo>
                  <a:pt x="34500" y="152120"/>
                </a:lnTo>
                <a:lnTo>
                  <a:pt x="28342" y="152032"/>
                </a:lnTo>
                <a:lnTo>
                  <a:pt x="25171" y="144204"/>
                </a:lnTo>
                <a:lnTo>
                  <a:pt x="31767" y="142224"/>
                </a:lnTo>
                <a:lnTo>
                  <a:pt x="30200" y="137014"/>
                </a:lnTo>
                <a:lnTo>
                  <a:pt x="31050" y="134951"/>
                </a:lnTo>
                <a:lnTo>
                  <a:pt x="25360" y="131238"/>
                </a:lnTo>
                <a:lnTo>
                  <a:pt x="26247" y="126583"/>
                </a:lnTo>
                <a:lnTo>
                  <a:pt x="18603" y="116616"/>
                </a:lnTo>
                <a:lnTo>
                  <a:pt x="27361" y="106374"/>
                </a:lnTo>
                <a:lnTo>
                  <a:pt x="24955" y="102709"/>
                </a:lnTo>
                <a:lnTo>
                  <a:pt x="29126" y="97585"/>
                </a:lnTo>
                <a:lnTo>
                  <a:pt x="33573" y="101796"/>
                </a:lnTo>
                <a:lnTo>
                  <a:pt x="33742" y="89875"/>
                </a:lnTo>
                <a:lnTo>
                  <a:pt x="27586" y="90824"/>
                </a:lnTo>
                <a:lnTo>
                  <a:pt x="26039" y="84581"/>
                </a:lnTo>
                <a:lnTo>
                  <a:pt x="30184" y="81012"/>
                </a:lnTo>
                <a:lnTo>
                  <a:pt x="35445" y="85234"/>
                </a:lnTo>
                <a:lnTo>
                  <a:pt x="34663" y="82631"/>
                </a:lnTo>
                <a:lnTo>
                  <a:pt x="38082" y="72314"/>
                </a:lnTo>
                <a:lnTo>
                  <a:pt x="35709" y="66580"/>
                </a:lnTo>
                <a:lnTo>
                  <a:pt x="41061" y="64064"/>
                </a:lnTo>
                <a:lnTo>
                  <a:pt x="42776" y="58388"/>
                </a:lnTo>
                <a:lnTo>
                  <a:pt x="46892" y="56372"/>
                </a:lnTo>
                <a:lnTo>
                  <a:pt x="48188" y="51209"/>
                </a:lnTo>
                <a:lnTo>
                  <a:pt x="50640" y="51242"/>
                </a:lnTo>
                <a:lnTo>
                  <a:pt x="57642" y="47191"/>
                </a:lnTo>
                <a:lnTo>
                  <a:pt x="65352" y="51435"/>
                </a:lnTo>
                <a:lnTo>
                  <a:pt x="67046" y="46794"/>
                </a:lnTo>
                <a:lnTo>
                  <a:pt x="71566" y="44779"/>
                </a:lnTo>
                <a:lnTo>
                  <a:pt x="75645" y="45348"/>
                </a:lnTo>
                <a:lnTo>
                  <a:pt x="87986" y="38244"/>
                </a:lnTo>
                <a:lnTo>
                  <a:pt x="89596" y="40335"/>
                </a:lnTo>
                <a:lnTo>
                  <a:pt x="93716" y="37275"/>
                </a:lnTo>
                <a:lnTo>
                  <a:pt x="96569" y="37825"/>
                </a:lnTo>
                <a:lnTo>
                  <a:pt x="101539" y="31666"/>
                </a:lnTo>
                <a:lnTo>
                  <a:pt x="104380" y="33251"/>
                </a:lnTo>
                <a:lnTo>
                  <a:pt x="105242" y="29117"/>
                </a:lnTo>
                <a:lnTo>
                  <a:pt x="114631" y="29218"/>
                </a:lnTo>
                <a:lnTo>
                  <a:pt x="120686" y="36013"/>
                </a:lnTo>
                <a:lnTo>
                  <a:pt x="122341" y="33958"/>
                </a:lnTo>
                <a:lnTo>
                  <a:pt x="129216" y="40760"/>
                </a:lnTo>
                <a:lnTo>
                  <a:pt x="129186" y="43867"/>
                </a:lnTo>
                <a:lnTo>
                  <a:pt x="138995" y="43444"/>
                </a:lnTo>
                <a:lnTo>
                  <a:pt x="143123" y="38820"/>
                </a:lnTo>
                <a:lnTo>
                  <a:pt x="147621" y="38343"/>
                </a:lnTo>
                <a:lnTo>
                  <a:pt x="152499" y="40976"/>
                </a:lnTo>
                <a:lnTo>
                  <a:pt x="154501" y="45655"/>
                </a:lnTo>
                <a:lnTo>
                  <a:pt x="156148" y="44115"/>
                </a:lnTo>
                <a:lnTo>
                  <a:pt x="168391" y="45771"/>
                </a:lnTo>
                <a:lnTo>
                  <a:pt x="174945" y="43750"/>
                </a:lnTo>
                <a:lnTo>
                  <a:pt x="177726" y="54132"/>
                </a:lnTo>
                <a:lnTo>
                  <a:pt x="186256" y="61448"/>
                </a:lnTo>
                <a:lnTo>
                  <a:pt x="191586" y="59413"/>
                </a:lnTo>
                <a:lnTo>
                  <a:pt x="195663" y="60995"/>
                </a:lnTo>
                <a:lnTo>
                  <a:pt x="202624" y="59486"/>
                </a:lnTo>
                <a:lnTo>
                  <a:pt x="200212" y="53254"/>
                </a:lnTo>
                <a:lnTo>
                  <a:pt x="200242" y="48592"/>
                </a:lnTo>
                <a:lnTo>
                  <a:pt x="195765" y="45973"/>
                </a:lnTo>
                <a:lnTo>
                  <a:pt x="194163" y="41300"/>
                </a:lnTo>
                <a:lnTo>
                  <a:pt x="191715" y="40765"/>
                </a:lnTo>
                <a:lnTo>
                  <a:pt x="190530" y="35060"/>
                </a:lnTo>
                <a:lnTo>
                  <a:pt x="190530" y="35060"/>
                </a:lnTo>
                <a:lnTo>
                  <a:pt x="195120" y="20592"/>
                </a:lnTo>
                <a:lnTo>
                  <a:pt x="202077" y="17532"/>
                </a:lnTo>
                <a:lnTo>
                  <a:pt x="205393" y="9270"/>
                </a:lnTo>
                <a:lnTo>
                  <a:pt x="208261" y="7217"/>
                </a:lnTo>
                <a:lnTo>
                  <a:pt x="209115" y="1011"/>
                </a:lnTo>
                <a:lnTo>
                  <a:pt x="213198" y="0"/>
                </a:lnTo>
                <a:lnTo>
                  <a:pt x="220924" y="3668"/>
                </a:lnTo>
                <a:lnTo>
                  <a:pt x="226999" y="11466"/>
                </a:lnTo>
                <a:lnTo>
                  <a:pt x="227793" y="15612"/>
                </a:lnTo>
                <a:lnTo>
                  <a:pt x="234696" y="22377"/>
                </a:lnTo>
                <a:lnTo>
                  <a:pt x="234684" y="24966"/>
                </a:lnTo>
                <a:lnTo>
                  <a:pt x="238337" y="29127"/>
                </a:lnTo>
                <a:lnTo>
                  <a:pt x="236268" y="34813"/>
                </a:lnTo>
                <a:lnTo>
                  <a:pt x="239931" y="37420"/>
                </a:lnTo>
                <a:lnTo>
                  <a:pt x="243980" y="45208"/>
                </a:lnTo>
                <a:lnTo>
                  <a:pt x="243142" y="49866"/>
                </a:lnTo>
                <a:lnTo>
                  <a:pt x="246794" y="55580"/>
                </a:lnTo>
                <a:lnTo>
                  <a:pt x="256183" y="58728"/>
                </a:lnTo>
                <a:lnTo>
                  <a:pt x="257791" y="65987"/>
                </a:lnTo>
                <a:lnTo>
                  <a:pt x="259833" y="66513"/>
                </a:lnTo>
                <a:lnTo>
                  <a:pt x="261444" y="73255"/>
                </a:lnTo>
                <a:lnTo>
                  <a:pt x="273309" y="72778"/>
                </a:lnTo>
                <a:lnTo>
                  <a:pt x="276149" y="80559"/>
                </a:lnTo>
                <a:lnTo>
                  <a:pt x="281042" y="86793"/>
                </a:lnTo>
                <a:lnTo>
                  <a:pt x="285538" y="89396"/>
                </a:lnTo>
                <a:lnTo>
                  <a:pt x="294150" y="82679"/>
                </a:lnTo>
                <a:lnTo>
                  <a:pt x="301926" y="82695"/>
                </a:lnTo>
                <a:lnTo>
                  <a:pt x="306434" y="78557"/>
                </a:lnTo>
                <a:lnTo>
                  <a:pt x="316658" y="83753"/>
                </a:lnTo>
                <a:lnTo>
                  <a:pt x="319933" y="82720"/>
                </a:lnTo>
                <a:lnTo>
                  <a:pt x="324432" y="85315"/>
                </a:lnTo>
                <a:lnTo>
                  <a:pt x="326066" y="91536"/>
                </a:lnTo>
                <a:lnTo>
                  <a:pt x="328930" y="93093"/>
                </a:lnTo>
                <a:lnTo>
                  <a:pt x="331385" y="98278"/>
                </a:lnTo>
                <a:lnTo>
                  <a:pt x="333842" y="97760"/>
                </a:lnTo>
                <a:lnTo>
                  <a:pt x="349818" y="106573"/>
                </a:lnTo>
                <a:lnTo>
                  <a:pt x="353919" y="113829"/>
                </a:lnTo>
                <a:lnTo>
                  <a:pt x="357610" y="117457"/>
                </a:lnTo>
                <a:lnTo>
                  <a:pt x="365392" y="111746"/>
                </a:lnTo>
                <a:lnTo>
                  <a:pt x="369499" y="119000"/>
                </a:lnTo>
                <a:lnTo>
                  <a:pt x="375652" y="121065"/>
                </a:lnTo>
                <a:lnTo>
                  <a:pt x="376478" y="124694"/>
                </a:lnTo>
                <a:lnTo>
                  <a:pt x="374028" y="131440"/>
                </a:lnTo>
                <a:lnTo>
                  <a:pt x="368700" y="135077"/>
                </a:lnTo>
                <a:lnTo>
                  <a:pt x="372810" y="140259"/>
                </a:lnTo>
                <a:lnTo>
                  <a:pt x="373236" y="151151"/>
                </a:lnTo>
                <a:lnTo>
                  <a:pt x="377347" y="154258"/>
                </a:lnTo>
                <a:lnTo>
                  <a:pt x="378986" y="152180"/>
                </a:lnTo>
                <a:lnTo>
                  <a:pt x="386790" y="153721"/>
                </a:lnTo>
                <a:lnTo>
                  <a:pt x="387204" y="155796"/>
                </a:lnTo>
                <a:lnTo>
                  <a:pt x="394608" y="160448"/>
                </a:lnTo>
                <a:lnTo>
                  <a:pt x="399946" y="159916"/>
                </a:lnTo>
                <a:lnTo>
                  <a:pt x="402832" y="164058"/>
                </a:lnTo>
                <a:lnTo>
                  <a:pt x="411467" y="166627"/>
                </a:lnTo>
                <a:lnTo>
                  <a:pt x="417241" y="172834"/>
                </a:lnTo>
                <a:lnTo>
                  <a:pt x="420933" y="171264"/>
                </a:lnTo>
                <a:lnTo>
                  <a:pt x="424203" y="166582"/>
                </a:lnTo>
                <a:lnTo>
                  <a:pt x="434097" y="174326"/>
                </a:lnTo>
                <a:lnTo>
                  <a:pt x="435740" y="174319"/>
                </a:lnTo>
                <a:lnTo>
                  <a:pt x="446050" y="181537"/>
                </a:lnTo>
                <a:lnTo>
                  <a:pt x="449357" y="185154"/>
                </a:lnTo>
                <a:lnTo>
                  <a:pt x="453100" y="193440"/>
                </a:lnTo>
                <a:lnTo>
                  <a:pt x="459293" y="197560"/>
                </a:lnTo>
                <a:lnTo>
                  <a:pt x="482789" y="204169"/>
                </a:lnTo>
                <a:lnTo>
                  <a:pt x="486921" y="206738"/>
                </a:lnTo>
                <a:lnTo>
                  <a:pt x="488215" y="215556"/>
                </a:lnTo>
                <a:lnTo>
                  <a:pt x="481229" y="217679"/>
                </a:lnTo>
                <a:lnTo>
                  <a:pt x="479575" y="216651"/>
                </a:lnTo>
                <a:lnTo>
                  <a:pt x="473414" y="219286"/>
                </a:lnTo>
                <a:lnTo>
                  <a:pt x="468841" y="212043"/>
                </a:lnTo>
                <a:lnTo>
                  <a:pt x="463947" y="220379"/>
                </a:lnTo>
                <a:lnTo>
                  <a:pt x="465215" y="226085"/>
                </a:lnTo>
                <a:lnTo>
                  <a:pt x="459481" y="232349"/>
                </a:lnTo>
                <a:lnTo>
                  <a:pt x="457421" y="232360"/>
                </a:lnTo>
                <a:lnTo>
                  <a:pt x="452508" y="238618"/>
                </a:lnTo>
                <a:lnTo>
                  <a:pt x="448401" y="241755"/>
                </a:lnTo>
                <a:lnTo>
                  <a:pt x="446375" y="249037"/>
                </a:lnTo>
                <a:lnTo>
                  <a:pt x="443081" y="250092"/>
                </a:lnTo>
                <a:lnTo>
                  <a:pt x="437747" y="256350"/>
                </a:lnTo>
                <a:lnTo>
                  <a:pt x="426200" y="257437"/>
                </a:lnTo>
                <a:lnTo>
                  <a:pt x="422094" y="262648"/>
                </a:lnTo>
                <a:lnTo>
                  <a:pt x="422112" y="267844"/>
                </a:lnTo>
                <a:lnTo>
                  <a:pt x="419662" y="275127"/>
                </a:lnTo>
                <a:lnTo>
                  <a:pt x="413484" y="279825"/>
                </a:lnTo>
                <a:lnTo>
                  <a:pt x="411023" y="285030"/>
                </a:lnTo>
                <a:lnTo>
                  <a:pt x="403169" y="282975"/>
                </a:lnTo>
                <a:lnTo>
                  <a:pt x="399460" y="286103"/>
                </a:lnTo>
                <a:lnTo>
                  <a:pt x="397821" y="291305"/>
                </a:lnTo>
                <a:lnTo>
                  <a:pt x="393283" y="294435"/>
                </a:lnTo>
                <a:lnTo>
                  <a:pt x="393289" y="297034"/>
                </a:lnTo>
                <a:lnTo>
                  <a:pt x="397034" y="306901"/>
                </a:lnTo>
                <a:lnTo>
                  <a:pt x="401183" y="312089"/>
                </a:lnTo>
                <a:lnTo>
                  <a:pt x="397904" y="323535"/>
                </a:lnTo>
                <a:lnTo>
                  <a:pt x="390877" y="327192"/>
                </a:lnTo>
                <a:lnTo>
                  <a:pt x="390890" y="332912"/>
                </a:lnTo>
                <a:lnTo>
                  <a:pt x="383863" y="338127"/>
                </a:lnTo>
                <a:lnTo>
                  <a:pt x="383874" y="343848"/>
                </a:lnTo>
                <a:lnTo>
                  <a:pt x="376006" y="344902"/>
                </a:lnTo>
                <a:lnTo>
                  <a:pt x="376016" y="351143"/>
                </a:lnTo>
                <a:lnTo>
                  <a:pt x="380577" y="353216"/>
                </a:lnTo>
                <a:lnTo>
                  <a:pt x="381423" y="362577"/>
                </a:lnTo>
                <a:lnTo>
                  <a:pt x="386404" y="366209"/>
                </a:lnTo>
                <a:lnTo>
                  <a:pt x="383120" y="383385"/>
                </a:lnTo>
                <a:lnTo>
                  <a:pt x="383957" y="387025"/>
                </a:lnTo>
                <a:lnTo>
                  <a:pt x="376897" y="383916"/>
                </a:lnTo>
                <a:lnTo>
                  <a:pt x="380238" y="395878"/>
                </a:lnTo>
                <a:lnTo>
                  <a:pt x="375265" y="401611"/>
                </a:lnTo>
                <a:lnTo>
                  <a:pt x="367371" y="398499"/>
                </a:lnTo>
                <a:lnTo>
                  <a:pt x="361978" y="404230"/>
                </a:lnTo>
                <a:lnTo>
                  <a:pt x="361984" y="410996"/>
                </a:lnTo>
                <a:lnTo>
                  <a:pt x="359495" y="415162"/>
                </a:lnTo>
                <a:lnTo>
                  <a:pt x="358671" y="424532"/>
                </a:lnTo>
                <a:lnTo>
                  <a:pt x="355761" y="424534"/>
                </a:lnTo>
                <a:lnTo>
                  <a:pt x="349947" y="438072"/>
                </a:lnTo>
                <a:close/>
              </a:path>
            </a:pathLst>
          </a:custGeom>
          <a:solidFill>
            <a:srgbClr val="EFF80C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grpSp>
        <p:nvGrpSpPr>
          <p:cNvPr id="821" name="M35">
            <a:extLst>
              <a:ext uri="{FF2B5EF4-FFF2-40B4-BE49-F238E27FC236}">
                <a16:creationId xmlns:a16="http://schemas.microsoft.com/office/drawing/2014/main" id="{F7573146-E8D4-433B-A6B9-C9322DD17B91}"/>
              </a:ext>
            </a:extLst>
          </p:cNvPr>
          <p:cNvGrpSpPr/>
          <p:nvPr/>
        </p:nvGrpSpPr>
        <p:grpSpPr>
          <a:xfrm>
            <a:off x="7563547" y="2889911"/>
            <a:ext cx="485879" cy="878534"/>
            <a:chOff x="2615372" y="1659475"/>
            <a:chExt cx="564449" cy="974184"/>
          </a:xfrm>
        </p:grpSpPr>
        <p:sp>
          <p:nvSpPr>
            <p:cNvPr id="827" name="ID_233">
              <a:extLst>
                <a:ext uri="{FF2B5EF4-FFF2-40B4-BE49-F238E27FC236}">
                  <a16:creationId xmlns:a16="http://schemas.microsoft.com/office/drawing/2014/main" id="{A7DF282C-2E7D-46B2-BE9D-B6CBC2C8843E}"/>
                </a:ext>
              </a:extLst>
            </p:cNvPr>
            <p:cNvSpPr/>
            <p:nvPr/>
          </p:nvSpPr>
          <p:spPr>
            <a:xfrm>
              <a:off x="3024212" y="2622788"/>
              <a:ext cx="7994" cy="10871"/>
            </a:xfrm>
            <a:custGeom>
              <a:avLst/>
              <a:gdLst/>
              <a:ahLst/>
              <a:cxnLst/>
              <a:rect l="0" t="0" r="0" b="0"/>
              <a:pathLst>
                <a:path w="7994" h="10871">
                  <a:moveTo>
                    <a:pt x="2176" y="0"/>
                  </a:moveTo>
                  <a:lnTo>
                    <a:pt x="6711" y="2369"/>
                  </a:lnTo>
                  <a:lnTo>
                    <a:pt x="7993" y="9632"/>
                  </a:lnTo>
                  <a:lnTo>
                    <a:pt x="4536" y="10870"/>
                  </a:lnTo>
                  <a:lnTo>
                    <a:pt x="0" y="8500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28" name="ID_234">
              <a:extLst>
                <a:ext uri="{FF2B5EF4-FFF2-40B4-BE49-F238E27FC236}">
                  <a16:creationId xmlns:a16="http://schemas.microsoft.com/office/drawing/2014/main" id="{2ADBD49B-C519-4582-93E7-15F47D645799}"/>
                </a:ext>
              </a:extLst>
            </p:cNvPr>
            <p:cNvSpPr/>
            <p:nvPr/>
          </p:nvSpPr>
          <p:spPr>
            <a:xfrm>
              <a:off x="2977483" y="2625394"/>
              <a:ext cx="2719" cy="6698"/>
            </a:xfrm>
            <a:custGeom>
              <a:avLst/>
              <a:gdLst/>
              <a:ahLst/>
              <a:cxnLst/>
              <a:rect l="0" t="0" r="0" b="0"/>
              <a:pathLst>
                <a:path w="2719" h="6698">
                  <a:moveTo>
                    <a:pt x="602" y="0"/>
                  </a:moveTo>
                  <a:lnTo>
                    <a:pt x="2718" y="6697"/>
                  </a:lnTo>
                  <a:lnTo>
                    <a:pt x="0" y="5269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29" name="ID_235">
              <a:extLst>
                <a:ext uri="{FF2B5EF4-FFF2-40B4-BE49-F238E27FC236}">
                  <a16:creationId xmlns:a16="http://schemas.microsoft.com/office/drawing/2014/main" id="{CF9C15EE-26FB-422A-94C5-C20E6C41B90E}"/>
                </a:ext>
              </a:extLst>
            </p:cNvPr>
            <p:cNvSpPr/>
            <p:nvPr/>
          </p:nvSpPr>
          <p:spPr>
            <a:xfrm>
              <a:off x="3076740" y="2618886"/>
              <a:ext cx="9433" cy="9444"/>
            </a:xfrm>
            <a:custGeom>
              <a:avLst/>
              <a:gdLst/>
              <a:ahLst/>
              <a:cxnLst/>
              <a:rect l="0" t="0" r="0" b="0"/>
              <a:pathLst>
                <a:path w="9433" h="9444">
                  <a:moveTo>
                    <a:pt x="520" y="0"/>
                  </a:moveTo>
                  <a:lnTo>
                    <a:pt x="9162" y="4743"/>
                  </a:lnTo>
                  <a:lnTo>
                    <a:pt x="9432" y="9443"/>
                  </a:lnTo>
                  <a:lnTo>
                    <a:pt x="1936" y="9349"/>
                  </a:lnTo>
                  <a:lnTo>
                    <a:pt x="0" y="6317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30" name="ID_236">
              <a:extLst>
                <a:ext uri="{FF2B5EF4-FFF2-40B4-BE49-F238E27FC236}">
                  <a16:creationId xmlns:a16="http://schemas.microsoft.com/office/drawing/2014/main" id="{5AE7E182-7519-468D-82AE-23730F66BB82}"/>
                </a:ext>
              </a:extLst>
            </p:cNvPr>
            <p:cNvSpPr/>
            <p:nvPr/>
          </p:nvSpPr>
          <p:spPr>
            <a:xfrm>
              <a:off x="3058148" y="2614090"/>
              <a:ext cx="7348" cy="11539"/>
            </a:xfrm>
            <a:custGeom>
              <a:avLst/>
              <a:gdLst/>
              <a:ahLst/>
              <a:cxnLst/>
              <a:rect l="0" t="0" r="0" b="0"/>
              <a:pathLst>
                <a:path w="7348" h="11539">
                  <a:moveTo>
                    <a:pt x="3012" y="473"/>
                  </a:moveTo>
                  <a:lnTo>
                    <a:pt x="3071" y="1517"/>
                  </a:lnTo>
                  <a:lnTo>
                    <a:pt x="3071" y="1517"/>
                  </a:lnTo>
                  <a:lnTo>
                    <a:pt x="3129" y="2562"/>
                  </a:lnTo>
                  <a:lnTo>
                    <a:pt x="3129" y="2562"/>
                  </a:lnTo>
                  <a:lnTo>
                    <a:pt x="3129" y="2562"/>
                  </a:lnTo>
                  <a:lnTo>
                    <a:pt x="3129" y="2562"/>
                  </a:lnTo>
                  <a:lnTo>
                    <a:pt x="4126" y="4601"/>
                  </a:lnTo>
                  <a:lnTo>
                    <a:pt x="4126" y="4601"/>
                  </a:lnTo>
                  <a:lnTo>
                    <a:pt x="4155" y="5123"/>
                  </a:lnTo>
                  <a:lnTo>
                    <a:pt x="4155" y="5123"/>
                  </a:lnTo>
                  <a:lnTo>
                    <a:pt x="5063" y="5595"/>
                  </a:lnTo>
                  <a:lnTo>
                    <a:pt x="5063" y="5595"/>
                  </a:lnTo>
                  <a:lnTo>
                    <a:pt x="5502" y="5571"/>
                  </a:lnTo>
                  <a:lnTo>
                    <a:pt x="5502" y="5571"/>
                  </a:lnTo>
                  <a:lnTo>
                    <a:pt x="6878" y="6540"/>
                  </a:lnTo>
                  <a:lnTo>
                    <a:pt x="6878" y="6540"/>
                  </a:lnTo>
                  <a:lnTo>
                    <a:pt x="7318" y="6516"/>
                  </a:lnTo>
                  <a:lnTo>
                    <a:pt x="7318" y="6516"/>
                  </a:lnTo>
                  <a:lnTo>
                    <a:pt x="7347" y="7038"/>
                  </a:lnTo>
                  <a:lnTo>
                    <a:pt x="7347" y="7038"/>
                  </a:lnTo>
                  <a:lnTo>
                    <a:pt x="6938" y="7585"/>
                  </a:lnTo>
                  <a:lnTo>
                    <a:pt x="6938" y="7585"/>
                  </a:lnTo>
                  <a:lnTo>
                    <a:pt x="6498" y="7610"/>
                  </a:lnTo>
                  <a:lnTo>
                    <a:pt x="6498" y="7610"/>
                  </a:lnTo>
                  <a:lnTo>
                    <a:pt x="5649" y="8182"/>
                  </a:lnTo>
                  <a:lnTo>
                    <a:pt x="5649" y="8182"/>
                  </a:lnTo>
                  <a:lnTo>
                    <a:pt x="5798" y="10792"/>
                  </a:lnTo>
                  <a:lnTo>
                    <a:pt x="5798" y="10792"/>
                  </a:lnTo>
                  <a:lnTo>
                    <a:pt x="1875" y="11538"/>
                  </a:lnTo>
                  <a:lnTo>
                    <a:pt x="0" y="9548"/>
                  </a:lnTo>
                  <a:lnTo>
                    <a:pt x="1226" y="50"/>
                  </a:lnTo>
                  <a:lnTo>
                    <a:pt x="1226" y="50"/>
                  </a:lnTo>
                  <a:lnTo>
                    <a:pt x="2134" y="522"/>
                  </a:lnTo>
                  <a:lnTo>
                    <a:pt x="2134" y="522"/>
                  </a:lnTo>
                  <a:lnTo>
                    <a:pt x="2104" y="0"/>
                  </a:lnTo>
                  <a:lnTo>
                    <a:pt x="2104" y="0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31" name="ID_237">
              <a:extLst>
                <a:ext uri="{FF2B5EF4-FFF2-40B4-BE49-F238E27FC236}">
                  <a16:creationId xmlns:a16="http://schemas.microsoft.com/office/drawing/2014/main" id="{3BED340A-3933-47BE-9724-5D52B6D99C6C}"/>
                </a:ext>
              </a:extLst>
            </p:cNvPr>
            <p:cNvSpPr/>
            <p:nvPr/>
          </p:nvSpPr>
          <p:spPr>
            <a:xfrm>
              <a:off x="3028144" y="2614760"/>
              <a:ext cx="11799" cy="13386"/>
            </a:xfrm>
            <a:custGeom>
              <a:avLst/>
              <a:gdLst/>
              <a:ahLst/>
              <a:cxnLst/>
              <a:rect l="0" t="0" r="0" b="0"/>
              <a:pathLst>
                <a:path w="11799" h="13386">
                  <a:moveTo>
                    <a:pt x="4923" y="1373"/>
                  </a:moveTo>
                  <a:lnTo>
                    <a:pt x="11798" y="6230"/>
                  </a:lnTo>
                  <a:lnTo>
                    <a:pt x="10360" y="12073"/>
                  </a:lnTo>
                  <a:lnTo>
                    <a:pt x="5587" y="13385"/>
                  </a:lnTo>
                  <a:lnTo>
                    <a:pt x="4096" y="10324"/>
                  </a:lnTo>
                  <a:lnTo>
                    <a:pt x="0" y="7931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32" name="ID_238">
              <a:extLst>
                <a:ext uri="{FF2B5EF4-FFF2-40B4-BE49-F238E27FC236}">
                  <a16:creationId xmlns:a16="http://schemas.microsoft.com/office/drawing/2014/main" id="{69DAA2D3-B17D-4382-8F44-54FD1D83708B}"/>
                </a:ext>
              </a:extLst>
            </p:cNvPr>
            <p:cNvSpPr/>
            <p:nvPr/>
          </p:nvSpPr>
          <p:spPr>
            <a:xfrm>
              <a:off x="3061101" y="2611106"/>
              <a:ext cx="10661" cy="13777"/>
            </a:xfrm>
            <a:custGeom>
              <a:avLst/>
              <a:gdLst/>
              <a:ahLst/>
              <a:cxnLst/>
              <a:rect l="0" t="0" r="0" b="0"/>
              <a:pathLst>
                <a:path w="10661" h="13777">
                  <a:moveTo>
                    <a:pt x="2845" y="13776"/>
                  </a:moveTo>
                  <a:lnTo>
                    <a:pt x="2696" y="11166"/>
                  </a:lnTo>
                  <a:lnTo>
                    <a:pt x="2696" y="11166"/>
                  </a:lnTo>
                  <a:lnTo>
                    <a:pt x="3545" y="10594"/>
                  </a:lnTo>
                  <a:lnTo>
                    <a:pt x="3545" y="10594"/>
                  </a:lnTo>
                  <a:lnTo>
                    <a:pt x="3985" y="10569"/>
                  </a:lnTo>
                  <a:lnTo>
                    <a:pt x="3985" y="10569"/>
                  </a:lnTo>
                  <a:lnTo>
                    <a:pt x="4394" y="10022"/>
                  </a:lnTo>
                  <a:lnTo>
                    <a:pt x="4394" y="10022"/>
                  </a:lnTo>
                  <a:lnTo>
                    <a:pt x="4365" y="9500"/>
                  </a:lnTo>
                  <a:lnTo>
                    <a:pt x="4365" y="9500"/>
                  </a:lnTo>
                  <a:lnTo>
                    <a:pt x="3925" y="9524"/>
                  </a:lnTo>
                  <a:lnTo>
                    <a:pt x="3925" y="9524"/>
                  </a:lnTo>
                  <a:lnTo>
                    <a:pt x="2549" y="8555"/>
                  </a:lnTo>
                  <a:lnTo>
                    <a:pt x="2549" y="8555"/>
                  </a:lnTo>
                  <a:lnTo>
                    <a:pt x="2110" y="8579"/>
                  </a:lnTo>
                  <a:lnTo>
                    <a:pt x="2110" y="8579"/>
                  </a:lnTo>
                  <a:lnTo>
                    <a:pt x="1202" y="8107"/>
                  </a:lnTo>
                  <a:lnTo>
                    <a:pt x="1202" y="8107"/>
                  </a:lnTo>
                  <a:lnTo>
                    <a:pt x="1173" y="7585"/>
                  </a:lnTo>
                  <a:lnTo>
                    <a:pt x="1173" y="7585"/>
                  </a:lnTo>
                  <a:lnTo>
                    <a:pt x="176" y="5546"/>
                  </a:lnTo>
                  <a:lnTo>
                    <a:pt x="176" y="5546"/>
                  </a:lnTo>
                  <a:lnTo>
                    <a:pt x="176" y="5546"/>
                  </a:lnTo>
                  <a:lnTo>
                    <a:pt x="176" y="5546"/>
                  </a:lnTo>
                  <a:lnTo>
                    <a:pt x="118" y="4501"/>
                  </a:lnTo>
                  <a:lnTo>
                    <a:pt x="118" y="4501"/>
                  </a:lnTo>
                  <a:lnTo>
                    <a:pt x="59" y="3457"/>
                  </a:lnTo>
                  <a:lnTo>
                    <a:pt x="59" y="3457"/>
                  </a:lnTo>
                  <a:lnTo>
                    <a:pt x="0" y="2412"/>
                  </a:lnTo>
                  <a:lnTo>
                    <a:pt x="0" y="2412"/>
                  </a:lnTo>
                  <a:lnTo>
                    <a:pt x="0" y="2412"/>
                  </a:lnTo>
                  <a:lnTo>
                    <a:pt x="0" y="2412"/>
                  </a:lnTo>
                  <a:lnTo>
                    <a:pt x="848" y="1840"/>
                  </a:lnTo>
                  <a:lnTo>
                    <a:pt x="848" y="1840"/>
                  </a:lnTo>
                  <a:lnTo>
                    <a:pt x="2165" y="1766"/>
                  </a:lnTo>
                  <a:lnTo>
                    <a:pt x="2165" y="1766"/>
                  </a:lnTo>
                  <a:lnTo>
                    <a:pt x="3013" y="1194"/>
                  </a:lnTo>
                  <a:lnTo>
                    <a:pt x="3013" y="1194"/>
                  </a:lnTo>
                  <a:lnTo>
                    <a:pt x="5587" y="0"/>
                  </a:lnTo>
                  <a:lnTo>
                    <a:pt x="5883" y="5222"/>
                  </a:lnTo>
                  <a:lnTo>
                    <a:pt x="10660" y="11761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33" name="ID_239">
              <a:extLst>
                <a:ext uri="{FF2B5EF4-FFF2-40B4-BE49-F238E27FC236}">
                  <a16:creationId xmlns:a16="http://schemas.microsoft.com/office/drawing/2014/main" id="{F7FCF39E-2966-462E-A053-3712F58A3931}"/>
                </a:ext>
              </a:extLst>
            </p:cNvPr>
            <p:cNvSpPr/>
            <p:nvPr/>
          </p:nvSpPr>
          <p:spPr>
            <a:xfrm>
              <a:off x="3092732" y="2606336"/>
              <a:ext cx="8492" cy="10368"/>
            </a:xfrm>
            <a:custGeom>
              <a:avLst/>
              <a:gdLst/>
              <a:ahLst/>
              <a:cxnLst/>
              <a:rect l="0" t="0" r="0" b="0"/>
              <a:pathLst>
                <a:path w="8492" h="10368">
                  <a:moveTo>
                    <a:pt x="3919" y="5146"/>
                  </a:moveTo>
                  <a:lnTo>
                    <a:pt x="4798" y="5095"/>
                  </a:lnTo>
                  <a:lnTo>
                    <a:pt x="4798" y="5095"/>
                  </a:lnTo>
                  <a:lnTo>
                    <a:pt x="5236" y="5069"/>
                  </a:lnTo>
                  <a:lnTo>
                    <a:pt x="5236" y="5069"/>
                  </a:lnTo>
                  <a:lnTo>
                    <a:pt x="5645" y="4522"/>
                  </a:lnTo>
                  <a:lnTo>
                    <a:pt x="5645" y="4522"/>
                  </a:lnTo>
                  <a:lnTo>
                    <a:pt x="7400" y="4420"/>
                  </a:lnTo>
                  <a:lnTo>
                    <a:pt x="7400" y="4420"/>
                  </a:lnTo>
                  <a:lnTo>
                    <a:pt x="7431" y="4942"/>
                  </a:lnTo>
                  <a:lnTo>
                    <a:pt x="7431" y="4942"/>
                  </a:lnTo>
                  <a:lnTo>
                    <a:pt x="7491" y="5986"/>
                  </a:lnTo>
                  <a:lnTo>
                    <a:pt x="7491" y="5986"/>
                  </a:lnTo>
                  <a:lnTo>
                    <a:pt x="8491" y="8024"/>
                  </a:lnTo>
                  <a:lnTo>
                    <a:pt x="8491" y="8024"/>
                  </a:lnTo>
                  <a:lnTo>
                    <a:pt x="8491" y="8024"/>
                  </a:lnTo>
                  <a:lnTo>
                    <a:pt x="8491" y="8024"/>
                  </a:lnTo>
                  <a:lnTo>
                    <a:pt x="4222" y="10367"/>
                  </a:lnTo>
                  <a:lnTo>
                    <a:pt x="0" y="5897"/>
                  </a:lnTo>
                  <a:lnTo>
                    <a:pt x="1423" y="51"/>
                  </a:lnTo>
                  <a:lnTo>
                    <a:pt x="1423" y="51"/>
                  </a:lnTo>
                  <a:lnTo>
                    <a:pt x="2300" y="0"/>
                  </a:lnTo>
                  <a:lnTo>
                    <a:pt x="2300" y="0"/>
                  </a:lnTo>
                  <a:lnTo>
                    <a:pt x="2330" y="523"/>
                  </a:lnTo>
                  <a:lnTo>
                    <a:pt x="2330" y="523"/>
                  </a:lnTo>
                  <a:lnTo>
                    <a:pt x="2391" y="1567"/>
                  </a:lnTo>
                  <a:lnTo>
                    <a:pt x="2391" y="1567"/>
                  </a:lnTo>
                  <a:lnTo>
                    <a:pt x="3450" y="4649"/>
                  </a:lnTo>
                  <a:lnTo>
                    <a:pt x="3450" y="4649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34" name="ID_240">
              <a:extLst>
                <a:ext uri="{FF2B5EF4-FFF2-40B4-BE49-F238E27FC236}">
                  <a16:creationId xmlns:a16="http://schemas.microsoft.com/office/drawing/2014/main" id="{349CD9D1-AB90-4559-84DF-EAB0D1FB8A7F}"/>
                </a:ext>
              </a:extLst>
            </p:cNvPr>
            <p:cNvSpPr/>
            <p:nvPr/>
          </p:nvSpPr>
          <p:spPr>
            <a:xfrm>
              <a:off x="3034326" y="2606465"/>
              <a:ext cx="7666" cy="11964"/>
            </a:xfrm>
            <a:custGeom>
              <a:avLst/>
              <a:gdLst/>
              <a:ahLst/>
              <a:cxnLst/>
              <a:rect l="0" t="0" r="0" b="0"/>
              <a:pathLst>
                <a:path w="7666" h="11964">
                  <a:moveTo>
                    <a:pt x="3048" y="0"/>
                  </a:moveTo>
                  <a:lnTo>
                    <a:pt x="3106" y="1045"/>
                  </a:lnTo>
                  <a:lnTo>
                    <a:pt x="3106" y="1045"/>
                  </a:lnTo>
                  <a:lnTo>
                    <a:pt x="4041" y="2041"/>
                  </a:lnTo>
                  <a:lnTo>
                    <a:pt x="4041" y="2041"/>
                  </a:lnTo>
                  <a:lnTo>
                    <a:pt x="4099" y="3085"/>
                  </a:lnTo>
                  <a:lnTo>
                    <a:pt x="4099" y="3085"/>
                  </a:lnTo>
                  <a:lnTo>
                    <a:pt x="5122" y="5647"/>
                  </a:lnTo>
                  <a:lnTo>
                    <a:pt x="5122" y="5647"/>
                  </a:lnTo>
                  <a:lnTo>
                    <a:pt x="7665" y="11792"/>
                  </a:lnTo>
                  <a:lnTo>
                    <a:pt x="4592" y="11963"/>
                  </a:lnTo>
                  <a:lnTo>
                    <a:pt x="0" y="8551"/>
                  </a:lnTo>
                  <a:lnTo>
                    <a:pt x="0" y="8551"/>
                  </a:lnTo>
                  <a:lnTo>
                    <a:pt x="381" y="7482"/>
                  </a:lnTo>
                  <a:lnTo>
                    <a:pt x="381" y="7482"/>
                  </a:lnTo>
                  <a:lnTo>
                    <a:pt x="2402" y="4227"/>
                  </a:lnTo>
                  <a:lnTo>
                    <a:pt x="2402" y="4227"/>
                  </a:lnTo>
                  <a:lnTo>
                    <a:pt x="2344" y="3182"/>
                  </a:lnTo>
                  <a:lnTo>
                    <a:pt x="2344" y="3182"/>
                  </a:lnTo>
                  <a:lnTo>
                    <a:pt x="2286" y="2138"/>
                  </a:lnTo>
                  <a:lnTo>
                    <a:pt x="2286" y="2138"/>
                  </a:lnTo>
                  <a:lnTo>
                    <a:pt x="1321" y="620"/>
                  </a:lnTo>
                  <a:lnTo>
                    <a:pt x="1321" y="620"/>
                  </a:lnTo>
                  <a:lnTo>
                    <a:pt x="1293" y="98"/>
                  </a:lnTo>
                  <a:lnTo>
                    <a:pt x="1293" y="98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35" name="ID_241">
              <a:extLst>
                <a:ext uri="{FF2B5EF4-FFF2-40B4-BE49-F238E27FC236}">
                  <a16:creationId xmlns:a16="http://schemas.microsoft.com/office/drawing/2014/main" id="{926DA3D1-A172-46BA-9721-EAD27B9D4347}"/>
                </a:ext>
              </a:extLst>
            </p:cNvPr>
            <p:cNvSpPr/>
            <p:nvPr/>
          </p:nvSpPr>
          <p:spPr>
            <a:xfrm>
              <a:off x="3038280" y="2605323"/>
              <a:ext cx="3247" cy="6790"/>
            </a:xfrm>
            <a:custGeom>
              <a:avLst/>
              <a:gdLst/>
              <a:ahLst/>
              <a:cxnLst/>
              <a:rect l="0" t="0" r="0" b="0"/>
              <a:pathLst>
                <a:path w="3247" h="6790">
                  <a:moveTo>
                    <a:pt x="1168" y="6789"/>
                  </a:moveTo>
                  <a:lnTo>
                    <a:pt x="145" y="4227"/>
                  </a:lnTo>
                  <a:lnTo>
                    <a:pt x="145" y="4227"/>
                  </a:lnTo>
                  <a:lnTo>
                    <a:pt x="87" y="3183"/>
                  </a:lnTo>
                  <a:lnTo>
                    <a:pt x="87" y="3183"/>
                  </a:lnTo>
                  <a:lnTo>
                    <a:pt x="29" y="2138"/>
                  </a:lnTo>
                  <a:lnTo>
                    <a:pt x="29" y="2138"/>
                  </a:lnTo>
                  <a:lnTo>
                    <a:pt x="0" y="1616"/>
                  </a:lnTo>
                  <a:lnTo>
                    <a:pt x="0" y="1616"/>
                  </a:lnTo>
                  <a:lnTo>
                    <a:pt x="1287" y="1020"/>
                  </a:lnTo>
                  <a:lnTo>
                    <a:pt x="1287" y="1020"/>
                  </a:lnTo>
                  <a:lnTo>
                    <a:pt x="1259" y="498"/>
                  </a:lnTo>
                  <a:lnTo>
                    <a:pt x="1259" y="498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1259" y="498"/>
                  </a:lnTo>
                  <a:lnTo>
                    <a:pt x="1259" y="498"/>
                  </a:lnTo>
                  <a:lnTo>
                    <a:pt x="3246" y="4579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36" name="ID_242">
              <a:extLst>
                <a:ext uri="{FF2B5EF4-FFF2-40B4-BE49-F238E27FC236}">
                  <a16:creationId xmlns:a16="http://schemas.microsoft.com/office/drawing/2014/main" id="{CE03CEFF-A93A-4115-88E4-68A8EA6E0207}"/>
                </a:ext>
              </a:extLst>
            </p:cNvPr>
            <p:cNvSpPr/>
            <p:nvPr/>
          </p:nvSpPr>
          <p:spPr>
            <a:xfrm>
              <a:off x="3094155" y="2600363"/>
              <a:ext cx="12897" cy="18175"/>
            </a:xfrm>
            <a:custGeom>
              <a:avLst/>
              <a:gdLst/>
              <a:ahLst/>
              <a:cxnLst/>
              <a:rect l="0" t="0" r="0" b="0"/>
              <a:pathLst>
                <a:path w="12897" h="18175">
                  <a:moveTo>
                    <a:pt x="4492" y="0"/>
                  </a:moveTo>
                  <a:lnTo>
                    <a:pt x="5460" y="1516"/>
                  </a:lnTo>
                  <a:lnTo>
                    <a:pt x="5460" y="1516"/>
                  </a:lnTo>
                  <a:lnTo>
                    <a:pt x="5491" y="2038"/>
                  </a:lnTo>
                  <a:lnTo>
                    <a:pt x="5491" y="2038"/>
                  </a:lnTo>
                  <a:lnTo>
                    <a:pt x="5552" y="3082"/>
                  </a:lnTo>
                  <a:lnTo>
                    <a:pt x="5552" y="3082"/>
                  </a:lnTo>
                  <a:lnTo>
                    <a:pt x="5552" y="3082"/>
                  </a:lnTo>
                  <a:lnTo>
                    <a:pt x="5552" y="3082"/>
                  </a:lnTo>
                  <a:lnTo>
                    <a:pt x="5582" y="3604"/>
                  </a:lnTo>
                  <a:lnTo>
                    <a:pt x="5582" y="3604"/>
                  </a:lnTo>
                  <a:lnTo>
                    <a:pt x="5643" y="4649"/>
                  </a:lnTo>
                  <a:lnTo>
                    <a:pt x="5643" y="4649"/>
                  </a:lnTo>
                  <a:lnTo>
                    <a:pt x="5704" y="5693"/>
                  </a:lnTo>
                  <a:lnTo>
                    <a:pt x="5704" y="5693"/>
                  </a:lnTo>
                  <a:lnTo>
                    <a:pt x="5734" y="6215"/>
                  </a:lnTo>
                  <a:lnTo>
                    <a:pt x="5734" y="6215"/>
                  </a:lnTo>
                  <a:lnTo>
                    <a:pt x="5946" y="9870"/>
                  </a:lnTo>
                  <a:lnTo>
                    <a:pt x="5946" y="9870"/>
                  </a:lnTo>
                  <a:lnTo>
                    <a:pt x="8580" y="9717"/>
                  </a:lnTo>
                  <a:lnTo>
                    <a:pt x="8580" y="9717"/>
                  </a:lnTo>
                  <a:lnTo>
                    <a:pt x="9397" y="8622"/>
                  </a:lnTo>
                  <a:lnTo>
                    <a:pt x="9397" y="8622"/>
                  </a:lnTo>
                  <a:lnTo>
                    <a:pt x="12896" y="15752"/>
                  </a:lnTo>
                  <a:lnTo>
                    <a:pt x="7311" y="18174"/>
                  </a:lnTo>
                  <a:lnTo>
                    <a:pt x="7068" y="13997"/>
                  </a:lnTo>
                  <a:lnTo>
                    <a:pt x="7068" y="13997"/>
                  </a:lnTo>
                  <a:lnTo>
                    <a:pt x="6068" y="11959"/>
                  </a:lnTo>
                  <a:lnTo>
                    <a:pt x="6068" y="11959"/>
                  </a:lnTo>
                  <a:lnTo>
                    <a:pt x="6008" y="10915"/>
                  </a:lnTo>
                  <a:lnTo>
                    <a:pt x="6008" y="10915"/>
                  </a:lnTo>
                  <a:lnTo>
                    <a:pt x="5977" y="10393"/>
                  </a:lnTo>
                  <a:lnTo>
                    <a:pt x="5977" y="10393"/>
                  </a:lnTo>
                  <a:lnTo>
                    <a:pt x="4222" y="10495"/>
                  </a:lnTo>
                  <a:lnTo>
                    <a:pt x="4222" y="10495"/>
                  </a:lnTo>
                  <a:lnTo>
                    <a:pt x="3813" y="11042"/>
                  </a:lnTo>
                  <a:lnTo>
                    <a:pt x="3813" y="11042"/>
                  </a:lnTo>
                  <a:lnTo>
                    <a:pt x="3375" y="11068"/>
                  </a:lnTo>
                  <a:lnTo>
                    <a:pt x="3375" y="11068"/>
                  </a:lnTo>
                  <a:lnTo>
                    <a:pt x="2496" y="11119"/>
                  </a:lnTo>
                  <a:lnTo>
                    <a:pt x="2496" y="11119"/>
                  </a:lnTo>
                  <a:lnTo>
                    <a:pt x="2027" y="10622"/>
                  </a:lnTo>
                  <a:lnTo>
                    <a:pt x="2027" y="10622"/>
                  </a:lnTo>
                  <a:lnTo>
                    <a:pt x="968" y="7540"/>
                  </a:lnTo>
                  <a:lnTo>
                    <a:pt x="968" y="7540"/>
                  </a:lnTo>
                  <a:lnTo>
                    <a:pt x="907" y="6496"/>
                  </a:lnTo>
                  <a:lnTo>
                    <a:pt x="907" y="6496"/>
                  </a:lnTo>
                  <a:lnTo>
                    <a:pt x="877" y="5973"/>
                  </a:lnTo>
                  <a:lnTo>
                    <a:pt x="877" y="5973"/>
                  </a:lnTo>
                  <a:lnTo>
                    <a:pt x="0" y="6024"/>
                  </a:lnTo>
                  <a:lnTo>
                    <a:pt x="0" y="6024"/>
                  </a:lnTo>
                  <a:lnTo>
                    <a:pt x="634" y="1796"/>
                  </a:lnTo>
                  <a:lnTo>
                    <a:pt x="634" y="1796"/>
                  </a:lnTo>
                  <a:lnTo>
                    <a:pt x="634" y="1796"/>
                  </a:lnTo>
                  <a:lnTo>
                    <a:pt x="634" y="1796"/>
                  </a:lnTo>
                  <a:lnTo>
                    <a:pt x="1951" y="1720"/>
                  </a:lnTo>
                  <a:lnTo>
                    <a:pt x="1951" y="1720"/>
                  </a:lnTo>
                  <a:lnTo>
                    <a:pt x="1951" y="1720"/>
                  </a:lnTo>
                  <a:lnTo>
                    <a:pt x="1951" y="1720"/>
                  </a:lnTo>
                  <a:lnTo>
                    <a:pt x="2828" y="1669"/>
                  </a:lnTo>
                  <a:lnTo>
                    <a:pt x="2828" y="1669"/>
                  </a:lnTo>
                  <a:lnTo>
                    <a:pt x="3267" y="1643"/>
                  </a:lnTo>
                  <a:lnTo>
                    <a:pt x="3267" y="1643"/>
                  </a:lnTo>
                  <a:lnTo>
                    <a:pt x="3645" y="573"/>
                  </a:lnTo>
                  <a:lnTo>
                    <a:pt x="3645" y="573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37" name="ID_243">
              <a:extLst>
                <a:ext uri="{FF2B5EF4-FFF2-40B4-BE49-F238E27FC236}">
                  <a16:creationId xmlns:a16="http://schemas.microsoft.com/office/drawing/2014/main" id="{0982057E-31B9-42CF-9527-94329F82E1E0}"/>
                </a:ext>
              </a:extLst>
            </p:cNvPr>
            <p:cNvSpPr/>
            <p:nvPr/>
          </p:nvSpPr>
          <p:spPr>
            <a:xfrm>
              <a:off x="3060688" y="2601879"/>
              <a:ext cx="11647" cy="7859"/>
            </a:xfrm>
            <a:custGeom>
              <a:avLst/>
              <a:gdLst/>
              <a:ahLst/>
              <a:cxnLst/>
              <a:rect l="0" t="0" r="0" b="0"/>
              <a:pathLst>
                <a:path w="11647" h="7859">
                  <a:moveTo>
                    <a:pt x="4156" y="7760"/>
                  </a:moveTo>
                  <a:lnTo>
                    <a:pt x="3687" y="7263"/>
                  </a:lnTo>
                  <a:lnTo>
                    <a:pt x="3687" y="7263"/>
                  </a:lnTo>
                  <a:lnTo>
                    <a:pt x="2312" y="6293"/>
                  </a:lnTo>
                  <a:lnTo>
                    <a:pt x="2312" y="6293"/>
                  </a:lnTo>
                  <a:lnTo>
                    <a:pt x="1873" y="6318"/>
                  </a:lnTo>
                  <a:lnTo>
                    <a:pt x="1873" y="6318"/>
                  </a:lnTo>
                  <a:lnTo>
                    <a:pt x="1873" y="6318"/>
                  </a:lnTo>
                  <a:lnTo>
                    <a:pt x="1873" y="6318"/>
                  </a:lnTo>
                  <a:lnTo>
                    <a:pt x="936" y="5323"/>
                  </a:lnTo>
                  <a:lnTo>
                    <a:pt x="936" y="5323"/>
                  </a:lnTo>
                  <a:lnTo>
                    <a:pt x="936" y="5323"/>
                  </a:lnTo>
                  <a:lnTo>
                    <a:pt x="936" y="5323"/>
                  </a:lnTo>
                  <a:lnTo>
                    <a:pt x="29" y="4850"/>
                  </a:lnTo>
                  <a:lnTo>
                    <a:pt x="29" y="4850"/>
                  </a:lnTo>
                  <a:lnTo>
                    <a:pt x="0" y="4328"/>
                  </a:lnTo>
                  <a:lnTo>
                    <a:pt x="0" y="4328"/>
                  </a:lnTo>
                  <a:lnTo>
                    <a:pt x="848" y="3756"/>
                  </a:lnTo>
                  <a:lnTo>
                    <a:pt x="848" y="3756"/>
                  </a:lnTo>
                  <a:lnTo>
                    <a:pt x="1784" y="4751"/>
                  </a:lnTo>
                  <a:lnTo>
                    <a:pt x="1784" y="4751"/>
                  </a:lnTo>
                  <a:lnTo>
                    <a:pt x="2223" y="4726"/>
                  </a:lnTo>
                  <a:lnTo>
                    <a:pt x="2223" y="4726"/>
                  </a:lnTo>
                  <a:lnTo>
                    <a:pt x="3978" y="4627"/>
                  </a:lnTo>
                  <a:lnTo>
                    <a:pt x="3978" y="4627"/>
                  </a:lnTo>
                  <a:lnTo>
                    <a:pt x="3948" y="4105"/>
                  </a:lnTo>
                  <a:lnTo>
                    <a:pt x="3948" y="4105"/>
                  </a:lnTo>
                  <a:lnTo>
                    <a:pt x="4796" y="3533"/>
                  </a:lnTo>
                  <a:lnTo>
                    <a:pt x="4796" y="3533"/>
                  </a:lnTo>
                  <a:lnTo>
                    <a:pt x="4767" y="3010"/>
                  </a:lnTo>
                  <a:lnTo>
                    <a:pt x="4767" y="3010"/>
                  </a:lnTo>
                  <a:lnTo>
                    <a:pt x="11638" y="0"/>
                  </a:lnTo>
                  <a:lnTo>
                    <a:pt x="11646" y="7858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38" name="ID_244">
              <a:extLst>
                <a:ext uri="{FF2B5EF4-FFF2-40B4-BE49-F238E27FC236}">
                  <a16:creationId xmlns:a16="http://schemas.microsoft.com/office/drawing/2014/main" id="{8124565B-809F-4E1F-A1AF-038F0F0D4733}"/>
                </a:ext>
              </a:extLst>
            </p:cNvPr>
            <p:cNvSpPr/>
            <p:nvPr/>
          </p:nvSpPr>
          <p:spPr>
            <a:xfrm>
              <a:off x="2995547" y="2605871"/>
              <a:ext cx="8902" cy="16404"/>
            </a:xfrm>
            <a:custGeom>
              <a:avLst/>
              <a:gdLst/>
              <a:ahLst/>
              <a:cxnLst/>
              <a:rect l="0" t="0" r="0" b="0"/>
              <a:pathLst>
                <a:path w="8902" h="16404">
                  <a:moveTo>
                    <a:pt x="0" y="259"/>
                  </a:moveTo>
                  <a:lnTo>
                    <a:pt x="4826" y="0"/>
                  </a:lnTo>
                  <a:lnTo>
                    <a:pt x="7684" y="4036"/>
                  </a:lnTo>
                  <a:lnTo>
                    <a:pt x="8901" y="10256"/>
                  </a:lnTo>
                  <a:lnTo>
                    <a:pt x="6493" y="14576"/>
                  </a:lnTo>
                  <a:lnTo>
                    <a:pt x="1748" y="16403"/>
                  </a:lnTo>
                  <a:lnTo>
                    <a:pt x="2418" y="4320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39" name="ID_245">
              <a:extLst>
                <a:ext uri="{FF2B5EF4-FFF2-40B4-BE49-F238E27FC236}">
                  <a16:creationId xmlns:a16="http://schemas.microsoft.com/office/drawing/2014/main" id="{99216321-134E-4C3B-B409-1778B052752D}"/>
                </a:ext>
              </a:extLst>
            </p:cNvPr>
            <p:cNvSpPr/>
            <p:nvPr/>
          </p:nvSpPr>
          <p:spPr>
            <a:xfrm>
              <a:off x="3014516" y="2604347"/>
              <a:ext cx="7263" cy="15147"/>
            </a:xfrm>
            <a:custGeom>
              <a:avLst/>
              <a:gdLst/>
              <a:ahLst/>
              <a:cxnLst/>
              <a:rect l="0" t="0" r="0" b="0"/>
              <a:pathLst>
                <a:path w="7263" h="15147">
                  <a:moveTo>
                    <a:pt x="4257" y="0"/>
                  </a:moveTo>
                  <a:lnTo>
                    <a:pt x="7262" y="6646"/>
                  </a:lnTo>
                  <a:lnTo>
                    <a:pt x="5086" y="15146"/>
                  </a:lnTo>
                  <a:lnTo>
                    <a:pt x="0" y="10709"/>
                  </a:lnTo>
                  <a:lnTo>
                    <a:pt x="860" y="2281"/>
                  </a:lnTo>
                  <a:lnTo>
                    <a:pt x="860" y="2281"/>
                  </a:lnTo>
                  <a:lnTo>
                    <a:pt x="1243" y="1213"/>
                  </a:lnTo>
                  <a:lnTo>
                    <a:pt x="1243" y="1213"/>
                  </a:lnTo>
                  <a:lnTo>
                    <a:pt x="1653" y="666"/>
                  </a:lnTo>
                  <a:lnTo>
                    <a:pt x="1653" y="666"/>
                  </a:lnTo>
                  <a:lnTo>
                    <a:pt x="1653" y="666"/>
                  </a:lnTo>
                  <a:lnTo>
                    <a:pt x="1653" y="666"/>
                  </a:lnTo>
                  <a:lnTo>
                    <a:pt x="2501" y="96"/>
                  </a:lnTo>
                  <a:lnTo>
                    <a:pt x="2501" y="96"/>
                  </a:lnTo>
                  <a:lnTo>
                    <a:pt x="2940" y="72"/>
                  </a:lnTo>
                  <a:lnTo>
                    <a:pt x="2940" y="72"/>
                  </a:lnTo>
                  <a:lnTo>
                    <a:pt x="3379" y="48"/>
                  </a:lnTo>
                  <a:lnTo>
                    <a:pt x="3379" y="48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40" name="ID_246">
              <a:extLst>
                <a:ext uri="{FF2B5EF4-FFF2-40B4-BE49-F238E27FC236}">
                  <a16:creationId xmlns:a16="http://schemas.microsoft.com/office/drawing/2014/main" id="{C82C57DE-3D3E-4553-9540-150C2FF67FF8}"/>
                </a:ext>
              </a:extLst>
            </p:cNvPr>
            <p:cNvSpPr/>
            <p:nvPr/>
          </p:nvSpPr>
          <p:spPr>
            <a:xfrm>
              <a:off x="3054135" y="2604415"/>
              <a:ext cx="9980" cy="10198"/>
            </a:xfrm>
            <a:custGeom>
              <a:avLst/>
              <a:gdLst/>
              <a:ahLst/>
              <a:cxnLst/>
              <a:rect l="0" t="0" r="0" b="0"/>
              <a:pathLst>
                <a:path w="9980" h="10198">
                  <a:moveTo>
                    <a:pt x="9979" y="7885"/>
                  </a:moveTo>
                  <a:lnTo>
                    <a:pt x="9131" y="8457"/>
                  </a:lnTo>
                  <a:lnTo>
                    <a:pt x="9131" y="8457"/>
                  </a:lnTo>
                  <a:lnTo>
                    <a:pt x="7814" y="8531"/>
                  </a:lnTo>
                  <a:lnTo>
                    <a:pt x="7814" y="8531"/>
                  </a:lnTo>
                  <a:lnTo>
                    <a:pt x="6966" y="9103"/>
                  </a:lnTo>
                  <a:lnTo>
                    <a:pt x="6966" y="9103"/>
                  </a:lnTo>
                  <a:lnTo>
                    <a:pt x="6966" y="9103"/>
                  </a:lnTo>
                  <a:lnTo>
                    <a:pt x="6966" y="9103"/>
                  </a:lnTo>
                  <a:lnTo>
                    <a:pt x="6117" y="9675"/>
                  </a:lnTo>
                  <a:lnTo>
                    <a:pt x="6117" y="9675"/>
                  </a:lnTo>
                  <a:lnTo>
                    <a:pt x="6147" y="10197"/>
                  </a:lnTo>
                  <a:lnTo>
                    <a:pt x="6147" y="10197"/>
                  </a:lnTo>
                  <a:lnTo>
                    <a:pt x="5239" y="9725"/>
                  </a:lnTo>
                  <a:lnTo>
                    <a:pt x="5239" y="9725"/>
                  </a:lnTo>
                  <a:lnTo>
                    <a:pt x="0" y="2686"/>
                  </a:lnTo>
                  <a:lnTo>
                    <a:pt x="1169" y="0"/>
                  </a:lnTo>
                  <a:lnTo>
                    <a:pt x="3101" y="3035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41" name="ID_247">
              <a:extLst>
                <a:ext uri="{FF2B5EF4-FFF2-40B4-BE49-F238E27FC236}">
                  <a16:creationId xmlns:a16="http://schemas.microsoft.com/office/drawing/2014/main" id="{9D746888-B688-4DD7-8470-D861AD098132}"/>
                </a:ext>
              </a:extLst>
            </p:cNvPr>
            <p:cNvSpPr/>
            <p:nvPr/>
          </p:nvSpPr>
          <p:spPr>
            <a:xfrm>
              <a:off x="2978078" y="2604837"/>
              <a:ext cx="7990" cy="20325"/>
            </a:xfrm>
            <a:custGeom>
              <a:avLst/>
              <a:gdLst/>
              <a:ahLst/>
              <a:cxnLst/>
              <a:rect l="0" t="0" r="0" b="0"/>
              <a:pathLst>
                <a:path w="7990" h="20325">
                  <a:moveTo>
                    <a:pt x="3732" y="7789"/>
                  </a:moveTo>
                  <a:lnTo>
                    <a:pt x="6833" y="8147"/>
                  </a:lnTo>
                  <a:lnTo>
                    <a:pt x="7989" y="13324"/>
                  </a:lnTo>
                  <a:lnTo>
                    <a:pt x="4398" y="20324"/>
                  </a:lnTo>
                  <a:lnTo>
                    <a:pt x="305" y="9542"/>
                  </a:lnTo>
                  <a:lnTo>
                    <a:pt x="0" y="3796"/>
                  </a:lnTo>
                  <a:lnTo>
                    <a:pt x="2439" y="0"/>
                  </a:lnTo>
                  <a:lnTo>
                    <a:pt x="4744" y="1973"/>
                  </a:lnTo>
                  <a:lnTo>
                    <a:pt x="1811" y="4748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42" name="ID_248">
              <a:extLst>
                <a:ext uri="{FF2B5EF4-FFF2-40B4-BE49-F238E27FC236}">
                  <a16:creationId xmlns:a16="http://schemas.microsoft.com/office/drawing/2014/main" id="{5775CA39-C317-47C0-95EF-F47A88AAD993}"/>
                </a:ext>
              </a:extLst>
            </p:cNvPr>
            <p:cNvSpPr/>
            <p:nvPr/>
          </p:nvSpPr>
          <p:spPr>
            <a:xfrm>
              <a:off x="3102126" y="2597112"/>
              <a:ext cx="13837" cy="17703"/>
            </a:xfrm>
            <a:custGeom>
              <a:avLst/>
              <a:gdLst/>
              <a:ahLst/>
              <a:cxnLst/>
              <a:rect l="0" t="0" r="0" b="0"/>
              <a:pathLst>
                <a:path w="13837" h="17703">
                  <a:moveTo>
                    <a:pt x="2212" y="10255"/>
                  </a:moveTo>
                  <a:lnTo>
                    <a:pt x="2498" y="7618"/>
                  </a:lnTo>
                  <a:lnTo>
                    <a:pt x="2498" y="7618"/>
                  </a:lnTo>
                  <a:lnTo>
                    <a:pt x="2467" y="7096"/>
                  </a:lnTo>
                  <a:lnTo>
                    <a:pt x="2467" y="7096"/>
                  </a:lnTo>
                  <a:lnTo>
                    <a:pt x="1877" y="4511"/>
                  </a:lnTo>
                  <a:lnTo>
                    <a:pt x="1877" y="4511"/>
                  </a:lnTo>
                  <a:lnTo>
                    <a:pt x="0" y="2525"/>
                  </a:lnTo>
                  <a:lnTo>
                    <a:pt x="0" y="2525"/>
                  </a:lnTo>
                  <a:lnTo>
                    <a:pt x="0" y="2525"/>
                  </a:lnTo>
                  <a:lnTo>
                    <a:pt x="0" y="2525"/>
                  </a:lnTo>
                  <a:lnTo>
                    <a:pt x="1754" y="2422"/>
                  </a:lnTo>
                  <a:lnTo>
                    <a:pt x="1754" y="2422"/>
                  </a:lnTo>
                  <a:lnTo>
                    <a:pt x="2102" y="830"/>
                  </a:lnTo>
                  <a:lnTo>
                    <a:pt x="2102" y="830"/>
                  </a:lnTo>
                  <a:lnTo>
                    <a:pt x="2979" y="779"/>
                  </a:lnTo>
                  <a:lnTo>
                    <a:pt x="2979" y="779"/>
                  </a:lnTo>
                  <a:lnTo>
                    <a:pt x="3826" y="205"/>
                  </a:lnTo>
                  <a:lnTo>
                    <a:pt x="3826" y="205"/>
                  </a:lnTo>
                  <a:lnTo>
                    <a:pt x="4703" y="154"/>
                  </a:lnTo>
                  <a:lnTo>
                    <a:pt x="4703" y="154"/>
                  </a:lnTo>
                  <a:lnTo>
                    <a:pt x="7335" y="0"/>
                  </a:lnTo>
                  <a:lnTo>
                    <a:pt x="8957" y="5144"/>
                  </a:lnTo>
                  <a:lnTo>
                    <a:pt x="12713" y="9115"/>
                  </a:lnTo>
                  <a:lnTo>
                    <a:pt x="13836" y="13241"/>
                  </a:lnTo>
                  <a:lnTo>
                    <a:pt x="9253" y="17702"/>
                  </a:lnTo>
                  <a:lnTo>
                    <a:pt x="3833" y="15399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43" name="ID_249">
              <a:extLst>
                <a:ext uri="{FF2B5EF4-FFF2-40B4-BE49-F238E27FC236}">
                  <a16:creationId xmlns:a16="http://schemas.microsoft.com/office/drawing/2014/main" id="{25ECE8E7-F342-47E9-B580-4B211448AE26}"/>
                </a:ext>
              </a:extLst>
            </p:cNvPr>
            <p:cNvSpPr/>
            <p:nvPr/>
          </p:nvSpPr>
          <p:spPr>
            <a:xfrm>
              <a:off x="3095864" y="2596759"/>
              <a:ext cx="8761" cy="13475"/>
            </a:xfrm>
            <a:custGeom>
              <a:avLst/>
              <a:gdLst/>
              <a:ahLst/>
              <a:cxnLst/>
              <a:rect l="0" t="0" r="0" b="0"/>
              <a:pathLst>
                <a:path w="8761" h="13475">
                  <a:moveTo>
                    <a:pt x="1693" y="0"/>
                  </a:moveTo>
                  <a:lnTo>
                    <a:pt x="3070" y="968"/>
                  </a:lnTo>
                  <a:lnTo>
                    <a:pt x="3070" y="968"/>
                  </a:lnTo>
                  <a:lnTo>
                    <a:pt x="3508" y="942"/>
                  </a:lnTo>
                  <a:lnTo>
                    <a:pt x="3508" y="942"/>
                  </a:lnTo>
                  <a:lnTo>
                    <a:pt x="3508" y="942"/>
                  </a:lnTo>
                  <a:lnTo>
                    <a:pt x="3508" y="942"/>
                  </a:lnTo>
                  <a:lnTo>
                    <a:pt x="4416" y="1413"/>
                  </a:lnTo>
                  <a:lnTo>
                    <a:pt x="4416" y="1413"/>
                  </a:lnTo>
                  <a:lnTo>
                    <a:pt x="5323" y="1885"/>
                  </a:lnTo>
                  <a:lnTo>
                    <a:pt x="5323" y="1885"/>
                  </a:lnTo>
                  <a:lnTo>
                    <a:pt x="6201" y="1833"/>
                  </a:lnTo>
                  <a:lnTo>
                    <a:pt x="6201" y="1833"/>
                  </a:lnTo>
                  <a:lnTo>
                    <a:pt x="6171" y="1311"/>
                  </a:lnTo>
                  <a:lnTo>
                    <a:pt x="6171" y="1311"/>
                  </a:lnTo>
                  <a:lnTo>
                    <a:pt x="7047" y="1260"/>
                  </a:lnTo>
                  <a:lnTo>
                    <a:pt x="7047" y="1260"/>
                  </a:lnTo>
                  <a:lnTo>
                    <a:pt x="7047" y="1260"/>
                  </a:lnTo>
                  <a:lnTo>
                    <a:pt x="7047" y="1260"/>
                  </a:lnTo>
                  <a:lnTo>
                    <a:pt x="8016" y="2775"/>
                  </a:lnTo>
                  <a:lnTo>
                    <a:pt x="8016" y="2775"/>
                  </a:lnTo>
                  <a:lnTo>
                    <a:pt x="6262" y="2878"/>
                  </a:lnTo>
                  <a:lnTo>
                    <a:pt x="6262" y="2878"/>
                  </a:lnTo>
                  <a:lnTo>
                    <a:pt x="8139" y="4864"/>
                  </a:lnTo>
                  <a:lnTo>
                    <a:pt x="8139" y="4864"/>
                  </a:lnTo>
                  <a:lnTo>
                    <a:pt x="8729" y="7449"/>
                  </a:lnTo>
                  <a:lnTo>
                    <a:pt x="8729" y="7449"/>
                  </a:lnTo>
                  <a:lnTo>
                    <a:pt x="8760" y="7971"/>
                  </a:lnTo>
                  <a:lnTo>
                    <a:pt x="8760" y="7971"/>
                  </a:lnTo>
                  <a:lnTo>
                    <a:pt x="8474" y="10608"/>
                  </a:lnTo>
                  <a:lnTo>
                    <a:pt x="8474" y="10608"/>
                  </a:lnTo>
                  <a:lnTo>
                    <a:pt x="7688" y="12226"/>
                  </a:lnTo>
                  <a:lnTo>
                    <a:pt x="7688" y="12226"/>
                  </a:lnTo>
                  <a:lnTo>
                    <a:pt x="6871" y="13321"/>
                  </a:lnTo>
                  <a:lnTo>
                    <a:pt x="6871" y="13321"/>
                  </a:lnTo>
                  <a:lnTo>
                    <a:pt x="4237" y="13474"/>
                  </a:lnTo>
                  <a:lnTo>
                    <a:pt x="4237" y="13474"/>
                  </a:lnTo>
                  <a:lnTo>
                    <a:pt x="4025" y="9819"/>
                  </a:lnTo>
                  <a:lnTo>
                    <a:pt x="4025" y="9819"/>
                  </a:lnTo>
                  <a:lnTo>
                    <a:pt x="3995" y="9297"/>
                  </a:lnTo>
                  <a:lnTo>
                    <a:pt x="3995" y="9297"/>
                  </a:lnTo>
                  <a:lnTo>
                    <a:pt x="3934" y="8253"/>
                  </a:lnTo>
                  <a:lnTo>
                    <a:pt x="3934" y="8253"/>
                  </a:lnTo>
                  <a:lnTo>
                    <a:pt x="3873" y="7208"/>
                  </a:lnTo>
                  <a:lnTo>
                    <a:pt x="3873" y="7208"/>
                  </a:lnTo>
                  <a:lnTo>
                    <a:pt x="3843" y="6686"/>
                  </a:lnTo>
                  <a:lnTo>
                    <a:pt x="3843" y="6686"/>
                  </a:lnTo>
                  <a:lnTo>
                    <a:pt x="3782" y="5642"/>
                  </a:lnTo>
                  <a:lnTo>
                    <a:pt x="3782" y="5642"/>
                  </a:lnTo>
                  <a:lnTo>
                    <a:pt x="3751" y="5120"/>
                  </a:lnTo>
                  <a:lnTo>
                    <a:pt x="3751" y="5120"/>
                  </a:lnTo>
                  <a:lnTo>
                    <a:pt x="1845" y="2611"/>
                  </a:lnTo>
                  <a:lnTo>
                    <a:pt x="1845" y="2611"/>
                  </a:lnTo>
                  <a:lnTo>
                    <a:pt x="0" y="1146"/>
                  </a:lnTo>
                  <a:lnTo>
                    <a:pt x="0" y="1146"/>
                  </a:lnTo>
                  <a:lnTo>
                    <a:pt x="1255" y="26"/>
                  </a:lnTo>
                  <a:lnTo>
                    <a:pt x="1255" y="26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44" name="ID_250">
              <a:extLst>
                <a:ext uri="{FF2B5EF4-FFF2-40B4-BE49-F238E27FC236}">
                  <a16:creationId xmlns:a16="http://schemas.microsoft.com/office/drawing/2014/main" id="{606FD873-73C0-4B99-AC15-CCA87603C9D6}"/>
                </a:ext>
              </a:extLst>
            </p:cNvPr>
            <p:cNvSpPr/>
            <p:nvPr/>
          </p:nvSpPr>
          <p:spPr>
            <a:xfrm>
              <a:off x="3029626" y="2598826"/>
              <a:ext cx="9942" cy="17308"/>
            </a:xfrm>
            <a:custGeom>
              <a:avLst/>
              <a:gdLst/>
              <a:ahLst/>
              <a:cxnLst/>
              <a:rect l="0" t="0" r="0" b="0"/>
              <a:pathLst>
                <a:path w="9942" h="17308">
                  <a:moveTo>
                    <a:pt x="3804" y="0"/>
                  </a:moveTo>
                  <a:lnTo>
                    <a:pt x="4271" y="498"/>
                  </a:lnTo>
                  <a:lnTo>
                    <a:pt x="4271" y="498"/>
                  </a:lnTo>
                  <a:lnTo>
                    <a:pt x="5616" y="947"/>
                  </a:lnTo>
                  <a:lnTo>
                    <a:pt x="5616" y="947"/>
                  </a:lnTo>
                  <a:lnTo>
                    <a:pt x="5587" y="425"/>
                  </a:lnTo>
                  <a:lnTo>
                    <a:pt x="5587" y="425"/>
                  </a:lnTo>
                  <a:lnTo>
                    <a:pt x="6465" y="376"/>
                  </a:lnTo>
                  <a:lnTo>
                    <a:pt x="6465" y="376"/>
                  </a:lnTo>
                  <a:lnTo>
                    <a:pt x="9444" y="6497"/>
                  </a:lnTo>
                  <a:lnTo>
                    <a:pt x="9444" y="6497"/>
                  </a:lnTo>
                  <a:lnTo>
                    <a:pt x="9444" y="6497"/>
                  </a:lnTo>
                  <a:lnTo>
                    <a:pt x="9444" y="6497"/>
                  </a:lnTo>
                  <a:lnTo>
                    <a:pt x="9913" y="6995"/>
                  </a:lnTo>
                  <a:lnTo>
                    <a:pt x="9913" y="6995"/>
                  </a:lnTo>
                  <a:lnTo>
                    <a:pt x="9941" y="7517"/>
                  </a:lnTo>
                  <a:lnTo>
                    <a:pt x="9941" y="7517"/>
                  </a:lnTo>
                  <a:lnTo>
                    <a:pt x="8654" y="8113"/>
                  </a:lnTo>
                  <a:lnTo>
                    <a:pt x="8654" y="8113"/>
                  </a:lnTo>
                  <a:lnTo>
                    <a:pt x="8683" y="8635"/>
                  </a:lnTo>
                  <a:lnTo>
                    <a:pt x="8683" y="8635"/>
                  </a:lnTo>
                  <a:lnTo>
                    <a:pt x="7806" y="8684"/>
                  </a:lnTo>
                  <a:lnTo>
                    <a:pt x="7806" y="8684"/>
                  </a:lnTo>
                  <a:lnTo>
                    <a:pt x="7748" y="7639"/>
                  </a:lnTo>
                  <a:lnTo>
                    <a:pt x="7748" y="7639"/>
                  </a:lnTo>
                  <a:lnTo>
                    <a:pt x="5993" y="7737"/>
                  </a:lnTo>
                  <a:lnTo>
                    <a:pt x="5993" y="7737"/>
                  </a:lnTo>
                  <a:lnTo>
                    <a:pt x="6021" y="8259"/>
                  </a:lnTo>
                  <a:lnTo>
                    <a:pt x="6021" y="8259"/>
                  </a:lnTo>
                  <a:lnTo>
                    <a:pt x="6021" y="8259"/>
                  </a:lnTo>
                  <a:lnTo>
                    <a:pt x="6021" y="8259"/>
                  </a:lnTo>
                  <a:lnTo>
                    <a:pt x="6986" y="9777"/>
                  </a:lnTo>
                  <a:lnTo>
                    <a:pt x="6986" y="9777"/>
                  </a:lnTo>
                  <a:lnTo>
                    <a:pt x="7044" y="10821"/>
                  </a:lnTo>
                  <a:lnTo>
                    <a:pt x="7044" y="10821"/>
                  </a:lnTo>
                  <a:lnTo>
                    <a:pt x="7102" y="11866"/>
                  </a:lnTo>
                  <a:lnTo>
                    <a:pt x="7102" y="11866"/>
                  </a:lnTo>
                  <a:lnTo>
                    <a:pt x="5081" y="15121"/>
                  </a:lnTo>
                  <a:lnTo>
                    <a:pt x="5081" y="15121"/>
                  </a:lnTo>
                  <a:lnTo>
                    <a:pt x="4700" y="16190"/>
                  </a:lnTo>
                  <a:lnTo>
                    <a:pt x="4700" y="16190"/>
                  </a:lnTo>
                  <a:lnTo>
                    <a:pt x="3441" y="17307"/>
                  </a:lnTo>
                  <a:lnTo>
                    <a:pt x="3441" y="17307"/>
                  </a:lnTo>
                  <a:lnTo>
                    <a:pt x="691" y="15364"/>
                  </a:lnTo>
                  <a:lnTo>
                    <a:pt x="0" y="2830"/>
                  </a:lnTo>
                  <a:lnTo>
                    <a:pt x="0" y="2830"/>
                  </a:lnTo>
                  <a:lnTo>
                    <a:pt x="877" y="2781"/>
                  </a:lnTo>
                  <a:lnTo>
                    <a:pt x="877" y="2781"/>
                  </a:lnTo>
                  <a:lnTo>
                    <a:pt x="819" y="1737"/>
                  </a:lnTo>
                  <a:lnTo>
                    <a:pt x="819" y="1737"/>
                  </a:lnTo>
                  <a:lnTo>
                    <a:pt x="1229" y="1190"/>
                  </a:lnTo>
                  <a:lnTo>
                    <a:pt x="1229" y="1190"/>
                  </a:lnTo>
                  <a:lnTo>
                    <a:pt x="1201" y="668"/>
                  </a:lnTo>
                  <a:lnTo>
                    <a:pt x="1201" y="668"/>
                  </a:lnTo>
                  <a:lnTo>
                    <a:pt x="2049" y="97"/>
                  </a:lnTo>
                  <a:lnTo>
                    <a:pt x="2049" y="97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45" name="ID_251">
              <a:extLst>
                <a:ext uri="{FF2B5EF4-FFF2-40B4-BE49-F238E27FC236}">
                  <a16:creationId xmlns:a16="http://schemas.microsoft.com/office/drawing/2014/main" id="{F8829A16-C7FC-40D6-8558-D56A2C8173C1}"/>
                </a:ext>
              </a:extLst>
            </p:cNvPr>
            <p:cNvSpPr/>
            <p:nvPr/>
          </p:nvSpPr>
          <p:spPr>
            <a:xfrm>
              <a:off x="3081189" y="2594437"/>
              <a:ext cx="10970" cy="18994"/>
            </a:xfrm>
            <a:custGeom>
              <a:avLst/>
              <a:gdLst/>
              <a:ahLst/>
              <a:cxnLst/>
              <a:rect l="0" t="0" r="0" b="0"/>
              <a:pathLst>
                <a:path w="10970" h="18994">
                  <a:moveTo>
                    <a:pt x="1276" y="51"/>
                  </a:moveTo>
                  <a:lnTo>
                    <a:pt x="2152" y="0"/>
                  </a:lnTo>
                  <a:lnTo>
                    <a:pt x="2152" y="0"/>
                  </a:lnTo>
                  <a:lnTo>
                    <a:pt x="2182" y="522"/>
                  </a:lnTo>
                  <a:lnTo>
                    <a:pt x="2182" y="522"/>
                  </a:lnTo>
                  <a:lnTo>
                    <a:pt x="3089" y="994"/>
                  </a:lnTo>
                  <a:lnTo>
                    <a:pt x="3089" y="994"/>
                  </a:lnTo>
                  <a:lnTo>
                    <a:pt x="3089" y="994"/>
                  </a:lnTo>
                  <a:lnTo>
                    <a:pt x="3089" y="994"/>
                  </a:lnTo>
                  <a:lnTo>
                    <a:pt x="3997" y="1466"/>
                  </a:lnTo>
                  <a:lnTo>
                    <a:pt x="3997" y="1466"/>
                  </a:lnTo>
                  <a:lnTo>
                    <a:pt x="4904" y="1938"/>
                  </a:lnTo>
                  <a:lnTo>
                    <a:pt x="4904" y="1938"/>
                  </a:lnTo>
                  <a:lnTo>
                    <a:pt x="4934" y="2460"/>
                  </a:lnTo>
                  <a:lnTo>
                    <a:pt x="4934" y="2460"/>
                  </a:lnTo>
                  <a:lnTo>
                    <a:pt x="6280" y="2906"/>
                  </a:lnTo>
                  <a:lnTo>
                    <a:pt x="6280" y="2906"/>
                  </a:lnTo>
                  <a:lnTo>
                    <a:pt x="10969" y="7875"/>
                  </a:lnTo>
                  <a:lnTo>
                    <a:pt x="8970" y="18993"/>
                  </a:lnTo>
                  <a:lnTo>
                    <a:pt x="3992" y="16660"/>
                  </a:lnTo>
                  <a:lnTo>
                    <a:pt x="3992" y="16660"/>
                  </a:lnTo>
                  <a:lnTo>
                    <a:pt x="3931" y="15616"/>
                  </a:lnTo>
                  <a:lnTo>
                    <a:pt x="3931" y="15616"/>
                  </a:lnTo>
                  <a:lnTo>
                    <a:pt x="0" y="8507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46" name="ID_252">
              <a:extLst>
                <a:ext uri="{FF2B5EF4-FFF2-40B4-BE49-F238E27FC236}">
                  <a16:creationId xmlns:a16="http://schemas.microsoft.com/office/drawing/2014/main" id="{0A3B24ED-8BE7-483D-A9CB-F381ECBD9EDE}"/>
                </a:ext>
              </a:extLst>
            </p:cNvPr>
            <p:cNvSpPr/>
            <p:nvPr/>
          </p:nvSpPr>
          <p:spPr>
            <a:xfrm>
              <a:off x="3005497" y="2596967"/>
              <a:ext cx="11004" cy="27682"/>
            </a:xfrm>
            <a:custGeom>
              <a:avLst/>
              <a:gdLst/>
              <a:ahLst/>
              <a:cxnLst/>
              <a:rect l="0" t="0" r="0" b="0"/>
              <a:pathLst>
                <a:path w="11004" h="27682">
                  <a:moveTo>
                    <a:pt x="7373" y="4036"/>
                  </a:moveTo>
                  <a:lnTo>
                    <a:pt x="7401" y="4558"/>
                  </a:lnTo>
                  <a:lnTo>
                    <a:pt x="7401" y="4558"/>
                  </a:lnTo>
                  <a:lnTo>
                    <a:pt x="7458" y="5602"/>
                  </a:lnTo>
                  <a:lnTo>
                    <a:pt x="7458" y="5602"/>
                  </a:lnTo>
                  <a:lnTo>
                    <a:pt x="8335" y="5555"/>
                  </a:lnTo>
                  <a:lnTo>
                    <a:pt x="8335" y="5555"/>
                  </a:lnTo>
                  <a:lnTo>
                    <a:pt x="8364" y="6077"/>
                  </a:lnTo>
                  <a:lnTo>
                    <a:pt x="8364" y="6077"/>
                  </a:lnTo>
                  <a:lnTo>
                    <a:pt x="9879" y="9661"/>
                  </a:lnTo>
                  <a:lnTo>
                    <a:pt x="9879" y="9661"/>
                  </a:lnTo>
                  <a:lnTo>
                    <a:pt x="6865" y="10873"/>
                  </a:lnTo>
                  <a:lnTo>
                    <a:pt x="7263" y="18185"/>
                  </a:lnTo>
                  <a:lnTo>
                    <a:pt x="11003" y="22172"/>
                  </a:lnTo>
                  <a:lnTo>
                    <a:pt x="6018" y="27681"/>
                  </a:lnTo>
                  <a:lnTo>
                    <a:pt x="3043" y="21557"/>
                  </a:lnTo>
                  <a:lnTo>
                    <a:pt x="2505" y="11634"/>
                  </a:lnTo>
                  <a:lnTo>
                    <a:pt x="5704" y="5698"/>
                  </a:lnTo>
                  <a:lnTo>
                    <a:pt x="0" y="6007"/>
                  </a:lnTo>
                  <a:lnTo>
                    <a:pt x="4514" y="0"/>
                  </a:lnTo>
                  <a:lnTo>
                    <a:pt x="4514" y="0"/>
                  </a:lnTo>
                  <a:lnTo>
                    <a:pt x="4542" y="523"/>
                  </a:lnTo>
                  <a:lnTo>
                    <a:pt x="4542" y="523"/>
                  </a:lnTo>
                  <a:lnTo>
                    <a:pt x="4599" y="1567"/>
                  </a:lnTo>
                  <a:lnTo>
                    <a:pt x="4599" y="1567"/>
                  </a:lnTo>
                  <a:lnTo>
                    <a:pt x="4627" y="2090"/>
                  </a:lnTo>
                  <a:lnTo>
                    <a:pt x="4627" y="2090"/>
                  </a:lnTo>
                  <a:lnTo>
                    <a:pt x="5561" y="3087"/>
                  </a:lnTo>
                  <a:lnTo>
                    <a:pt x="5561" y="3087"/>
                  </a:lnTo>
                  <a:lnTo>
                    <a:pt x="6439" y="3039"/>
                  </a:lnTo>
                  <a:lnTo>
                    <a:pt x="6439" y="3039"/>
                  </a:lnTo>
                  <a:lnTo>
                    <a:pt x="6467" y="3561"/>
                  </a:lnTo>
                  <a:lnTo>
                    <a:pt x="6467" y="3561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47" name="ID_253">
              <a:extLst>
                <a:ext uri="{FF2B5EF4-FFF2-40B4-BE49-F238E27FC236}">
                  <a16:creationId xmlns:a16="http://schemas.microsoft.com/office/drawing/2014/main" id="{43D66599-62BB-47E5-9FF1-F01C2606D371}"/>
                </a:ext>
              </a:extLst>
            </p:cNvPr>
            <p:cNvSpPr/>
            <p:nvPr/>
          </p:nvSpPr>
          <p:spPr>
            <a:xfrm>
              <a:off x="2980767" y="2597222"/>
              <a:ext cx="16865" cy="34073"/>
            </a:xfrm>
            <a:custGeom>
              <a:avLst/>
              <a:gdLst/>
              <a:ahLst/>
              <a:cxnLst/>
              <a:rect l="0" t="0" r="0" b="0"/>
              <a:pathLst>
                <a:path w="16865" h="34073">
                  <a:moveTo>
                    <a:pt x="4186" y="46"/>
                  </a:moveTo>
                  <a:lnTo>
                    <a:pt x="5064" y="0"/>
                  </a:lnTo>
                  <a:lnTo>
                    <a:pt x="5064" y="0"/>
                  </a:lnTo>
                  <a:lnTo>
                    <a:pt x="5969" y="475"/>
                  </a:lnTo>
                  <a:lnTo>
                    <a:pt x="5969" y="475"/>
                  </a:lnTo>
                  <a:lnTo>
                    <a:pt x="6846" y="428"/>
                  </a:lnTo>
                  <a:lnTo>
                    <a:pt x="6846" y="428"/>
                  </a:lnTo>
                  <a:lnTo>
                    <a:pt x="9944" y="786"/>
                  </a:lnTo>
                  <a:lnTo>
                    <a:pt x="9944" y="786"/>
                  </a:lnTo>
                  <a:lnTo>
                    <a:pt x="10029" y="2353"/>
                  </a:lnTo>
                  <a:lnTo>
                    <a:pt x="10029" y="2353"/>
                  </a:lnTo>
                  <a:lnTo>
                    <a:pt x="10085" y="3398"/>
                  </a:lnTo>
                  <a:lnTo>
                    <a:pt x="10085" y="3398"/>
                  </a:lnTo>
                  <a:lnTo>
                    <a:pt x="9674" y="3944"/>
                  </a:lnTo>
                  <a:lnTo>
                    <a:pt x="9674" y="3944"/>
                  </a:lnTo>
                  <a:lnTo>
                    <a:pt x="9263" y="4490"/>
                  </a:lnTo>
                  <a:lnTo>
                    <a:pt x="9263" y="4490"/>
                  </a:lnTo>
                  <a:lnTo>
                    <a:pt x="9291" y="5012"/>
                  </a:lnTo>
                  <a:lnTo>
                    <a:pt x="9291" y="5012"/>
                  </a:lnTo>
                  <a:lnTo>
                    <a:pt x="16787" y="13515"/>
                  </a:lnTo>
                  <a:lnTo>
                    <a:pt x="13781" y="23104"/>
                  </a:lnTo>
                  <a:lnTo>
                    <a:pt x="14061" y="28327"/>
                  </a:lnTo>
                  <a:lnTo>
                    <a:pt x="16864" y="31319"/>
                  </a:lnTo>
                  <a:lnTo>
                    <a:pt x="14369" y="34072"/>
                  </a:lnTo>
                  <a:lnTo>
                    <a:pt x="7724" y="33380"/>
                  </a:lnTo>
                  <a:lnTo>
                    <a:pt x="7474" y="28680"/>
                  </a:lnTo>
                  <a:lnTo>
                    <a:pt x="2888" y="25257"/>
                  </a:lnTo>
                  <a:lnTo>
                    <a:pt x="6206" y="21414"/>
                  </a:lnTo>
                  <a:lnTo>
                    <a:pt x="4116" y="15240"/>
                  </a:lnTo>
                  <a:lnTo>
                    <a:pt x="1043" y="15404"/>
                  </a:lnTo>
                  <a:lnTo>
                    <a:pt x="1043" y="15404"/>
                  </a:lnTo>
                  <a:lnTo>
                    <a:pt x="0" y="12316"/>
                  </a:lnTo>
                  <a:lnTo>
                    <a:pt x="3455" y="11085"/>
                  </a:lnTo>
                  <a:lnTo>
                    <a:pt x="1972" y="8021"/>
                  </a:lnTo>
                  <a:lnTo>
                    <a:pt x="1555" y="186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48" name="ID_254">
              <a:extLst>
                <a:ext uri="{FF2B5EF4-FFF2-40B4-BE49-F238E27FC236}">
                  <a16:creationId xmlns:a16="http://schemas.microsoft.com/office/drawing/2014/main" id="{294A2A7A-6CFF-4897-97BE-54D7A7D764D9}"/>
                </a:ext>
              </a:extLst>
            </p:cNvPr>
            <p:cNvSpPr/>
            <p:nvPr/>
          </p:nvSpPr>
          <p:spPr>
            <a:xfrm>
              <a:off x="3088892" y="2591498"/>
              <a:ext cx="9860" cy="10662"/>
            </a:xfrm>
            <a:custGeom>
              <a:avLst/>
              <a:gdLst/>
              <a:ahLst/>
              <a:cxnLst/>
              <a:rect l="0" t="0" r="0" b="0"/>
              <a:pathLst>
                <a:path w="9860" h="10662">
                  <a:moveTo>
                    <a:pt x="3538" y="319"/>
                  </a:moveTo>
                  <a:lnTo>
                    <a:pt x="4446" y="790"/>
                  </a:lnTo>
                  <a:lnTo>
                    <a:pt x="4446" y="790"/>
                  </a:lnTo>
                  <a:lnTo>
                    <a:pt x="5322" y="740"/>
                  </a:lnTo>
                  <a:lnTo>
                    <a:pt x="5322" y="740"/>
                  </a:lnTo>
                  <a:lnTo>
                    <a:pt x="6230" y="1211"/>
                  </a:lnTo>
                  <a:lnTo>
                    <a:pt x="6230" y="1211"/>
                  </a:lnTo>
                  <a:lnTo>
                    <a:pt x="6759" y="2752"/>
                  </a:lnTo>
                  <a:lnTo>
                    <a:pt x="6759" y="2752"/>
                  </a:lnTo>
                  <a:lnTo>
                    <a:pt x="7666" y="3223"/>
                  </a:lnTo>
                  <a:lnTo>
                    <a:pt x="7666" y="3223"/>
                  </a:lnTo>
                  <a:lnTo>
                    <a:pt x="8075" y="2675"/>
                  </a:lnTo>
                  <a:lnTo>
                    <a:pt x="8075" y="2675"/>
                  </a:lnTo>
                  <a:lnTo>
                    <a:pt x="8483" y="2128"/>
                  </a:lnTo>
                  <a:lnTo>
                    <a:pt x="8483" y="2128"/>
                  </a:lnTo>
                  <a:lnTo>
                    <a:pt x="9360" y="2077"/>
                  </a:lnTo>
                  <a:lnTo>
                    <a:pt x="9360" y="2077"/>
                  </a:lnTo>
                  <a:lnTo>
                    <a:pt x="9799" y="2051"/>
                  </a:lnTo>
                  <a:lnTo>
                    <a:pt x="9799" y="2051"/>
                  </a:lnTo>
                  <a:lnTo>
                    <a:pt x="9859" y="3096"/>
                  </a:lnTo>
                  <a:lnTo>
                    <a:pt x="9859" y="3096"/>
                  </a:lnTo>
                  <a:lnTo>
                    <a:pt x="9451" y="3643"/>
                  </a:lnTo>
                  <a:lnTo>
                    <a:pt x="9451" y="3643"/>
                  </a:lnTo>
                  <a:lnTo>
                    <a:pt x="8574" y="3694"/>
                  </a:lnTo>
                  <a:lnTo>
                    <a:pt x="8574" y="3694"/>
                  </a:lnTo>
                  <a:lnTo>
                    <a:pt x="8604" y="4217"/>
                  </a:lnTo>
                  <a:lnTo>
                    <a:pt x="8604" y="4217"/>
                  </a:lnTo>
                  <a:lnTo>
                    <a:pt x="8196" y="4764"/>
                  </a:lnTo>
                  <a:lnTo>
                    <a:pt x="8196" y="4764"/>
                  </a:lnTo>
                  <a:lnTo>
                    <a:pt x="6972" y="6407"/>
                  </a:lnTo>
                  <a:lnTo>
                    <a:pt x="6972" y="6407"/>
                  </a:lnTo>
                  <a:lnTo>
                    <a:pt x="8817" y="7872"/>
                  </a:lnTo>
                  <a:lnTo>
                    <a:pt x="8817" y="7872"/>
                  </a:lnTo>
                  <a:lnTo>
                    <a:pt x="9755" y="8865"/>
                  </a:lnTo>
                  <a:lnTo>
                    <a:pt x="9755" y="8865"/>
                  </a:lnTo>
                  <a:lnTo>
                    <a:pt x="8908" y="9438"/>
                  </a:lnTo>
                  <a:lnTo>
                    <a:pt x="8908" y="9438"/>
                  </a:lnTo>
                  <a:lnTo>
                    <a:pt x="8530" y="10508"/>
                  </a:lnTo>
                  <a:lnTo>
                    <a:pt x="8530" y="10508"/>
                  </a:lnTo>
                  <a:lnTo>
                    <a:pt x="8091" y="10534"/>
                  </a:lnTo>
                  <a:lnTo>
                    <a:pt x="8091" y="10534"/>
                  </a:lnTo>
                  <a:lnTo>
                    <a:pt x="7214" y="10585"/>
                  </a:lnTo>
                  <a:lnTo>
                    <a:pt x="7214" y="10585"/>
                  </a:lnTo>
                  <a:lnTo>
                    <a:pt x="7214" y="10585"/>
                  </a:lnTo>
                  <a:lnTo>
                    <a:pt x="7214" y="10585"/>
                  </a:lnTo>
                  <a:lnTo>
                    <a:pt x="5897" y="10661"/>
                  </a:lnTo>
                  <a:lnTo>
                    <a:pt x="5897" y="10661"/>
                  </a:lnTo>
                  <a:lnTo>
                    <a:pt x="5897" y="10661"/>
                  </a:lnTo>
                  <a:lnTo>
                    <a:pt x="5897" y="10661"/>
                  </a:lnTo>
                  <a:lnTo>
                    <a:pt x="423" y="7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49" name="ID_255">
              <a:extLst>
                <a:ext uri="{FF2B5EF4-FFF2-40B4-BE49-F238E27FC236}">
                  <a16:creationId xmlns:a16="http://schemas.microsoft.com/office/drawing/2014/main" id="{F3F6AC7D-F059-41FD-8743-DC000A9573C9}"/>
                </a:ext>
              </a:extLst>
            </p:cNvPr>
            <p:cNvSpPr/>
            <p:nvPr/>
          </p:nvSpPr>
          <p:spPr>
            <a:xfrm>
              <a:off x="3001166" y="2595638"/>
              <a:ext cx="8451" cy="13653"/>
            </a:xfrm>
            <a:custGeom>
              <a:avLst/>
              <a:gdLst/>
              <a:ahLst/>
              <a:cxnLst/>
              <a:rect l="0" t="0" r="0" b="0"/>
              <a:pathLst>
                <a:path w="8451" h="13653">
                  <a:moveTo>
                    <a:pt x="4374" y="0"/>
                  </a:moveTo>
                  <a:lnTo>
                    <a:pt x="3992" y="1069"/>
                  </a:lnTo>
                  <a:lnTo>
                    <a:pt x="3992" y="1069"/>
                  </a:lnTo>
                  <a:lnTo>
                    <a:pt x="4048" y="2114"/>
                  </a:lnTo>
                  <a:lnTo>
                    <a:pt x="4048" y="2114"/>
                  </a:lnTo>
                  <a:lnTo>
                    <a:pt x="3227" y="3206"/>
                  </a:lnTo>
                  <a:lnTo>
                    <a:pt x="3227" y="3206"/>
                  </a:lnTo>
                  <a:lnTo>
                    <a:pt x="3256" y="3728"/>
                  </a:lnTo>
                  <a:lnTo>
                    <a:pt x="3256" y="3728"/>
                  </a:lnTo>
                  <a:lnTo>
                    <a:pt x="3284" y="4250"/>
                  </a:lnTo>
                  <a:lnTo>
                    <a:pt x="3284" y="4250"/>
                  </a:lnTo>
                  <a:lnTo>
                    <a:pt x="3341" y="5295"/>
                  </a:lnTo>
                  <a:lnTo>
                    <a:pt x="3341" y="5295"/>
                  </a:lnTo>
                  <a:lnTo>
                    <a:pt x="4246" y="5770"/>
                  </a:lnTo>
                  <a:lnTo>
                    <a:pt x="4246" y="5770"/>
                  </a:lnTo>
                  <a:lnTo>
                    <a:pt x="8308" y="7645"/>
                  </a:lnTo>
                  <a:lnTo>
                    <a:pt x="8450" y="10256"/>
                  </a:lnTo>
                  <a:lnTo>
                    <a:pt x="3792" y="13652"/>
                  </a:lnTo>
                  <a:lnTo>
                    <a:pt x="0" y="8618"/>
                  </a:lnTo>
                  <a:lnTo>
                    <a:pt x="0" y="8618"/>
                  </a:lnTo>
                  <a:lnTo>
                    <a:pt x="596" y="3348"/>
                  </a:lnTo>
                  <a:lnTo>
                    <a:pt x="596" y="3348"/>
                  </a:lnTo>
                  <a:lnTo>
                    <a:pt x="596" y="3348"/>
                  </a:lnTo>
                  <a:lnTo>
                    <a:pt x="596" y="3348"/>
                  </a:lnTo>
                  <a:lnTo>
                    <a:pt x="539" y="2303"/>
                  </a:lnTo>
                  <a:lnTo>
                    <a:pt x="539" y="2303"/>
                  </a:lnTo>
                  <a:lnTo>
                    <a:pt x="511" y="1781"/>
                  </a:lnTo>
                  <a:lnTo>
                    <a:pt x="511" y="1781"/>
                  </a:lnTo>
                  <a:lnTo>
                    <a:pt x="1303" y="167"/>
                  </a:lnTo>
                  <a:lnTo>
                    <a:pt x="1303" y="167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50" name="ID_256">
              <a:extLst>
                <a:ext uri="{FF2B5EF4-FFF2-40B4-BE49-F238E27FC236}">
                  <a16:creationId xmlns:a16="http://schemas.microsoft.com/office/drawing/2014/main" id="{7D4167A9-BA5B-4487-8478-635564EBD1A4}"/>
                </a:ext>
              </a:extLst>
            </p:cNvPr>
            <p:cNvSpPr/>
            <p:nvPr/>
          </p:nvSpPr>
          <p:spPr>
            <a:xfrm>
              <a:off x="3099884" y="2590186"/>
              <a:ext cx="9485" cy="7834"/>
            </a:xfrm>
            <a:custGeom>
              <a:avLst/>
              <a:gdLst/>
              <a:ahLst/>
              <a:cxnLst/>
              <a:rect l="0" t="0" r="0" b="0"/>
              <a:pathLst>
                <a:path w="9485" h="7834">
                  <a:moveTo>
                    <a:pt x="2571" y="0"/>
                  </a:moveTo>
                  <a:lnTo>
                    <a:pt x="3479" y="471"/>
                  </a:lnTo>
                  <a:lnTo>
                    <a:pt x="3479" y="471"/>
                  </a:lnTo>
                  <a:lnTo>
                    <a:pt x="3947" y="968"/>
                  </a:lnTo>
                  <a:lnTo>
                    <a:pt x="3947" y="968"/>
                  </a:lnTo>
                  <a:lnTo>
                    <a:pt x="9484" y="5359"/>
                  </a:lnTo>
                  <a:lnTo>
                    <a:pt x="6945" y="7080"/>
                  </a:lnTo>
                  <a:lnTo>
                    <a:pt x="6945" y="7080"/>
                  </a:lnTo>
                  <a:lnTo>
                    <a:pt x="6068" y="7131"/>
                  </a:lnTo>
                  <a:lnTo>
                    <a:pt x="6068" y="7131"/>
                  </a:lnTo>
                  <a:lnTo>
                    <a:pt x="5221" y="7705"/>
                  </a:lnTo>
                  <a:lnTo>
                    <a:pt x="5221" y="7705"/>
                  </a:lnTo>
                  <a:lnTo>
                    <a:pt x="4344" y="7756"/>
                  </a:lnTo>
                  <a:lnTo>
                    <a:pt x="4344" y="7756"/>
                  </a:lnTo>
                  <a:lnTo>
                    <a:pt x="3027" y="7833"/>
                  </a:lnTo>
                  <a:lnTo>
                    <a:pt x="3027" y="7833"/>
                  </a:lnTo>
                  <a:lnTo>
                    <a:pt x="2875" y="5222"/>
                  </a:lnTo>
                  <a:lnTo>
                    <a:pt x="2875" y="5222"/>
                  </a:lnTo>
                  <a:lnTo>
                    <a:pt x="1968" y="4751"/>
                  </a:lnTo>
                  <a:lnTo>
                    <a:pt x="1968" y="4751"/>
                  </a:lnTo>
                  <a:lnTo>
                    <a:pt x="1938" y="4229"/>
                  </a:lnTo>
                  <a:lnTo>
                    <a:pt x="1938" y="4229"/>
                  </a:lnTo>
                  <a:lnTo>
                    <a:pt x="1030" y="3758"/>
                  </a:lnTo>
                  <a:lnTo>
                    <a:pt x="1030" y="3758"/>
                  </a:lnTo>
                  <a:lnTo>
                    <a:pt x="1000" y="3236"/>
                  </a:lnTo>
                  <a:lnTo>
                    <a:pt x="1000" y="3236"/>
                  </a:lnTo>
                  <a:lnTo>
                    <a:pt x="0" y="1198"/>
                  </a:lnTo>
                  <a:lnTo>
                    <a:pt x="0" y="1198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51" name="ID_257">
              <a:extLst>
                <a:ext uri="{FF2B5EF4-FFF2-40B4-BE49-F238E27FC236}">
                  <a16:creationId xmlns:a16="http://schemas.microsoft.com/office/drawing/2014/main" id="{EFFCE519-8EBC-4E66-9CF1-F57C992865D4}"/>
                </a:ext>
              </a:extLst>
            </p:cNvPr>
            <p:cNvSpPr/>
            <p:nvPr/>
          </p:nvSpPr>
          <p:spPr>
            <a:xfrm>
              <a:off x="3067672" y="2591259"/>
              <a:ext cx="12451" cy="25068"/>
            </a:xfrm>
            <a:custGeom>
              <a:avLst/>
              <a:gdLst/>
              <a:ahLst/>
              <a:cxnLst/>
              <a:rect l="0" t="0" r="0" b="0"/>
              <a:pathLst>
                <a:path w="12451" h="25068">
                  <a:moveTo>
                    <a:pt x="0" y="6170"/>
                  </a:moveTo>
                  <a:lnTo>
                    <a:pt x="0" y="6170"/>
                  </a:lnTo>
                  <a:lnTo>
                    <a:pt x="0" y="6170"/>
                  </a:lnTo>
                  <a:lnTo>
                    <a:pt x="788" y="4553"/>
                  </a:lnTo>
                  <a:lnTo>
                    <a:pt x="788" y="4553"/>
                  </a:lnTo>
                  <a:lnTo>
                    <a:pt x="759" y="4031"/>
                  </a:lnTo>
                  <a:lnTo>
                    <a:pt x="759" y="4031"/>
                  </a:lnTo>
                  <a:lnTo>
                    <a:pt x="1635" y="3981"/>
                  </a:lnTo>
                  <a:lnTo>
                    <a:pt x="1635" y="3981"/>
                  </a:lnTo>
                  <a:lnTo>
                    <a:pt x="1635" y="3981"/>
                  </a:lnTo>
                  <a:lnTo>
                    <a:pt x="1635" y="3981"/>
                  </a:lnTo>
                  <a:lnTo>
                    <a:pt x="3828" y="3856"/>
                  </a:lnTo>
                  <a:lnTo>
                    <a:pt x="3828" y="3856"/>
                  </a:lnTo>
                  <a:lnTo>
                    <a:pt x="4267" y="3831"/>
                  </a:lnTo>
                  <a:lnTo>
                    <a:pt x="4267" y="3831"/>
                  </a:lnTo>
                  <a:lnTo>
                    <a:pt x="4646" y="2762"/>
                  </a:lnTo>
                  <a:lnTo>
                    <a:pt x="4646" y="2762"/>
                  </a:lnTo>
                  <a:lnTo>
                    <a:pt x="4646" y="2762"/>
                  </a:lnTo>
                  <a:lnTo>
                    <a:pt x="4646" y="2762"/>
                  </a:lnTo>
                  <a:lnTo>
                    <a:pt x="5493" y="2190"/>
                  </a:lnTo>
                  <a:lnTo>
                    <a:pt x="5493" y="2190"/>
                  </a:lnTo>
                  <a:lnTo>
                    <a:pt x="5902" y="1642"/>
                  </a:lnTo>
                  <a:lnTo>
                    <a:pt x="5902" y="1642"/>
                  </a:lnTo>
                  <a:lnTo>
                    <a:pt x="6310" y="1095"/>
                  </a:lnTo>
                  <a:lnTo>
                    <a:pt x="6310" y="1095"/>
                  </a:lnTo>
                  <a:lnTo>
                    <a:pt x="6281" y="573"/>
                  </a:lnTo>
                  <a:lnTo>
                    <a:pt x="6281" y="573"/>
                  </a:lnTo>
                  <a:lnTo>
                    <a:pt x="7128" y="0"/>
                  </a:lnTo>
                  <a:lnTo>
                    <a:pt x="7128" y="0"/>
                  </a:lnTo>
                  <a:lnTo>
                    <a:pt x="12450" y="744"/>
                  </a:lnTo>
                  <a:lnTo>
                    <a:pt x="8602" y="10395"/>
                  </a:lnTo>
                  <a:lnTo>
                    <a:pt x="12391" y="22752"/>
                  </a:lnTo>
                  <a:lnTo>
                    <a:pt x="8560" y="25067"/>
                  </a:lnTo>
                  <a:lnTo>
                    <a:pt x="5368" y="23153"/>
                  </a:lnTo>
                  <a:lnTo>
                    <a:pt x="7265" y="17806"/>
                  </a:lnTo>
                  <a:lnTo>
                    <a:pt x="5970" y="10545"/>
                  </a:lnTo>
                  <a:lnTo>
                    <a:pt x="178" y="9303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52" name="ID_258">
              <a:extLst>
                <a:ext uri="{FF2B5EF4-FFF2-40B4-BE49-F238E27FC236}">
                  <a16:creationId xmlns:a16="http://schemas.microsoft.com/office/drawing/2014/main" id="{48E1DC49-F780-444A-8EEA-15815621756D}"/>
                </a:ext>
              </a:extLst>
            </p:cNvPr>
            <p:cNvSpPr/>
            <p:nvPr/>
          </p:nvSpPr>
          <p:spPr>
            <a:xfrm>
              <a:off x="3004393" y="2595045"/>
              <a:ext cx="4417" cy="6364"/>
            </a:xfrm>
            <a:custGeom>
              <a:avLst/>
              <a:gdLst/>
              <a:ahLst/>
              <a:cxnLst/>
              <a:rect l="0" t="0" r="0" b="0"/>
              <a:pathLst>
                <a:path w="4417" h="6364">
                  <a:moveTo>
                    <a:pt x="1019" y="6363"/>
                  </a:moveTo>
                  <a:lnTo>
                    <a:pt x="114" y="5888"/>
                  </a:lnTo>
                  <a:lnTo>
                    <a:pt x="114" y="5888"/>
                  </a:lnTo>
                  <a:lnTo>
                    <a:pt x="114" y="5888"/>
                  </a:lnTo>
                  <a:lnTo>
                    <a:pt x="114" y="5888"/>
                  </a:lnTo>
                  <a:lnTo>
                    <a:pt x="57" y="4843"/>
                  </a:lnTo>
                  <a:lnTo>
                    <a:pt x="57" y="4843"/>
                  </a:lnTo>
                  <a:lnTo>
                    <a:pt x="29" y="4321"/>
                  </a:lnTo>
                  <a:lnTo>
                    <a:pt x="29" y="4321"/>
                  </a:lnTo>
                  <a:lnTo>
                    <a:pt x="0" y="3799"/>
                  </a:lnTo>
                  <a:lnTo>
                    <a:pt x="0" y="3799"/>
                  </a:lnTo>
                  <a:lnTo>
                    <a:pt x="821" y="2707"/>
                  </a:lnTo>
                  <a:lnTo>
                    <a:pt x="821" y="2707"/>
                  </a:lnTo>
                  <a:lnTo>
                    <a:pt x="765" y="1662"/>
                  </a:lnTo>
                  <a:lnTo>
                    <a:pt x="765" y="1662"/>
                  </a:lnTo>
                  <a:lnTo>
                    <a:pt x="1147" y="593"/>
                  </a:lnTo>
                  <a:lnTo>
                    <a:pt x="1147" y="593"/>
                  </a:lnTo>
                  <a:lnTo>
                    <a:pt x="2434" y="0"/>
                  </a:lnTo>
                  <a:lnTo>
                    <a:pt x="2434" y="0"/>
                  </a:lnTo>
                  <a:lnTo>
                    <a:pt x="4416" y="4083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53" name="ID_259">
              <a:extLst>
                <a:ext uri="{FF2B5EF4-FFF2-40B4-BE49-F238E27FC236}">
                  <a16:creationId xmlns:a16="http://schemas.microsoft.com/office/drawing/2014/main" id="{9ABE2F22-6204-4AE4-B802-F21F8A9C2DD8}"/>
                </a:ext>
              </a:extLst>
            </p:cNvPr>
            <p:cNvSpPr/>
            <p:nvPr/>
          </p:nvSpPr>
          <p:spPr>
            <a:xfrm>
              <a:off x="2992326" y="2595303"/>
              <a:ext cx="57" cy="1046"/>
            </a:xfrm>
            <a:custGeom>
              <a:avLst/>
              <a:gdLst/>
              <a:ahLst/>
              <a:cxnLst/>
              <a:rect l="0" t="0" r="0" b="0"/>
              <a:pathLst>
                <a:path w="57" h="1046">
                  <a:moveTo>
                    <a:pt x="56" y="104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54" name="ID_260">
              <a:extLst>
                <a:ext uri="{FF2B5EF4-FFF2-40B4-BE49-F238E27FC236}">
                  <a16:creationId xmlns:a16="http://schemas.microsoft.com/office/drawing/2014/main" id="{616280E4-0E2B-4B17-B811-FADAFB0BFF3A}"/>
                </a:ext>
              </a:extLst>
            </p:cNvPr>
            <p:cNvSpPr/>
            <p:nvPr/>
          </p:nvSpPr>
          <p:spPr>
            <a:xfrm>
              <a:off x="3037961" y="2595400"/>
              <a:ext cx="5646" cy="5795"/>
            </a:xfrm>
            <a:custGeom>
              <a:avLst/>
              <a:gdLst/>
              <a:ahLst/>
              <a:cxnLst/>
              <a:rect l="0" t="0" r="0" b="0"/>
              <a:pathLst>
                <a:path w="5646" h="5795">
                  <a:moveTo>
                    <a:pt x="558" y="0"/>
                  </a:moveTo>
                  <a:lnTo>
                    <a:pt x="1026" y="498"/>
                  </a:lnTo>
                  <a:lnTo>
                    <a:pt x="1026" y="498"/>
                  </a:lnTo>
                  <a:lnTo>
                    <a:pt x="2838" y="1445"/>
                  </a:lnTo>
                  <a:lnTo>
                    <a:pt x="2838" y="1445"/>
                  </a:lnTo>
                  <a:lnTo>
                    <a:pt x="5528" y="2343"/>
                  </a:lnTo>
                  <a:lnTo>
                    <a:pt x="5528" y="2343"/>
                  </a:lnTo>
                  <a:lnTo>
                    <a:pt x="5645" y="4432"/>
                  </a:lnTo>
                  <a:lnTo>
                    <a:pt x="5645" y="4432"/>
                  </a:lnTo>
                  <a:lnTo>
                    <a:pt x="0" y="5794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55" name="ID_261">
              <a:extLst>
                <a:ext uri="{FF2B5EF4-FFF2-40B4-BE49-F238E27FC236}">
                  <a16:creationId xmlns:a16="http://schemas.microsoft.com/office/drawing/2014/main" id="{F1CD3DB4-62B4-46AA-B7D6-6742865E57B6}"/>
                </a:ext>
              </a:extLst>
            </p:cNvPr>
            <p:cNvSpPr/>
            <p:nvPr/>
          </p:nvSpPr>
          <p:spPr>
            <a:xfrm>
              <a:off x="2992139" y="2593689"/>
              <a:ext cx="3837" cy="12442"/>
            </a:xfrm>
            <a:custGeom>
              <a:avLst/>
              <a:gdLst/>
              <a:ahLst/>
              <a:cxnLst/>
              <a:rect l="0" t="0" r="0" b="0"/>
              <a:pathLst>
                <a:path w="3837" h="12442">
                  <a:moveTo>
                    <a:pt x="3408" y="12441"/>
                  </a:moveTo>
                  <a:lnTo>
                    <a:pt x="0" y="6338"/>
                  </a:lnTo>
                  <a:lnTo>
                    <a:pt x="0" y="6338"/>
                  </a:lnTo>
                  <a:lnTo>
                    <a:pt x="980" y="0"/>
                  </a:lnTo>
                  <a:lnTo>
                    <a:pt x="980" y="0"/>
                  </a:lnTo>
                  <a:lnTo>
                    <a:pt x="1885" y="475"/>
                  </a:lnTo>
                  <a:lnTo>
                    <a:pt x="1885" y="475"/>
                  </a:lnTo>
                  <a:lnTo>
                    <a:pt x="1941" y="1520"/>
                  </a:lnTo>
                  <a:lnTo>
                    <a:pt x="1941" y="1520"/>
                  </a:lnTo>
                  <a:lnTo>
                    <a:pt x="2846" y="1995"/>
                  </a:lnTo>
                  <a:lnTo>
                    <a:pt x="2846" y="1995"/>
                  </a:lnTo>
                  <a:lnTo>
                    <a:pt x="2874" y="2517"/>
                  </a:lnTo>
                  <a:lnTo>
                    <a:pt x="2874" y="2517"/>
                  </a:lnTo>
                  <a:lnTo>
                    <a:pt x="3836" y="4037"/>
                  </a:lnTo>
                  <a:lnTo>
                    <a:pt x="3836" y="4037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56" name="ID_262">
              <a:extLst>
                <a:ext uri="{FF2B5EF4-FFF2-40B4-BE49-F238E27FC236}">
                  <a16:creationId xmlns:a16="http://schemas.microsoft.com/office/drawing/2014/main" id="{76B10FCF-AD1F-4DB9-B647-307B04B94324}"/>
                </a:ext>
              </a:extLst>
            </p:cNvPr>
            <p:cNvSpPr/>
            <p:nvPr/>
          </p:nvSpPr>
          <p:spPr>
            <a:xfrm>
              <a:off x="3092430" y="2586162"/>
              <a:ext cx="10482" cy="12483"/>
            </a:xfrm>
            <a:custGeom>
              <a:avLst/>
              <a:gdLst/>
              <a:ahLst/>
              <a:cxnLst/>
              <a:rect l="0" t="0" r="0" b="0"/>
              <a:pathLst>
                <a:path w="10482" h="12483">
                  <a:moveTo>
                    <a:pt x="8057" y="471"/>
                  </a:moveTo>
                  <a:lnTo>
                    <a:pt x="8057" y="471"/>
                  </a:lnTo>
                  <a:lnTo>
                    <a:pt x="8057" y="471"/>
                  </a:lnTo>
                  <a:lnTo>
                    <a:pt x="8965" y="942"/>
                  </a:lnTo>
                  <a:lnTo>
                    <a:pt x="8965" y="942"/>
                  </a:lnTo>
                  <a:lnTo>
                    <a:pt x="8995" y="1465"/>
                  </a:lnTo>
                  <a:lnTo>
                    <a:pt x="8995" y="1465"/>
                  </a:lnTo>
                  <a:lnTo>
                    <a:pt x="9026" y="1987"/>
                  </a:lnTo>
                  <a:lnTo>
                    <a:pt x="9026" y="1987"/>
                  </a:lnTo>
                  <a:lnTo>
                    <a:pt x="8210" y="3082"/>
                  </a:lnTo>
                  <a:lnTo>
                    <a:pt x="8210" y="3082"/>
                  </a:lnTo>
                  <a:lnTo>
                    <a:pt x="7454" y="5222"/>
                  </a:lnTo>
                  <a:lnTo>
                    <a:pt x="7454" y="5222"/>
                  </a:lnTo>
                  <a:lnTo>
                    <a:pt x="8454" y="7260"/>
                  </a:lnTo>
                  <a:lnTo>
                    <a:pt x="8454" y="7260"/>
                  </a:lnTo>
                  <a:lnTo>
                    <a:pt x="8484" y="7782"/>
                  </a:lnTo>
                  <a:lnTo>
                    <a:pt x="8484" y="7782"/>
                  </a:lnTo>
                  <a:lnTo>
                    <a:pt x="9392" y="8253"/>
                  </a:lnTo>
                  <a:lnTo>
                    <a:pt x="9392" y="8253"/>
                  </a:lnTo>
                  <a:lnTo>
                    <a:pt x="9422" y="8775"/>
                  </a:lnTo>
                  <a:lnTo>
                    <a:pt x="9422" y="8775"/>
                  </a:lnTo>
                  <a:lnTo>
                    <a:pt x="10329" y="9246"/>
                  </a:lnTo>
                  <a:lnTo>
                    <a:pt x="10329" y="9246"/>
                  </a:lnTo>
                  <a:lnTo>
                    <a:pt x="10481" y="11857"/>
                  </a:lnTo>
                  <a:lnTo>
                    <a:pt x="10481" y="11857"/>
                  </a:lnTo>
                  <a:lnTo>
                    <a:pt x="9605" y="11908"/>
                  </a:lnTo>
                  <a:lnTo>
                    <a:pt x="9605" y="11908"/>
                  </a:lnTo>
                  <a:lnTo>
                    <a:pt x="9635" y="12430"/>
                  </a:lnTo>
                  <a:lnTo>
                    <a:pt x="9635" y="12430"/>
                  </a:lnTo>
                  <a:lnTo>
                    <a:pt x="8757" y="12482"/>
                  </a:lnTo>
                  <a:lnTo>
                    <a:pt x="8757" y="12482"/>
                  </a:lnTo>
                  <a:lnTo>
                    <a:pt x="7850" y="12010"/>
                  </a:lnTo>
                  <a:lnTo>
                    <a:pt x="7850" y="12010"/>
                  </a:lnTo>
                  <a:lnTo>
                    <a:pt x="6942" y="11539"/>
                  </a:lnTo>
                  <a:lnTo>
                    <a:pt x="6942" y="11539"/>
                  </a:lnTo>
                  <a:lnTo>
                    <a:pt x="6942" y="11539"/>
                  </a:lnTo>
                  <a:lnTo>
                    <a:pt x="6942" y="11539"/>
                  </a:lnTo>
                  <a:lnTo>
                    <a:pt x="6504" y="11565"/>
                  </a:lnTo>
                  <a:lnTo>
                    <a:pt x="6504" y="11565"/>
                  </a:lnTo>
                  <a:lnTo>
                    <a:pt x="5127" y="10597"/>
                  </a:lnTo>
                  <a:lnTo>
                    <a:pt x="5127" y="10597"/>
                  </a:lnTo>
                  <a:lnTo>
                    <a:pt x="4689" y="10623"/>
                  </a:lnTo>
                  <a:lnTo>
                    <a:pt x="4689" y="10623"/>
                  </a:lnTo>
                  <a:lnTo>
                    <a:pt x="4658" y="10100"/>
                  </a:lnTo>
                  <a:lnTo>
                    <a:pt x="4658" y="10100"/>
                  </a:lnTo>
                  <a:lnTo>
                    <a:pt x="5066" y="9553"/>
                  </a:lnTo>
                  <a:lnTo>
                    <a:pt x="5066" y="9553"/>
                  </a:lnTo>
                  <a:lnTo>
                    <a:pt x="5036" y="9030"/>
                  </a:lnTo>
                  <a:lnTo>
                    <a:pt x="5036" y="9030"/>
                  </a:lnTo>
                  <a:lnTo>
                    <a:pt x="5913" y="8979"/>
                  </a:lnTo>
                  <a:lnTo>
                    <a:pt x="5913" y="8979"/>
                  </a:lnTo>
                  <a:lnTo>
                    <a:pt x="6321" y="8432"/>
                  </a:lnTo>
                  <a:lnTo>
                    <a:pt x="6321" y="8432"/>
                  </a:lnTo>
                  <a:lnTo>
                    <a:pt x="6261" y="7387"/>
                  </a:lnTo>
                  <a:lnTo>
                    <a:pt x="6261" y="7387"/>
                  </a:lnTo>
                  <a:lnTo>
                    <a:pt x="5822" y="7413"/>
                  </a:lnTo>
                  <a:lnTo>
                    <a:pt x="5822" y="7413"/>
                  </a:lnTo>
                  <a:lnTo>
                    <a:pt x="4945" y="7464"/>
                  </a:lnTo>
                  <a:lnTo>
                    <a:pt x="4945" y="7464"/>
                  </a:lnTo>
                  <a:lnTo>
                    <a:pt x="4537" y="8011"/>
                  </a:lnTo>
                  <a:lnTo>
                    <a:pt x="4537" y="8011"/>
                  </a:lnTo>
                  <a:lnTo>
                    <a:pt x="4128" y="8559"/>
                  </a:lnTo>
                  <a:lnTo>
                    <a:pt x="4128" y="8559"/>
                  </a:lnTo>
                  <a:lnTo>
                    <a:pt x="3221" y="8088"/>
                  </a:lnTo>
                  <a:lnTo>
                    <a:pt x="3221" y="8088"/>
                  </a:lnTo>
                  <a:lnTo>
                    <a:pt x="2692" y="6547"/>
                  </a:lnTo>
                  <a:lnTo>
                    <a:pt x="2692" y="6547"/>
                  </a:lnTo>
                  <a:lnTo>
                    <a:pt x="1784" y="6076"/>
                  </a:lnTo>
                  <a:lnTo>
                    <a:pt x="1784" y="6076"/>
                  </a:lnTo>
                  <a:lnTo>
                    <a:pt x="908" y="6126"/>
                  </a:lnTo>
                  <a:lnTo>
                    <a:pt x="908" y="6126"/>
                  </a:lnTo>
                  <a:lnTo>
                    <a:pt x="0" y="5655"/>
                  </a:lnTo>
                  <a:lnTo>
                    <a:pt x="0" y="5655"/>
                  </a:lnTo>
                  <a:lnTo>
                    <a:pt x="4203" y="2267"/>
                  </a:lnTo>
                  <a:lnTo>
                    <a:pt x="4203" y="2267"/>
                  </a:lnTo>
                  <a:lnTo>
                    <a:pt x="5427" y="624"/>
                  </a:lnTo>
                  <a:lnTo>
                    <a:pt x="5427" y="624"/>
                  </a:lnTo>
                  <a:lnTo>
                    <a:pt x="6274" y="51"/>
                  </a:lnTo>
                  <a:lnTo>
                    <a:pt x="6274" y="51"/>
                  </a:lnTo>
                  <a:lnTo>
                    <a:pt x="7151" y="0"/>
                  </a:lnTo>
                  <a:lnTo>
                    <a:pt x="7151" y="0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57" name="ID_263">
              <a:extLst>
                <a:ext uri="{FF2B5EF4-FFF2-40B4-BE49-F238E27FC236}">
                  <a16:creationId xmlns:a16="http://schemas.microsoft.com/office/drawing/2014/main" id="{08727F16-6A34-4573-B366-54D3ED4041E7}"/>
                </a:ext>
              </a:extLst>
            </p:cNvPr>
            <p:cNvSpPr/>
            <p:nvPr/>
          </p:nvSpPr>
          <p:spPr>
            <a:xfrm>
              <a:off x="3038519" y="2589436"/>
              <a:ext cx="6726" cy="10397"/>
            </a:xfrm>
            <a:custGeom>
              <a:avLst/>
              <a:gdLst/>
              <a:ahLst/>
              <a:cxnLst/>
              <a:rect l="0" t="0" r="0" b="0"/>
              <a:pathLst>
                <a:path w="6726" h="10397">
                  <a:moveTo>
                    <a:pt x="5087" y="10396"/>
                  </a:moveTo>
                  <a:lnTo>
                    <a:pt x="4970" y="8307"/>
                  </a:lnTo>
                  <a:lnTo>
                    <a:pt x="4970" y="8307"/>
                  </a:lnTo>
                  <a:lnTo>
                    <a:pt x="2280" y="7409"/>
                  </a:lnTo>
                  <a:lnTo>
                    <a:pt x="2280" y="7409"/>
                  </a:lnTo>
                  <a:lnTo>
                    <a:pt x="468" y="6462"/>
                  </a:lnTo>
                  <a:lnTo>
                    <a:pt x="468" y="6462"/>
                  </a:lnTo>
                  <a:lnTo>
                    <a:pt x="0" y="5964"/>
                  </a:lnTo>
                  <a:lnTo>
                    <a:pt x="0" y="5964"/>
                  </a:lnTo>
                  <a:lnTo>
                    <a:pt x="996" y="146"/>
                  </a:lnTo>
                  <a:lnTo>
                    <a:pt x="3627" y="0"/>
                  </a:lnTo>
                  <a:lnTo>
                    <a:pt x="6725" y="8209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58" name="ID_264">
              <a:extLst>
                <a:ext uri="{FF2B5EF4-FFF2-40B4-BE49-F238E27FC236}">
                  <a16:creationId xmlns:a16="http://schemas.microsoft.com/office/drawing/2014/main" id="{3E1524D6-8159-42C9-9B38-89A1CBBDE203}"/>
                </a:ext>
              </a:extLst>
            </p:cNvPr>
            <p:cNvSpPr/>
            <p:nvPr/>
          </p:nvSpPr>
          <p:spPr>
            <a:xfrm>
              <a:off x="2989471" y="2591265"/>
              <a:ext cx="3649" cy="4086"/>
            </a:xfrm>
            <a:custGeom>
              <a:avLst/>
              <a:gdLst/>
              <a:ahLst/>
              <a:cxnLst/>
              <a:rect l="0" t="0" r="0" b="0"/>
              <a:pathLst>
                <a:path w="3649" h="4086">
                  <a:moveTo>
                    <a:pt x="1782" y="429"/>
                  </a:moveTo>
                  <a:lnTo>
                    <a:pt x="2660" y="381"/>
                  </a:lnTo>
                  <a:lnTo>
                    <a:pt x="2660" y="381"/>
                  </a:lnTo>
                  <a:lnTo>
                    <a:pt x="3564" y="857"/>
                  </a:lnTo>
                  <a:lnTo>
                    <a:pt x="3564" y="857"/>
                  </a:lnTo>
                  <a:lnTo>
                    <a:pt x="3620" y="1902"/>
                  </a:lnTo>
                  <a:lnTo>
                    <a:pt x="3620" y="1902"/>
                  </a:lnTo>
                  <a:lnTo>
                    <a:pt x="3648" y="2424"/>
                  </a:lnTo>
                  <a:lnTo>
                    <a:pt x="3648" y="2424"/>
                  </a:lnTo>
                  <a:lnTo>
                    <a:pt x="2855" y="4038"/>
                  </a:lnTo>
                  <a:lnTo>
                    <a:pt x="2855" y="4038"/>
                  </a:lnTo>
                  <a:lnTo>
                    <a:pt x="2855" y="4038"/>
                  </a:lnTo>
                  <a:lnTo>
                    <a:pt x="2855" y="4038"/>
                  </a:lnTo>
                  <a:lnTo>
                    <a:pt x="2417" y="4061"/>
                  </a:lnTo>
                  <a:lnTo>
                    <a:pt x="2417" y="4061"/>
                  </a:lnTo>
                  <a:lnTo>
                    <a:pt x="1978" y="4085"/>
                  </a:lnTo>
                  <a:lnTo>
                    <a:pt x="1978" y="4085"/>
                  </a:lnTo>
                  <a:lnTo>
                    <a:pt x="1045" y="3087"/>
                  </a:lnTo>
                  <a:lnTo>
                    <a:pt x="1045" y="3087"/>
                  </a:lnTo>
                  <a:lnTo>
                    <a:pt x="1017" y="2565"/>
                  </a:lnTo>
                  <a:lnTo>
                    <a:pt x="1017" y="2565"/>
                  </a:lnTo>
                  <a:lnTo>
                    <a:pt x="989" y="2042"/>
                  </a:lnTo>
                  <a:lnTo>
                    <a:pt x="989" y="2042"/>
                  </a:lnTo>
                  <a:lnTo>
                    <a:pt x="522" y="1544"/>
                  </a:lnTo>
                  <a:lnTo>
                    <a:pt x="522" y="1544"/>
                  </a:lnTo>
                  <a:lnTo>
                    <a:pt x="28" y="522"/>
                  </a:lnTo>
                  <a:lnTo>
                    <a:pt x="28" y="5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522"/>
                  </a:lnTo>
                  <a:lnTo>
                    <a:pt x="28" y="522"/>
                  </a:lnTo>
                  <a:lnTo>
                    <a:pt x="905" y="475"/>
                  </a:lnTo>
                  <a:lnTo>
                    <a:pt x="905" y="475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59" name="ID_265">
              <a:extLst>
                <a:ext uri="{FF2B5EF4-FFF2-40B4-BE49-F238E27FC236}">
                  <a16:creationId xmlns:a16="http://schemas.microsoft.com/office/drawing/2014/main" id="{B23C52C2-09F0-4D54-A4E5-FDE4155FEA1D}"/>
                </a:ext>
              </a:extLst>
            </p:cNvPr>
            <p:cNvSpPr/>
            <p:nvPr/>
          </p:nvSpPr>
          <p:spPr>
            <a:xfrm>
              <a:off x="3013377" y="2589579"/>
              <a:ext cx="7227" cy="15982"/>
            </a:xfrm>
            <a:custGeom>
              <a:avLst/>
              <a:gdLst/>
              <a:ahLst/>
              <a:cxnLst/>
              <a:rect l="0" t="0" r="0" b="0"/>
              <a:pathLst>
                <a:path w="7227" h="15982">
                  <a:moveTo>
                    <a:pt x="6378" y="570"/>
                  </a:moveTo>
                  <a:lnTo>
                    <a:pt x="7226" y="0"/>
                  </a:lnTo>
                  <a:lnTo>
                    <a:pt x="6922" y="10494"/>
                  </a:lnTo>
                  <a:lnTo>
                    <a:pt x="5396" y="14768"/>
                  </a:lnTo>
                  <a:lnTo>
                    <a:pt x="5396" y="14768"/>
                  </a:lnTo>
                  <a:lnTo>
                    <a:pt x="4518" y="14816"/>
                  </a:lnTo>
                  <a:lnTo>
                    <a:pt x="4518" y="14816"/>
                  </a:lnTo>
                  <a:lnTo>
                    <a:pt x="4079" y="14840"/>
                  </a:lnTo>
                  <a:lnTo>
                    <a:pt x="4079" y="14840"/>
                  </a:lnTo>
                  <a:lnTo>
                    <a:pt x="3640" y="14864"/>
                  </a:lnTo>
                  <a:lnTo>
                    <a:pt x="3640" y="14864"/>
                  </a:lnTo>
                  <a:lnTo>
                    <a:pt x="2792" y="15434"/>
                  </a:lnTo>
                  <a:lnTo>
                    <a:pt x="2792" y="15434"/>
                  </a:lnTo>
                  <a:lnTo>
                    <a:pt x="2792" y="15434"/>
                  </a:lnTo>
                  <a:lnTo>
                    <a:pt x="2792" y="15434"/>
                  </a:lnTo>
                  <a:lnTo>
                    <a:pt x="2382" y="15981"/>
                  </a:lnTo>
                  <a:lnTo>
                    <a:pt x="2382" y="15981"/>
                  </a:lnTo>
                  <a:lnTo>
                    <a:pt x="894" y="12919"/>
                  </a:lnTo>
                  <a:lnTo>
                    <a:pt x="894" y="12919"/>
                  </a:lnTo>
                  <a:lnTo>
                    <a:pt x="610" y="7696"/>
                  </a:lnTo>
                  <a:lnTo>
                    <a:pt x="610" y="7696"/>
                  </a:lnTo>
                  <a:lnTo>
                    <a:pt x="581" y="7174"/>
                  </a:lnTo>
                  <a:lnTo>
                    <a:pt x="581" y="7174"/>
                  </a:lnTo>
                  <a:lnTo>
                    <a:pt x="0" y="4586"/>
                  </a:lnTo>
                  <a:lnTo>
                    <a:pt x="0" y="4586"/>
                  </a:lnTo>
                  <a:lnTo>
                    <a:pt x="439" y="4562"/>
                  </a:lnTo>
                  <a:lnTo>
                    <a:pt x="439" y="4562"/>
                  </a:lnTo>
                  <a:lnTo>
                    <a:pt x="2107" y="2900"/>
                  </a:lnTo>
                  <a:lnTo>
                    <a:pt x="2107" y="2900"/>
                  </a:lnTo>
                  <a:lnTo>
                    <a:pt x="2078" y="2377"/>
                  </a:lnTo>
                  <a:lnTo>
                    <a:pt x="2078" y="2377"/>
                  </a:lnTo>
                  <a:lnTo>
                    <a:pt x="2899" y="1285"/>
                  </a:lnTo>
                  <a:lnTo>
                    <a:pt x="2899" y="1285"/>
                  </a:lnTo>
                  <a:lnTo>
                    <a:pt x="2842" y="240"/>
                  </a:lnTo>
                  <a:lnTo>
                    <a:pt x="2842" y="240"/>
                  </a:lnTo>
                  <a:lnTo>
                    <a:pt x="3719" y="192"/>
                  </a:lnTo>
                  <a:lnTo>
                    <a:pt x="3719" y="192"/>
                  </a:lnTo>
                  <a:lnTo>
                    <a:pt x="4595" y="144"/>
                  </a:lnTo>
                  <a:lnTo>
                    <a:pt x="4595" y="144"/>
                  </a:lnTo>
                  <a:lnTo>
                    <a:pt x="4624" y="667"/>
                  </a:lnTo>
                  <a:lnTo>
                    <a:pt x="4624" y="667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60" name="ID_266">
              <a:extLst>
                <a:ext uri="{FF2B5EF4-FFF2-40B4-BE49-F238E27FC236}">
                  <a16:creationId xmlns:a16="http://schemas.microsoft.com/office/drawing/2014/main" id="{021B17DB-58DA-4A8A-BED3-E9AA667FDA56}"/>
                </a:ext>
              </a:extLst>
            </p:cNvPr>
            <p:cNvSpPr/>
            <p:nvPr/>
          </p:nvSpPr>
          <p:spPr>
            <a:xfrm>
              <a:off x="3054864" y="2585417"/>
              <a:ext cx="12080" cy="25367"/>
            </a:xfrm>
            <a:custGeom>
              <a:avLst/>
              <a:gdLst/>
              <a:ahLst/>
              <a:cxnLst/>
              <a:rect l="0" t="0" r="0" b="0"/>
              <a:pathLst>
                <a:path w="12080" h="25367">
                  <a:moveTo>
                    <a:pt x="2890" y="0"/>
                  </a:moveTo>
                  <a:lnTo>
                    <a:pt x="2949" y="1044"/>
                  </a:lnTo>
                  <a:lnTo>
                    <a:pt x="2949" y="1044"/>
                  </a:lnTo>
                  <a:lnTo>
                    <a:pt x="3007" y="2089"/>
                  </a:lnTo>
                  <a:lnTo>
                    <a:pt x="3007" y="2089"/>
                  </a:lnTo>
                  <a:lnTo>
                    <a:pt x="3884" y="2039"/>
                  </a:lnTo>
                  <a:lnTo>
                    <a:pt x="3884" y="2039"/>
                  </a:lnTo>
                  <a:lnTo>
                    <a:pt x="3884" y="2039"/>
                  </a:lnTo>
                  <a:lnTo>
                    <a:pt x="3884" y="2039"/>
                  </a:lnTo>
                  <a:lnTo>
                    <a:pt x="3973" y="3606"/>
                  </a:lnTo>
                  <a:lnTo>
                    <a:pt x="3973" y="3606"/>
                  </a:lnTo>
                  <a:lnTo>
                    <a:pt x="4031" y="4650"/>
                  </a:lnTo>
                  <a:lnTo>
                    <a:pt x="4031" y="4650"/>
                  </a:lnTo>
                  <a:lnTo>
                    <a:pt x="4909" y="4601"/>
                  </a:lnTo>
                  <a:lnTo>
                    <a:pt x="4909" y="4601"/>
                  </a:lnTo>
                  <a:lnTo>
                    <a:pt x="4909" y="4601"/>
                  </a:lnTo>
                  <a:lnTo>
                    <a:pt x="4909" y="4601"/>
                  </a:lnTo>
                  <a:lnTo>
                    <a:pt x="5815" y="5074"/>
                  </a:lnTo>
                  <a:lnTo>
                    <a:pt x="5815" y="5074"/>
                  </a:lnTo>
                  <a:lnTo>
                    <a:pt x="5874" y="6118"/>
                  </a:lnTo>
                  <a:lnTo>
                    <a:pt x="5874" y="6118"/>
                  </a:lnTo>
                  <a:lnTo>
                    <a:pt x="6751" y="6068"/>
                  </a:lnTo>
                  <a:lnTo>
                    <a:pt x="6751" y="6068"/>
                  </a:lnTo>
                  <a:lnTo>
                    <a:pt x="8742" y="10147"/>
                  </a:lnTo>
                  <a:lnTo>
                    <a:pt x="8742" y="10147"/>
                  </a:lnTo>
                  <a:lnTo>
                    <a:pt x="12079" y="14673"/>
                  </a:lnTo>
                  <a:lnTo>
                    <a:pt x="9536" y="16389"/>
                  </a:lnTo>
                  <a:lnTo>
                    <a:pt x="10591" y="19472"/>
                  </a:lnTo>
                  <a:lnTo>
                    <a:pt x="10591" y="19472"/>
                  </a:lnTo>
                  <a:lnTo>
                    <a:pt x="10620" y="19995"/>
                  </a:lnTo>
                  <a:lnTo>
                    <a:pt x="10620" y="19995"/>
                  </a:lnTo>
                  <a:lnTo>
                    <a:pt x="9772" y="20567"/>
                  </a:lnTo>
                  <a:lnTo>
                    <a:pt x="9772" y="20567"/>
                  </a:lnTo>
                  <a:lnTo>
                    <a:pt x="9802" y="21089"/>
                  </a:lnTo>
                  <a:lnTo>
                    <a:pt x="9802" y="21089"/>
                  </a:lnTo>
                  <a:lnTo>
                    <a:pt x="8047" y="21188"/>
                  </a:lnTo>
                  <a:lnTo>
                    <a:pt x="8047" y="21188"/>
                  </a:lnTo>
                  <a:lnTo>
                    <a:pt x="7608" y="21213"/>
                  </a:lnTo>
                  <a:lnTo>
                    <a:pt x="7608" y="21213"/>
                  </a:lnTo>
                  <a:lnTo>
                    <a:pt x="6672" y="20218"/>
                  </a:lnTo>
                  <a:lnTo>
                    <a:pt x="6672" y="20218"/>
                  </a:lnTo>
                  <a:lnTo>
                    <a:pt x="5824" y="20790"/>
                  </a:lnTo>
                  <a:lnTo>
                    <a:pt x="5824" y="20790"/>
                  </a:lnTo>
                  <a:lnTo>
                    <a:pt x="5824" y="20790"/>
                  </a:lnTo>
                  <a:lnTo>
                    <a:pt x="5824" y="20790"/>
                  </a:lnTo>
                  <a:lnTo>
                    <a:pt x="5853" y="21312"/>
                  </a:lnTo>
                  <a:lnTo>
                    <a:pt x="5853" y="21312"/>
                  </a:lnTo>
                  <a:lnTo>
                    <a:pt x="6760" y="21785"/>
                  </a:lnTo>
                  <a:lnTo>
                    <a:pt x="6760" y="21785"/>
                  </a:lnTo>
                  <a:lnTo>
                    <a:pt x="6760" y="21785"/>
                  </a:lnTo>
                  <a:lnTo>
                    <a:pt x="6760" y="21785"/>
                  </a:lnTo>
                  <a:lnTo>
                    <a:pt x="7697" y="22780"/>
                  </a:lnTo>
                  <a:lnTo>
                    <a:pt x="7697" y="22780"/>
                  </a:lnTo>
                  <a:lnTo>
                    <a:pt x="7697" y="22780"/>
                  </a:lnTo>
                  <a:lnTo>
                    <a:pt x="7697" y="22780"/>
                  </a:lnTo>
                  <a:lnTo>
                    <a:pt x="8136" y="22755"/>
                  </a:lnTo>
                  <a:lnTo>
                    <a:pt x="8136" y="22755"/>
                  </a:lnTo>
                  <a:lnTo>
                    <a:pt x="9511" y="23725"/>
                  </a:lnTo>
                  <a:lnTo>
                    <a:pt x="9511" y="23725"/>
                  </a:lnTo>
                  <a:lnTo>
                    <a:pt x="9980" y="24222"/>
                  </a:lnTo>
                  <a:lnTo>
                    <a:pt x="9980" y="24222"/>
                  </a:lnTo>
                  <a:lnTo>
                    <a:pt x="8283" y="25366"/>
                  </a:lnTo>
                  <a:lnTo>
                    <a:pt x="3191" y="20939"/>
                  </a:lnTo>
                  <a:lnTo>
                    <a:pt x="0" y="11165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61" name="ID_267">
              <a:extLst>
                <a:ext uri="{FF2B5EF4-FFF2-40B4-BE49-F238E27FC236}">
                  <a16:creationId xmlns:a16="http://schemas.microsoft.com/office/drawing/2014/main" id="{CC2B0634-56CE-47B1-8EC4-010F02937D4D}"/>
                </a:ext>
              </a:extLst>
            </p:cNvPr>
            <p:cNvSpPr/>
            <p:nvPr/>
          </p:nvSpPr>
          <p:spPr>
            <a:xfrm>
              <a:off x="2974890" y="2589400"/>
              <a:ext cx="412" cy="3158"/>
            </a:xfrm>
            <a:custGeom>
              <a:avLst/>
              <a:gdLst/>
              <a:ahLst/>
              <a:cxnLst/>
              <a:rect l="0" t="0" r="0" b="0"/>
              <a:pathLst>
                <a:path w="412" h="3158">
                  <a:moveTo>
                    <a:pt x="411" y="0"/>
                  </a:moveTo>
                  <a:lnTo>
                    <a:pt x="138" y="3157"/>
                  </a:lnTo>
                  <a:lnTo>
                    <a:pt x="138" y="3157"/>
                  </a:lnTo>
                  <a:lnTo>
                    <a:pt x="0" y="545"/>
                  </a:lnTo>
                  <a:lnTo>
                    <a:pt x="0" y="545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62" name="ID_268">
              <a:extLst>
                <a:ext uri="{FF2B5EF4-FFF2-40B4-BE49-F238E27FC236}">
                  <a16:creationId xmlns:a16="http://schemas.microsoft.com/office/drawing/2014/main" id="{E2205518-4003-4253-A4EA-820EBDA1EDC7}"/>
                </a:ext>
              </a:extLst>
            </p:cNvPr>
            <p:cNvSpPr/>
            <p:nvPr/>
          </p:nvSpPr>
          <p:spPr>
            <a:xfrm>
              <a:off x="3025714" y="2586437"/>
              <a:ext cx="10378" cy="15838"/>
            </a:xfrm>
            <a:custGeom>
              <a:avLst/>
              <a:gdLst/>
              <a:ahLst/>
              <a:cxnLst/>
              <a:rect l="0" t="0" r="0" b="0"/>
              <a:pathLst>
                <a:path w="10378" h="15838">
                  <a:moveTo>
                    <a:pt x="10377" y="12765"/>
                  </a:moveTo>
                  <a:lnTo>
                    <a:pt x="9499" y="12814"/>
                  </a:lnTo>
                  <a:lnTo>
                    <a:pt x="9499" y="12814"/>
                  </a:lnTo>
                  <a:lnTo>
                    <a:pt x="9528" y="13336"/>
                  </a:lnTo>
                  <a:lnTo>
                    <a:pt x="9528" y="13336"/>
                  </a:lnTo>
                  <a:lnTo>
                    <a:pt x="8183" y="12887"/>
                  </a:lnTo>
                  <a:lnTo>
                    <a:pt x="8183" y="12887"/>
                  </a:lnTo>
                  <a:lnTo>
                    <a:pt x="7716" y="12389"/>
                  </a:lnTo>
                  <a:lnTo>
                    <a:pt x="7716" y="12389"/>
                  </a:lnTo>
                  <a:lnTo>
                    <a:pt x="5961" y="12486"/>
                  </a:lnTo>
                  <a:lnTo>
                    <a:pt x="5961" y="12486"/>
                  </a:lnTo>
                  <a:lnTo>
                    <a:pt x="5113" y="13057"/>
                  </a:lnTo>
                  <a:lnTo>
                    <a:pt x="5113" y="13057"/>
                  </a:lnTo>
                  <a:lnTo>
                    <a:pt x="5141" y="13579"/>
                  </a:lnTo>
                  <a:lnTo>
                    <a:pt x="5141" y="13579"/>
                  </a:lnTo>
                  <a:lnTo>
                    <a:pt x="4731" y="14126"/>
                  </a:lnTo>
                  <a:lnTo>
                    <a:pt x="4731" y="14126"/>
                  </a:lnTo>
                  <a:lnTo>
                    <a:pt x="4789" y="15170"/>
                  </a:lnTo>
                  <a:lnTo>
                    <a:pt x="4789" y="15170"/>
                  </a:lnTo>
                  <a:lnTo>
                    <a:pt x="3912" y="15219"/>
                  </a:lnTo>
                  <a:lnTo>
                    <a:pt x="3912" y="15219"/>
                  </a:lnTo>
                  <a:lnTo>
                    <a:pt x="2186" y="15837"/>
                  </a:lnTo>
                  <a:lnTo>
                    <a:pt x="0" y="8100"/>
                  </a:lnTo>
                  <a:lnTo>
                    <a:pt x="4391" y="0"/>
                  </a:lnTo>
                  <a:lnTo>
                    <a:pt x="8920" y="2369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63" name="ID_269">
              <a:extLst>
                <a:ext uri="{FF2B5EF4-FFF2-40B4-BE49-F238E27FC236}">
                  <a16:creationId xmlns:a16="http://schemas.microsoft.com/office/drawing/2014/main" id="{62A33EB0-8B10-47EE-995E-E5CF5F9B34C1}"/>
                </a:ext>
              </a:extLst>
            </p:cNvPr>
            <p:cNvSpPr/>
            <p:nvPr/>
          </p:nvSpPr>
          <p:spPr>
            <a:xfrm>
              <a:off x="3007152" y="2587351"/>
              <a:ext cx="9449" cy="15694"/>
            </a:xfrm>
            <a:custGeom>
              <a:avLst/>
              <a:gdLst/>
              <a:ahLst/>
              <a:cxnLst/>
              <a:rect l="0" t="0" r="0" b="0"/>
              <a:pathLst>
                <a:path w="9449" h="15694">
                  <a:moveTo>
                    <a:pt x="5855" y="24"/>
                  </a:moveTo>
                  <a:lnTo>
                    <a:pt x="5855" y="24"/>
                  </a:lnTo>
                  <a:lnTo>
                    <a:pt x="5855" y="24"/>
                  </a:lnTo>
                  <a:lnTo>
                    <a:pt x="6294" y="0"/>
                  </a:lnTo>
                  <a:lnTo>
                    <a:pt x="6294" y="0"/>
                  </a:lnTo>
                  <a:lnTo>
                    <a:pt x="7255" y="1519"/>
                  </a:lnTo>
                  <a:lnTo>
                    <a:pt x="7255" y="1519"/>
                  </a:lnTo>
                  <a:lnTo>
                    <a:pt x="7694" y="1495"/>
                  </a:lnTo>
                  <a:lnTo>
                    <a:pt x="7694" y="1495"/>
                  </a:lnTo>
                  <a:lnTo>
                    <a:pt x="8133" y="1471"/>
                  </a:lnTo>
                  <a:lnTo>
                    <a:pt x="8133" y="1471"/>
                  </a:lnTo>
                  <a:lnTo>
                    <a:pt x="9010" y="1424"/>
                  </a:lnTo>
                  <a:lnTo>
                    <a:pt x="9010" y="1424"/>
                  </a:lnTo>
                  <a:lnTo>
                    <a:pt x="9448" y="1400"/>
                  </a:lnTo>
                  <a:lnTo>
                    <a:pt x="9448" y="1400"/>
                  </a:lnTo>
                  <a:lnTo>
                    <a:pt x="9010" y="1424"/>
                  </a:lnTo>
                  <a:lnTo>
                    <a:pt x="9010" y="1424"/>
                  </a:lnTo>
                  <a:lnTo>
                    <a:pt x="9067" y="2468"/>
                  </a:lnTo>
                  <a:lnTo>
                    <a:pt x="9067" y="2468"/>
                  </a:lnTo>
                  <a:lnTo>
                    <a:pt x="9124" y="3513"/>
                  </a:lnTo>
                  <a:lnTo>
                    <a:pt x="9124" y="3513"/>
                  </a:lnTo>
                  <a:lnTo>
                    <a:pt x="8303" y="4605"/>
                  </a:lnTo>
                  <a:lnTo>
                    <a:pt x="8303" y="4605"/>
                  </a:lnTo>
                  <a:lnTo>
                    <a:pt x="8332" y="5128"/>
                  </a:lnTo>
                  <a:lnTo>
                    <a:pt x="8332" y="5128"/>
                  </a:lnTo>
                  <a:lnTo>
                    <a:pt x="6664" y="6790"/>
                  </a:lnTo>
                  <a:lnTo>
                    <a:pt x="6664" y="6790"/>
                  </a:lnTo>
                  <a:lnTo>
                    <a:pt x="6225" y="6814"/>
                  </a:lnTo>
                  <a:lnTo>
                    <a:pt x="6225" y="6814"/>
                  </a:lnTo>
                  <a:lnTo>
                    <a:pt x="6806" y="9402"/>
                  </a:lnTo>
                  <a:lnTo>
                    <a:pt x="6806" y="9402"/>
                  </a:lnTo>
                  <a:lnTo>
                    <a:pt x="6835" y="9924"/>
                  </a:lnTo>
                  <a:lnTo>
                    <a:pt x="6835" y="9924"/>
                  </a:lnTo>
                  <a:lnTo>
                    <a:pt x="7119" y="15147"/>
                  </a:lnTo>
                  <a:lnTo>
                    <a:pt x="7119" y="15147"/>
                  </a:lnTo>
                  <a:lnTo>
                    <a:pt x="6709" y="15693"/>
                  </a:lnTo>
                  <a:lnTo>
                    <a:pt x="6709" y="15693"/>
                  </a:lnTo>
                  <a:lnTo>
                    <a:pt x="6680" y="15171"/>
                  </a:lnTo>
                  <a:lnTo>
                    <a:pt x="6680" y="15171"/>
                  </a:lnTo>
                  <a:lnTo>
                    <a:pt x="5803" y="15218"/>
                  </a:lnTo>
                  <a:lnTo>
                    <a:pt x="5803" y="15218"/>
                  </a:lnTo>
                  <a:lnTo>
                    <a:pt x="5746" y="14174"/>
                  </a:lnTo>
                  <a:lnTo>
                    <a:pt x="5746" y="14174"/>
                  </a:lnTo>
                  <a:lnTo>
                    <a:pt x="5718" y="13652"/>
                  </a:lnTo>
                  <a:lnTo>
                    <a:pt x="5718" y="13652"/>
                  </a:lnTo>
                  <a:lnTo>
                    <a:pt x="4812" y="13177"/>
                  </a:lnTo>
                  <a:lnTo>
                    <a:pt x="4812" y="13177"/>
                  </a:lnTo>
                  <a:lnTo>
                    <a:pt x="4784" y="12655"/>
                  </a:lnTo>
                  <a:lnTo>
                    <a:pt x="4784" y="12655"/>
                  </a:lnTo>
                  <a:lnTo>
                    <a:pt x="3906" y="12703"/>
                  </a:lnTo>
                  <a:lnTo>
                    <a:pt x="3906" y="12703"/>
                  </a:lnTo>
                  <a:lnTo>
                    <a:pt x="2972" y="11706"/>
                  </a:lnTo>
                  <a:lnTo>
                    <a:pt x="2972" y="11706"/>
                  </a:lnTo>
                  <a:lnTo>
                    <a:pt x="2944" y="11183"/>
                  </a:lnTo>
                  <a:lnTo>
                    <a:pt x="2944" y="11183"/>
                  </a:lnTo>
                  <a:lnTo>
                    <a:pt x="2887" y="10139"/>
                  </a:lnTo>
                  <a:lnTo>
                    <a:pt x="2887" y="10139"/>
                  </a:lnTo>
                  <a:lnTo>
                    <a:pt x="2859" y="9616"/>
                  </a:lnTo>
                  <a:lnTo>
                    <a:pt x="2859" y="9616"/>
                  </a:lnTo>
                  <a:lnTo>
                    <a:pt x="0" y="5581"/>
                  </a:lnTo>
                  <a:lnTo>
                    <a:pt x="3367" y="2779"/>
                  </a:lnTo>
                  <a:lnTo>
                    <a:pt x="3367" y="2779"/>
                  </a:lnTo>
                  <a:lnTo>
                    <a:pt x="3310" y="1734"/>
                  </a:lnTo>
                  <a:lnTo>
                    <a:pt x="3310" y="1734"/>
                  </a:lnTo>
                  <a:lnTo>
                    <a:pt x="4158" y="1164"/>
                  </a:lnTo>
                  <a:lnTo>
                    <a:pt x="4158" y="1164"/>
                  </a:lnTo>
                  <a:lnTo>
                    <a:pt x="5007" y="594"/>
                  </a:lnTo>
                  <a:lnTo>
                    <a:pt x="5007" y="594"/>
                  </a:lnTo>
                  <a:lnTo>
                    <a:pt x="4978" y="72"/>
                  </a:lnTo>
                  <a:lnTo>
                    <a:pt x="4978" y="72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64" name="ID_270">
              <a:extLst>
                <a:ext uri="{FF2B5EF4-FFF2-40B4-BE49-F238E27FC236}">
                  <a16:creationId xmlns:a16="http://schemas.microsoft.com/office/drawing/2014/main" id="{0D7D7EC2-E6C2-4B1C-8C6A-B7243B602642}"/>
                </a:ext>
              </a:extLst>
            </p:cNvPr>
            <p:cNvSpPr/>
            <p:nvPr/>
          </p:nvSpPr>
          <p:spPr>
            <a:xfrm>
              <a:off x="3098491" y="2582405"/>
              <a:ext cx="5341" cy="8750"/>
            </a:xfrm>
            <a:custGeom>
              <a:avLst/>
              <a:gdLst/>
              <a:ahLst/>
              <a:cxnLst/>
              <a:rect l="0" t="0" r="0" b="0"/>
              <a:pathLst>
                <a:path w="5341" h="8750">
                  <a:moveTo>
                    <a:pt x="876" y="102"/>
                  </a:moveTo>
                  <a:lnTo>
                    <a:pt x="876" y="102"/>
                  </a:lnTo>
                  <a:lnTo>
                    <a:pt x="876" y="102"/>
                  </a:lnTo>
                  <a:lnTo>
                    <a:pt x="1753" y="51"/>
                  </a:lnTo>
                  <a:lnTo>
                    <a:pt x="1753" y="51"/>
                  </a:lnTo>
                  <a:lnTo>
                    <a:pt x="2630" y="0"/>
                  </a:lnTo>
                  <a:lnTo>
                    <a:pt x="2630" y="0"/>
                  </a:lnTo>
                  <a:lnTo>
                    <a:pt x="2630" y="0"/>
                  </a:lnTo>
                  <a:lnTo>
                    <a:pt x="2630" y="0"/>
                  </a:lnTo>
                  <a:lnTo>
                    <a:pt x="5340" y="8749"/>
                  </a:lnTo>
                  <a:lnTo>
                    <a:pt x="5340" y="8749"/>
                  </a:lnTo>
                  <a:lnTo>
                    <a:pt x="4872" y="8252"/>
                  </a:lnTo>
                  <a:lnTo>
                    <a:pt x="4872" y="8252"/>
                  </a:lnTo>
                  <a:lnTo>
                    <a:pt x="3964" y="7781"/>
                  </a:lnTo>
                  <a:lnTo>
                    <a:pt x="3964" y="7781"/>
                  </a:lnTo>
                  <a:lnTo>
                    <a:pt x="2149" y="6839"/>
                  </a:lnTo>
                  <a:lnTo>
                    <a:pt x="2149" y="6839"/>
                  </a:lnTo>
                  <a:lnTo>
                    <a:pt x="2965" y="5744"/>
                  </a:lnTo>
                  <a:lnTo>
                    <a:pt x="2965" y="5744"/>
                  </a:lnTo>
                  <a:lnTo>
                    <a:pt x="2934" y="5222"/>
                  </a:lnTo>
                  <a:lnTo>
                    <a:pt x="2934" y="5222"/>
                  </a:lnTo>
                  <a:lnTo>
                    <a:pt x="2904" y="4699"/>
                  </a:lnTo>
                  <a:lnTo>
                    <a:pt x="2904" y="4699"/>
                  </a:lnTo>
                  <a:lnTo>
                    <a:pt x="1996" y="4228"/>
                  </a:lnTo>
                  <a:lnTo>
                    <a:pt x="1996" y="4228"/>
                  </a:lnTo>
                  <a:lnTo>
                    <a:pt x="1996" y="4228"/>
                  </a:lnTo>
                  <a:lnTo>
                    <a:pt x="1996" y="4228"/>
                  </a:lnTo>
                  <a:lnTo>
                    <a:pt x="1090" y="3757"/>
                  </a:lnTo>
                  <a:lnTo>
                    <a:pt x="1090" y="3757"/>
                  </a:lnTo>
                  <a:lnTo>
                    <a:pt x="213" y="3808"/>
                  </a:lnTo>
                  <a:lnTo>
                    <a:pt x="213" y="3808"/>
                  </a:lnTo>
                  <a:lnTo>
                    <a:pt x="152" y="2764"/>
                  </a:lnTo>
                  <a:lnTo>
                    <a:pt x="152" y="2764"/>
                  </a:lnTo>
                  <a:lnTo>
                    <a:pt x="61" y="1197"/>
                  </a:lnTo>
                  <a:lnTo>
                    <a:pt x="61" y="1197"/>
                  </a:lnTo>
                  <a:lnTo>
                    <a:pt x="31" y="675"/>
                  </a:lnTo>
                  <a:lnTo>
                    <a:pt x="31" y="675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65" name="ID_271">
              <a:extLst>
                <a:ext uri="{FF2B5EF4-FFF2-40B4-BE49-F238E27FC236}">
                  <a16:creationId xmlns:a16="http://schemas.microsoft.com/office/drawing/2014/main" id="{76965AFB-E940-4918-96B8-162A5863D515}"/>
                </a:ext>
              </a:extLst>
            </p:cNvPr>
            <p:cNvSpPr/>
            <p:nvPr/>
          </p:nvSpPr>
          <p:spPr>
            <a:xfrm>
              <a:off x="3058748" y="2583577"/>
              <a:ext cx="4972" cy="7959"/>
            </a:xfrm>
            <a:custGeom>
              <a:avLst/>
              <a:gdLst/>
              <a:ahLst/>
              <a:cxnLst/>
              <a:rect l="0" t="0" r="0" b="0"/>
              <a:pathLst>
                <a:path w="4972" h="7959">
                  <a:moveTo>
                    <a:pt x="3946" y="3656"/>
                  </a:moveTo>
                  <a:lnTo>
                    <a:pt x="4474" y="5198"/>
                  </a:lnTo>
                  <a:lnTo>
                    <a:pt x="4474" y="5198"/>
                  </a:lnTo>
                  <a:lnTo>
                    <a:pt x="4503" y="5720"/>
                  </a:lnTo>
                  <a:lnTo>
                    <a:pt x="4503" y="5720"/>
                  </a:lnTo>
                  <a:lnTo>
                    <a:pt x="4971" y="6218"/>
                  </a:lnTo>
                  <a:lnTo>
                    <a:pt x="4971" y="6218"/>
                  </a:lnTo>
                  <a:lnTo>
                    <a:pt x="4562" y="6765"/>
                  </a:lnTo>
                  <a:lnTo>
                    <a:pt x="4562" y="6765"/>
                  </a:lnTo>
                  <a:lnTo>
                    <a:pt x="2867" y="7908"/>
                  </a:lnTo>
                  <a:lnTo>
                    <a:pt x="2867" y="7908"/>
                  </a:lnTo>
                  <a:lnTo>
                    <a:pt x="1990" y="7958"/>
                  </a:lnTo>
                  <a:lnTo>
                    <a:pt x="1990" y="7958"/>
                  </a:lnTo>
                  <a:lnTo>
                    <a:pt x="1931" y="6914"/>
                  </a:lnTo>
                  <a:lnTo>
                    <a:pt x="1931" y="6914"/>
                  </a:lnTo>
                  <a:lnTo>
                    <a:pt x="1025" y="6441"/>
                  </a:lnTo>
                  <a:lnTo>
                    <a:pt x="1025" y="6441"/>
                  </a:lnTo>
                  <a:lnTo>
                    <a:pt x="1025" y="6441"/>
                  </a:lnTo>
                  <a:lnTo>
                    <a:pt x="1025" y="6441"/>
                  </a:lnTo>
                  <a:lnTo>
                    <a:pt x="147" y="6490"/>
                  </a:lnTo>
                  <a:lnTo>
                    <a:pt x="147" y="6490"/>
                  </a:lnTo>
                  <a:lnTo>
                    <a:pt x="89" y="5446"/>
                  </a:lnTo>
                  <a:lnTo>
                    <a:pt x="89" y="5446"/>
                  </a:lnTo>
                  <a:lnTo>
                    <a:pt x="0" y="3879"/>
                  </a:lnTo>
                  <a:lnTo>
                    <a:pt x="0" y="3879"/>
                  </a:lnTo>
                  <a:lnTo>
                    <a:pt x="877" y="3830"/>
                  </a:lnTo>
                  <a:lnTo>
                    <a:pt x="877" y="3830"/>
                  </a:lnTo>
                  <a:lnTo>
                    <a:pt x="1754" y="3780"/>
                  </a:lnTo>
                  <a:lnTo>
                    <a:pt x="1754" y="3780"/>
                  </a:lnTo>
                  <a:lnTo>
                    <a:pt x="1665" y="2213"/>
                  </a:lnTo>
                  <a:lnTo>
                    <a:pt x="1665" y="2213"/>
                  </a:lnTo>
                  <a:lnTo>
                    <a:pt x="2921" y="1094"/>
                  </a:lnTo>
                  <a:lnTo>
                    <a:pt x="2921" y="1094"/>
                  </a:lnTo>
                  <a:lnTo>
                    <a:pt x="3739" y="0"/>
                  </a:lnTo>
                  <a:lnTo>
                    <a:pt x="3739" y="0"/>
                  </a:lnTo>
                  <a:lnTo>
                    <a:pt x="3798" y="1045"/>
                  </a:lnTo>
                  <a:lnTo>
                    <a:pt x="3798" y="1045"/>
                  </a:lnTo>
                  <a:lnTo>
                    <a:pt x="3828" y="1567"/>
                  </a:lnTo>
                  <a:lnTo>
                    <a:pt x="3828" y="1567"/>
                  </a:lnTo>
                  <a:lnTo>
                    <a:pt x="3887" y="2612"/>
                  </a:lnTo>
                  <a:lnTo>
                    <a:pt x="3887" y="2612"/>
                  </a:lnTo>
                  <a:lnTo>
                    <a:pt x="3887" y="2612"/>
                  </a:lnTo>
                  <a:lnTo>
                    <a:pt x="3887" y="2612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66" name="ID_272">
              <a:extLst>
                <a:ext uri="{FF2B5EF4-FFF2-40B4-BE49-F238E27FC236}">
                  <a16:creationId xmlns:a16="http://schemas.microsoft.com/office/drawing/2014/main" id="{613182EB-331A-499B-A5BD-88EB319448FC}"/>
                </a:ext>
              </a:extLst>
            </p:cNvPr>
            <p:cNvSpPr/>
            <p:nvPr/>
          </p:nvSpPr>
          <p:spPr>
            <a:xfrm>
              <a:off x="3067345" y="2582482"/>
              <a:ext cx="7456" cy="12759"/>
            </a:xfrm>
            <a:custGeom>
              <a:avLst/>
              <a:gdLst/>
              <a:ahLst/>
              <a:cxnLst/>
              <a:rect l="0" t="0" r="0" b="0"/>
              <a:pathLst>
                <a:path w="7456" h="12759">
                  <a:moveTo>
                    <a:pt x="7455" y="8777"/>
                  </a:moveTo>
                  <a:lnTo>
                    <a:pt x="6608" y="9350"/>
                  </a:lnTo>
                  <a:lnTo>
                    <a:pt x="6608" y="9350"/>
                  </a:lnTo>
                  <a:lnTo>
                    <a:pt x="6637" y="9872"/>
                  </a:lnTo>
                  <a:lnTo>
                    <a:pt x="6637" y="9872"/>
                  </a:lnTo>
                  <a:lnTo>
                    <a:pt x="6229" y="10419"/>
                  </a:lnTo>
                  <a:lnTo>
                    <a:pt x="6229" y="10419"/>
                  </a:lnTo>
                  <a:lnTo>
                    <a:pt x="5820" y="10967"/>
                  </a:lnTo>
                  <a:lnTo>
                    <a:pt x="5820" y="10967"/>
                  </a:lnTo>
                  <a:lnTo>
                    <a:pt x="4973" y="11539"/>
                  </a:lnTo>
                  <a:lnTo>
                    <a:pt x="4973" y="11539"/>
                  </a:lnTo>
                  <a:lnTo>
                    <a:pt x="4973" y="11539"/>
                  </a:lnTo>
                  <a:lnTo>
                    <a:pt x="4973" y="11539"/>
                  </a:lnTo>
                  <a:lnTo>
                    <a:pt x="4594" y="12608"/>
                  </a:lnTo>
                  <a:lnTo>
                    <a:pt x="4594" y="12608"/>
                  </a:lnTo>
                  <a:lnTo>
                    <a:pt x="4155" y="12633"/>
                  </a:lnTo>
                  <a:lnTo>
                    <a:pt x="4155" y="12633"/>
                  </a:lnTo>
                  <a:lnTo>
                    <a:pt x="1962" y="12758"/>
                  </a:lnTo>
                  <a:lnTo>
                    <a:pt x="1962" y="12758"/>
                  </a:lnTo>
                  <a:lnTo>
                    <a:pt x="1962" y="12758"/>
                  </a:lnTo>
                  <a:lnTo>
                    <a:pt x="1962" y="12758"/>
                  </a:lnTo>
                  <a:lnTo>
                    <a:pt x="1026" y="11764"/>
                  </a:lnTo>
                  <a:lnTo>
                    <a:pt x="1026" y="11764"/>
                  </a:lnTo>
                  <a:lnTo>
                    <a:pt x="996" y="11241"/>
                  </a:lnTo>
                  <a:lnTo>
                    <a:pt x="996" y="11241"/>
                  </a:lnTo>
                  <a:lnTo>
                    <a:pt x="60" y="10247"/>
                  </a:lnTo>
                  <a:lnTo>
                    <a:pt x="60" y="10247"/>
                  </a:lnTo>
                  <a:lnTo>
                    <a:pt x="0" y="9202"/>
                  </a:lnTo>
                  <a:lnTo>
                    <a:pt x="0" y="9202"/>
                  </a:lnTo>
                  <a:lnTo>
                    <a:pt x="788" y="7586"/>
                  </a:lnTo>
                  <a:lnTo>
                    <a:pt x="788" y="7586"/>
                  </a:lnTo>
                  <a:lnTo>
                    <a:pt x="1606" y="6492"/>
                  </a:lnTo>
                  <a:lnTo>
                    <a:pt x="1606" y="6492"/>
                  </a:lnTo>
                  <a:lnTo>
                    <a:pt x="2393" y="4875"/>
                  </a:lnTo>
                  <a:lnTo>
                    <a:pt x="2393" y="4875"/>
                  </a:lnTo>
                  <a:lnTo>
                    <a:pt x="2364" y="4353"/>
                  </a:lnTo>
                  <a:lnTo>
                    <a:pt x="2364" y="4353"/>
                  </a:lnTo>
                  <a:lnTo>
                    <a:pt x="2743" y="3283"/>
                  </a:lnTo>
                  <a:lnTo>
                    <a:pt x="2743" y="3283"/>
                  </a:lnTo>
                  <a:lnTo>
                    <a:pt x="4407" y="1616"/>
                  </a:lnTo>
                  <a:lnTo>
                    <a:pt x="4407" y="1616"/>
                  </a:lnTo>
                  <a:lnTo>
                    <a:pt x="4407" y="1616"/>
                  </a:lnTo>
                  <a:lnTo>
                    <a:pt x="4407" y="1616"/>
                  </a:lnTo>
                  <a:lnTo>
                    <a:pt x="4347" y="572"/>
                  </a:lnTo>
                  <a:lnTo>
                    <a:pt x="4347" y="572"/>
                  </a:lnTo>
                  <a:lnTo>
                    <a:pt x="5194" y="0"/>
                  </a:lnTo>
                  <a:lnTo>
                    <a:pt x="5194" y="0"/>
                  </a:lnTo>
                  <a:lnTo>
                    <a:pt x="5194" y="0"/>
                  </a:lnTo>
                  <a:lnTo>
                    <a:pt x="5194" y="0"/>
                  </a:lnTo>
                  <a:lnTo>
                    <a:pt x="7097" y="2511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67" name="ID_273">
              <a:extLst>
                <a:ext uri="{FF2B5EF4-FFF2-40B4-BE49-F238E27FC236}">
                  <a16:creationId xmlns:a16="http://schemas.microsoft.com/office/drawing/2014/main" id="{85298174-7517-4B87-8290-A9DB7774F23F}"/>
                </a:ext>
              </a:extLst>
            </p:cNvPr>
            <p:cNvSpPr/>
            <p:nvPr/>
          </p:nvSpPr>
          <p:spPr>
            <a:xfrm>
              <a:off x="3063310" y="2581712"/>
              <a:ext cx="5642" cy="15718"/>
            </a:xfrm>
            <a:custGeom>
              <a:avLst/>
              <a:gdLst/>
              <a:ahLst/>
              <a:cxnLst/>
              <a:rect l="0" t="0" r="0" b="0"/>
              <a:pathLst>
                <a:path w="5642" h="15718">
                  <a:moveTo>
                    <a:pt x="5121" y="13578"/>
                  </a:moveTo>
                  <a:lnTo>
                    <a:pt x="5150" y="14100"/>
                  </a:lnTo>
                  <a:lnTo>
                    <a:pt x="5150" y="14100"/>
                  </a:lnTo>
                  <a:lnTo>
                    <a:pt x="4362" y="15717"/>
                  </a:lnTo>
                  <a:lnTo>
                    <a:pt x="4362" y="15717"/>
                  </a:lnTo>
                  <a:lnTo>
                    <a:pt x="4362" y="15717"/>
                  </a:lnTo>
                  <a:lnTo>
                    <a:pt x="4362" y="15717"/>
                  </a:lnTo>
                  <a:lnTo>
                    <a:pt x="296" y="13852"/>
                  </a:lnTo>
                  <a:lnTo>
                    <a:pt x="296" y="13852"/>
                  </a:lnTo>
                  <a:lnTo>
                    <a:pt x="0" y="8630"/>
                  </a:lnTo>
                  <a:lnTo>
                    <a:pt x="0" y="8630"/>
                  </a:lnTo>
                  <a:lnTo>
                    <a:pt x="409" y="8083"/>
                  </a:lnTo>
                  <a:lnTo>
                    <a:pt x="409" y="8083"/>
                  </a:lnTo>
                  <a:lnTo>
                    <a:pt x="379" y="7560"/>
                  </a:lnTo>
                  <a:lnTo>
                    <a:pt x="379" y="7560"/>
                  </a:lnTo>
                  <a:lnTo>
                    <a:pt x="1635" y="6441"/>
                  </a:lnTo>
                  <a:lnTo>
                    <a:pt x="1635" y="6441"/>
                  </a:lnTo>
                  <a:lnTo>
                    <a:pt x="1925" y="3805"/>
                  </a:lnTo>
                  <a:lnTo>
                    <a:pt x="1925" y="3805"/>
                  </a:lnTo>
                  <a:lnTo>
                    <a:pt x="2773" y="3233"/>
                  </a:lnTo>
                  <a:lnTo>
                    <a:pt x="2773" y="3233"/>
                  </a:lnTo>
                  <a:lnTo>
                    <a:pt x="3471" y="50"/>
                  </a:lnTo>
                  <a:lnTo>
                    <a:pt x="3471" y="50"/>
                  </a:lnTo>
                  <a:lnTo>
                    <a:pt x="4348" y="0"/>
                  </a:lnTo>
                  <a:lnTo>
                    <a:pt x="4348" y="0"/>
                  </a:lnTo>
                  <a:lnTo>
                    <a:pt x="4407" y="1044"/>
                  </a:lnTo>
                  <a:lnTo>
                    <a:pt x="4407" y="1044"/>
                  </a:lnTo>
                  <a:lnTo>
                    <a:pt x="5373" y="2561"/>
                  </a:lnTo>
                  <a:lnTo>
                    <a:pt x="5373" y="2561"/>
                  </a:lnTo>
                  <a:lnTo>
                    <a:pt x="5373" y="2561"/>
                  </a:lnTo>
                  <a:lnTo>
                    <a:pt x="5373" y="2561"/>
                  </a:lnTo>
                  <a:lnTo>
                    <a:pt x="5403" y="3084"/>
                  </a:lnTo>
                  <a:lnTo>
                    <a:pt x="5403" y="3084"/>
                  </a:lnTo>
                  <a:lnTo>
                    <a:pt x="5462" y="4128"/>
                  </a:lnTo>
                  <a:lnTo>
                    <a:pt x="5462" y="4128"/>
                  </a:lnTo>
                  <a:lnTo>
                    <a:pt x="4645" y="5223"/>
                  </a:lnTo>
                  <a:lnTo>
                    <a:pt x="4645" y="5223"/>
                  </a:lnTo>
                  <a:lnTo>
                    <a:pt x="4645" y="5223"/>
                  </a:lnTo>
                  <a:lnTo>
                    <a:pt x="4645" y="5223"/>
                  </a:lnTo>
                  <a:lnTo>
                    <a:pt x="5552" y="5695"/>
                  </a:lnTo>
                  <a:lnTo>
                    <a:pt x="5552" y="5695"/>
                  </a:lnTo>
                  <a:lnTo>
                    <a:pt x="5641" y="7262"/>
                  </a:lnTo>
                  <a:lnTo>
                    <a:pt x="5641" y="7262"/>
                  </a:lnTo>
                  <a:lnTo>
                    <a:pt x="4823" y="8356"/>
                  </a:lnTo>
                  <a:lnTo>
                    <a:pt x="4823" y="8356"/>
                  </a:lnTo>
                  <a:lnTo>
                    <a:pt x="4035" y="9972"/>
                  </a:lnTo>
                  <a:lnTo>
                    <a:pt x="4035" y="9972"/>
                  </a:lnTo>
                  <a:lnTo>
                    <a:pt x="4095" y="11017"/>
                  </a:lnTo>
                  <a:lnTo>
                    <a:pt x="4095" y="11017"/>
                  </a:lnTo>
                  <a:lnTo>
                    <a:pt x="5031" y="12011"/>
                  </a:lnTo>
                  <a:lnTo>
                    <a:pt x="5031" y="12011"/>
                  </a:lnTo>
                  <a:lnTo>
                    <a:pt x="5061" y="12534"/>
                  </a:lnTo>
                  <a:lnTo>
                    <a:pt x="5061" y="12534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68" name="ID_274">
              <a:extLst>
                <a:ext uri="{FF2B5EF4-FFF2-40B4-BE49-F238E27FC236}">
                  <a16:creationId xmlns:a16="http://schemas.microsoft.com/office/drawing/2014/main" id="{95A7854A-4345-4323-9A0E-730B356ED952}"/>
                </a:ext>
              </a:extLst>
            </p:cNvPr>
            <p:cNvSpPr/>
            <p:nvPr/>
          </p:nvSpPr>
          <p:spPr>
            <a:xfrm>
              <a:off x="3081834" y="2580531"/>
              <a:ext cx="8269" cy="12812"/>
            </a:xfrm>
            <a:custGeom>
              <a:avLst/>
              <a:gdLst/>
              <a:ahLst/>
              <a:cxnLst/>
              <a:rect l="0" t="0" r="0" b="0"/>
              <a:pathLst>
                <a:path w="8269" h="12812">
                  <a:moveTo>
                    <a:pt x="5548" y="51"/>
                  </a:moveTo>
                  <a:lnTo>
                    <a:pt x="5986" y="26"/>
                  </a:lnTo>
                  <a:lnTo>
                    <a:pt x="5986" y="26"/>
                  </a:lnTo>
                  <a:lnTo>
                    <a:pt x="6424" y="0"/>
                  </a:lnTo>
                  <a:lnTo>
                    <a:pt x="6424" y="0"/>
                  </a:lnTo>
                  <a:lnTo>
                    <a:pt x="6424" y="0"/>
                  </a:lnTo>
                  <a:lnTo>
                    <a:pt x="6424" y="0"/>
                  </a:lnTo>
                  <a:lnTo>
                    <a:pt x="8238" y="943"/>
                  </a:lnTo>
                  <a:lnTo>
                    <a:pt x="8238" y="943"/>
                  </a:lnTo>
                  <a:lnTo>
                    <a:pt x="8268" y="1465"/>
                  </a:lnTo>
                  <a:lnTo>
                    <a:pt x="8268" y="1465"/>
                  </a:lnTo>
                  <a:lnTo>
                    <a:pt x="7891" y="2535"/>
                  </a:lnTo>
                  <a:lnTo>
                    <a:pt x="7891" y="2535"/>
                  </a:lnTo>
                  <a:lnTo>
                    <a:pt x="7891" y="2535"/>
                  </a:lnTo>
                  <a:lnTo>
                    <a:pt x="7891" y="2535"/>
                  </a:lnTo>
                  <a:lnTo>
                    <a:pt x="7482" y="3083"/>
                  </a:lnTo>
                  <a:lnTo>
                    <a:pt x="7482" y="3083"/>
                  </a:lnTo>
                  <a:lnTo>
                    <a:pt x="6726" y="5222"/>
                  </a:lnTo>
                  <a:lnTo>
                    <a:pt x="6726" y="5222"/>
                  </a:lnTo>
                  <a:lnTo>
                    <a:pt x="6726" y="5222"/>
                  </a:lnTo>
                  <a:lnTo>
                    <a:pt x="6726" y="5222"/>
                  </a:lnTo>
                  <a:lnTo>
                    <a:pt x="6288" y="5248"/>
                  </a:lnTo>
                  <a:lnTo>
                    <a:pt x="6288" y="5248"/>
                  </a:lnTo>
                  <a:lnTo>
                    <a:pt x="6786" y="6267"/>
                  </a:lnTo>
                  <a:lnTo>
                    <a:pt x="6786" y="6267"/>
                  </a:lnTo>
                  <a:lnTo>
                    <a:pt x="6816" y="6789"/>
                  </a:lnTo>
                  <a:lnTo>
                    <a:pt x="6816" y="6789"/>
                  </a:lnTo>
                  <a:lnTo>
                    <a:pt x="6409" y="7337"/>
                  </a:lnTo>
                  <a:lnTo>
                    <a:pt x="6409" y="7337"/>
                  </a:lnTo>
                  <a:lnTo>
                    <a:pt x="6468" y="8381"/>
                  </a:lnTo>
                  <a:lnTo>
                    <a:pt x="6468" y="8381"/>
                  </a:lnTo>
                  <a:lnTo>
                    <a:pt x="6529" y="9425"/>
                  </a:lnTo>
                  <a:lnTo>
                    <a:pt x="6529" y="9425"/>
                  </a:lnTo>
                  <a:lnTo>
                    <a:pt x="6529" y="9425"/>
                  </a:lnTo>
                  <a:lnTo>
                    <a:pt x="6529" y="9425"/>
                  </a:lnTo>
                  <a:lnTo>
                    <a:pt x="6121" y="9973"/>
                  </a:lnTo>
                  <a:lnTo>
                    <a:pt x="6121" y="9973"/>
                  </a:lnTo>
                  <a:lnTo>
                    <a:pt x="5304" y="11068"/>
                  </a:lnTo>
                  <a:lnTo>
                    <a:pt x="5304" y="11068"/>
                  </a:lnTo>
                  <a:lnTo>
                    <a:pt x="5334" y="11590"/>
                  </a:lnTo>
                  <a:lnTo>
                    <a:pt x="5334" y="11590"/>
                  </a:lnTo>
                  <a:lnTo>
                    <a:pt x="2324" y="12811"/>
                  </a:lnTo>
                  <a:lnTo>
                    <a:pt x="2324" y="12811"/>
                  </a:lnTo>
                  <a:lnTo>
                    <a:pt x="2871" y="7017"/>
                  </a:lnTo>
                  <a:lnTo>
                    <a:pt x="60" y="4035"/>
                  </a:lnTo>
                  <a:lnTo>
                    <a:pt x="60" y="4035"/>
                  </a:lnTo>
                  <a:lnTo>
                    <a:pt x="0" y="2990"/>
                  </a:lnTo>
                  <a:lnTo>
                    <a:pt x="0" y="2990"/>
                  </a:lnTo>
                  <a:lnTo>
                    <a:pt x="1754" y="2889"/>
                  </a:lnTo>
                  <a:lnTo>
                    <a:pt x="1754" y="2889"/>
                  </a:lnTo>
                  <a:lnTo>
                    <a:pt x="2540" y="1272"/>
                  </a:lnTo>
                  <a:lnTo>
                    <a:pt x="2540" y="1272"/>
                  </a:lnTo>
                  <a:lnTo>
                    <a:pt x="3416" y="1222"/>
                  </a:lnTo>
                  <a:lnTo>
                    <a:pt x="3416" y="1222"/>
                  </a:lnTo>
                  <a:lnTo>
                    <a:pt x="4293" y="1171"/>
                  </a:lnTo>
                  <a:lnTo>
                    <a:pt x="4293" y="1171"/>
                  </a:lnTo>
                  <a:lnTo>
                    <a:pt x="4671" y="101"/>
                  </a:lnTo>
                  <a:lnTo>
                    <a:pt x="4671" y="101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69" name="ID_275">
              <a:extLst>
                <a:ext uri="{FF2B5EF4-FFF2-40B4-BE49-F238E27FC236}">
                  <a16:creationId xmlns:a16="http://schemas.microsoft.com/office/drawing/2014/main" id="{33881745-65C6-4309-8196-980B029B75D7}"/>
                </a:ext>
              </a:extLst>
            </p:cNvPr>
            <p:cNvSpPr/>
            <p:nvPr/>
          </p:nvSpPr>
          <p:spPr>
            <a:xfrm>
              <a:off x="3033001" y="2582587"/>
              <a:ext cx="410" cy="1070"/>
            </a:xfrm>
            <a:custGeom>
              <a:avLst/>
              <a:gdLst/>
              <a:ahLst/>
              <a:cxnLst/>
              <a:rect l="0" t="0" r="0" b="0"/>
              <a:pathLst>
                <a:path w="410" h="1070">
                  <a:moveTo>
                    <a:pt x="29" y="1069"/>
                  </a:moveTo>
                  <a:lnTo>
                    <a:pt x="0" y="546"/>
                  </a:lnTo>
                  <a:lnTo>
                    <a:pt x="0" y="546"/>
                  </a:lnTo>
                  <a:lnTo>
                    <a:pt x="409" y="0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70" name="ID_276">
              <a:extLst>
                <a:ext uri="{FF2B5EF4-FFF2-40B4-BE49-F238E27FC236}">
                  <a16:creationId xmlns:a16="http://schemas.microsoft.com/office/drawing/2014/main" id="{29947D31-3D54-47E3-9028-018C2B3ED9FE}"/>
                </a:ext>
              </a:extLst>
            </p:cNvPr>
            <p:cNvSpPr/>
            <p:nvPr/>
          </p:nvSpPr>
          <p:spPr>
            <a:xfrm>
              <a:off x="3016896" y="2582717"/>
              <a:ext cx="7863" cy="5915"/>
            </a:xfrm>
            <a:custGeom>
              <a:avLst/>
              <a:gdLst/>
              <a:ahLst/>
              <a:cxnLst/>
              <a:rect l="0" t="0" r="0" b="0"/>
              <a:pathLst>
                <a:path w="7863" h="5915">
                  <a:moveTo>
                    <a:pt x="0" y="3398"/>
                  </a:moveTo>
                  <a:lnTo>
                    <a:pt x="848" y="2828"/>
                  </a:lnTo>
                  <a:lnTo>
                    <a:pt x="848" y="2828"/>
                  </a:lnTo>
                  <a:lnTo>
                    <a:pt x="4650" y="0"/>
                  </a:lnTo>
                  <a:lnTo>
                    <a:pt x="4650" y="0"/>
                  </a:lnTo>
                  <a:lnTo>
                    <a:pt x="4650" y="0"/>
                  </a:lnTo>
                  <a:lnTo>
                    <a:pt x="4650" y="0"/>
                  </a:lnTo>
                  <a:lnTo>
                    <a:pt x="7862" y="2443"/>
                  </a:lnTo>
                  <a:lnTo>
                    <a:pt x="5842" y="5697"/>
                  </a:lnTo>
                  <a:lnTo>
                    <a:pt x="1896" y="5914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71" name="ID_277">
              <a:extLst>
                <a:ext uri="{FF2B5EF4-FFF2-40B4-BE49-F238E27FC236}">
                  <a16:creationId xmlns:a16="http://schemas.microsoft.com/office/drawing/2014/main" id="{C93DEEF2-E8A9-4584-83F4-C85D389941F9}"/>
                </a:ext>
              </a:extLst>
            </p:cNvPr>
            <p:cNvSpPr/>
            <p:nvPr/>
          </p:nvSpPr>
          <p:spPr>
            <a:xfrm>
              <a:off x="3087138" y="2577246"/>
              <a:ext cx="8755" cy="14876"/>
            </a:xfrm>
            <a:custGeom>
              <a:avLst/>
              <a:gdLst/>
              <a:ahLst/>
              <a:cxnLst/>
              <a:rect l="0" t="0" r="0" b="0"/>
              <a:pathLst>
                <a:path w="8755" h="14876">
                  <a:moveTo>
                    <a:pt x="3569" y="0"/>
                  </a:moveTo>
                  <a:lnTo>
                    <a:pt x="3569" y="0"/>
                  </a:lnTo>
                  <a:lnTo>
                    <a:pt x="3569" y="0"/>
                  </a:lnTo>
                  <a:lnTo>
                    <a:pt x="4476" y="471"/>
                  </a:lnTo>
                  <a:lnTo>
                    <a:pt x="4476" y="471"/>
                  </a:lnTo>
                  <a:lnTo>
                    <a:pt x="4536" y="1516"/>
                  </a:lnTo>
                  <a:lnTo>
                    <a:pt x="4536" y="1516"/>
                  </a:lnTo>
                  <a:lnTo>
                    <a:pt x="6380" y="2981"/>
                  </a:lnTo>
                  <a:lnTo>
                    <a:pt x="6380" y="2981"/>
                  </a:lnTo>
                  <a:lnTo>
                    <a:pt x="8754" y="5987"/>
                  </a:lnTo>
                  <a:lnTo>
                    <a:pt x="4808" y="6216"/>
                  </a:lnTo>
                  <a:lnTo>
                    <a:pt x="3236" y="9450"/>
                  </a:lnTo>
                  <a:lnTo>
                    <a:pt x="6865" y="11336"/>
                  </a:lnTo>
                  <a:lnTo>
                    <a:pt x="30" y="14875"/>
                  </a:lnTo>
                  <a:lnTo>
                    <a:pt x="30" y="14875"/>
                  </a:lnTo>
                  <a:lnTo>
                    <a:pt x="0" y="14353"/>
                  </a:lnTo>
                  <a:lnTo>
                    <a:pt x="0" y="14353"/>
                  </a:lnTo>
                  <a:lnTo>
                    <a:pt x="817" y="13258"/>
                  </a:lnTo>
                  <a:lnTo>
                    <a:pt x="817" y="13258"/>
                  </a:lnTo>
                  <a:lnTo>
                    <a:pt x="1225" y="12710"/>
                  </a:lnTo>
                  <a:lnTo>
                    <a:pt x="1225" y="12710"/>
                  </a:lnTo>
                  <a:lnTo>
                    <a:pt x="1225" y="12710"/>
                  </a:lnTo>
                  <a:lnTo>
                    <a:pt x="1225" y="12710"/>
                  </a:lnTo>
                  <a:lnTo>
                    <a:pt x="1164" y="11666"/>
                  </a:lnTo>
                  <a:lnTo>
                    <a:pt x="1164" y="11666"/>
                  </a:lnTo>
                  <a:lnTo>
                    <a:pt x="1105" y="10622"/>
                  </a:lnTo>
                  <a:lnTo>
                    <a:pt x="1105" y="10622"/>
                  </a:lnTo>
                  <a:lnTo>
                    <a:pt x="1512" y="10074"/>
                  </a:lnTo>
                  <a:lnTo>
                    <a:pt x="1512" y="10074"/>
                  </a:lnTo>
                  <a:lnTo>
                    <a:pt x="1482" y="9552"/>
                  </a:lnTo>
                  <a:lnTo>
                    <a:pt x="1482" y="9552"/>
                  </a:lnTo>
                  <a:lnTo>
                    <a:pt x="984" y="8533"/>
                  </a:lnTo>
                  <a:lnTo>
                    <a:pt x="984" y="8533"/>
                  </a:lnTo>
                  <a:lnTo>
                    <a:pt x="1422" y="8507"/>
                  </a:lnTo>
                  <a:lnTo>
                    <a:pt x="1422" y="8507"/>
                  </a:lnTo>
                  <a:lnTo>
                    <a:pt x="1422" y="8507"/>
                  </a:lnTo>
                  <a:lnTo>
                    <a:pt x="1422" y="8507"/>
                  </a:lnTo>
                  <a:lnTo>
                    <a:pt x="2178" y="6368"/>
                  </a:lnTo>
                  <a:lnTo>
                    <a:pt x="2178" y="6368"/>
                  </a:lnTo>
                  <a:lnTo>
                    <a:pt x="2587" y="5820"/>
                  </a:lnTo>
                  <a:lnTo>
                    <a:pt x="2587" y="5820"/>
                  </a:lnTo>
                  <a:lnTo>
                    <a:pt x="2587" y="5820"/>
                  </a:lnTo>
                  <a:lnTo>
                    <a:pt x="2587" y="5820"/>
                  </a:lnTo>
                  <a:lnTo>
                    <a:pt x="2964" y="4750"/>
                  </a:lnTo>
                  <a:lnTo>
                    <a:pt x="2964" y="4750"/>
                  </a:lnTo>
                  <a:lnTo>
                    <a:pt x="2934" y="4228"/>
                  </a:lnTo>
                  <a:lnTo>
                    <a:pt x="2934" y="4228"/>
                  </a:lnTo>
                  <a:lnTo>
                    <a:pt x="1120" y="3285"/>
                  </a:lnTo>
                  <a:lnTo>
                    <a:pt x="1120" y="3285"/>
                  </a:lnTo>
                  <a:lnTo>
                    <a:pt x="1030" y="1719"/>
                  </a:lnTo>
                  <a:lnTo>
                    <a:pt x="1030" y="1719"/>
                  </a:lnTo>
                  <a:lnTo>
                    <a:pt x="1030" y="1719"/>
                  </a:lnTo>
                  <a:lnTo>
                    <a:pt x="1030" y="1719"/>
                  </a:lnTo>
                  <a:lnTo>
                    <a:pt x="1906" y="1668"/>
                  </a:lnTo>
                  <a:lnTo>
                    <a:pt x="1906" y="1668"/>
                  </a:lnTo>
                  <a:lnTo>
                    <a:pt x="2345" y="1643"/>
                  </a:lnTo>
                  <a:lnTo>
                    <a:pt x="2345" y="1643"/>
                  </a:lnTo>
                  <a:lnTo>
                    <a:pt x="2692" y="51"/>
                  </a:lnTo>
                  <a:lnTo>
                    <a:pt x="2692" y="51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72" name="ID_278">
              <a:extLst>
                <a:ext uri="{FF2B5EF4-FFF2-40B4-BE49-F238E27FC236}">
                  <a16:creationId xmlns:a16="http://schemas.microsoft.com/office/drawing/2014/main" id="{BF7EA33E-244F-488B-B192-59E851EDE38A}"/>
                </a:ext>
              </a:extLst>
            </p:cNvPr>
            <p:cNvSpPr/>
            <p:nvPr/>
          </p:nvSpPr>
          <p:spPr>
            <a:xfrm>
              <a:off x="3036185" y="2579185"/>
              <a:ext cx="6431" cy="9403"/>
            </a:xfrm>
            <a:custGeom>
              <a:avLst/>
              <a:gdLst/>
              <a:ahLst/>
              <a:cxnLst/>
              <a:rect l="0" t="0" r="0" b="0"/>
              <a:pathLst>
                <a:path w="6431" h="9403">
                  <a:moveTo>
                    <a:pt x="1872" y="0"/>
                  </a:moveTo>
                  <a:lnTo>
                    <a:pt x="6430" y="2890"/>
                  </a:lnTo>
                  <a:lnTo>
                    <a:pt x="5903" y="9206"/>
                  </a:lnTo>
                  <a:lnTo>
                    <a:pt x="2395" y="9402"/>
                  </a:lnTo>
                  <a:lnTo>
                    <a:pt x="0" y="5867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73" name="ID_279">
              <a:extLst>
                <a:ext uri="{FF2B5EF4-FFF2-40B4-BE49-F238E27FC236}">
                  <a16:creationId xmlns:a16="http://schemas.microsoft.com/office/drawing/2014/main" id="{8CAD23AA-AD5E-4A10-8A20-515130EDC9C0}"/>
                </a:ext>
              </a:extLst>
            </p:cNvPr>
            <p:cNvSpPr/>
            <p:nvPr/>
          </p:nvSpPr>
          <p:spPr>
            <a:xfrm>
              <a:off x="3027481" y="2578723"/>
              <a:ext cx="906" cy="475"/>
            </a:xfrm>
            <a:custGeom>
              <a:avLst/>
              <a:gdLst/>
              <a:ahLst/>
              <a:cxnLst/>
              <a:rect l="0" t="0" r="0" b="0"/>
              <a:pathLst>
                <a:path w="906" h="47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05" y="474"/>
                  </a:lnTo>
                  <a:lnTo>
                    <a:pt x="905" y="474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74" name="ID_280">
              <a:extLst>
                <a:ext uri="{FF2B5EF4-FFF2-40B4-BE49-F238E27FC236}">
                  <a16:creationId xmlns:a16="http://schemas.microsoft.com/office/drawing/2014/main" id="{6C47665F-2C9C-42FC-97B6-796DFB414CB2}"/>
                </a:ext>
              </a:extLst>
            </p:cNvPr>
            <p:cNvSpPr/>
            <p:nvPr/>
          </p:nvSpPr>
          <p:spPr>
            <a:xfrm>
              <a:off x="2988455" y="2579660"/>
              <a:ext cx="18614" cy="25855"/>
            </a:xfrm>
            <a:custGeom>
              <a:avLst/>
              <a:gdLst/>
              <a:ahLst/>
              <a:cxnLst/>
              <a:rect l="0" t="0" r="0" b="0"/>
              <a:pathLst>
                <a:path w="18614" h="25855">
                  <a:moveTo>
                    <a:pt x="11387" y="47"/>
                  </a:moveTo>
                  <a:lnTo>
                    <a:pt x="12263" y="0"/>
                  </a:lnTo>
                  <a:lnTo>
                    <a:pt x="12263" y="0"/>
                  </a:lnTo>
                  <a:lnTo>
                    <a:pt x="14045" y="427"/>
                  </a:lnTo>
                  <a:lnTo>
                    <a:pt x="15345" y="8215"/>
                  </a:lnTo>
                  <a:lnTo>
                    <a:pt x="15345" y="8215"/>
                  </a:lnTo>
                  <a:lnTo>
                    <a:pt x="15373" y="8737"/>
                  </a:lnTo>
                  <a:lnTo>
                    <a:pt x="15373" y="8737"/>
                  </a:lnTo>
                  <a:lnTo>
                    <a:pt x="18613" y="11705"/>
                  </a:lnTo>
                  <a:lnTo>
                    <a:pt x="18372" y="15385"/>
                  </a:lnTo>
                  <a:lnTo>
                    <a:pt x="18372" y="15385"/>
                  </a:lnTo>
                  <a:lnTo>
                    <a:pt x="14014" y="16145"/>
                  </a:lnTo>
                  <a:lnTo>
                    <a:pt x="14014" y="16145"/>
                  </a:lnTo>
                  <a:lnTo>
                    <a:pt x="13222" y="17759"/>
                  </a:lnTo>
                  <a:lnTo>
                    <a:pt x="13222" y="17759"/>
                  </a:lnTo>
                  <a:lnTo>
                    <a:pt x="13250" y="18281"/>
                  </a:lnTo>
                  <a:lnTo>
                    <a:pt x="13250" y="18281"/>
                  </a:lnTo>
                  <a:lnTo>
                    <a:pt x="13307" y="19326"/>
                  </a:lnTo>
                  <a:lnTo>
                    <a:pt x="13307" y="19326"/>
                  </a:lnTo>
                  <a:lnTo>
                    <a:pt x="13307" y="19326"/>
                  </a:lnTo>
                  <a:lnTo>
                    <a:pt x="13307" y="19326"/>
                  </a:lnTo>
                  <a:lnTo>
                    <a:pt x="12711" y="24596"/>
                  </a:lnTo>
                  <a:lnTo>
                    <a:pt x="12711" y="24596"/>
                  </a:lnTo>
                  <a:lnTo>
                    <a:pt x="8819" y="25854"/>
                  </a:lnTo>
                  <a:lnTo>
                    <a:pt x="7520" y="18066"/>
                  </a:lnTo>
                  <a:lnTo>
                    <a:pt x="7520" y="18066"/>
                  </a:lnTo>
                  <a:lnTo>
                    <a:pt x="6558" y="16546"/>
                  </a:lnTo>
                  <a:lnTo>
                    <a:pt x="6558" y="16546"/>
                  </a:lnTo>
                  <a:lnTo>
                    <a:pt x="6530" y="16024"/>
                  </a:lnTo>
                  <a:lnTo>
                    <a:pt x="6530" y="16024"/>
                  </a:lnTo>
                  <a:lnTo>
                    <a:pt x="5625" y="15549"/>
                  </a:lnTo>
                  <a:lnTo>
                    <a:pt x="5625" y="15549"/>
                  </a:lnTo>
                  <a:lnTo>
                    <a:pt x="5569" y="14504"/>
                  </a:lnTo>
                  <a:lnTo>
                    <a:pt x="5569" y="14504"/>
                  </a:lnTo>
                  <a:lnTo>
                    <a:pt x="4664" y="14029"/>
                  </a:lnTo>
                  <a:lnTo>
                    <a:pt x="4664" y="14029"/>
                  </a:lnTo>
                  <a:lnTo>
                    <a:pt x="4636" y="13507"/>
                  </a:lnTo>
                  <a:lnTo>
                    <a:pt x="4636" y="13507"/>
                  </a:lnTo>
                  <a:lnTo>
                    <a:pt x="4580" y="12462"/>
                  </a:lnTo>
                  <a:lnTo>
                    <a:pt x="4580" y="12462"/>
                  </a:lnTo>
                  <a:lnTo>
                    <a:pt x="3676" y="11986"/>
                  </a:lnTo>
                  <a:lnTo>
                    <a:pt x="3676" y="11986"/>
                  </a:lnTo>
                  <a:lnTo>
                    <a:pt x="2798" y="12034"/>
                  </a:lnTo>
                  <a:lnTo>
                    <a:pt x="2798" y="12034"/>
                  </a:lnTo>
                  <a:lnTo>
                    <a:pt x="1921" y="12080"/>
                  </a:lnTo>
                  <a:lnTo>
                    <a:pt x="1921" y="12080"/>
                  </a:lnTo>
                  <a:lnTo>
                    <a:pt x="1016" y="11605"/>
                  </a:lnTo>
                  <a:lnTo>
                    <a:pt x="1016" y="11605"/>
                  </a:lnTo>
                  <a:lnTo>
                    <a:pt x="139" y="11652"/>
                  </a:lnTo>
                  <a:lnTo>
                    <a:pt x="139" y="11652"/>
                  </a:lnTo>
                  <a:lnTo>
                    <a:pt x="84" y="10607"/>
                  </a:lnTo>
                  <a:lnTo>
                    <a:pt x="84" y="10607"/>
                  </a:lnTo>
                  <a:lnTo>
                    <a:pt x="28" y="9563"/>
                  </a:lnTo>
                  <a:lnTo>
                    <a:pt x="28" y="9563"/>
                  </a:lnTo>
                  <a:lnTo>
                    <a:pt x="0" y="9040"/>
                  </a:lnTo>
                  <a:lnTo>
                    <a:pt x="0" y="9040"/>
                  </a:lnTo>
                  <a:lnTo>
                    <a:pt x="876" y="8993"/>
                  </a:lnTo>
                  <a:lnTo>
                    <a:pt x="876" y="8993"/>
                  </a:lnTo>
                  <a:lnTo>
                    <a:pt x="1259" y="7925"/>
                  </a:lnTo>
                  <a:lnTo>
                    <a:pt x="1259" y="7925"/>
                  </a:lnTo>
                  <a:lnTo>
                    <a:pt x="1697" y="7902"/>
                  </a:lnTo>
                  <a:lnTo>
                    <a:pt x="1697" y="7902"/>
                  </a:lnTo>
                  <a:lnTo>
                    <a:pt x="1669" y="7379"/>
                  </a:lnTo>
                  <a:lnTo>
                    <a:pt x="1669" y="7379"/>
                  </a:lnTo>
                  <a:lnTo>
                    <a:pt x="2546" y="7332"/>
                  </a:lnTo>
                  <a:lnTo>
                    <a:pt x="2546" y="7332"/>
                  </a:lnTo>
                  <a:lnTo>
                    <a:pt x="2985" y="7309"/>
                  </a:lnTo>
                  <a:lnTo>
                    <a:pt x="2985" y="7309"/>
                  </a:lnTo>
                  <a:lnTo>
                    <a:pt x="3423" y="7285"/>
                  </a:lnTo>
                  <a:lnTo>
                    <a:pt x="3423" y="7285"/>
                  </a:lnTo>
                  <a:lnTo>
                    <a:pt x="4244" y="6194"/>
                  </a:lnTo>
                  <a:lnTo>
                    <a:pt x="4244" y="6194"/>
                  </a:lnTo>
                  <a:lnTo>
                    <a:pt x="5998" y="6100"/>
                  </a:lnTo>
                  <a:lnTo>
                    <a:pt x="5998" y="6100"/>
                  </a:lnTo>
                  <a:lnTo>
                    <a:pt x="5969" y="5577"/>
                  </a:lnTo>
                  <a:lnTo>
                    <a:pt x="5969" y="5577"/>
                  </a:lnTo>
                  <a:lnTo>
                    <a:pt x="6847" y="5530"/>
                  </a:lnTo>
                  <a:lnTo>
                    <a:pt x="6847" y="5530"/>
                  </a:lnTo>
                  <a:lnTo>
                    <a:pt x="6818" y="5008"/>
                  </a:lnTo>
                  <a:lnTo>
                    <a:pt x="6818" y="5008"/>
                  </a:lnTo>
                  <a:lnTo>
                    <a:pt x="7667" y="4438"/>
                  </a:lnTo>
                  <a:lnTo>
                    <a:pt x="7667" y="4438"/>
                  </a:lnTo>
                  <a:lnTo>
                    <a:pt x="7667" y="4438"/>
                  </a:lnTo>
                  <a:lnTo>
                    <a:pt x="7667" y="4438"/>
                  </a:lnTo>
                  <a:lnTo>
                    <a:pt x="7611" y="3394"/>
                  </a:lnTo>
                  <a:lnTo>
                    <a:pt x="7611" y="3394"/>
                  </a:lnTo>
                  <a:lnTo>
                    <a:pt x="7499" y="1304"/>
                  </a:lnTo>
                  <a:lnTo>
                    <a:pt x="7499" y="1304"/>
                  </a:lnTo>
                  <a:lnTo>
                    <a:pt x="7470" y="782"/>
                  </a:lnTo>
                  <a:lnTo>
                    <a:pt x="7470" y="782"/>
                  </a:lnTo>
                  <a:lnTo>
                    <a:pt x="7881" y="236"/>
                  </a:lnTo>
                  <a:lnTo>
                    <a:pt x="7881" y="236"/>
                  </a:lnTo>
                  <a:lnTo>
                    <a:pt x="9195" y="165"/>
                  </a:lnTo>
                  <a:lnTo>
                    <a:pt x="9195" y="165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75" name="ID_281">
              <a:extLst>
                <a:ext uri="{FF2B5EF4-FFF2-40B4-BE49-F238E27FC236}">
                  <a16:creationId xmlns:a16="http://schemas.microsoft.com/office/drawing/2014/main" id="{5D9D2518-083A-4179-862D-8ABEBC95D949}"/>
                </a:ext>
              </a:extLst>
            </p:cNvPr>
            <p:cNvSpPr/>
            <p:nvPr/>
          </p:nvSpPr>
          <p:spPr>
            <a:xfrm>
              <a:off x="3074870" y="2575392"/>
              <a:ext cx="13735" cy="21952"/>
            </a:xfrm>
            <a:custGeom>
              <a:avLst/>
              <a:gdLst/>
              <a:ahLst/>
              <a:cxnLst/>
              <a:rect l="0" t="0" r="0" b="0"/>
              <a:pathLst>
                <a:path w="13735" h="21952">
                  <a:moveTo>
                    <a:pt x="2540" y="0"/>
                  </a:moveTo>
                  <a:lnTo>
                    <a:pt x="2540" y="0"/>
                  </a:lnTo>
                  <a:lnTo>
                    <a:pt x="2540" y="0"/>
                  </a:lnTo>
                  <a:lnTo>
                    <a:pt x="3008" y="497"/>
                  </a:lnTo>
                  <a:lnTo>
                    <a:pt x="3008" y="497"/>
                  </a:lnTo>
                  <a:lnTo>
                    <a:pt x="4761" y="397"/>
                  </a:lnTo>
                  <a:lnTo>
                    <a:pt x="4761" y="397"/>
                  </a:lnTo>
                  <a:lnTo>
                    <a:pt x="6106" y="843"/>
                  </a:lnTo>
                  <a:lnTo>
                    <a:pt x="6106" y="843"/>
                  </a:lnTo>
                  <a:lnTo>
                    <a:pt x="6136" y="1365"/>
                  </a:lnTo>
                  <a:lnTo>
                    <a:pt x="6136" y="1365"/>
                  </a:lnTo>
                  <a:lnTo>
                    <a:pt x="6195" y="2410"/>
                  </a:lnTo>
                  <a:lnTo>
                    <a:pt x="6195" y="2410"/>
                  </a:lnTo>
                  <a:lnTo>
                    <a:pt x="6195" y="2410"/>
                  </a:lnTo>
                  <a:lnTo>
                    <a:pt x="6195" y="2410"/>
                  </a:lnTo>
                  <a:lnTo>
                    <a:pt x="6195" y="2410"/>
                  </a:lnTo>
                  <a:lnTo>
                    <a:pt x="6195" y="2410"/>
                  </a:lnTo>
                  <a:lnTo>
                    <a:pt x="6724" y="3951"/>
                  </a:lnTo>
                  <a:lnTo>
                    <a:pt x="6724" y="3951"/>
                  </a:lnTo>
                  <a:lnTo>
                    <a:pt x="6814" y="5518"/>
                  </a:lnTo>
                  <a:lnTo>
                    <a:pt x="6814" y="5518"/>
                  </a:lnTo>
                  <a:lnTo>
                    <a:pt x="6874" y="6563"/>
                  </a:lnTo>
                  <a:lnTo>
                    <a:pt x="6874" y="6563"/>
                  </a:lnTo>
                  <a:lnTo>
                    <a:pt x="6904" y="7085"/>
                  </a:lnTo>
                  <a:lnTo>
                    <a:pt x="6904" y="7085"/>
                  </a:lnTo>
                  <a:lnTo>
                    <a:pt x="6964" y="8129"/>
                  </a:lnTo>
                  <a:lnTo>
                    <a:pt x="6964" y="8129"/>
                  </a:lnTo>
                  <a:lnTo>
                    <a:pt x="7024" y="9174"/>
                  </a:lnTo>
                  <a:lnTo>
                    <a:pt x="7024" y="9174"/>
                  </a:lnTo>
                  <a:lnTo>
                    <a:pt x="9865" y="12678"/>
                  </a:lnTo>
                  <a:lnTo>
                    <a:pt x="9288" y="17950"/>
                  </a:lnTo>
                  <a:lnTo>
                    <a:pt x="9288" y="17950"/>
                  </a:lnTo>
                  <a:lnTo>
                    <a:pt x="13734" y="18742"/>
                  </a:lnTo>
                  <a:lnTo>
                    <a:pt x="12599" y="21951"/>
                  </a:lnTo>
                  <a:lnTo>
                    <a:pt x="12599" y="21951"/>
                  </a:lnTo>
                  <a:lnTo>
                    <a:pt x="11253" y="21505"/>
                  </a:lnTo>
                  <a:lnTo>
                    <a:pt x="11253" y="21505"/>
                  </a:lnTo>
                  <a:lnTo>
                    <a:pt x="11223" y="20983"/>
                  </a:lnTo>
                  <a:lnTo>
                    <a:pt x="11223" y="20983"/>
                  </a:lnTo>
                  <a:lnTo>
                    <a:pt x="10316" y="20511"/>
                  </a:lnTo>
                  <a:lnTo>
                    <a:pt x="10316" y="20511"/>
                  </a:lnTo>
                  <a:lnTo>
                    <a:pt x="9408" y="20039"/>
                  </a:lnTo>
                  <a:lnTo>
                    <a:pt x="9408" y="20039"/>
                  </a:lnTo>
                  <a:lnTo>
                    <a:pt x="9408" y="20039"/>
                  </a:lnTo>
                  <a:lnTo>
                    <a:pt x="9408" y="20039"/>
                  </a:lnTo>
                  <a:lnTo>
                    <a:pt x="8501" y="19567"/>
                  </a:lnTo>
                  <a:lnTo>
                    <a:pt x="8501" y="19567"/>
                  </a:lnTo>
                  <a:lnTo>
                    <a:pt x="8471" y="19045"/>
                  </a:lnTo>
                  <a:lnTo>
                    <a:pt x="8471" y="19045"/>
                  </a:lnTo>
                  <a:lnTo>
                    <a:pt x="7595" y="19096"/>
                  </a:lnTo>
                  <a:lnTo>
                    <a:pt x="7595" y="19096"/>
                  </a:lnTo>
                  <a:lnTo>
                    <a:pt x="5072" y="13477"/>
                  </a:lnTo>
                  <a:lnTo>
                    <a:pt x="687" y="13728"/>
                  </a:lnTo>
                  <a:lnTo>
                    <a:pt x="0" y="1717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76" name="ID_282">
              <a:extLst>
                <a:ext uri="{FF2B5EF4-FFF2-40B4-BE49-F238E27FC236}">
                  <a16:creationId xmlns:a16="http://schemas.microsoft.com/office/drawing/2014/main" id="{10CE0EAD-6D5B-4ADB-9B75-CF555C6770FB}"/>
                </a:ext>
              </a:extLst>
            </p:cNvPr>
            <p:cNvSpPr/>
            <p:nvPr/>
          </p:nvSpPr>
          <p:spPr>
            <a:xfrm>
              <a:off x="2957010" y="2578162"/>
              <a:ext cx="18899" cy="43701"/>
            </a:xfrm>
            <a:custGeom>
              <a:avLst/>
              <a:gdLst/>
              <a:ahLst/>
              <a:cxnLst/>
              <a:rect l="0" t="0" r="0" b="0"/>
              <a:pathLst>
                <a:path w="18899" h="43701">
                  <a:moveTo>
                    <a:pt x="18291" y="11238"/>
                  </a:moveTo>
                  <a:lnTo>
                    <a:pt x="18291" y="11238"/>
                  </a:lnTo>
                  <a:lnTo>
                    <a:pt x="18291" y="11238"/>
                  </a:lnTo>
                  <a:lnTo>
                    <a:pt x="17880" y="11783"/>
                  </a:lnTo>
                  <a:lnTo>
                    <a:pt x="17880" y="11783"/>
                  </a:lnTo>
                  <a:lnTo>
                    <a:pt x="18018" y="14395"/>
                  </a:lnTo>
                  <a:lnTo>
                    <a:pt x="18018" y="14395"/>
                  </a:lnTo>
                  <a:lnTo>
                    <a:pt x="18898" y="22729"/>
                  </a:lnTo>
                  <a:lnTo>
                    <a:pt x="17119" y="30680"/>
                  </a:lnTo>
                  <a:lnTo>
                    <a:pt x="17560" y="39037"/>
                  </a:lnTo>
                  <a:lnTo>
                    <a:pt x="15091" y="42310"/>
                  </a:lnTo>
                  <a:lnTo>
                    <a:pt x="8560" y="43700"/>
                  </a:lnTo>
                  <a:lnTo>
                    <a:pt x="0" y="39957"/>
                  </a:lnTo>
                  <a:lnTo>
                    <a:pt x="252" y="27898"/>
                  </a:lnTo>
                  <a:lnTo>
                    <a:pt x="3517" y="23014"/>
                  </a:lnTo>
                  <a:lnTo>
                    <a:pt x="3629" y="16722"/>
                  </a:lnTo>
                  <a:lnTo>
                    <a:pt x="7932" y="6545"/>
                  </a:lnTo>
                  <a:lnTo>
                    <a:pt x="12862" y="0"/>
                  </a:lnTo>
                  <a:lnTo>
                    <a:pt x="15905" y="7697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77" name="ID_283">
              <a:extLst>
                <a:ext uri="{FF2B5EF4-FFF2-40B4-BE49-F238E27FC236}">
                  <a16:creationId xmlns:a16="http://schemas.microsoft.com/office/drawing/2014/main" id="{76443B0C-3DAA-47C4-922B-C3104BD439EF}"/>
                </a:ext>
              </a:extLst>
            </p:cNvPr>
            <p:cNvSpPr/>
            <p:nvPr/>
          </p:nvSpPr>
          <p:spPr>
            <a:xfrm>
              <a:off x="3064501" y="2572212"/>
              <a:ext cx="9345" cy="15196"/>
            </a:xfrm>
            <a:custGeom>
              <a:avLst/>
              <a:gdLst/>
              <a:ahLst/>
              <a:cxnLst/>
              <a:rect l="0" t="0" r="0" b="0"/>
              <a:pathLst>
                <a:path w="9345" h="15196">
                  <a:moveTo>
                    <a:pt x="2623" y="100"/>
                  </a:moveTo>
                  <a:lnTo>
                    <a:pt x="3528" y="572"/>
                  </a:lnTo>
                  <a:lnTo>
                    <a:pt x="3528" y="572"/>
                  </a:lnTo>
                  <a:lnTo>
                    <a:pt x="3558" y="1094"/>
                  </a:lnTo>
                  <a:lnTo>
                    <a:pt x="3558" y="1094"/>
                  </a:lnTo>
                  <a:lnTo>
                    <a:pt x="2741" y="2189"/>
                  </a:lnTo>
                  <a:lnTo>
                    <a:pt x="2741" y="2189"/>
                  </a:lnTo>
                  <a:lnTo>
                    <a:pt x="2741" y="2189"/>
                  </a:lnTo>
                  <a:lnTo>
                    <a:pt x="2741" y="2189"/>
                  </a:lnTo>
                  <a:lnTo>
                    <a:pt x="3647" y="2661"/>
                  </a:lnTo>
                  <a:lnTo>
                    <a:pt x="3647" y="2661"/>
                  </a:lnTo>
                  <a:lnTo>
                    <a:pt x="3617" y="2139"/>
                  </a:lnTo>
                  <a:lnTo>
                    <a:pt x="3617" y="2139"/>
                  </a:lnTo>
                  <a:lnTo>
                    <a:pt x="3558" y="1094"/>
                  </a:lnTo>
                  <a:lnTo>
                    <a:pt x="3558" y="1094"/>
                  </a:lnTo>
                  <a:lnTo>
                    <a:pt x="4405" y="522"/>
                  </a:lnTo>
                  <a:lnTo>
                    <a:pt x="4405" y="522"/>
                  </a:lnTo>
                  <a:lnTo>
                    <a:pt x="4405" y="522"/>
                  </a:lnTo>
                  <a:lnTo>
                    <a:pt x="4405" y="522"/>
                  </a:lnTo>
                  <a:lnTo>
                    <a:pt x="4375" y="0"/>
                  </a:lnTo>
                  <a:lnTo>
                    <a:pt x="4375" y="0"/>
                  </a:lnTo>
                  <a:lnTo>
                    <a:pt x="4405" y="522"/>
                  </a:lnTo>
                  <a:lnTo>
                    <a:pt x="4405" y="522"/>
                  </a:lnTo>
                  <a:lnTo>
                    <a:pt x="4434" y="1044"/>
                  </a:lnTo>
                  <a:lnTo>
                    <a:pt x="4434" y="1044"/>
                  </a:lnTo>
                  <a:lnTo>
                    <a:pt x="4494" y="2089"/>
                  </a:lnTo>
                  <a:lnTo>
                    <a:pt x="4494" y="2089"/>
                  </a:lnTo>
                  <a:lnTo>
                    <a:pt x="4932" y="2064"/>
                  </a:lnTo>
                  <a:lnTo>
                    <a:pt x="4932" y="2064"/>
                  </a:lnTo>
                  <a:lnTo>
                    <a:pt x="6246" y="1989"/>
                  </a:lnTo>
                  <a:lnTo>
                    <a:pt x="6246" y="1989"/>
                  </a:lnTo>
                  <a:lnTo>
                    <a:pt x="6684" y="1964"/>
                  </a:lnTo>
                  <a:lnTo>
                    <a:pt x="6684" y="1964"/>
                  </a:lnTo>
                  <a:lnTo>
                    <a:pt x="6684" y="1964"/>
                  </a:lnTo>
                  <a:lnTo>
                    <a:pt x="6684" y="1964"/>
                  </a:lnTo>
                  <a:lnTo>
                    <a:pt x="8438" y="1864"/>
                  </a:lnTo>
                  <a:lnTo>
                    <a:pt x="8438" y="1864"/>
                  </a:lnTo>
                  <a:lnTo>
                    <a:pt x="8438" y="1864"/>
                  </a:lnTo>
                  <a:lnTo>
                    <a:pt x="8438" y="1864"/>
                  </a:lnTo>
                  <a:lnTo>
                    <a:pt x="8467" y="2386"/>
                  </a:lnTo>
                  <a:lnTo>
                    <a:pt x="8467" y="2386"/>
                  </a:lnTo>
                  <a:lnTo>
                    <a:pt x="9344" y="2336"/>
                  </a:lnTo>
                  <a:lnTo>
                    <a:pt x="9344" y="2336"/>
                  </a:lnTo>
                  <a:lnTo>
                    <a:pt x="8038" y="10270"/>
                  </a:lnTo>
                  <a:lnTo>
                    <a:pt x="8038" y="10270"/>
                  </a:lnTo>
                  <a:lnTo>
                    <a:pt x="8038" y="10270"/>
                  </a:lnTo>
                  <a:lnTo>
                    <a:pt x="8038" y="10270"/>
                  </a:lnTo>
                  <a:lnTo>
                    <a:pt x="7191" y="10842"/>
                  </a:lnTo>
                  <a:lnTo>
                    <a:pt x="7191" y="10842"/>
                  </a:lnTo>
                  <a:lnTo>
                    <a:pt x="7251" y="11886"/>
                  </a:lnTo>
                  <a:lnTo>
                    <a:pt x="7251" y="11886"/>
                  </a:lnTo>
                  <a:lnTo>
                    <a:pt x="7251" y="11886"/>
                  </a:lnTo>
                  <a:lnTo>
                    <a:pt x="7251" y="11886"/>
                  </a:lnTo>
                  <a:lnTo>
                    <a:pt x="5587" y="13553"/>
                  </a:lnTo>
                  <a:lnTo>
                    <a:pt x="5587" y="13553"/>
                  </a:lnTo>
                  <a:lnTo>
                    <a:pt x="5208" y="14623"/>
                  </a:lnTo>
                  <a:lnTo>
                    <a:pt x="5208" y="14623"/>
                  </a:lnTo>
                  <a:lnTo>
                    <a:pt x="5237" y="15145"/>
                  </a:lnTo>
                  <a:lnTo>
                    <a:pt x="5237" y="15145"/>
                  </a:lnTo>
                  <a:lnTo>
                    <a:pt x="4361" y="15195"/>
                  </a:lnTo>
                  <a:lnTo>
                    <a:pt x="4361" y="15195"/>
                  </a:lnTo>
                  <a:lnTo>
                    <a:pt x="3454" y="14723"/>
                  </a:lnTo>
                  <a:lnTo>
                    <a:pt x="3454" y="14723"/>
                  </a:lnTo>
                  <a:lnTo>
                    <a:pt x="3454" y="14723"/>
                  </a:lnTo>
                  <a:lnTo>
                    <a:pt x="3454" y="14723"/>
                  </a:lnTo>
                  <a:lnTo>
                    <a:pt x="4271" y="13628"/>
                  </a:lnTo>
                  <a:lnTo>
                    <a:pt x="4271" y="13628"/>
                  </a:lnTo>
                  <a:lnTo>
                    <a:pt x="4212" y="12584"/>
                  </a:lnTo>
                  <a:lnTo>
                    <a:pt x="4212" y="12584"/>
                  </a:lnTo>
                  <a:lnTo>
                    <a:pt x="4182" y="12061"/>
                  </a:lnTo>
                  <a:lnTo>
                    <a:pt x="4182" y="12061"/>
                  </a:lnTo>
                  <a:lnTo>
                    <a:pt x="4182" y="12061"/>
                  </a:lnTo>
                  <a:lnTo>
                    <a:pt x="4182" y="12061"/>
                  </a:lnTo>
                  <a:lnTo>
                    <a:pt x="3216" y="10544"/>
                  </a:lnTo>
                  <a:lnTo>
                    <a:pt x="3216" y="10544"/>
                  </a:lnTo>
                  <a:lnTo>
                    <a:pt x="3157" y="9500"/>
                  </a:lnTo>
                  <a:lnTo>
                    <a:pt x="3157" y="9500"/>
                  </a:lnTo>
                  <a:lnTo>
                    <a:pt x="2280" y="9550"/>
                  </a:lnTo>
                  <a:lnTo>
                    <a:pt x="2280" y="9550"/>
                  </a:lnTo>
                  <a:lnTo>
                    <a:pt x="59" y="9152"/>
                  </a:lnTo>
                  <a:lnTo>
                    <a:pt x="59" y="9152"/>
                  </a:lnTo>
                  <a:lnTo>
                    <a:pt x="0" y="8108"/>
                  </a:lnTo>
                  <a:lnTo>
                    <a:pt x="0" y="8108"/>
                  </a:lnTo>
                  <a:lnTo>
                    <a:pt x="349" y="6516"/>
                  </a:lnTo>
                  <a:lnTo>
                    <a:pt x="349" y="6516"/>
                  </a:lnTo>
                  <a:lnTo>
                    <a:pt x="231" y="4427"/>
                  </a:lnTo>
                  <a:lnTo>
                    <a:pt x="231" y="4427"/>
                  </a:lnTo>
                  <a:lnTo>
                    <a:pt x="1954" y="3805"/>
                  </a:lnTo>
                  <a:lnTo>
                    <a:pt x="1954" y="3805"/>
                  </a:lnTo>
                  <a:lnTo>
                    <a:pt x="1954" y="3805"/>
                  </a:lnTo>
                  <a:lnTo>
                    <a:pt x="1954" y="3805"/>
                  </a:lnTo>
                  <a:lnTo>
                    <a:pt x="1018" y="2810"/>
                  </a:lnTo>
                  <a:lnTo>
                    <a:pt x="1018" y="2810"/>
                  </a:lnTo>
                  <a:lnTo>
                    <a:pt x="1865" y="2238"/>
                  </a:lnTo>
                  <a:lnTo>
                    <a:pt x="1865" y="2238"/>
                  </a:lnTo>
                  <a:lnTo>
                    <a:pt x="1806" y="1194"/>
                  </a:lnTo>
                  <a:lnTo>
                    <a:pt x="1806" y="1194"/>
                  </a:lnTo>
                  <a:lnTo>
                    <a:pt x="2652" y="622"/>
                  </a:lnTo>
                  <a:lnTo>
                    <a:pt x="2652" y="622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78" name="ID_284">
              <a:extLst>
                <a:ext uri="{FF2B5EF4-FFF2-40B4-BE49-F238E27FC236}">
                  <a16:creationId xmlns:a16="http://schemas.microsoft.com/office/drawing/2014/main" id="{C4E4AEC6-7E24-47F9-85B4-EDBD2F1E34AB}"/>
                </a:ext>
              </a:extLst>
            </p:cNvPr>
            <p:cNvSpPr/>
            <p:nvPr/>
          </p:nvSpPr>
          <p:spPr>
            <a:xfrm>
              <a:off x="3091281" y="2568484"/>
              <a:ext cx="12798" cy="19946"/>
            </a:xfrm>
            <a:custGeom>
              <a:avLst/>
              <a:gdLst/>
              <a:ahLst/>
              <a:cxnLst/>
              <a:rect l="0" t="0" r="0" b="0"/>
              <a:pathLst>
                <a:path w="12798" h="19946">
                  <a:moveTo>
                    <a:pt x="9840" y="13921"/>
                  </a:moveTo>
                  <a:lnTo>
                    <a:pt x="9840" y="13921"/>
                  </a:lnTo>
                  <a:lnTo>
                    <a:pt x="9840" y="13921"/>
                  </a:lnTo>
                  <a:lnTo>
                    <a:pt x="8963" y="13972"/>
                  </a:lnTo>
                  <a:lnTo>
                    <a:pt x="8963" y="13972"/>
                  </a:lnTo>
                  <a:lnTo>
                    <a:pt x="8086" y="14023"/>
                  </a:lnTo>
                  <a:lnTo>
                    <a:pt x="8086" y="14023"/>
                  </a:lnTo>
                  <a:lnTo>
                    <a:pt x="7210" y="14074"/>
                  </a:lnTo>
                  <a:lnTo>
                    <a:pt x="7210" y="14074"/>
                  </a:lnTo>
                  <a:lnTo>
                    <a:pt x="7210" y="14074"/>
                  </a:lnTo>
                  <a:lnTo>
                    <a:pt x="7210" y="14074"/>
                  </a:lnTo>
                  <a:lnTo>
                    <a:pt x="7241" y="14596"/>
                  </a:lnTo>
                  <a:lnTo>
                    <a:pt x="7241" y="14596"/>
                  </a:lnTo>
                  <a:lnTo>
                    <a:pt x="7271" y="15118"/>
                  </a:lnTo>
                  <a:lnTo>
                    <a:pt x="7271" y="15118"/>
                  </a:lnTo>
                  <a:lnTo>
                    <a:pt x="7362" y="16685"/>
                  </a:lnTo>
                  <a:lnTo>
                    <a:pt x="7362" y="16685"/>
                  </a:lnTo>
                  <a:lnTo>
                    <a:pt x="6576" y="18302"/>
                  </a:lnTo>
                  <a:lnTo>
                    <a:pt x="6576" y="18302"/>
                  </a:lnTo>
                  <a:lnTo>
                    <a:pt x="5352" y="19945"/>
                  </a:lnTo>
                  <a:lnTo>
                    <a:pt x="5352" y="19945"/>
                  </a:lnTo>
                  <a:lnTo>
                    <a:pt x="0" y="18684"/>
                  </a:lnTo>
                  <a:lnTo>
                    <a:pt x="1572" y="15449"/>
                  </a:lnTo>
                  <a:lnTo>
                    <a:pt x="4671" y="15793"/>
                  </a:lnTo>
                  <a:lnTo>
                    <a:pt x="5305" y="11565"/>
                  </a:lnTo>
                  <a:lnTo>
                    <a:pt x="2237" y="11743"/>
                  </a:lnTo>
                  <a:lnTo>
                    <a:pt x="2237" y="11743"/>
                  </a:lnTo>
                  <a:lnTo>
                    <a:pt x="393" y="10278"/>
                  </a:lnTo>
                  <a:lnTo>
                    <a:pt x="393" y="10278"/>
                  </a:lnTo>
                  <a:lnTo>
                    <a:pt x="2780" y="5948"/>
                  </a:lnTo>
                  <a:lnTo>
                    <a:pt x="2780" y="5948"/>
                  </a:lnTo>
                  <a:lnTo>
                    <a:pt x="3157" y="4878"/>
                  </a:lnTo>
                  <a:lnTo>
                    <a:pt x="3157" y="4878"/>
                  </a:lnTo>
                  <a:lnTo>
                    <a:pt x="4381" y="3235"/>
                  </a:lnTo>
                  <a:lnTo>
                    <a:pt x="4381" y="3235"/>
                  </a:lnTo>
                  <a:lnTo>
                    <a:pt x="5952" y="0"/>
                  </a:lnTo>
                  <a:lnTo>
                    <a:pt x="12797" y="4316"/>
                  </a:lnTo>
                  <a:lnTo>
                    <a:pt x="12725" y="10608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79" name="ID_285">
              <a:extLst>
                <a:ext uri="{FF2B5EF4-FFF2-40B4-BE49-F238E27FC236}">
                  <a16:creationId xmlns:a16="http://schemas.microsoft.com/office/drawing/2014/main" id="{B37552F2-60FF-48D2-B0BE-BA223B942DE5}"/>
                </a:ext>
              </a:extLst>
            </p:cNvPr>
            <p:cNvSpPr/>
            <p:nvPr/>
          </p:nvSpPr>
          <p:spPr>
            <a:xfrm>
              <a:off x="3038905" y="2570536"/>
              <a:ext cx="8181" cy="18656"/>
            </a:xfrm>
            <a:custGeom>
              <a:avLst/>
              <a:gdLst/>
              <a:ahLst/>
              <a:cxnLst/>
              <a:rect l="0" t="0" r="0" b="0"/>
              <a:pathLst>
                <a:path w="8181" h="18656">
                  <a:moveTo>
                    <a:pt x="3945" y="0"/>
                  </a:moveTo>
                  <a:lnTo>
                    <a:pt x="4003" y="1044"/>
                  </a:lnTo>
                  <a:lnTo>
                    <a:pt x="4003" y="1044"/>
                  </a:lnTo>
                  <a:lnTo>
                    <a:pt x="4091" y="2611"/>
                  </a:lnTo>
                  <a:lnTo>
                    <a:pt x="4091" y="2611"/>
                  </a:lnTo>
                  <a:lnTo>
                    <a:pt x="4967" y="2562"/>
                  </a:lnTo>
                  <a:lnTo>
                    <a:pt x="4967" y="2562"/>
                  </a:lnTo>
                  <a:lnTo>
                    <a:pt x="4996" y="3085"/>
                  </a:lnTo>
                  <a:lnTo>
                    <a:pt x="4996" y="3085"/>
                  </a:lnTo>
                  <a:lnTo>
                    <a:pt x="5025" y="3607"/>
                  </a:lnTo>
                  <a:lnTo>
                    <a:pt x="5025" y="3607"/>
                  </a:lnTo>
                  <a:lnTo>
                    <a:pt x="5055" y="4129"/>
                  </a:lnTo>
                  <a:lnTo>
                    <a:pt x="5055" y="4129"/>
                  </a:lnTo>
                  <a:lnTo>
                    <a:pt x="5113" y="5174"/>
                  </a:lnTo>
                  <a:lnTo>
                    <a:pt x="5113" y="5174"/>
                  </a:lnTo>
                  <a:lnTo>
                    <a:pt x="5551" y="5149"/>
                  </a:lnTo>
                  <a:lnTo>
                    <a:pt x="5551" y="5149"/>
                  </a:lnTo>
                  <a:lnTo>
                    <a:pt x="5931" y="4080"/>
                  </a:lnTo>
                  <a:lnTo>
                    <a:pt x="5931" y="4080"/>
                  </a:lnTo>
                  <a:lnTo>
                    <a:pt x="6808" y="4031"/>
                  </a:lnTo>
                  <a:lnTo>
                    <a:pt x="6808" y="4031"/>
                  </a:lnTo>
                  <a:lnTo>
                    <a:pt x="8180" y="5002"/>
                  </a:lnTo>
                  <a:lnTo>
                    <a:pt x="7625" y="18655"/>
                  </a:lnTo>
                  <a:lnTo>
                    <a:pt x="4088" y="18329"/>
                  </a:lnTo>
                  <a:lnTo>
                    <a:pt x="3768" y="12584"/>
                  </a:lnTo>
                  <a:lnTo>
                    <a:pt x="0" y="8078"/>
                  </a:lnTo>
                  <a:lnTo>
                    <a:pt x="292" y="5443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80" name="ID_286">
              <a:extLst>
                <a:ext uri="{FF2B5EF4-FFF2-40B4-BE49-F238E27FC236}">
                  <a16:creationId xmlns:a16="http://schemas.microsoft.com/office/drawing/2014/main" id="{F413A95D-B266-4B24-84A9-89E80E7B1CCE}"/>
                </a:ext>
              </a:extLst>
            </p:cNvPr>
            <p:cNvSpPr/>
            <p:nvPr/>
          </p:nvSpPr>
          <p:spPr>
            <a:xfrm>
              <a:off x="3068906" y="2568431"/>
              <a:ext cx="6453" cy="6168"/>
            </a:xfrm>
            <a:custGeom>
              <a:avLst/>
              <a:gdLst/>
              <a:ahLst/>
              <a:cxnLst/>
              <a:rect l="0" t="0" r="0" b="0"/>
              <a:pathLst>
                <a:path w="6453" h="6168">
                  <a:moveTo>
                    <a:pt x="4939" y="6117"/>
                  </a:moveTo>
                  <a:lnTo>
                    <a:pt x="4062" y="6167"/>
                  </a:lnTo>
                  <a:lnTo>
                    <a:pt x="4062" y="6167"/>
                  </a:lnTo>
                  <a:lnTo>
                    <a:pt x="4033" y="5645"/>
                  </a:lnTo>
                  <a:lnTo>
                    <a:pt x="4033" y="5645"/>
                  </a:lnTo>
                  <a:lnTo>
                    <a:pt x="4033" y="5645"/>
                  </a:lnTo>
                  <a:lnTo>
                    <a:pt x="4033" y="5645"/>
                  </a:lnTo>
                  <a:lnTo>
                    <a:pt x="2279" y="5745"/>
                  </a:lnTo>
                  <a:lnTo>
                    <a:pt x="2279" y="5745"/>
                  </a:lnTo>
                  <a:lnTo>
                    <a:pt x="2279" y="5745"/>
                  </a:lnTo>
                  <a:lnTo>
                    <a:pt x="2279" y="5745"/>
                  </a:lnTo>
                  <a:lnTo>
                    <a:pt x="1841" y="5770"/>
                  </a:lnTo>
                  <a:lnTo>
                    <a:pt x="1841" y="5770"/>
                  </a:lnTo>
                  <a:lnTo>
                    <a:pt x="527" y="5845"/>
                  </a:lnTo>
                  <a:lnTo>
                    <a:pt x="527" y="5845"/>
                  </a:lnTo>
                  <a:lnTo>
                    <a:pt x="89" y="5870"/>
                  </a:lnTo>
                  <a:lnTo>
                    <a:pt x="89" y="5870"/>
                  </a:lnTo>
                  <a:lnTo>
                    <a:pt x="29" y="4825"/>
                  </a:lnTo>
                  <a:lnTo>
                    <a:pt x="29" y="4825"/>
                  </a:lnTo>
                  <a:lnTo>
                    <a:pt x="0" y="4303"/>
                  </a:lnTo>
                  <a:lnTo>
                    <a:pt x="0" y="4303"/>
                  </a:lnTo>
                  <a:lnTo>
                    <a:pt x="408" y="3756"/>
                  </a:lnTo>
                  <a:lnTo>
                    <a:pt x="408" y="3756"/>
                  </a:lnTo>
                  <a:lnTo>
                    <a:pt x="1255" y="3184"/>
                  </a:lnTo>
                  <a:lnTo>
                    <a:pt x="1255" y="3184"/>
                  </a:lnTo>
                  <a:lnTo>
                    <a:pt x="1693" y="3159"/>
                  </a:lnTo>
                  <a:lnTo>
                    <a:pt x="1693" y="3159"/>
                  </a:lnTo>
                  <a:lnTo>
                    <a:pt x="1603" y="1592"/>
                  </a:lnTo>
                  <a:lnTo>
                    <a:pt x="1603" y="1592"/>
                  </a:lnTo>
                  <a:lnTo>
                    <a:pt x="1982" y="522"/>
                  </a:lnTo>
                  <a:lnTo>
                    <a:pt x="1982" y="522"/>
                  </a:lnTo>
                  <a:lnTo>
                    <a:pt x="1952" y="0"/>
                  </a:lnTo>
                  <a:lnTo>
                    <a:pt x="1952" y="0"/>
                  </a:lnTo>
                  <a:lnTo>
                    <a:pt x="6452" y="1839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81" name="ID_287">
              <a:extLst>
                <a:ext uri="{FF2B5EF4-FFF2-40B4-BE49-F238E27FC236}">
                  <a16:creationId xmlns:a16="http://schemas.microsoft.com/office/drawing/2014/main" id="{4C930D37-AE9D-4DF8-A44B-158E065A1793}"/>
                </a:ext>
              </a:extLst>
            </p:cNvPr>
            <p:cNvSpPr/>
            <p:nvPr/>
          </p:nvSpPr>
          <p:spPr>
            <a:xfrm>
              <a:off x="3029436" y="2570100"/>
              <a:ext cx="6025" cy="13557"/>
            </a:xfrm>
            <a:custGeom>
              <a:avLst/>
              <a:gdLst/>
              <a:ahLst/>
              <a:cxnLst/>
              <a:rect l="0" t="0" r="0" b="0"/>
              <a:pathLst>
                <a:path w="6025" h="13557">
                  <a:moveTo>
                    <a:pt x="3338" y="996"/>
                  </a:moveTo>
                  <a:lnTo>
                    <a:pt x="4214" y="948"/>
                  </a:lnTo>
                  <a:lnTo>
                    <a:pt x="4214" y="948"/>
                  </a:lnTo>
                  <a:lnTo>
                    <a:pt x="4185" y="425"/>
                  </a:lnTo>
                  <a:lnTo>
                    <a:pt x="4185" y="425"/>
                  </a:lnTo>
                  <a:lnTo>
                    <a:pt x="5061" y="377"/>
                  </a:lnTo>
                  <a:lnTo>
                    <a:pt x="5061" y="377"/>
                  </a:lnTo>
                  <a:lnTo>
                    <a:pt x="5061" y="377"/>
                  </a:lnTo>
                  <a:lnTo>
                    <a:pt x="5061" y="377"/>
                  </a:lnTo>
                  <a:lnTo>
                    <a:pt x="6024" y="1895"/>
                  </a:lnTo>
                  <a:lnTo>
                    <a:pt x="6024" y="1895"/>
                  </a:lnTo>
                  <a:lnTo>
                    <a:pt x="6024" y="1895"/>
                  </a:lnTo>
                  <a:lnTo>
                    <a:pt x="6024" y="1895"/>
                  </a:lnTo>
                  <a:lnTo>
                    <a:pt x="3974" y="12487"/>
                  </a:lnTo>
                  <a:lnTo>
                    <a:pt x="3974" y="12487"/>
                  </a:lnTo>
                  <a:lnTo>
                    <a:pt x="3565" y="13033"/>
                  </a:lnTo>
                  <a:lnTo>
                    <a:pt x="3565" y="13033"/>
                  </a:lnTo>
                  <a:lnTo>
                    <a:pt x="3594" y="13556"/>
                  </a:lnTo>
                  <a:lnTo>
                    <a:pt x="3594" y="13556"/>
                  </a:lnTo>
                  <a:lnTo>
                    <a:pt x="0" y="12183"/>
                  </a:lnTo>
                  <a:lnTo>
                    <a:pt x="265" y="9025"/>
                  </a:lnTo>
                  <a:lnTo>
                    <a:pt x="265" y="9025"/>
                  </a:lnTo>
                  <a:lnTo>
                    <a:pt x="1113" y="8454"/>
                  </a:lnTo>
                  <a:lnTo>
                    <a:pt x="1113" y="8454"/>
                  </a:lnTo>
                  <a:lnTo>
                    <a:pt x="998" y="6365"/>
                  </a:lnTo>
                  <a:lnTo>
                    <a:pt x="998" y="6365"/>
                  </a:lnTo>
                  <a:lnTo>
                    <a:pt x="1788" y="4749"/>
                  </a:lnTo>
                  <a:lnTo>
                    <a:pt x="1788" y="4749"/>
                  </a:lnTo>
                  <a:lnTo>
                    <a:pt x="1729" y="3705"/>
                  </a:lnTo>
                  <a:lnTo>
                    <a:pt x="1729" y="3705"/>
                  </a:lnTo>
                  <a:lnTo>
                    <a:pt x="1672" y="2660"/>
                  </a:lnTo>
                  <a:lnTo>
                    <a:pt x="1672" y="2660"/>
                  </a:lnTo>
                  <a:lnTo>
                    <a:pt x="1643" y="2138"/>
                  </a:lnTo>
                  <a:lnTo>
                    <a:pt x="1643" y="2138"/>
                  </a:lnTo>
                  <a:lnTo>
                    <a:pt x="1147" y="1117"/>
                  </a:lnTo>
                  <a:lnTo>
                    <a:pt x="1147" y="1117"/>
                  </a:lnTo>
                  <a:lnTo>
                    <a:pt x="651" y="97"/>
                  </a:lnTo>
                  <a:lnTo>
                    <a:pt x="651" y="97"/>
                  </a:lnTo>
                  <a:lnTo>
                    <a:pt x="1527" y="49"/>
                  </a:lnTo>
                  <a:lnTo>
                    <a:pt x="1527" y="49"/>
                  </a:lnTo>
                  <a:lnTo>
                    <a:pt x="2404" y="0"/>
                  </a:lnTo>
                  <a:lnTo>
                    <a:pt x="2404" y="0"/>
                  </a:lnTo>
                  <a:lnTo>
                    <a:pt x="2870" y="498"/>
                  </a:lnTo>
                  <a:lnTo>
                    <a:pt x="2870" y="498"/>
                  </a:lnTo>
                  <a:lnTo>
                    <a:pt x="3308" y="474"/>
                  </a:lnTo>
                  <a:lnTo>
                    <a:pt x="3308" y="474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82" name="ID_288">
              <a:extLst>
                <a:ext uri="{FF2B5EF4-FFF2-40B4-BE49-F238E27FC236}">
                  <a16:creationId xmlns:a16="http://schemas.microsoft.com/office/drawing/2014/main" id="{D8718915-ECB0-4BE6-B4F1-711A029368CD}"/>
                </a:ext>
              </a:extLst>
            </p:cNvPr>
            <p:cNvSpPr/>
            <p:nvPr/>
          </p:nvSpPr>
          <p:spPr>
            <a:xfrm>
              <a:off x="3012096" y="2570637"/>
              <a:ext cx="468" cy="547"/>
            </a:xfrm>
            <a:custGeom>
              <a:avLst/>
              <a:gdLst/>
              <a:ahLst/>
              <a:cxnLst/>
              <a:rect l="0" t="0" r="0" b="0"/>
              <a:pathLst>
                <a:path w="468" h="547">
                  <a:moveTo>
                    <a:pt x="438" y="0"/>
                  </a:moveTo>
                  <a:lnTo>
                    <a:pt x="467" y="522"/>
                  </a:lnTo>
                  <a:lnTo>
                    <a:pt x="467" y="522"/>
                  </a:lnTo>
                  <a:lnTo>
                    <a:pt x="29" y="546"/>
                  </a:lnTo>
                  <a:lnTo>
                    <a:pt x="29" y="54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83" name="ID_289">
              <a:extLst>
                <a:ext uri="{FF2B5EF4-FFF2-40B4-BE49-F238E27FC236}">
                  <a16:creationId xmlns:a16="http://schemas.microsoft.com/office/drawing/2014/main" id="{BAF02BFB-35B3-45CE-A57A-634CAF1AE829}"/>
                </a:ext>
              </a:extLst>
            </p:cNvPr>
            <p:cNvSpPr/>
            <p:nvPr/>
          </p:nvSpPr>
          <p:spPr>
            <a:xfrm>
              <a:off x="3008481" y="2570445"/>
              <a:ext cx="13484" cy="19802"/>
            </a:xfrm>
            <a:custGeom>
              <a:avLst/>
              <a:gdLst/>
              <a:ahLst/>
              <a:cxnLst/>
              <a:rect l="0" t="0" r="0" b="0"/>
              <a:pathLst>
                <a:path w="13484" h="19802">
                  <a:moveTo>
                    <a:pt x="8491" y="997"/>
                  </a:moveTo>
                  <a:lnTo>
                    <a:pt x="8520" y="1520"/>
                  </a:lnTo>
                  <a:lnTo>
                    <a:pt x="8520" y="1520"/>
                  </a:lnTo>
                  <a:lnTo>
                    <a:pt x="13483" y="3867"/>
                  </a:lnTo>
                  <a:lnTo>
                    <a:pt x="13065" y="12272"/>
                  </a:lnTo>
                  <a:lnTo>
                    <a:pt x="13065" y="12272"/>
                  </a:lnTo>
                  <a:lnTo>
                    <a:pt x="13065" y="12272"/>
                  </a:lnTo>
                  <a:lnTo>
                    <a:pt x="13065" y="12272"/>
                  </a:lnTo>
                  <a:lnTo>
                    <a:pt x="9263" y="15100"/>
                  </a:lnTo>
                  <a:lnTo>
                    <a:pt x="9263" y="15100"/>
                  </a:lnTo>
                  <a:lnTo>
                    <a:pt x="8415" y="15670"/>
                  </a:lnTo>
                  <a:lnTo>
                    <a:pt x="8415" y="15670"/>
                  </a:lnTo>
                  <a:lnTo>
                    <a:pt x="11274" y="19704"/>
                  </a:lnTo>
                  <a:lnTo>
                    <a:pt x="11274" y="19704"/>
                  </a:lnTo>
                  <a:lnTo>
                    <a:pt x="9520" y="19801"/>
                  </a:lnTo>
                  <a:lnTo>
                    <a:pt x="9520" y="19801"/>
                  </a:lnTo>
                  <a:lnTo>
                    <a:pt x="9491" y="19278"/>
                  </a:lnTo>
                  <a:lnTo>
                    <a:pt x="9491" y="19278"/>
                  </a:lnTo>
                  <a:lnTo>
                    <a:pt x="8615" y="19326"/>
                  </a:lnTo>
                  <a:lnTo>
                    <a:pt x="8615" y="19326"/>
                  </a:lnTo>
                  <a:lnTo>
                    <a:pt x="8119" y="18306"/>
                  </a:lnTo>
                  <a:lnTo>
                    <a:pt x="8119" y="18306"/>
                  </a:lnTo>
                  <a:lnTo>
                    <a:pt x="7681" y="18330"/>
                  </a:lnTo>
                  <a:lnTo>
                    <a:pt x="7681" y="18330"/>
                  </a:lnTo>
                  <a:lnTo>
                    <a:pt x="6804" y="18377"/>
                  </a:lnTo>
                  <a:lnTo>
                    <a:pt x="6804" y="18377"/>
                  </a:lnTo>
                  <a:lnTo>
                    <a:pt x="6365" y="18401"/>
                  </a:lnTo>
                  <a:lnTo>
                    <a:pt x="6365" y="18401"/>
                  </a:lnTo>
                  <a:lnTo>
                    <a:pt x="5926" y="18425"/>
                  </a:lnTo>
                  <a:lnTo>
                    <a:pt x="5926" y="18425"/>
                  </a:lnTo>
                  <a:lnTo>
                    <a:pt x="4965" y="16906"/>
                  </a:lnTo>
                  <a:lnTo>
                    <a:pt x="4965" y="16906"/>
                  </a:lnTo>
                  <a:lnTo>
                    <a:pt x="4526" y="16930"/>
                  </a:lnTo>
                  <a:lnTo>
                    <a:pt x="4526" y="16930"/>
                  </a:lnTo>
                  <a:lnTo>
                    <a:pt x="4526" y="16930"/>
                  </a:lnTo>
                  <a:lnTo>
                    <a:pt x="4526" y="16930"/>
                  </a:lnTo>
                  <a:lnTo>
                    <a:pt x="3649" y="16978"/>
                  </a:lnTo>
                  <a:lnTo>
                    <a:pt x="3649" y="16978"/>
                  </a:lnTo>
                  <a:lnTo>
                    <a:pt x="3678" y="17500"/>
                  </a:lnTo>
                  <a:lnTo>
                    <a:pt x="3678" y="17500"/>
                  </a:lnTo>
                  <a:lnTo>
                    <a:pt x="2829" y="18070"/>
                  </a:lnTo>
                  <a:lnTo>
                    <a:pt x="2829" y="18070"/>
                  </a:lnTo>
                  <a:lnTo>
                    <a:pt x="1981" y="18640"/>
                  </a:lnTo>
                  <a:lnTo>
                    <a:pt x="1981" y="18640"/>
                  </a:lnTo>
                  <a:lnTo>
                    <a:pt x="2038" y="19685"/>
                  </a:lnTo>
                  <a:lnTo>
                    <a:pt x="2038" y="19685"/>
                  </a:lnTo>
                  <a:lnTo>
                    <a:pt x="2038" y="19685"/>
                  </a:lnTo>
                  <a:lnTo>
                    <a:pt x="2038" y="19685"/>
                  </a:lnTo>
                  <a:lnTo>
                    <a:pt x="0" y="14557"/>
                  </a:lnTo>
                  <a:lnTo>
                    <a:pt x="422" y="6152"/>
                  </a:lnTo>
                  <a:lnTo>
                    <a:pt x="2090" y="4490"/>
                  </a:lnTo>
                  <a:lnTo>
                    <a:pt x="2090" y="4490"/>
                  </a:lnTo>
                  <a:lnTo>
                    <a:pt x="2824" y="1831"/>
                  </a:lnTo>
                  <a:lnTo>
                    <a:pt x="2824" y="1831"/>
                  </a:lnTo>
                  <a:lnTo>
                    <a:pt x="2796" y="1308"/>
                  </a:lnTo>
                  <a:lnTo>
                    <a:pt x="2796" y="1308"/>
                  </a:lnTo>
                  <a:lnTo>
                    <a:pt x="2767" y="786"/>
                  </a:lnTo>
                  <a:lnTo>
                    <a:pt x="2767" y="786"/>
                  </a:lnTo>
                  <a:lnTo>
                    <a:pt x="3644" y="738"/>
                  </a:lnTo>
                  <a:lnTo>
                    <a:pt x="3644" y="738"/>
                  </a:lnTo>
                  <a:lnTo>
                    <a:pt x="4082" y="714"/>
                  </a:lnTo>
                  <a:lnTo>
                    <a:pt x="4082" y="714"/>
                  </a:lnTo>
                  <a:lnTo>
                    <a:pt x="4958" y="666"/>
                  </a:lnTo>
                  <a:lnTo>
                    <a:pt x="4958" y="666"/>
                  </a:lnTo>
                  <a:lnTo>
                    <a:pt x="5834" y="619"/>
                  </a:lnTo>
                  <a:lnTo>
                    <a:pt x="5834" y="619"/>
                  </a:lnTo>
                  <a:lnTo>
                    <a:pt x="5806" y="96"/>
                  </a:lnTo>
                  <a:lnTo>
                    <a:pt x="5806" y="96"/>
                  </a:lnTo>
                  <a:lnTo>
                    <a:pt x="6681" y="48"/>
                  </a:lnTo>
                  <a:lnTo>
                    <a:pt x="6681" y="48"/>
                  </a:lnTo>
                  <a:lnTo>
                    <a:pt x="7558" y="0"/>
                  </a:lnTo>
                  <a:lnTo>
                    <a:pt x="7558" y="0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84" name="ID_290">
              <a:extLst>
                <a:ext uri="{FF2B5EF4-FFF2-40B4-BE49-F238E27FC236}">
                  <a16:creationId xmlns:a16="http://schemas.microsoft.com/office/drawing/2014/main" id="{14A90966-B4A8-47DF-B274-6388C6FCC171}"/>
                </a:ext>
              </a:extLst>
            </p:cNvPr>
            <p:cNvSpPr/>
            <p:nvPr/>
          </p:nvSpPr>
          <p:spPr>
            <a:xfrm>
              <a:off x="3053982" y="2569177"/>
              <a:ext cx="12474" cy="20121"/>
            </a:xfrm>
            <a:custGeom>
              <a:avLst/>
              <a:gdLst/>
              <a:ahLst/>
              <a:cxnLst/>
              <a:rect l="0" t="0" r="0" b="0"/>
              <a:pathLst>
                <a:path w="12474" h="20121">
                  <a:moveTo>
                    <a:pt x="3734" y="0"/>
                  </a:moveTo>
                  <a:lnTo>
                    <a:pt x="3734" y="0"/>
                  </a:lnTo>
                  <a:lnTo>
                    <a:pt x="3734" y="0"/>
                  </a:lnTo>
                  <a:lnTo>
                    <a:pt x="6392" y="374"/>
                  </a:lnTo>
                  <a:lnTo>
                    <a:pt x="6392" y="374"/>
                  </a:lnTo>
                  <a:lnTo>
                    <a:pt x="6830" y="349"/>
                  </a:lnTo>
                  <a:lnTo>
                    <a:pt x="6830" y="349"/>
                  </a:lnTo>
                  <a:lnTo>
                    <a:pt x="7795" y="1866"/>
                  </a:lnTo>
                  <a:lnTo>
                    <a:pt x="7795" y="1866"/>
                  </a:lnTo>
                  <a:lnTo>
                    <a:pt x="8730" y="2861"/>
                  </a:lnTo>
                  <a:lnTo>
                    <a:pt x="8730" y="2861"/>
                  </a:lnTo>
                  <a:lnTo>
                    <a:pt x="9636" y="3334"/>
                  </a:lnTo>
                  <a:lnTo>
                    <a:pt x="9636" y="3334"/>
                  </a:lnTo>
                  <a:lnTo>
                    <a:pt x="11448" y="4279"/>
                  </a:lnTo>
                  <a:lnTo>
                    <a:pt x="11448" y="4279"/>
                  </a:lnTo>
                  <a:lnTo>
                    <a:pt x="11508" y="5323"/>
                  </a:lnTo>
                  <a:lnTo>
                    <a:pt x="11508" y="5323"/>
                  </a:lnTo>
                  <a:lnTo>
                    <a:pt x="11537" y="5845"/>
                  </a:lnTo>
                  <a:lnTo>
                    <a:pt x="11537" y="5845"/>
                  </a:lnTo>
                  <a:lnTo>
                    <a:pt x="12473" y="6840"/>
                  </a:lnTo>
                  <a:lnTo>
                    <a:pt x="12473" y="6840"/>
                  </a:lnTo>
                  <a:lnTo>
                    <a:pt x="12473" y="6840"/>
                  </a:lnTo>
                  <a:lnTo>
                    <a:pt x="12473" y="6840"/>
                  </a:lnTo>
                  <a:lnTo>
                    <a:pt x="10750" y="7462"/>
                  </a:lnTo>
                  <a:lnTo>
                    <a:pt x="10750" y="7462"/>
                  </a:lnTo>
                  <a:lnTo>
                    <a:pt x="10868" y="9551"/>
                  </a:lnTo>
                  <a:lnTo>
                    <a:pt x="10868" y="9551"/>
                  </a:lnTo>
                  <a:lnTo>
                    <a:pt x="10519" y="11143"/>
                  </a:lnTo>
                  <a:lnTo>
                    <a:pt x="10519" y="11143"/>
                  </a:lnTo>
                  <a:lnTo>
                    <a:pt x="10578" y="12187"/>
                  </a:lnTo>
                  <a:lnTo>
                    <a:pt x="10578" y="12187"/>
                  </a:lnTo>
                  <a:lnTo>
                    <a:pt x="12101" y="15768"/>
                  </a:lnTo>
                  <a:lnTo>
                    <a:pt x="12101" y="15768"/>
                  </a:lnTo>
                  <a:lnTo>
                    <a:pt x="11253" y="16340"/>
                  </a:lnTo>
                  <a:lnTo>
                    <a:pt x="11253" y="16340"/>
                  </a:lnTo>
                  <a:lnTo>
                    <a:pt x="10963" y="18976"/>
                  </a:lnTo>
                  <a:lnTo>
                    <a:pt x="10963" y="18976"/>
                  </a:lnTo>
                  <a:lnTo>
                    <a:pt x="9707" y="20095"/>
                  </a:lnTo>
                  <a:lnTo>
                    <a:pt x="9707" y="20095"/>
                  </a:lnTo>
                  <a:lnTo>
                    <a:pt x="9269" y="20120"/>
                  </a:lnTo>
                  <a:lnTo>
                    <a:pt x="9269" y="20120"/>
                  </a:lnTo>
                  <a:lnTo>
                    <a:pt x="9240" y="19598"/>
                  </a:lnTo>
                  <a:lnTo>
                    <a:pt x="9240" y="19598"/>
                  </a:lnTo>
                  <a:lnTo>
                    <a:pt x="8712" y="18056"/>
                  </a:lnTo>
                  <a:lnTo>
                    <a:pt x="8712" y="18056"/>
                  </a:lnTo>
                  <a:lnTo>
                    <a:pt x="8653" y="17012"/>
                  </a:lnTo>
                  <a:lnTo>
                    <a:pt x="8653" y="17012"/>
                  </a:lnTo>
                  <a:lnTo>
                    <a:pt x="8594" y="15967"/>
                  </a:lnTo>
                  <a:lnTo>
                    <a:pt x="8594" y="15967"/>
                  </a:lnTo>
                  <a:lnTo>
                    <a:pt x="8564" y="15445"/>
                  </a:lnTo>
                  <a:lnTo>
                    <a:pt x="8564" y="15445"/>
                  </a:lnTo>
                  <a:lnTo>
                    <a:pt x="8505" y="14400"/>
                  </a:lnTo>
                  <a:lnTo>
                    <a:pt x="8505" y="14400"/>
                  </a:lnTo>
                  <a:lnTo>
                    <a:pt x="7687" y="15494"/>
                  </a:lnTo>
                  <a:lnTo>
                    <a:pt x="7687" y="15494"/>
                  </a:lnTo>
                  <a:lnTo>
                    <a:pt x="6431" y="16613"/>
                  </a:lnTo>
                  <a:lnTo>
                    <a:pt x="6431" y="16613"/>
                  </a:lnTo>
                  <a:lnTo>
                    <a:pt x="6520" y="18180"/>
                  </a:lnTo>
                  <a:lnTo>
                    <a:pt x="6520" y="18180"/>
                  </a:lnTo>
                  <a:lnTo>
                    <a:pt x="5643" y="18230"/>
                  </a:lnTo>
                  <a:lnTo>
                    <a:pt x="5643" y="18230"/>
                  </a:lnTo>
                  <a:lnTo>
                    <a:pt x="4766" y="18279"/>
                  </a:lnTo>
                  <a:lnTo>
                    <a:pt x="4766" y="18279"/>
                  </a:lnTo>
                  <a:lnTo>
                    <a:pt x="4766" y="18279"/>
                  </a:lnTo>
                  <a:lnTo>
                    <a:pt x="4766" y="18279"/>
                  </a:lnTo>
                  <a:lnTo>
                    <a:pt x="3889" y="18329"/>
                  </a:lnTo>
                  <a:lnTo>
                    <a:pt x="3889" y="18329"/>
                  </a:lnTo>
                  <a:lnTo>
                    <a:pt x="3831" y="17284"/>
                  </a:lnTo>
                  <a:lnTo>
                    <a:pt x="3831" y="17284"/>
                  </a:lnTo>
                  <a:lnTo>
                    <a:pt x="3772" y="16240"/>
                  </a:lnTo>
                  <a:lnTo>
                    <a:pt x="3772" y="16240"/>
                  </a:lnTo>
                  <a:lnTo>
                    <a:pt x="0" y="11737"/>
                  </a:lnTo>
                  <a:lnTo>
                    <a:pt x="203" y="7534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85" name="ID_291">
              <a:extLst>
                <a:ext uri="{FF2B5EF4-FFF2-40B4-BE49-F238E27FC236}">
                  <a16:creationId xmlns:a16="http://schemas.microsoft.com/office/drawing/2014/main" id="{8ADCFE09-5712-46DE-A6E4-715AF61ABCBE}"/>
                </a:ext>
              </a:extLst>
            </p:cNvPr>
            <p:cNvSpPr/>
            <p:nvPr/>
          </p:nvSpPr>
          <p:spPr>
            <a:xfrm>
              <a:off x="3020478" y="2568968"/>
              <a:ext cx="3914" cy="2805"/>
            </a:xfrm>
            <a:custGeom>
              <a:avLst/>
              <a:gdLst/>
              <a:ahLst/>
              <a:cxnLst/>
              <a:rect l="0" t="0" r="0" b="0"/>
              <a:pathLst>
                <a:path w="3914" h="2805">
                  <a:moveTo>
                    <a:pt x="3913" y="1543"/>
                  </a:moveTo>
                  <a:lnTo>
                    <a:pt x="28" y="2804"/>
                  </a:lnTo>
                  <a:lnTo>
                    <a:pt x="28" y="2804"/>
                  </a:lnTo>
                  <a:lnTo>
                    <a:pt x="0" y="2282"/>
                  </a:lnTo>
                  <a:lnTo>
                    <a:pt x="0" y="2282"/>
                  </a:lnTo>
                  <a:lnTo>
                    <a:pt x="409" y="1736"/>
                  </a:lnTo>
                  <a:lnTo>
                    <a:pt x="409" y="1736"/>
                  </a:lnTo>
                  <a:lnTo>
                    <a:pt x="1256" y="1165"/>
                  </a:lnTo>
                  <a:lnTo>
                    <a:pt x="1256" y="1165"/>
                  </a:lnTo>
                  <a:lnTo>
                    <a:pt x="2075" y="73"/>
                  </a:lnTo>
                  <a:lnTo>
                    <a:pt x="2075" y="73"/>
                  </a:lnTo>
                  <a:lnTo>
                    <a:pt x="3389" y="0"/>
                  </a:lnTo>
                  <a:lnTo>
                    <a:pt x="3389" y="0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86" name="ID_292">
              <a:extLst>
                <a:ext uri="{FF2B5EF4-FFF2-40B4-BE49-F238E27FC236}">
                  <a16:creationId xmlns:a16="http://schemas.microsoft.com/office/drawing/2014/main" id="{68A78D92-C703-4397-AC41-8A03233BAB4A}"/>
                </a:ext>
              </a:extLst>
            </p:cNvPr>
            <p:cNvSpPr/>
            <p:nvPr/>
          </p:nvSpPr>
          <p:spPr>
            <a:xfrm>
              <a:off x="3015162" y="2568831"/>
              <a:ext cx="1697" cy="1663"/>
            </a:xfrm>
            <a:custGeom>
              <a:avLst/>
              <a:gdLst/>
              <a:ahLst/>
              <a:cxnLst/>
              <a:rect l="0" t="0" r="0" b="0"/>
              <a:pathLst>
                <a:path w="1697" h="1663">
                  <a:moveTo>
                    <a:pt x="877" y="1614"/>
                  </a:moveTo>
                  <a:lnTo>
                    <a:pt x="0" y="1662"/>
                  </a:lnTo>
                  <a:lnTo>
                    <a:pt x="0" y="1662"/>
                  </a:lnTo>
                  <a:lnTo>
                    <a:pt x="0" y="1662"/>
                  </a:lnTo>
                  <a:lnTo>
                    <a:pt x="0" y="1662"/>
                  </a:lnTo>
                  <a:lnTo>
                    <a:pt x="820" y="570"/>
                  </a:lnTo>
                  <a:lnTo>
                    <a:pt x="820" y="570"/>
                  </a:lnTo>
                  <a:lnTo>
                    <a:pt x="1696" y="522"/>
                  </a:lnTo>
                  <a:lnTo>
                    <a:pt x="1696" y="522"/>
                  </a:lnTo>
                  <a:lnTo>
                    <a:pt x="1668" y="0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87" name="ID_293">
              <a:extLst>
                <a:ext uri="{FF2B5EF4-FFF2-40B4-BE49-F238E27FC236}">
                  <a16:creationId xmlns:a16="http://schemas.microsoft.com/office/drawing/2014/main" id="{2B17FD05-BE92-45C1-AD0C-9D0A385800FB}"/>
                </a:ext>
              </a:extLst>
            </p:cNvPr>
            <p:cNvSpPr/>
            <p:nvPr/>
          </p:nvSpPr>
          <p:spPr>
            <a:xfrm>
              <a:off x="3042850" y="2567083"/>
              <a:ext cx="5521" cy="8628"/>
            </a:xfrm>
            <a:custGeom>
              <a:avLst/>
              <a:gdLst/>
              <a:ahLst/>
              <a:cxnLst/>
              <a:rect l="0" t="0" r="0" b="0"/>
              <a:pathLst>
                <a:path w="5521" h="8628">
                  <a:moveTo>
                    <a:pt x="2863" y="7484"/>
                  </a:moveTo>
                  <a:lnTo>
                    <a:pt x="1986" y="7533"/>
                  </a:lnTo>
                  <a:lnTo>
                    <a:pt x="1986" y="7533"/>
                  </a:lnTo>
                  <a:lnTo>
                    <a:pt x="1606" y="8602"/>
                  </a:lnTo>
                  <a:lnTo>
                    <a:pt x="1606" y="8602"/>
                  </a:lnTo>
                  <a:lnTo>
                    <a:pt x="1168" y="8627"/>
                  </a:lnTo>
                  <a:lnTo>
                    <a:pt x="1168" y="8627"/>
                  </a:lnTo>
                  <a:lnTo>
                    <a:pt x="1110" y="7582"/>
                  </a:lnTo>
                  <a:lnTo>
                    <a:pt x="1110" y="7582"/>
                  </a:lnTo>
                  <a:lnTo>
                    <a:pt x="1080" y="7060"/>
                  </a:lnTo>
                  <a:lnTo>
                    <a:pt x="1080" y="7060"/>
                  </a:lnTo>
                  <a:lnTo>
                    <a:pt x="1051" y="6538"/>
                  </a:lnTo>
                  <a:lnTo>
                    <a:pt x="1051" y="6538"/>
                  </a:lnTo>
                  <a:lnTo>
                    <a:pt x="1022" y="6015"/>
                  </a:lnTo>
                  <a:lnTo>
                    <a:pt x="1022" y="6015"/>
                  </a:lnTo>
                  <a:lnTo>
                    <a:pt x="146" y="6064"/>
                  </a:lnTo>
                  <a:lnTo>
                    <a:pt x="146" y="6064"/>
                  </a:lnTo>
                  <a:lnTo>
                    <a:pt x="58" y="4497"/>
                  </a:lnTo>
                  <a:lnTo>
                    <a:pt x="58" y="4497"/>
                  </a:lnTo>
                  <a:lnTo>
                    <a:pt x="0" y="3453"/>
                  </a:lnTo>
                  <a:lnTo>
                    <a:pt x="0" y="3453"/>
                  </a:lnTo>
                  <a:lnTo>
                    <a:pt x="701" y="270"/>
                  </a:lnTo>
                  <a:lnTo>
                    <a:pt x="5520" y="0"/>
                  </a:lnTo>
                  <a:lnTo>
                    <a:pt x="4615" y="7386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88" name="ID_294">
              <a:extLst>
                <a:ext uri="{FF2B5EF4-FFF2-40B4-BE49-F238E27FC236}">
                  <a16:creationId xmlns:a16="http://schemas.microsoft.com/office/drawing/2014/main" id="{A3EDCF32-0932-4E3B-A18E-308D66CA1C00}"/>
                </a:ext>
              </a:extLst>
            </p:cNvPr>
            <p:cNvSpPr/>
            <p:nvPr/>
          </p:nvSpPr>
          <p:spPr>
            <a:xfrm>
              <a:off x="2966038" y="2569327"/>
              <a:ext cx="2766" cy="5225"/>
            </a:xfrm>
            <a:custGeom>
              <a:avLst/>
              <a:gdLst/>
              <a:ahLst/>
              <a:cxnLst/>
              <a:rect l="0" t="0" r="0" b="0"/>
              <a:pathLst>
                <a:path w="2766" h="5225">
                  <a:moveTo>
                    <a:pt x="2491" y="0"/>
                  </a:moveTo>
                  <a:lnTo>
                    <a:pt x="2765" y="5224"/>
                  </a:lnTo>
                  <a:lnTo>
                    <a:pt x="0" y="2751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89" name="ID_295">
              <a:extLst>
                <a:ext uri="{FF2B5EF4-FFF2-40B4-BE49-F238E27FC236}">
                  <a16:creationId xmlns:a16="http://schemas.microsoft.com/office/drawing/2014/main" id="{3F7C1DAA-1E64-4C7B-BC1E-533A561C6A05}"/>
                </a:ext>
              </a:extLst>
            </p:cNvPr>
            <p:cNvSpPr/>
            <p:nvPr/>
          </p:nvSpPr>
          <p:spPr>
            <a:xfrm>
              <a:off x="3071904" y="2562877"/>
              <a:ext cx="23759" cy="20544"/>
            </a:xfrm>
            <a:custGeom>
              <a:avLst/>
              <a:gdLst/>
              <a:ahLst/>
              <a:cxnLst/>
              <a:rect l="0" t="0" r="0" b="0"/>
              <a:pathLst>
                <a:path w="23759" h="20544">
                  <a:moveTo>
                    <a:pt x="23758" y="8842"/>
                  </a:moveTo>
                  <a:lnTo>
                    <a:pt x="22534" y="10485"/>
                  </a:lnTo>
                  <a:lnTo>
                    <a:pt x="22534" y="10485"/>
                  </a:lnTo>
                  <a:lnTo>
                    <a:pt x="22534" y="10485"/>
                  </a:lnTo>
                  <a:lnTo>
                    <a:pt x="22534" y="10485"/>
                  </a:lnTo>
                  <a:lnTo>
                    <a:pt x="22157" y="11555"/>
                  </a:lnTo>
                  <a:lnTo>
                    <a:pt x="22157" y="11555"/>
                  </a:lnTo>
                  <a:lnTo>
                    <a:pt x="19710" y="14840"/>
                  </a:lnTo>
                  <a:lnTo>
                    <a:pt x="19710" y="14840"/>
                  </a:lnTo>
                  <a:lnTo>
                    <a:pt x="18803" y="14369"/>
                  </a:lnTo>
                  <a:lnTo>
                    <a:pt x="18803" y="14369"/>
                  </a:lnTo>
                  <a:lnTo>
                    <a:pt x="18803" y="14369"/>
                  </a:lnTo>
                  <a:lnTo>
                    <a:pt x="18803" y="14369"/>
                  </a:lnTo>
                  <a:lnTo>
                    <a:pt x="17926" y="14420"/>
                  </a:lnTo>
                  <a:lnTo>
                    <a:pt x="17926" y="14420"/>
                  </a:lnTo>
                  <a:lnTo>
                    <a:pt x="17579" y="16012"/>
                  </a:lnTo>
                  <a:lnTo>
                    <a:pt x="17579" y="16012"/>
                  </a:lnTo>
                  <a:lnTo>
                    <a:pt x="17140" y="16037"/>
                  </a:lnTo>
                  <a:lnTo>
                    <a:pt x="17140" y="16037"/>
                  </a:lnTo>
                  <a:lnTo>
                    <a:pt x="16264" y="16088"/>
                  </a:lnTo>
                  <a:lnTo>
                    <a:pt x="16264" y="16088"/>
                  </a:lnTo>
                  <a:lnTo>
                    <a:pt x="16264" y="16088"/>
                  </a:lnTo>
                  <a:lnTo>
                    <a:pt x="16264" y="16088"/>
                  </a:lnTo>
                  <a:lnTo>
                    <a:pt x="16354" y="17654"/>
                  </a:lnTo>
                  <a:lnTo>
                    <a:pt x="16354" y="17654"/>
                  </a:lnTo>
                  <a:lnTo>
                    <a:pt x="15916" y="17680"/>
                  </a:lnTo>
                  <a:lnTo>
                    <a:pt x="15916" y="17680"/>
                  </a:lnTo>
                  <a:lnTo>
                    <a:pt x="15478" y="17705"/>
                  </a:lnTo>
                  <a:lnTo>
                    <a:pt x="15478" y="17705"/>
                  </a:lnTo>
                  <a:lnTo>
                    <a:pt x="14601" y="17755"/>
                  </a:lnTo>
                  <a:lnTo>
                    <a:pt x="14601" y="17755"/>
                  </a:lnTo>
                  <a:lnTo>
                    <a:pt x="14223" y="18825"/>
                  </a:lnTo>
                  <a:lnTo>
                    <a:pt x="14223" y="18825"/>
                  </a:lnTo>
                  <a:lnTo>
                    <a:pt x="13346" y="18876"/>
                  </a:lnTo>
                  <a:lnTo>
                    <a:pt x="13346" y="18876"/>
                  </a:lnTo>
                  <a:lnTo>
                    <a:pt x="12470" y="18926"/>
                  </a:lnTo>
                  <a:lnTo>
                    <a:pt x="12470" y="18926"/>
                  </a:lnTo>
                  <a:lnTo>
                    <a:pt x="11684" y="20543"/>
                  </a:lnTo>
                  <a:lnTo>
                    <a:pt x="11684" y="20543"/>
                  </a:lnTo>
                  <a:lnTo>
                    <a:pt x="9870" y="19600"/>
                  </a:lnTo>
                  <a:lnTo>
                    <a:pt x="9870" y="19600"/>
                  </a:lnTo>
                  <a:lnTo>
                    <a:pt x="9840" y="19078"/>
                  </a:lnTo>
                  <a:lnTo>
                    <a:pt x="9840" y="19078"/>
                  </a:lnTo>
                  <a:lnTo>
                    <a:pt x="9780" y="18033"/>
                  </a:lnTo>
                  <a:lnTo>
                    <a:pt x="9780" y="18033"/>
                  </a:lnTo>
                  <a:lnTo>
                    <a:pt x="9690" y="16466"/>
                  </a:lnTo>
                  <a:lnTo>
                    <a:pt x="9690" y="16466"/>
                  </a:lnTo>
                  <a:lnTo>
                    <a:pt x="9161" y="14925"/>
                  </a:lnTo>
                  <a:lnTo>
                    <a:pt x="9161" y="14925"/>
                  </a:lnTo>
                  <a:lnTo>
                    <a:pt x="9161" y="14925"/>
                  </a:lnTo>
                  <a:lnTo>
                    <a:pt x="9161" y="14925"/>
                  </a:lnTo>
                  <a:lnTo>
                    <a:pt x="9102" y="13880"/>
                  </a:lnTo>
                  <a:lnTo>
                    <a:pt x="9102" y="13880"/>
                  </a:lnTo>
                  <a:lnTo>
                    <a:pt x="9072" y="13358"/>
                  </a:lnTo>
                  <a:lnTo>
                    <a:pt x="9072" y="13358"/>
                  </a:lnTo>
                  <a:lnTo>
                    <a:pt x="7727" y="12912"/>
                  </a:lnTo>
                  <a:lnTo>
                    <a:pt x="7727" y="12912"/>
                  </a:lnTo>
                  <a:lnTo>
                    <a:pt x="5974" y="13012"/>
                  </a:lnTo>
                  <a:lnTo>
                    <a:pt x="5974" y="13012"/>
                  </a:lnTo>
                  <a:lnTo>
                    <a:pt x="5506" y="12515"/>
                  </a:lnTo>
                  <a:lnTo>
                    <a:pt x="5506" y="12515"/>
                  </a:lnTo>
                  <a:lnTo>
                    <a:pt x="5506" y="12515"/>
                  </a:lnTo>
                  <a:lnTo>
                    <a:pt x="5506" y="12515"/>
                  </a:lnTo>
                  <a:lnTo>
                    <a:pt x="5176" y="6770"/>
                  </a:lnTo>
                  <a:lnTo>
                    <a:pt x="0" y="779"/>
                  </a:lnTo>
                  <a:lnTo>
                    <a:pt x="5027" y="4159"/>
                  </a:lnTo>
                  <a:lnTo>
                    <a:pt x="12384" y="2164"/>
                  </a:lnTo>
                  <a:lnTo>
                    <a:pt x="13577" y="0"/>
                  </a:lnTo>
                  <a:lnTo>
                    <a:pt x="23516" y="4664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90" name="ID_296">
              <a:extLst>
                <a:ext uri="{FF2B5EF4-FFF2-40B4-BE49-F238E27FC236}">
                  <a16:creationId xmlns:a16="http://schemas.microsoft.com/office/drawing/2014/main" id="{7D8451E9-1066-4303-B249-79B6E8061C7A}"/>
                </a:ext>
              </a:extLst>
            </p:cNvPr>
            <p:cNvSpPr/>
            <p:nvPr/>
          </p:nvSpPr>
          <p:spPr>
            <a:xfrm>
              <a:off x="3056575" y="2564526"/>
              <a:ext cx="14314" cy="10348"/>
            </a:xfrm>
            <a:custGeom>
              <a:avLst/>
              <a:gdLst/>
              <a:ahLst/>
              <a:cxnLst/>
              <a:rect l="0" t="0" r="0" b="0"/>
              <a:pathLst>
                <a:path w="14314" h="10348">
                  <a:moveTo>
                    <a:pt x="14283" y="3905"/>
                  </a:moveTo>
                  <a:lnTo>
                    <a:pt x="14313" y="4427"/>
                  </a:lnTo>
                  <a:lnTo>
                    <a:pt x="14313" y="4427"/>
                  </a:lnTo>
                  <a:lnTo>
                    <a:pt x="13934" y="5497"/>
                  </a:lnTo>
                  <a:lnTo>
                    <a:pt x="13934" y="5497"/>
                  </a:lnTo>
                  <a:lnTo>
                    <a:pt x="14024" y="7064"/>
                  </a:lnTo>
                  <a:lnTo>
                    <a:pt x="14024" y="7064"/>
                  </a:lnTo>
                  <a:lnTo>
                    <a:pt x="13586" y="7089"/>
                  </a:lnTo>
                  <a:lnTo>
                    <a:pt x="13586" y="7089"/>
                  </a:lnTo>
                  <a:lnTo>
                    <a:pt x="12739" y="7661"/>
                  </a:lnTo>
                  <a:lnTo>
                    <a:pt x="12739" y="7661"/>
                  </a:lnTo>
                  <a:lnTo>
                    <a:pt x="12301" y="7686"/>
                  </a:lnTo>
                  <a:lnTo>
                    <a:pt x="12301" y="7686"/>
                  </a:lnTo>
                  <a:lnTo>
                    <a:pt x="12331" y="8208"/>
                  </a:lnTo>
                  <a:lnTo>
                    <a:pt x="12331" y="8208"/>
                  </a:lnTo>
                  <a:lnTo>
                    <a:pt x="11484" y="8780"/>
                  </a:lnTo>
                  <a:lnTo>
                    <a:pt x="11484" y="8780"/>
                  </a:lnTo>
                  <a:lnTo>
                    <a:pt x="11543" y="9825"/>
                  </a:lnTo>
                  <a:lnTo>
                    <a:pt x="11543" y="9825"/>
                  </a:lnTo>
                  <a:lnTo>
                    <a:pt x="11573" y="10347"/>
                  </a:lnTo>
                  <a:lnTo>
                    <a:pt x="11573" y="10347"/>
                  </a:lnTo>
                  <a:lnTo>
                    <a:pt x="10667" y="9875"/>
                  </a:lnTo>
                  <a:lnTo>
                    <a:pt x="10667" y="9875"/>
                  </a:lnTo>
                  <a:lnTo>
                    <a:pt x="10667" y="9875"/>
                  </a:lnTo>
                  <a:lnTo>
                    <a:pt x="10667" y="9875"/>
                  </a:lnTo>
                  <a:lnTo>
                    <a:pt x="11484" y="8780"/>
                  </a:lnTo>
                  <a:lnTo>
                    <a:pt x="11484" y="8780"/>
                  </a:lnTo>
                  <a:lnTo>
                    <a:pt x="11484" y="8780"/>
                  </a:lnTo>
                  <a:lnTo>
                    <a:pt x="11484" y="8780"/>
                  </a:lnTo>
                  <a:lnTo>
                    <a:pt x="11454" y="8258"/>
                  </a:lnTo>
                  <a:lnTo>
                    <a:pt x="11454" y="8258"/>
                  </a:lnTo>
                  <a:lnTo>
                    <a:pt x="10549" y="7786"/>
                  </a:lnTo>
                  <a:lnTo>
                    <a:pt x="10549" y="7786"/>
                  </a:lnTo>
                  <a:lnTo>
                    <a:pt x="10578" y="8308"/>
                  </a:lnTo>
                  <a:lnTo>
                    <a:pt x="10578" y="8308"/>
                  </a:lnTo>
                  <a:lnTo>
                    <a:pt x="9732" y="8880"/>
                  </a:lnTo>
                  <a:lnTo>
                    <a:pt x="9732" y="8880"/>
                  </a:lnTo>
                  <a:lnTo>
                    <a:pt x="9791" y="9924"/>
                  </a:lnTo>
                  <a:lnTo>
                    <a:pt x="9791" y="9924"/>
                  </a:lnTo>
                  <a:lnTo>
                    <a:pt x="8915" y="9974"/>
                  </a:lnTo>
                  <a:lnTo>
                    <a:pt x="8915" y="9974"/>
                  </a:lnTo>
                  <a:lnTo>
                    <a:pt x="8855" y="8930"/>
                  </a:lnTo>
                  <a:lnTo>
                    <a:pt x="8855" y="8930"/>
                  </a:lnTo>
                  <a:lnTo>
                    <a:pt x="7043" y="7985"/>
                  </a:lnTo>
                  <a:lnTo>
                    <a:pt x="7043" y="7985"/>
                  </a:lnTo>
                  <a:lnTo>
                    <a:pt x="6137" y="7512"/>
                  </a:lnTo>
                  <a:lnTo>
                    <a:pt x="6137" y="7512"/>
                  </a:lnTo>
                  <a:lnTo>
                    <a:pt x="5202" y="6517"/>
                  </a:lnTo>
                  <a:lnTo>
                    <a:pt x="5202" y="6517"/>
                  </a:lnTo>
                  <a:lnTo>
                    <a:pt x="4237" y="5000"/>
                  </a:lnTo>
                  <a:lnTo>
                    <a:pt x="4237" y="5000"/>
                  </a:lnTo>
                  <a:lnTo>
                    <a:pt x="3799" y="5025"/>
                  </a:lnTo>
                  <a:lnTo>
                    <a:pt x="3799" y="5025"/>
                  </a:lnTo>
                  <a:lnTo>
                    <a:pt x="1141" y="4651"/>
                  </a:lnTo>
                  <a:lnTo>
                    <a:pt x="1141" y="4651"/>
                  </a:lnTo>
                  <a:lnTo>
                    <a:pt x="1141" y="4651"/>
                  </a:lnTo>
                  <a:lnTo>
                    <a:pt x="1141" y="4651"/>
                  </a:lnTo>
                  <a:lnTo>
                    <a:pt x="0" y="0"/>
                  </a:lnTo>
                  <a:lnTo>
                    <a:pt x="11944" y="1419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91" name="ID_297">
              <a:extLst>
                <a:ext uri="{FF2B5EF4-FFF2-40B4-BE49-F238E27FC236}">
                  <a16:creationId xmlns:a16="http://schemas.microsoft.com/office/drawing/2014/main" id="{588513C7-7950-46E8-BBB4-846000A04F27}"/>
                </a:ext>
              </a:extLst>
            </p:cNvPr>
            <p:cNvSpPr/>
            <p:nvPr/>
          </p:nvSpPr>
          <p:spPr>
            <a:xfrm>
              <a:off x="3056427" y="2555375"/>
              <a:ext cx="12293" cy="9576"/>
            </a:xfrm>
            <a:custGeom>
              <a:avLst/>
              <a:gdLst/>
              <a:ahLst/>
              <a:cxnLst/>
              <a:rect l="0" t="0" r="0" b="0"/>
              <a:pathLst>
                <a:path w="12293" h="9576">
                  <a:moveTo>
                    <a:pt x="4462" y="0"/>
                  </a:moveTo>
                  <a:lnTo>
                    <a:pt x="5019" y="2064"/>
                  </a:lnTo>
                  <a:lnTo>
                    <a:pt x="5019" y="2064"/>
                  </a:lnTo>
                  <a:lnTo>
                    <a:pt x="4640" y="3134"/>
                  </a:lnTo>
                  <a:lnTo>
                    <a:pt x="4640" y="3134"/>
                  </a:lnTo>
                  <a:lnTo>
                    <a:pt x="4699" y="4178"/>
                  </a:lnTo>
                  <a:lnTo>
                    <a:pt x="4699" y="4178"/>
                  </a:lnTo>
                  <a:lnTo>
                    <a:pt x="4699" y="4178"/>
                  </a:lnTo>
                  <a:lnTo>
                    <a:pt x="4699" y="4178"/>
                  </a:lnTo>
                  <a:lnTo>
                    <a:pt x="5137" y="4153"/>
                  </a:lnTo>
                  <a:lnTo>
                    <a:pt x="5137" y="4153"/>
                  </a:lnTo>
                  <a:lnTo>
                    <a:pt x="5605" y="4651"/>
                  </a:lnTo>
                  <a:lnTo>
                    <a:pt x="5605" y="4651"/>
                  </a:lnTo>
                  <a:lnTo>
                    <a:pt x="6480" y="4601"/>
                  </a:lnTo>
                  <a:lnTo>
                    <a:pt x="6480" y="4601"/>
                  </a:lnTo>
                  <a:lnTo>
                    <a:pt x="6948" y="5099"/>
                  </a:lnTo>
                  <a:lnTo>
                    <a:pt x="6948" y="5099"/>
                  </a:lnTo>
                  <a:lnTo>
                    <a:pt x="7415" y="5596"/>
                  </a:lnTo>
                  <a:lnTo>
                    <a:pt x="7415" y="5596"/>
                  </a:lnTo>
                  <a:lnTo>
                    <a:pt x="8321" y="6069"/>
                  </a:lnTo>
                  <a:lnTo>
                    <a:pt x="8321" y="6069"/>
                  </a:lnTo>
                  <a:lnTo>
                    <a:pt x="8321" y="6069"/>
                  </a:lnTo>
                  <a:lnTo>
                    <a:pt x="8321" y="6069"/>
                  </a:lnTo>
                  <a:lnTo>
                    <a:pt x="9167" y="5497"/>
                  </a:lnTo>
                  <a:lnTo>
                    <a:pt x="9167" y="5497"/>
                  </a:lnTo>
                  <a:lnTo>
                    <a:pt x="9108" y="4452"/>
                  </a:lnTo>
                  <a:lnTo>
                    <a:pt x="9108" y="4452"/>
                  </a:lnTo>
                  <a:lnTo>
                    <a:pt x="10073" y="5969"/>
                  </a:lnTo>
                  <a:lnTo>
                    <a:pt x="10073" y="5969"/>
                  </a:lnTo>
                  <a:lnTo>
                    <a:pt x="12292" y="6367"/>
                  </a:lnTo>
                  <a:lnTo>
                    <a:pt x="12292" y="6367"/>
                  </a:lnTo>
                  <a:lnTo>
                    <a:pt x="11156" y="9575"/>
                  </a:lnTo>
                  <a:lnTo>
                    <a:pt x="0" y="6540"/>
                  </a:lnTo>
                  <a:lnTo>
                    <a:pt x="522" y="223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92" name="ID_298">
              <a:extLst>
                <a:ext uri="{FF2B5EF4-FFF2-40B4-BE49-F238E27FC236}">
                  <a16:creationId xmlns:a16="http://schemas.microsoft.com/office/drawing/2014/main" id="{7F626A77-43BE-4856-9466-5D175787AB57}"/>
                </a:ext>
              </a:extLst>
            </p:cNvPr>
            <p:cNvSpPr/>
            <p:nvPr/>
          </p:nvSpPr>
          <p:spPr>
            <a:xfrm>
              <a:off x="3060830" y="2551147"/>
              <a:ext cx="699" cy="3184"/>
            </a:xfrm>
            <a:custGeom>
              <a:avLst/>
              <a:gdLst/>
              <a:ahLst/>
              <a:cxnLst/>
              <a:rect l="0" t="0" r="0" b="0"/>
              <a:pathLst>
                <a:path w="699" h="3184">
                  <a:moveTo>
                    <a:pt x="408" y="2636"/>
                  </a:moveTo>
                  <a:lnTo>
                    <a:pt x="0" y="3183"/>
                  </a:lnTo>
                  <a:lnTo>
                    <a:pt x="0" y="3183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93" name="ID_299">
              <a:extLst>
                <a:ext uri="{FF2B5EF4-FFF2-40B4-BE49-F238E27FC236}">
                  <a16:creationId xmlns:a16="http://schemas.microsoft.com/office/drawing/2014/main" id="{73014762-C51D-4950-BCF3-5A1C91527210}"/>
                </a:ext>
              </a:extLst>
            </p:cNvPr>
            <p:cNvSpPr/>
            <p:nvPr/>
          </p:nvSpPr>
          <p:spPr>
            <a:xfrm>
              <a:off x="3042763" y="2549374"/>
              <a:ext cx="12259" cy="12911"/>
            </a:xfrm>
            <a:custGeom>
              <a:avLst/>
              <a:gdLst/>
              <a:ahLst/>
              <a:cxnLst/>
              <a:rect l="0" t="0" r="0" b="0"/>
              <a:pathLst>
                <a:path w="12259" h="12911">
                  <a:moveTo>
                    <a:pt x="3736" y="0"/>
                  </a:moveTo>
                  <a:lnTo>
                    <a:pt x="12258" y="3189"/>
                  </a:lnTo>
                  <a:lnTo>
                    <a:pt x="7095" y="12910"/>
                  </a:lnTo>
                  <a:lnTo>
                    <a:pt x="4350" y="10969"/>
                  </a:lnTo>
                  <a:lnTo>
                    <a:pt x="438" y="11712"/>
                  </a:lnTo>
                  <a:lnTo>
                    <a:pt x="0" y="3877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94" name="ID_300">
              <a:extLst>
                <a:ext uri="{FF2B5EF4-FFF2-40B4-BE49-F238E27FC236}">
                  <a16:creationId xmlns:a16="http://schemas.microsoft.com/office/drawing/2014/main" id="{BAB2BBC9-890E-48E3-9BA2-E03B36C20E7E}"/>
                </a:ext>
              </a:extLst>
            </p:cNvPr>
            <p:cNvSpPr/>
            <p:nvPr/>
          </p:nvSpPr>
          <p:spPr>
            <a:xfrm>
              <a:off x="2955797" y="2552042"/>
              <a:ext cx="13659" cy="20472"/>
            </a:xfrm>
            <a:custGeom>
              <a:avLst/>
              <a:gdLst/>
              <a:ahLst/>
              <a:cxnLst/>
              <a:rect l="0" t="0" r="0" b="0"/>
              <a:pathLst>
                <a:path w="13659" h="20472">
                  <a:moveTo>
                    <a:pt x="12700" y="0"/>
                  </a:moveTo>
                  <a:lnTo>
                    <a:pt x="13658" y="1521"/>
                  </a:lnTo>
                  <a:lnTo>
                    <a:pt x="6078" y="16063"/>
                  </a:lnTo>
                  <a:lnTo>
                    <a:pt x="1915" y="20471"/>
                  </a:lnTo>
                  <a:lnTo>
                    <a:pt x="0" y="17428"/>
                  </a:lnTo>
                  <a:lnTo>
                    <a:pt x="3753" y="5184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95" name="ID_301">
              <a:extLst>
                <a:ext uri="{FF2B5EF4-FFF2-40B4-BE49-F238E27FC236}">
                  <a16:creationId xmlns:a16="http://schemas.microsoft.com/office/drawing/2014/main" id="{90001213-A91D-446B-802F-A0BD8C30DA15}"/>
                </a:ext>
              </a:extLst>
            </p:cNvPr>
            <p:cNvSpPr/>
            <p:nvPr/>
          </p:nvSpPr>
          <p:spPr>
            <a:xfrm>
              <a:off x="3060830" y="2546621"/>
              <a:ext cx="23338" cy="18849"/>
            </a:xfrm>
            <a:custGeom>
              <a:avLst/>
              <a:gdLst/>
              <a:ahLst/>
              <a:cxnLst/>
              <a:rect l="0" t="0" r="0" b="0"/>
              <a:pathLst>
                <a:path w="23338" h="18849">
                  <a:moveTo>
                    <a:pt x="18087" y="1438"/>
                  </a:moveTo>
                  <a:lnTo>
                    <a:pt x="22494" y="1708"/>
                  </a:lnTo>
                  <a:lnTo>
                    <a:pt x="23337" y="16331"/>
                  </a:lnTo>
                  <a:lnTo>
                    <a:pt x="16011" y="18848"/>
                  </a:lnTo>
                  <a:lnTo>
                    <a:pt x="11393" y="14921"/>
                  </a:lnTo>
                  <a:lnTo>
                    <a:pt x="7889" y="15121"/>
                  </a:lnTo>
                  <a:lnTo>
                    <a:pt x="7889" y="15121"/>
                  </a:lnTo>
                  <a:lnTo>
                    <a:pt x="5670" y="14723"/>
                  </a:lnTo>
                  <a:lnTo>
                    <a:pt x="5670" y="14723"/>
                  </a:lnTo>
                  <a:lnTo>
                    <a:pt x="4705" y="13206"/>
                  </a:lnTo>
                  <a:lnTo>
                    <a:pt x="4705" y="13206"/>
                  </a:lnTo>
                  <a:lnTo>
                    <a:pt x="4764" y="14251"/>
                  </a:lnTo>
                  <a:lnTo>
                    <a:pt x="4764" y="14251"/>
                  </a:lnTo>
                  <a:lnTo>
                    <a:pt x="3918" y="14823"/>
                  </a:lnTo>
                  <a:lnTo>
                    <a:pt x="3918" y="14823"/>
                  </a:lnTo>
                  <a:lnTo>
                    <a:pt x="3918" y="14823"/>
                  </a:lnTo>
                  <a:lnTo>
                    <a:pt x="3918" y="14823"/>
                  </a:lnTo>
                  <a:lnTo>
                    <a:pt x="3012" y="14350"/>
                  </a:lnTo>
                  <a:lnTo>
                    <a:pt x="3012" y="14350"/>
                  </a:lnTo>
                  <a:lnTo>
                    <a:pt x="2545" y="13853"/>
                  </a:lnTo>
                  <a:lnTo>
                    <a:pt x="2545" y="13853"/>
                  </a:lnTo>
                  <a:lnTo>
                    <a:pt x="2077" y="13355"/>
                  </a:lnTo>
                  <a:lnTo>
                    <a:pt x="2077" y="13355"/>
                  </a:lnTo>
                  <a:lnTo>
                    <a:pt x="1202" y="13405"/>
                  </a:lnTo>
                  <a:lnTo>
                    <a:pt x="1202" y="13405"/>
                  </a:lnTo>
                  <a:lnTo>
                    <a:pt x="734" y="12907"/>
                  </a:lnTo>
                  <a:lnTo>
                    <a:pt x="734" y="12907"/>
                  </a:lnTo>
                  <a:lnTo>
                    <a:pt x="296" y="12932"/>
                  </a:lnTo>
                  <a:lnTo>
                    <a:pt x="296" y="12932"/>
                  </a:lnTo>
                  <a:lnTo>
                    <a:pt x="237" y="11888"/>
                  </a:lnTo>
                  <a:lnTo>
                    <a:pt x="237" y="11888"/>
                  </a:lnTo>
                  <a:lnTo>
                    <a:pt x="616" y="10818"/>
                  </a:lnTo>
                  <a:lnTo>
                    <a:pt x="616" y="10818"/>
                  </a:lnTo>
                  <a:lnTo>
                    <a:pt x="59" y="8754"/>
                  </a:lnTo>
                  <a:lnTo>
                    <a:pt x="59" y="8754"/>
                  </a:lnTo>
                  <a:lnTo>
                    <a:pt x="0" y="7709"/>
                  </a:lnTo>
                  <a:lnTo>
                    <a:pt x="0" y="7709"/>
                  </a:lnTo>
                  <a:lnTo>
                    <a:pt x="408" y="7162"/>
                  </a:lnTo>
                  <a:lnTo>
                    <a:pt x="408" y="7162"/>
                  </a:lnTo>
                  <a:lnTo>
                    <a:pt x="698" y="4526"/>
                  </a:lnTo>
                  <a:lnTo>
                    <a:pt x="698" y="4526"/>
                  </a:lnTo>
                  <a:lnTo>
                    <a:pt x="6588" y="0"/>
                  </a:lnTo>
                  <a:lnTo>
                    <a:pt x="7961" y="969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96" name="ID_302">
              <a:extLst>
                <a:ext uri="{FF2B5EF4-FFF2-40B4-BE49-F238E27FC236}">
                  <a16:creationId xmlns:a16="http://schemas.microsoft.com/office/drawing/2014/main" id="{5AA22233-2848-45AC-8684-D92EF8CAE06B}"/>
                </a:ext>
              </a:extLst>
            </p:cNvPr>
            <p:cNvSpPr/>
            <p:nvPr/>
          </p:nvSpPr>
          <p:spPr>
            <a:xfrm>
              <a:off x="3061054" y="2542641"/>
              <a:ext cx="5490" cy="5373"/>
            </a:xfrm>
            <a:custGeom>
              <a:avLst/>
              <a:gdLst/>
              <a:ahLst/>
              <a:cxnLst/>
              <a:rect l="0" t="0" r="0" b="0"/>
              <a:pathLst>
                <a:path w="5490" h="5373">
                  <a:moveTo>
                    <a:pt x="875" y="100"/>
                  </a:moveTo>
                  <a:lnTo>
                    <a:pt x="1313" y="75"/>
                  </a:lnTo>
                  <a:lnTo>
                    <a:pt x="1313" y="75"/>
                  </a:lnTo>
                  <a:lnTo>
                    <a:pt x="2626" y="0"/>
                  </a:lnTo>
                  <a:lnTo>
                    <a:pt x="2626" y="0"/>
                  </a:lnTo>
                  <a:lnTo>
                    <a:pt x="3590" y="1517"/>
                  </a:lnTo>
                  <a:lnTo>
                    <a:pt x="3590" y="1517"/>
                  </a:lnTo>
                  <a:lnTo>
                    <a:pt x="3650" y="2562"/>
                  </a:lnTo>
                  <a:lnTo>
                    <a:pt x="3650" y="2562"/>
                  </a:lnTo>
                  <a:lnTo>
                    <a:pt x="4554" y="3035"/>
                  </a:lnTo>
                  <a:lnTo>
                    <a:pt x="4554" y="3035"/>
                  </a:lnTo>
                  <a:lnTo>
                    <a:pt x="5489" y="4029"/>
                  </a:lnTo>
                  <a:lnTo>
                    <a:pt x="5489" y="4029"/>
                  </a:lnTo>
                  <a:lnTo>
                    <a:pt x="296" y="5372"/>
                  </a:lnTo>
                  <a:lnTo>
                    <a:pt x="0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97" name="ID_303">
              <a:extLst>
                <a:ext uri="{FF2B5EF4-FFF2-40B4-BE49-F238E27FC236}">
                  <a16:creationId xmlns:a16="http://schemas.microsoft.com/office/drawing/2014/main" id="{DD6C32E8-E754-48E0-9B00-C4DB33ECFE96}"/>
                </a:ext>
              </a:extLst>
            </p:cNvPr>
            <p:cNvSpPr/>
            <p:nvPr/>
          </p:nvSpPr>
          <p:spPr>
            <a:xfrm>
              <a:off x="3075584" y="2540646"/>
              <a:ext cx="7681" cy="7414"/>
            </a:xfrm>
            <a:custGeom>
              <a:avLst/>
              <a:gdLst/>
              <a:ahLst/>
              <a:cxnLst/>
              <a:rect l="0" t="0" r="0" b="0"/>
              <a:pathLst>
                <a:path w="7681" h="7414">
                  <a:moveTo>
                    <a:pt x="3333" y="7413"/>
                  </a:moveTo>
                  <a:lnTo>
                    <a:pt x="587" y="5474"/>
                  </a:lnTo>
                  <a:lnTo>
                    <a:pt x="587" y="5474"/>
                  </a:lnTo>
                  <a:lnTo>
                    <a:pt x="90" y="4455"/>
                  </a:lnTo>
                  <a:lnTo>
                    <a:pt x="90" y="4455"/>
                  </a:lnTo>
                  <a:lnTo>
                    <a:pt x="60" y="3933"/>
                  </a:lnTo>
                  <a:lnTo>
                    <a:pt x="60" y="3933"/>
                  </a:lnTo>
                  <a:lnTo>
                    <a:pt x="0" y="2888"/>
                  </a:lnTo>
                  <a:lnTo>
                    <a:pt x="0" y="2888"/>
                  </a:lnTo>
                  <a:lnTo>
                    <a:pt x="4784" y="2089"/>
                  </a:lnTo>
                  <a:lnTo>
                    <a:pt x="4784" y="2089"/>
                  </a:lnTo>
                  <a:lnTo>
                    <a:pt x="4723" y="1045"/>
                  </a:lnTo>
                  <a:lnTo>
                    <a:pt x="4723" y="1045"/>
                  </a:lnTo>
                  <a:lnTo>
                    <a:pt x="4723" y="1045"/>
                  </a:lnTo>
                  <a:lnTo>
                    <a:pt x="4723" y="1045"/>
                  </a:lnTo>
                  <a:lnTo>
                    <a:pt x="4664" y="0"/>
                  </a:lnTo>
                  <a:lnTo>
                    <a:pt x="4664" y="0"/>
                  </a:lnTo>
                  <a:lnTo>
                    <a:pt x="7349" y="894"/>
                  </a:lnTo>
                  <a:lnTo>
                    <a:pt x="7680" y="6639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98" name="ID_304">
              <a:extLst>
                <a:ext uri="{FF2B5EF4-FFF2-40B4-BE49-F238E27FC236}">
                  <a16:creationId xmlns:a16="http://schemas.microsoft.com/office/drawing/2014/main" id="{657D9219-53E3-450F-ADBE-04A5B29DD5C4}"/>
                </a:ext>
              </a:extLst>
            </p:cNvPr>
            <p:cNvSpPr/>
            <p:nvPr/>
          </p:nvSpPr>
          <p:spPr>
            <a:xfrm>
              <a:off x="3092862" y="2539531"/>
              <a:ext cx="17061" cy="21807"/>
            </a:xfrm>
            <a:custGeom>
              <a:avLst/>
              <a:gdLst/>
              <a:ahLst/>
              <a:cxnLst/>
              <a:rect l="0" t="0" r="0" b="0"/>
              <a:pathLst>
                <a:path w="17061" h="21807">
                  <a:moveTo>
                    <a:pt x="6698" y="1045"/>
                  </a:moveTo>
                  <a:lnTo>
                    <a:pt x="8010" y="968"/>
                  </a:lnTo>
                  <a:lnTo>
                    <a:pt x="8010" y="968"/>
                  </a:lnTo>
                  <a:lnTo>
                    <a:pt x="8010" y="968"/>
                  </a:lnTo>
                  <a:lnTo>
                    <a:pt x="8010" y="968"/>
                  </a:lnTo>
                  <a:lnTo>
                    <a:pt x="8885" y="917"/>
                  </a:lnTo>
                  <a:lnTo>
                    <a:pt x="8885" y="917"/>
                  </a:lnTo>
                  <a:lnTo>
                    <a:pt x="9760" y="866"/>
                  </a:lnTo>
                  <a:lnTo>
                    <a:pt x="9760" y="866"/>
                  </a:lnTo>
                  <a:lnTo>
                    <a:pt x="15878" y="7844"/>
                  </a:lnTo>
                  <a:lnTo>
                    <a:pt x="17060" y="13014"/>
                  </a:lnTo>
                  <a:lnTo>
                    <a:pt x="14486" y="21550"/>
                  </a:lnTo>
                  <a:lnTo>
                    <a:pt x="10107" y="21806"/>
                  </a:lnTo>
                  <a:lnTo>
                    <a:pt x="5106" y="18954"/>
                  </a:lnTo>
                  <a:lnTo>
                    <a:pt x="7521" y="15145"/>
                  </a:lnTo>
                  <a:lnTo>
                    <a:pt x="3428" y="12763"/>
                  </a:lnTo>
                  <a:lnTo>
                    <a:pt x="3428" y="12763"/>
                  </a:lnTo>
                  <a:lnTo>
                    <a:pt x="1148" y="11324"/>
                  </a:lnTo>
                  <a:lnTo>
                    <a:pt x="1148" y="11324"/>
                  </a:lnTo>
                  <a:lnTo>
                    <a:pt x="1495" y="9732"/>
                  </a:lnTo>
                  <a:lnTo>
                    <a:pt x="1495" y="9732"/>
                  </a:lnTo>
                  <a:lnTo>
                    <a:pt x="91" y="8241"/>
                  </a:lnTo>
                  <a:lnTo>
                    <a:pt x="91" y="8241"/>
                  </a:lnTo>
                  <a:lnTo>
                    <a:pt x="61" y="7719"/>
                  </a:lnTo>
                  <a:lnTo>
                    <a:pt x="61" y="7719"/>
                  </a:lnTo>
                  <a:lnTo>
                    <a:pt x="0" y="6675"/>
                  </a:lnTo>
                  <a:lnTo>
                    <a:pt x="0" y="6675"/>
                  </a:lnTo>
                  <a:lnTo>
                    <a:pt x="815" y="5579"/>
                  </a:lnTo>
                  <a:lnTo>
                    <a:pt x="815" y="5579"/>
                  </a:lnTo>
                  <a:lnTo>
                    <a:pt x="1192" y="4509"/>
                  </a:lnTo>
                  <a:lnTo>
                    <a:pt x="1192" y="4509"/>
                  </a:lnTo>
                  <a:lnTo>
                    <a:pt x="1568" y="3439"/>
                  </a:lnTo>
                  <a:lnTo>
                    <a:pt x="1568" y="3439"/>
                  </a:lnTo>
                  <a:lnTo>
                    <a:pt x="1538" y="2917"/>
                  </a:lnTo>
                  <a:lnTo>
                    <a:pt x="1538" y="2917"/>
                  </a:lnTo>
                  <a:lnTo>
                    <a:pt x="2383" y="2344"/>
                  </a:lnTo>
                  <a:lnTo>
                    <a:pt x="2383" y="2344"/>
                  </a:lnTo>
                  <a:lnTo>
                    <a:pt x="2322" y="1299"/>
                  </a:lnTo>
                  <a:lnTo>
                    <a:pt x="2322" y="1299"/>
                  </a:lnTo>
                  <a:lnTo>
                    <a:pt x="2760" y="1274"/>
                  </a:lnTo>
                  <a:lnTo>
                    <a:pt x="2760" y="1274"/>
                  </a:lnTo>
                  <a:lnTo>
                    <a:pt x="4012" y="153"/>
                  </a:lnTo>
                  <a:lnTo>
                    <a:pt x="4012" y="153"/>
                  </a:lnTo>
                  <a:lnTo>
                    <a:pt x="4887" y="102"/>
                  </a:lnTo>
                  <a:lnTo>
                    <a:pt x="4887" y="102"/>
                  </a:lnTo>
                  <a:lnTo>
                    <a:pt x="4947" y="1147"/>
                  </a:lnTo>
                  <a:lnTo>
                    <a:pt x="4947" y="1147"/>
                  </a:lnTo>
                  <a:lnTo>
                    <a:pt x="5823" y="1096"/>
                  </a:lnTo>
                  <a:lnTo>
                    <a:pt x="5823" y="1096"/>
                  </a:lnTo>
                  <a:lnTo>
                    <a:pt x="5823" y="1096"/>
                  </a:lnTo>
                  <a:lnTo>
                    <a:pt x="5823" y="1096"/>
                  </a:lnTo>
                  <a:lnTo>
                    <a:pt x="6636" y="0"/>
                  </a:lnTo>
                  <a:lnTo>
                    <a:pt x="6636" y="0"/>
                  </a:lnTo>
                  <a:lnTo>
                    <a:pt x="6698" y="1045"/>
                  </a:lnTo>
                  <a:lnTo>
                    <a:pt x="6698" y="1045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99" name="ID_305">
              <a:extLst>
                <a:ext uri="{FF2B5EF4-FFF2-40B4-BE49-F238E27FC236}">
                  <a16:creationId xmlns:a16="http://schemas.microsoft.com/office/drawing/2014/main" id="{1FDAF71A-CF37-4288-92A4-2555F68D89D1}"/>
                </a:ext>
              </a:extLst>
            </p:cNvPr>
            <p:cNvSpPr/>
            <p:nvPr/>
          </p:nvSpPr>
          <p:spPr>
            <a:xfrm>
              <a:off x="3041304" y="2542854"/>
              <a:ext cx="964" cy="1519"/>
            </a:xfrm>
            <a:custGeom>
              <a:avLst/>
              <a:gdLst/>
              <a:ahLst/>
              <a:cxnLst/>
              <a:rect l="0" t="0" r="0" b="0"/>
              <a:pathLst>
                <a:path w="964" h="1519">
                  <a:moveTo>
                    <a:pt x="963" y="1518"/>
                  </a:moveTo>
                  <a:lnTo>
                    <a:pt x="963" y="1518"/>
                  </a:lnTo>
                  <a:lnTo>
                    <a:pt x="963" y="1518"/>
                  </a:lnTo>
                  <a:lnTo>
                    <a:pt x="58" y="1044"/>
                  </a:lnTo>
                  <a:lnTo>
                    <a:pt x="58" y="10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00" name="ID_306">
              <a:extLst>
                <a:ext uri="{FF2B5EF4-FFF2-40B4-BE49-F238E27FC236}">
                  <a16:creationId xmlns:a16="http://schemas.microsoft.com/office/drawing/2014/main" id="{6F361D62-24AB-4097-9C9A-86F8C53B61D6}"/>
                </a:ext>
              </a:extLst>
            </p:cNvPr>
            <p:cNvSpPr/>
            <p:nvPr/>
          </p:nvSpPr>
          <p:spPr>
            <a:xfrm>
              <a:off x="3064644" y="2540253"/>
              <a:ext cx="7590" cy="6418"/>
            </a:xfrm>
            <a:custGeom>
              <a:avLst/>
              <a:gdLst/>
              <a:ahLst/>
              <a:cxnLst/>
              <a:rect l="0" t="0" r="0" b="0"/>
              <a:pathLst>
                <a:path w="7590" h="6418">
                  <a:moveTo>
                    <a:pt x="4635" y="498"/>
                  </a:moveTo>
                  <a:lnTo>
                    <a:pt x="4635" y="498"/>
                  </a:lnTo>
                  <a:lnTo>
                    <a:pt x="4635" y="498"/>
                  </a:lnTo>
                  <a:lnTo>
                    <a:pt x="5510" y="448"/>
                  </a:lnTo>
                  <a:lnTo>
                    <a:pt x="5510" y="448"/>
                  </a:lnTo>
                  <a:lnTo>
                    <a:pt x="6415" y="920"/>
                  </a:lnTo>
                  <a:lnTo>
                    <a:pt x="6415" y="920"/>
                  </a:lnTo>
                  <a:lnTo>
                    <a:pt x="6475" y="1965"/>
                  </a:lnTo>
                  <a:lnTo>
                    <a:pt x="6475" y="1965"/>
                  </a:lnTo>
                  <a:lnTo>
                    <a:pt x="7350" y="1915"/>
                  </a:lnTo>
                  <a:lnTo>
                    <a:pt x="7350" y="1915"/>
                  </a:lnTo>
                  <a:lnTo>
                    <a:pt x="7379" y="2437"/>
                  </a:lnTo>
                  <a:lnTo>
                    <a:pt x="7379" y="2437"/>
                  </a:lnTo>
                  <a:lnTo>
                    <a:pt x="7499" y="4526"/>
                  </a:lnTo>
                  <a:lnTo>
                    <a:pt x="7499" y="4526"/>
                  </a:lnTo>
                  <a:lnTo>
                    <a:pt x="7589" y="6093"/>
                  </a:lnTo>
                  <a:lnTo>
                    <a:pt x="7589" y="6093"/>
                  </a:lnTo>
                  <a:lnTo>
                    <a:pt x="1899" y="6417"/>
                  </a:lnTo>
                  <a:lnTo>
                    <a:pt x="1899" y="6417"/>
                  </a:lnTo>
                  <a:lnTo>
                    <a:pt x="964" y="5423"/>
                  </a:lnTo>
                  <a:lnTo>
                    <a:pt x="964" y="5423"/>
                  </a:lnTo>
                  <a:lnTo>
                    <a:pt x="60" y="4950"/>
                  </a:lnTo>
                  <a:lnTo>
                    <a:pt x="60" y="4950"/>
                  </a:lnTo>
                  <a:lnTo>
                    <a:pt x="0" y="3905"/>
                  </a:lnTo>
                  <a:lnTo>
                    <a:pt x="0" y="3905"/>
                  </a:lnTo>
                  <a:lnTo>
                    <a:pt x="727" y="1244"/>
                  </a:lnTo>
                  <a:lnTo>
                    <a:pt x="727" y="1244"/>
                  </a:lnTo>
                  <a:lnTo>
                    <a:pt x="697" y="722"/>
                  </a:lnTo>
                  <a:lnTo>
                    <a:pt x="697" y="722"/>
                  </a:lnTo>
                  <a:lnTo>
                    <a:pt x="1661" y="2239"/>
                  </a:lnTo>
                  <a:lnTo>
                    <a:pt x="1661" y="2239"/>
                  </a:lnTo>
                  <a:lnTo>
                    <a:pt x="2536" y="2189"/>
                  </a:lnTo>
                  <a:lnTo>
                    <a:pt x="2536" y="2189"/>
                  </a:lnTo>
                  <a:lnTo>
                    <a:pt x="2477" y="1145"/>
                  </a:lnTo>
                  <a:lnTo>
                    <a:pt x="2477" y="1145"/>
                  </a:lnTo>
                  <a:lnTo>
                    <a:pt x="2855" y="75"/>
                  </a:lnTo>
                  <a:lnTo>
                    <a:pt x="2855" y="75"/>
                  </a:lnTo>
                  <a:lnTo>
                    <a:pt x="3730" y="25"/>
                  </a:lnTo>
                  <a:lnTo>
                    <a:pt x="3730" y="25"/>
                  </a:lnTo>
                  <a:lnTo>
                    <a:pt x="4168" y="0"/>
                  </a:lnTo>
                  <a:lnTo>
                    <a:pt x="4168" y="0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01" name="ID_307">
              <a:extLst>
                <a:ext uri="{FF2B5EF4-FFF2-40B4-BE49-F238E27FC236}">
                  <a16:creationId xmlns:a16="http://schemas.microsoft.com/office/drawing/2014/main" id="{C57AFE8A-B727-4E44-B9D2-2E5E026CB2BB}"/>
                </a:ext>
              </a:extLst>
            </p:cNvPr>
            <p:cNvSpPr/>
            <p:nvPr/>
          </p:nvSpPr>
          <p:spPr>
            <a:xfrm>
              <a:off x="3070124" y="2536619"/>
              <a:ext cx="10245" cy="9728"/>
            </a:xfrm>
            <a:custGeom>
              <a:avLst/>
              <a:gdLst/>
              <a:ahLst/>
              <a:cxnLst/>
              <a:rect l="0" t="0" r="0" b="0"/>
              <a:pathLst>
                <a:path w="10245" h="9728">
                  <a:moveTo>
                    <a:pt x="7349" y="1567"/>
                  </a:moveTo>
                  <a:lnTo>
                    <a:pt x="7439" y="3134"/>
                  </a:lnTo>
                  <a:lnTo>
                    <a:pt x="7439" y="3134"/>
                  </a:lnTo>
                  <a:lnTo>
                    <a:pt x="8343" y="3606"/>
                  </a:lnTo>
                  <a:lnTo>
                    <a:pt x="8343" y="3606"/>
                  </a:lnTo>
                  <a:lnTo>
                    <a:pt x="8781" y="3581"/>
                  </a:lnTo>
                  <a:lnTo>
                    <a:pt x="8781" y="3581"/>
                  </a:lnTo>
                  <a:lnTo>
                    <a:pt x="9249" y="4078"/>
                  </a:lnTo>
                  <a:lnTo>
                    <a:pt x="9249" y="4078"/>
                  </a:lnTo>
                  <a:lnTo>
                    <a:pt x="10183" y="5072"/>
                  </a:lnTo>
                  <a:lnTo>
                    <a:pt x="10183" y="5072"/>
                  </a:lnTo>
                  <a:lnTo>
                    <a:pt x="10183" y="5072"/>
                  </a:lnTo>
                  <a:lnTo>
                    <a:pt x="10183" y="5072"/>
                  </a:lnTo>
                  <a:lnTo>
                    <a:pt x="10244" y="6116"/>
                  </a:lnTo>
                  <a:lnTo>
                    <a:pt x="10244" y="6116"/>
                  </a:lnTo>
                  <a:lnTo>
                    <a:pt x="5460" y="6915"/>
                  </a:lnTo>
                  <a:lnTo>
                    <a:pt x="5460" y="6915"/>
                  </a:lnTo>
                  <a:lnTo>
                    <a:pt x="5520" y="7960"/>
                  </a:lnTo>
                  <a:lnTo>
                    <a:pt x="5520" y="7960"/>
                  </a:lnTo>
                  <a:lnTo>
                    <a:pt x="5550" y="8482"/>
                  </a:lnTo>
                  <a:lnTo>
                    <a:pt x="5550" y="8482"/>
                  </a:lnTo>
                  <a:lnTo>
                    <a:pt x="6047" y="9501"/>
                  </a:lnTo>
                  <a:lnTo>
                    <a:pt x="6047" y="9501"/>
                  </a:lnTo>
                  <a:lnTo>
                    <a:pt x="2109" y="9727"/>
                  </a:lnTo>
                  <a:lnTo>
                    <a:pt x="2109" y="9727"/>
                  </a:lnTo>
                  <a:lnTo>
                    <a:pt x="2019" y="8160"/>
                  </a:lnTo>
                  <a:lnTo>
                    <a:pt x="2019" y="8160"/>
                  </a:lnTo>
                  <a:lnTo>
                    <a:pt x="1899" y="6071"/>
                  </a:lnTo>
                  <a:lnTo>
                    <a:pt x="1899" y="6071"/>
                  </a:lnTo>
                  <a:lnTo>
                    <a:pt x="1870" y="5549"/>
                  </a:lnTo>
                  <a:lnTo>
                    <a:pt x="1870" y="5549"/>
                  </a:lnTo>
                  <a:lnTo>
                    <a:pt x="995" y="5599"/>
                  </a:lnTo>
                  <a:lnTo>
                    <a:pt x="995" y="5599"/>
                  </a:lnTo>
                  <a:lnTo>
                    <a:pt x="935" y="4554"/>
                  </a:lnTo>
                  <a:lnTo>
                    <a:pt x="935" y="4554"/>
                  </a:lnTo>
                  <a:lnTo>
                    <a:pt x="30" y="4082"/>
                  </a:lnTo>
                  <a:lnTo>
                    <a:pt x="30" y="4082"/>
                  </a:lnTo>
                  <a:lnTo>
                    <a:pt x="0" y="3559"/>
                  </a:lnTo>
                  <a:lnTo>
                    <a:pt x="0" y="3559"/>
                  </a:lnTo>
                  <a:lnTo>
                    <a:pt x="1691" y="2415"/>
                  </a:lnTo>
                  <a:lnTo>
                    <a:pt x="1691" y="2415"/>
                  </a:lnTo>
                  <a:lnTo>
                    <a:pt x="1720" y="2937"/>
                  </a:lnTo>
                  <a:lnTo>
                    <a:pt x="1720" y="2937"/>
                  </a:lnTo>
                  <a:lnTo>
                    <a:pt x="2595" y="2887"/>
                  </a:lnTo>
                  <a:lnTo>
                    <a:pt x="2595" y="2887"/>
                  </a:lnTo>
                  <a:lnTo>
                    <a:pt x="2566" y="2365"/>
                  </a:lnTo>
                  <a:lnTo>
                    <a:pt x="2566" y="2365"/>
                  </a:lnTo>
                  <a:lnTo>
                    <a:pt x="2536" y="1843"/>
                  </a:lnTo>
                  <a:lnTo>
                    <a:pt x="2536" y="1843"/>
                  </a:lnTo>
                  <a:lnTo>
                    <a:pt x="2536" y="1843"/>
                  </a:lnTo>
                  <a:lnTo>
                    <a:pt x="2536" y="1843"/>
                  </a:lnTo>
                  <a:lnTo>
                    <a:pt x="3411" y="1793"/>
                  </a:lnTo>
                  <a:lnTo>
                    <a:pt x="3411" y="1793"/>
                  </a:lnTo>
                  <a:lnTo>
                    <a:pt x="3411" y="1793"/>
                  </a:lnTo>
                  <a:lnTo>
                    <a:pt x="3411" y="1793"/>
                  </a:lnTo>
                  <a:lnTo>
                    <a:pt x="4256" y="1220"/>
                  </a:lnTo>
                  <a:lnTo>
                    <a:pt x="4256" y="1220"/>
                  </a:lnTo>
                  <a:lnTo>
                    <a:pt x="4256" y="1220"/>
                  </a:lnTo>
                  <a:lnTo>
                    <a:pt x="4256" y="1220"/>
                  </a:lnTo>
                  <a:lnTo>
                    <a:pt x="6880" y="1070"/>
                  </a:lnTo>
                  <a:lnTo>
                    <a:pt x="6880" y="1070"/>
                  </a:lnTo>
                  <a:lnTo>
                    <a:pt x="7259" y="0"/>
                  </a:lnTo>
                  <a:lnTo>
                    <a:pt x="7259" y="0"/>
                  </a:lnTo>
                  <a:lnTo>
                    <a:pt x="7259" y="0"/>
                  </a:lnTo>
                  <a:lnTo>
                    <a:pt x="7259" y="0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02" name="ID_308">
              <a:extLst>
                <a:ext uri="{FF2B5EF4-FFF2-40B4-BE49-F238E27FC236}">
                  <a16:creationId xmlns:a16="http://schemas.microsoft.com/office/drawing/2014/main" id="{0BBC7BB9-3AA7-431A-AC07-DEDBCD36E600}"/>
                </a:ext>
              </a:extLst>
            </p:cNvPr>
            <p:cNvSpPr/>
            <p:nvPr/>
          </p:nvSpPr>
          <p:spPr>
            <a:xfrm>
              <a:off x="3077322" y="2535273"/>
              <a:ext cx="5251" cy="5425"/>
            </a:xfrm>
            <a:custGeom>
              <a:avLst/>
              <a:gdLst/>
              <a:ahLst/>
              <a:cxnLst/>
              <a:rect l="0" t="0" r="0" b="0"/>
              <a:pathLst>
                <a:path w="5251" h="5425">
                  <a:moveTo>
                    <a:pt x="2926" y="5373"/>
                  </a:moveTo>
                  <a:lnTo>
                    <a:pt x="2051" y="5424"/>
                  </a:lnTo>
                  <a:lnTo>
                    <a:pt x="2051" y="5424"/>
                  </a:lnTo>
                  <a:lnTo>
                    <a:pt x="1583" y="4927"/>
                  </a:lnTo>
                  <a:lnTo>
                    <a:pt x="1583" y="4927"/>
                  </a:lnTo>
                  <a:lnTo>
                    <a:pt x="1145" y="4952"/>
                  </a:lnTo>
                  <a:lnTo>
                    <a:pt x="1145" y="4952"/>
                  </a:lnTo>
                  <a:lnTo>
                    <a:pt x="241" y="4480"/>
                  </a:lnTo>
                  <a:lnTo>
                    <a:pt x="241" y="4480"/>
                  </a:lnTo>
                  <a:lnTo>
                    <a:pt x="151" y="2913"/>
                  </a:lnTo>
                  <a:lnTo>
                    <a:pt x="151" y="2913"/>
                  </a:lnTo>
                  <a:lnTo>
                    <a:pt x="61" y="1346"/>
                  </a:lnTo>
                  <a:lnTo>
                    <a:pt x="61" y="1346"/>
                  </a:lnTo>
                  <a:lnTo>
                    <a:pt x="30" y="824"/>
                  </a:lnTo>
                  <a:lnTo>
                    <a:pt x="30" y="824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1343" y="748"/>
                  </a:lnTo>
                  <a:lnTo>
                    <a:pt x="1343" y="748"/>
                  </a:lnTo>
                  <a:lnTo>
                    <a:pt x="2655" y="673"/>
                  </a:lnTo>
                  <a:lnTo>
                    <a:pt x="2655" y="673"/>
                  </a:lnTo>
                  <a:lnTo>
                    <a:pt x="2625" y="151"/>
                  </a:lnTo>
                  <a:lnTo>
                    <a:pt x="2625" y="151"/>
                  </a:lnTo>
                  <a:lnTo>
                    <a:pt x="3500" y="100"/>
                  </a:lnTo>
                  <a:lnTo>
                    <a:pt x="3500" y="100"/>
                  </a:lnTo>
                  <a:lnTo>
                    <a:pt x="5250" y="0"/>
                  </a:lnTo>
                  <a:lnTo>
                    <a:pt x="5250" y="0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03" name="ID_309">
              <a:extLst>
                <a:ext uri="{FF2B5EF4-FFF2-40B4-BE49-F238E27FC236}">
                  <a16:creationId xmlns:a16="http://schemas.microsoft.com/office/drawing/2014/main" id="{400FFFEB-0879-45F8-90DC-9AAA6E739EEE}"/>
                </a:ext>
              </a:extLst>
            </p:cNvPr>
            <p:cNvSpPr/>
            <p:nvPr/>
          </p:nvSpPr>
          <p:spPr>
            <a:xfrm>
              <a:off x="3060818" y="2532519"/>
              <a:ext cx="11902" cy="10272"/>
            </a:xfrm>
            <a:custGeom>
              <a:avLst/>
              <a:gdLst/>
              <a:ahLst/>
              <a:cxnLst/>
              <a:rect l="0" t="0" r="0" b="0"/>
              <a:pathLst>
                <a:path w="11902" h="10272">
                  <a:moveTo>
                    <a:pt x="6473" y="4153"/>
                  </a:moveTo>
                  <a:lnTo>
                    <a:pt x="7378" y="4626"/>
                  </a:lnTo>
                  <a:lnTo>
                    <a:pt x="7378" y="4626"/>
                  </a:lnTo>
                  <a:lnTo>
                    <a:pt x="8252" y="4576"/>
                  </a:lnTo>
                  <a:lnTo>
                    <a:pt x="8252" y="4576"/>
                  </a:lnTo>
                  <a:lnTo>
                    <a:pt x="8252" y="4576"/>
                  </a:lnTo>
                  <a:lnTo>
                    <a:pt x="8252" y="4576"/>
                  </a:lnTo>
                  <a:lnTo>
                    <a:pt x="9127" y="4526"/>
                  </a:lnTo>
                  <a:lnTo>
                    <a:pt x="9127" y="4526"/>
                  </a:lnTo>
                  <a:lnTo>
                    <a:pt x="9535" y="3979"/>
                  </a:lnTo>
                  <a:lnTo>
                    <a:pt x="9535" y="3979"/>
                  </a:lnTo>
                  <a:lnTo>
                    <a:pt x="9973" y="3954"/>
                  </a:lnTo>
                  <a:lnTo>
                    <a:pt x="9973" y="3954"/>
                  </a:lnTo>
                  <a:lnTo>
                    <a:pt x="10847" y="3904"/>
                  </a:lnTo>
                  <a:lnTo>
                    <a:pt x="10847" y="3904"/>
                  </a:lnTo>
                  <a:lnTo>
                    <a:pt x="10877" y="4426"/>
                  </a:lnTo>
                  <a:lnTo>
                    <a:pt x="10877" y="4426"/>
                  </a:lnTo>
                  <a:lnTo>
                    <a:pt x="10937" y="5470"/>
                  </a:lnTo>
                  <a:lnTo>
                    <a:pt x="10937" y="5470"/>
                  </a:lnTo>
                  <a:lnTo>
                    <a:pt x="11812" y="5420"/>
                  </a:lnTo>
                  <a:lnTo>
                    <a:pt x="11812" y="5420"/>
                  </a:lnTo>
                  <a:lnTo>
                    <a:pt x="11842" y="5943"/>
                  </a:lnTo>
                  <a:lnTo>
                    <a:pt x="11842" y="5943"/>
                  </a:lnTo>
                  <a:lnTo>
                    <a:pt x="11872" y="6465"/>
                  </a:lnTo>
                  <a:lnTo>
                    <a:pt x="11872" y="6465"/>
                  </a:lnTo>
                  <a:lnTo>
                    <a:pt x="11901" y="6987"/>
                  </a:lnTo>
                  <a:lnTo>
                    <a:pt x="11901" y="6987"/>
                  </a:lnTo>
                  <a:lnTo>
                    <a:pt x="11026" y="7037"/>
                  </a:lnTo>
                  <a:lnTo>
                    <a:pt x="11026" y="7037"/>
                  </a:lnTo>
                  <a:lnTo>
                    <a:pt x="10997" y="6515"/>
                  </a:lnTo>
                  <a:lnTo>
                    <a:pt x="10997" y="6515"/>
                  </a:lnTo>
                  <a:lnTo>
                    <a:pt x="9306" y="7659"/>
                  </a:lnTo>
                  <a:lnTo>
                    <a:pt x="9306" y="7659"/>
                  </a:lnTo>
                  <a:lnTo>
                    <a:pt x="8461" y="8232"/>
                  </a:lnTo>
                  <a:lnTo>
                    <a:pt x="8461" y="8232"/>
                  </a:lnTo>
                  <a:lnTo>
                    <a:pt x="8461" y="8232"/>
                  </a:lnTo>
                  <a:lnTo>
                    <a:pt x="8461" y="8232"/>
                  </a:lnTo>
                  <a:lnTo>
                    <a:pt x="7994" y="7734"/>
                  </a:lnTo>
                  <a:lnTo>
                    <a:pt x="7994" y="7734"/>
                  </a:lnTo>
                  <a:lnTo>
                    <a:pt x="7556" y="7759"/>
                  </a:lnTo>
                  <a:lnTo>
                    <a:pt x="7556" y="7759"/>
                  </a:lnTo>
                  <a:lnTo>
                    <a:pt x="6681" y="7809"/>
                  </a:lnTo>
                  <a:lnTo>
                    <a:pt x="6681" y="7809"/>
                  </a:lnTo>
                  <a:lnTo>
                    <a:pt x="6303" y="8879"/>
                  </a:lnTo>
                  <a:lnTo>
                    <a:pt x="6303" y="8879"/>
                  </a:lnTo>
                  <a:lnTo>
                    <a:pt x="6362" y="9923"/>
                  </a:lnTo>
                  <a:lnTo>
                    <a:pt x="6362" y="9923"/>
                  </a:lnTo>
                  <a:lnTo>
                    <a:pt x="5487" y="9973"/>
                  </a:lnTo>
                  <a:lnTo>
                    <a:pt x="5487" y="9973"/>
                  </a:lnTo>
                  <a:lnTo>
                    <a:pt x="4523" y="8456"/>
                  </a:lnTo>
                  <a:lnTo>
                    <a:pt x="4523" y="8456"/>
                  </a:lnTo>
                  <a:lnTo>
                    <a:pt x="4553" y="8978"/>
                  </a:lnTo>
                  <a:lnTo>
                    <a:pt x="4553" y="8978"/>
                  </a:lnTo>
                  <a:lnTo>
                    <a:pt x="2862" y="10122"/>
                  </a:lnTo>
                  <a:lnTo>
                    <a:pt x="2862" y="10122"/>
                  </a:lnTo>
                  <a:lnTo>
                    <a:pt x="1549" y="10197"/>
                  </a:lnTo>
                  <a:lnTo>
                    <a:pt x="1549" y="10197"/>
                  </a:lnTo>
                  <a:lnTo>
                    <a:pt x="1111" y="10222"/>
                  </a:lnTo>
                  <a:lnTo>
                    <a:pt x="1111" y="10222"/>
                  </a:lnTo>
                  <a:lnTo>
                    <a:pt x="236" y="10271"/>
                  </a:lnTo>
                  <a:lnTo>
                    <a:pt x="236" y="10271"/>
                  </a:lnTo>
                  <a:lnTo>
                    <a:pt x="0" y="6093"/>
                  </a:lnTo>
                  <a:lnTo>
                    <a:pt x="5797" y="0"/>
                  </a:lnTo>
                  <a:lnTo>
                    <a:pt x="5797" y="0"/>
                  </a:lnTo>
                  <a:lnTo>
                    <a:pt x="5827" y="522"/>
                  </a:lnTo>
                  <a:lnTo>
                    <a:pt x="5827" y="522"/>
                  </a:lnTo>
                  <a:lnTo>
                    <a:pt x="5886" y="1567"/>
                  </a:lnTo>
                  <a:lnTo>
                    <a:pt x="5886" y="1567"/>
                  </a:lnTo>
                  <a:lnTo>
                    <a:pt x="5917" y="2089"/>
                  </a:lnTo>
                  <a:lnTo>
                    <a:pt x="5917" y="2089"/>
                  </a:lnTo>
                  <a:lnTo>
                    <a:pt x="6383" y="2586"/>
                  </a:lnTo>
                  <a:lnTo>
                    <a:pt x="6383" y="2586"/>
                  </a:lnTo>
                  <a:lnTo>
                    <a:pt x="6413" y="3109"/>
                  </a:lnTo>
                  <a:lnTo>
                    <a:pt x="6413" y="3109"/>
                  </a:lnTo>
                  <a:lnTo>
                    <a:pt x="6443" y="3631"/>
                  </a:lnTo>
                  <a:lnTo>
                    <a:pt x="6443" y="3631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04" name="ID_310">
              <a:extLst>
                <a:ext uri="{FF2B5EF4-FFF2-40B4-BE49-F238E27FC236}">
                  <a16:creationId xmlns:a16="http://schemas.microsoft.com/office/drawing/2014/main" id="{9C0A4AAC-6FA2-4A58-AC06-4ED477C57F39}"/>
                </a:ext>
              </a:extLst>
            </p:cNvPr>
            <p:cNvSpPr/>
            <p:nvPr/>
          </p:nvSpPr>
          <p:spPr>
            <a:xfrm>
              <a:off x="3066615" y="2529583"/>
              <a:ext cx="10769" cy="8880"/>
            </a:xfrm>
            <a:custGeom>
              <a:avLst/>
              <a:gdLst/>
              <a:ahLst/>
              <a:cxnLst/>
              <a:rect l="0" t="0" r="0" b="0"/>
              <a:pathLst>
                <a:path w="10769" h="8880">
                  <a:moveTo>
                    <a:pt x="4663" y="50"/>
                  </a:moveTo>
                  <a:lnTo>
                    <a:pt x="5537" y="0"/>
                  </a:lnTo>
                  <a:lnTo>
                    <a:pt x="5537" y="0"/>
                  </a:lnTo>
                  <a:lnTo>
                    <a:pt x="6442" y="472"/>
                  </a:lnTo>
                  <a:lnTo>
                    <a:pt x="6442" y="472"/>
                  </a:lnTo>
                  <a:lnTo>
                    <a:pt x="7346" y="944"/>
                  </a:lnTo>
                  <a:lnTo>
                    <a:pt x="7346" y="944"/>
                  </a:lnTo>
                  <a:lnTo>
                    <a:pt x="7376" y="1466"/>
                  </a:lnTo>
                  <a:lnTo>
                    <a:pt x="7376" y="1466"/>
                  </a:lnTo>
                  <a:lnTo>
                    <a:pt x="7525" y="4078"/>
                  </a:lnTo>
                  <a:lnTo>
                    <a:pt x="7525" y="4078"/>
                  </a:lnTo>
                  <a:lnTo>
                    <a:pt x="8400" y="4028"/>
                  </a:lnTo>
                  <a:lnTo>
                    <a:pt x="8400" y="4028"/>
                  </a:lnTo>
                  <a:lnTo>
                    <a:pt x="8431" y="4550"/>
                  </a:lnTo>
                  <a:lnTo>
                    <a:pt x="8431" y="4550"/>
                  </a:lnTo>
                  <a:lnTo>
                    <a:pt x="8898" y="5047"/>
                  </a:lnTo>
                  <a:lnTo>
                    <a:pt x="8898" y="5047"/>
                  </a:lnTo>
                  <a:lnTo>
                    <a:pt x="9772" y="4997"/>
                  </a:lnTo>
                  <a:lnTo>
                    <a:pt x="9772" y="4997"/>
                  </a:lnTo>
                  <a:lnTo>
                    <a:pt x="10240" y="5494"/>
                  </a:lnTo>
                  <a:lnTo>
                    <a:pt x="10240" y="5494"/>
                  </a:lnTo>
                  <a:lnTo>
                    <a:pt x="10707" y="5991"/>
                  </a:lnTo>
                  <a:lnTo>
                    <a:pt x="10707" y="5991"/>
                  </a:lnTo>
                  <a:lnTo>
                    <a:pt x="10737" y="6514"/>
                  </a:lnTo>
                  <a:lnTo>
                    <a:pt x="10737" y="6514"/>
                  </a:lnTo>
                  <a:lnTo>
                    <a:pt x="10768" y="7036"/>
                  </a:lnTo>
                  <a:lnTo>
                    <a:pt x="10768" y="7036"/>
                  </a:lnTo>
                  <a:lnTo>
                    <a:pt x="10389" y="8106"/>
                  </a:lnTo>
                  <a:lnTo>
                    <a:pt x="10389" y="8106"/>
                  </a:lnTo>
                  <a:lnTo>
                    <a:pt x="7765" y="8256"/>
                  </a:lnTo>
                  <a:lnTo>
                    <a:pt x="7765" y="8256"/>
                  </a:lnTo>
                  <a:lnTo>
                    <a:pt x="7765" y="8256"/>
                  </a:lnTo>
                  <a:lnTo>
                    <a:pt x="7765" y="8256"/>
                  </a:lnTo>
                  <a:lnTo>
                    <a:pt x="6920" y="8829"/>
                  </a:lnTo>
                  <a:lnTo>
                    <a:pt x="6920" y="8829"/>
                  </a:lnTo>
                  <a:lnTo>
                    <a:pt x="6920" y="8829"/>
                  </a:lnTo>
                  <a:lnTo>
                    <a:pt x="6920" y="8829"/>
                  </a:lnTo>
                  <a:lnTo>
                    <a:pt x="6045" y="8879"/>
                  </a:lnTo>
                  <a:lnTo>
                    <a:pt x="6045" y="8879"/>
                  </a:lnTo>
                  <a:lnTo>
                    <a:pt x="6045" y="8879"/>
                  </a:lnTo>
                  <a:lnTo>
                    <a:pt x="6045" y="8879"/>
                  </a:lnTo>
                  <a:lnTo>
                    <a:pt x="6015" y="8356"/>
                  </a:lnTo>
                  <a:lnTo>
                    <a:pt x="6015" y="8356"/>
                  </a:lnTo>
                  <a:lnTo>
                    <a:pt x="5140" y="8406"/>
                  </a:lnTo>
                  <a:lnTo>
                    <a:pt x="5140" y="8406"/>
                  </a:lnTo>
                  <a:lnTo>
                    <a:pt x="5080" y="7362"/>
                  </a:lnTo>
                  <a:lnTo>
                    <a:pt x="5080" y="7362"/>
                  </a:lnTo>
                  <a:lnTo>
                    <a:pt x="5050" y="6840"/>
                  </a:lnTo>
                  <a:lnTo>
                    <a:pt x="5050" y="6840"/>
                  </a:lnTo>
                  <a:lnTo>
                    <a:pt x="4176" y="6890"/>
                  </a:lnTo>
                  <a:lnTo>
                    <a:pt x="4176" y="6890"/>
                  </a:lnTo>
                  <a:lnTo>
                    <a:pt x="3738" y="6915"/>
                  </a:lnTo>
                  <a:lnTo>
                    <a:pt x="3738" y="6915"/>
                  </a:lnTo>
                  <a:lnTo>
                    <a:pt x="3330" y="7462"/>
                  </a:lnTo>
                  <a:lnTo>
                    <a:pt x="3330" y="7462"/>
                  </a:lnTo>
                  <a:lnTo>
                    <a:pt x="2455" y="7512"/>
                  </a:lnTo>
                  <a:lnTo>
                    <a:pt x="2455" y="7512"/>
                  </a:lnTo>
                  <a:lnTo>
                    <a:pt x="2455" y="7512"/>
                  </a:lnTo>
                  <a:lnTo>
                    <a:pt x="2455" y="7512"/>
                  </a:lnTo>
                  <a:lnTo>
                    <a:pt x="1581" y="7562"/>
                  </a:lnTo>
                  <a:lnTo>
                    <a:pt x="1581" y="7562"/>
                  </a:lnTo>
                  <a:lnTo>
                    <a:pt x="676" y="7089"/>
                  </a:lnTo>
                  <a:lnTo>
                    <a:pt x="676" y="7089"/>
                  </a:lnTo>
                  <a:lnTo>
                    <a:pt x="646" y="6567"/>
                  </a:lnTo>
                  <a:lnTo>
                    <a:pt x="646" y="6567"/>
                  </a:lnTo>
                  <a:lnTo>
                    <a:pt x="616" y="6045"/>
                  </a:lnTo>
                  <a:lnTo>
                    <a:pt x="616" y="6045"/>
                  </a:lnTo>
                  <a:lnTo>
                    <a:pt x="586" y="5522"/>
                  </a:lnTo>
                  <a:lnTo>
                    <a:pt x="586" y="5522"/>
                  </a:lnTo>
                  <a:lnTo>
                    <a:pt x="120" y="5025"/>
                  </a:lnTo>
                  <a:lnTo>
                    <a:pt x="120" y="5025"/>
                  </a:lnTo>
                  <a:lnTo>
                    <a:pt x="89" y="4503"/>
                  </a:lnTo>
                  <a:lnTo>
                    <a:pt x="89" y="4503"/>
                  </a:lnTo>
                  <a:lnTo>
                    <a:pt x="30" y="3458"/>
                  </a:lnTo>
                  <a:lnTo>
                    <a:pt x="30" y="3458"/>
                  </a:lnTo>
                  <a:lnTo>
                    <a:pt x="0" y="2936"/>
                  </a:lnTo>
                  <a:lnTo>
                    <a:pt x="0" y="2936"/>
                  </a:lnTo>
                  <a:lnTo>
                    <a:pt x="289" y="299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05" name="ID_311">
              <a:extLst>
                <a:ext uri="{FF2B5EF4-FFF2-40B4-BE49-F238E27FC236}">
                  <a16:creationId xmlns:a16="http://schemas.microsoft.com/office/drawing/2014/main" id="{3309221A-9A6C-4403-80C8-6925103FC9F9}"/>
                </a:ext>
              </a:extLst>
            </p:cNvPr>
            <p:cNvSpPr/>
            <p:nvPr/>
          </p:nvSpPr>
          <p:spPr>
            <a:xfrm>
              <a:off x="3071278" y="2521573"/>
              <a:ext cx="14266" cy="14449"/>
            </a:xfrm>
            <a:custGeom>
              <a:avLst/>
              <a:gdLst/>
              <a:ahLst/>
              <a:cxnLst/>
              <a:rect l="0" t="0" r="0" b="0"/>
              <a:pathLst>
                <a:path w="14266" h="14449">
                  <a:moveTo>
                    <a:pt x="7043" y="844"/>
                  </a:moveTo>
                  <a:lnTo>
                    <a:pt x="9817" y="3304"/>
                  </a:lnTo>
                  <a:lnTo>
                    <a:pt x="14265" y="11956"/>
                  </a:lnTo>
                  <a:lnTo>
                    <a:pt x="11294" y="13700"/>
                  </a:lnTo>
                  <a:lnTo>
                    <a:pt x="11294" y="13700"/>
                  </a:lnTo>
                  <a:lnTo>
                    <a:pt x="9544" y="13800"/>
                  </a:lnTo>
                  <a:lnTo>
                    <a:pt x="9544" y="13800"/>
                  </a:lnTo>
                  <a:lnTo>
                    <a:pt x="8669" y="13851"/>
                  </a:lnTo>
                  <a:lnTo>
                    <a:pt x="8669" y="13851"/>
                  </a:lnTo>
                  <a:lnTo>
                    <a:pt x="8699" y="14373"/>
                  </a:lnTo>
                  <a:lnTo>
                    <a:pt x="8699" y="14373"/>
                  </a:lnTo>
                  <a:lnTo>
                    <a:pt x="7387" y="14448"/>
                  </a:lnTo>
                  <a:lnTo>
                    <a:pt x="7387" y="14448"/>
                  </a:lnTo>
                  <a:lnTo>
                    <a:pt x="6044" y="14001"/>
                  </a:lnTo>
                  <a:lnTo>
                    <a:pt x="6044" y="14001"/>
                  </a:lnTo>
                  <a:lnTo>
                    <a:pt x="6044" y="14001"/>
                  </a:lnTo>
                  <a:lnTo>
                    <a:pt x="6044" y="14001"/>
                  </a:lnTo>
                  <a:lnTo>
                    <a:pt x="5577" y="13504"/>
                  </a:lnTo>
                  <a:lnTo>
                    <a:pt x="5577" y="13504"/>
                  </a:lnTo>
                  <a:lnTo>
                    <a:pt x="5109" y="13007"/>
                  </a:lnTo>
                  <a:lnTo>
                    <a:pt x="5109" y="13007"/>
                  </a:lnTo>
                  <a:lnTo>
                    <a:pt x="4235" y="13057"/>
                  </a:lnTo>
                  <a:lnTo>
                    <a:pt x="4235" y="13057"/>
                  </a:lnTo>
                  <a:lnTo>
                    <a:pt x="3768" y="12560"/>
                  </a:lnTo>
                  <a:lnTo>
                    <a:pt x="3768" y="12560"/>
                  </a:lnTo>
                  <a:lnTo>
                    <a:pt x="3737" y="12038"/>
                  </a:lnTo>
                  <a:lnTo>
                    <a:pt x="3737" y="12038"/>
                  </a:lnTo>
                  <a:lnTo>
                    <a:pt x="2862" y="12088"/>
                  </a:lnTo>
                  <a:lnTo>
                    <a:pt x="2862" y="12088"/>
                  </a:lnTo>
                  <a:lnTo>
                    <a:pt x="2713" y="9476"/>
                  </a:lnTo>
                  <a:lnTo>
                    <a:pt x="2713" y="9476"/>
                  </a:lnTo>
                  <a:lnTo>
                    <a:pt x="2683" y="8954"/>
                  </a:lnTo>
                  <a:lnTo>
                    <a:pt x="2683" y="8954"/>
                  </a:lnTo>
                  <a:lnTo>
                    <a:pt x="1779" y="8482"/>
                  </a:lnTo>
                  <a:lnTo>
                    <a:pt x="1779" y="8482"/>
                  </a:lnTo>
                  <a:lnTo>
                    <a:pt x="874" y="8010"/>
                  </a:lnTo>
                  <a:lnTo>
                    <a:pt x="874" y="8010"/>
                  </a:lnTo>
                  <a:lnTo>
                    <a:pt x="0" y="8060"/>
                  </a:lnTo>
                  <a:lnTo>
                    <a:pt x="0" y="8060"/>
                  </a:lnTo>
                  <a:lnTo>
                    <a:pt x="3785" y="5223"/>
                  </a:lnTo>
                  <a:lnTo>
                    <a:pt x="2175" y="75"/>
                  </a:lnTo>
                  <a:lnTo>
                    <a:pt x="2175" y="75"/>
                  </a:lnTo>
                  <a:lnTo>
                    <a:pt x="3486" y="0"/>
                  </a:lnTo>
                  <a:lnTo>
                    <a:pt x="3486" y="0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06" name="ID_312">
              <a:extLst>
                <a:ext uri="{FF2B5EF4-FFF2-40B4-BE49-F238E27FC236}">
                  <a16:creationId xmlns:a16="http://schemas.microsoft.com/office/drawing/2014/main" id="{193C33FA-41BC-4F28-855F-1DCBD5B24883}"/>
                </a:ext>
              </a:extLst>
            </p:cNvPr>
            <p:cNvSpPr/>
            <p:nvPr/>
          </p:nvSpPr>
          <p:spPr>
            <a:xfrm>
              <a:off x="3080010" y="2517557"/>
              <a:ext cx="21676" cy="48609"/>
            </a:xfrm>
            <a:custGeom>
              <a:avLst/>
              <a:gdLst/>
              <a:ahLst/>
              <a:cxnLst/>
              <a:rect l="0" t="0" r="0" b="0"/>
              <a:pathLst>
                <a:path w="21676" h="48609">
                  <a:moveTo>
                    <a:pt x="9873" y="0"/>
                  </a:moveTo>
                  <a:lnTo>
                    <a:pt x="14202" y="6561"/>
                  </a:lnTo>
                  <a:lnTo>
                    <a:pt x="14476" y="11262"/>
                  </a:lnTo>
                  <a:lnTo>
                    <a:pt x="11025" y="19846"/>
                  </a:lnTo>
                  <a:lnTo>
                    <a:pt x="5865" y="21717"/>
                  </a:lnTo>
                  <a:lnTo>
                    <a:pt x="7812" y="32609"/>
                  </a:lnTo>
                  <a:lnTo>
                    <a:pt x="7675" y="22660"/>
                  </a:lnTo>
                  <a:lnTo>
                    <a:pt x="12051" y="22407"/>
                  </a:lnTo>
                  <a:lnTo>
                    <a:pt x="12051" y="22407"/>
                  </a:lnTo>
                  <a:lnTo>
                    <a:pt x="12111" y="23451"/>
                  </a:lnTo>
                  <a:lnTo>
                    <a:pt x="12111" y="23451"/>
                  </a:lnTo>
                  <a:lnTo>
                    <a:pt x="11236" y="23502"/>
                  </a:lnTo>
                  <a:lnTo>
                    <a:pt x="11236" y="23502"/>
                  </a:lnTo>
                  <a:lnTo>
                    <a:pt x="12142" y="23974"/>
                  </a:lnTo>
                  <a:lnTo>
                    <a:pt x="12142" y="23974"/>
                  </a:lnTo>
                  <a:lnTo>
                    <a:pt x="12610" y="24471"/>
                  </a:lnTo>
                  <a:lnTo>
                    <a:pt x="12610" y="24471"/>
                  </a:lnTo>
                  <a:lnTo>
                    <a:pt x="12640" y="24993"/>
                  </a:lnTo>
                  <a:lnTo>
                    <a:pt x="12640" y="24993"/>
                  </a:lnTo>
                  <a:lnTo>
                    <a:pt x="13983" y="25439"/>
                  </a:lnTo>
                  <a:lnTo>
                    <a:pt x="13983" y="25439"/>
                  </a:lnTo>
                  <a:lnTo>
                    <a:pt x="14044" y="26483"/>
                  </a:lnTo>
                  <a:lnTo>
                    <a:pt x="14044" y="26483"/>
                  </a:lnTo>
                  <a:lnTo>
                    <a:pt x="13667" y="27553"/>
                  </a:lnTo>
                  <a:lnTo>
                    <a:pt x="13667" y="27553"/>
                  </a:lnTo>
                  <a:lnTo>
                    <a:pt x="12852" y="28649"/>
                  </a:lnTo>
                  <a:lnTo>
                    <a:pt x="12852" y="28649"/>
                  </a:lnTo>
                  <a:lnTo>
                    <a:pt x="12913" y="29693"/>
                  </a:lnTo>
                  <a:lnTo>
                    <a:pt x="12913" y="29693"/>
                  </a:lnTo>
                  <a:lnTo>
                    <a:pt x="12943" y="30215"/>
                  </a:lnTo>
                  <a:lnTo>
                    <a:pt x="12943" y="30215"/>
                  </a:lnTo>
                  <a:lnTo>
                    <a:pt x="14347" y="31706"/>
                  </a:lnTo>
                  <a:lnTo>
                    <a:pt x="14347" y="31706"/>
                  </a:lnTo>
                  <a:lnTo>
                    <a:pt x="14000" y="33298"/>
                  </a:lnTo>
                  <a:lnTo>
                    <a:pt x="14000" y="33298"/>
                  </a:lnTo>
                  <a:lnTo>
                    <a:pt x="16280" y="34737"/>
                  </a:lnTo>
                  <a:lnTo>
                    <a:pt x="16280" y="34737"/>
                  </a:lnTo>
                  <a:lnTo>
                    <a:pt x="17113" y="41501"/>
                  </a:lnTo>
                  <a:lnTo>
                    <a:pt x="21675" y="44379"/>
                  </a:lnTo>
                  <a:lnTo>
                    <a:pt x="21043" y="48608"/>
                  </a:lnTo>
                  <a:lnTo>
                    <a:pt x="8415" y="43054"/>
                  </a:lnTo>
                  <a:lnTo>
                    <a:pt x="4899" y="35397"/>
                  </a:lnTo>
                  <a:lnTo>
                    <a:pt x="3934" y="18684"/>
                  </a:lnTo>
                  <a:lnTo>
                    <a:pt x="6846" y="15896"/>
                  </a:lnTo>
                  <a:lnTo>
                    <a:pt x="0" y="3714"/>
                  </a:lnTo>
                  <a:lnTo>
                    <a:pt x="4899" y="5004"/>
                  </a:lnTo>
                  <a:lnTo>
                    <a:pt x="5654" y="2865"/>
                  </a:lnTo>
                  <a:lnTo>
                    <a:pt x="5654" y="2865"/>
                  </a:lnTo>
                  <a:lnTo>
                    <a:pt x="6467" y="1769"/>
                  </a:lnTo>
                  <a:lnTo>
                    <a:pt x="6467" y="1769"/>
                  </a:lnTo>
                  <a:lnTo>
                    <a:pt x="7311" y="1196"/>
                  </a:lnTo>
                  <a:lnTo>
                    <a:pt x="7311" y="1196"/>
                  </a:lnTo>
                  <a:lnTo>
                    <a:pt x="7311" y="1196"/>
                  </a:lnTo>
                  <a:lnTo>
                    <a:pt x="7311" y="1196"/>
                  </a:lnTo>
                  <a:lnTo>
                    <a:pt x="7250" y="152"/>
                  </a:lnTo>
                  <a:lnTo>
                    <a:pt x="7250" y="152"/>
                  </a:lnTo>
                  <a:lnTo>
                    <a:pt x="7250" y="152"/>
                  </a:lnTo>
                  <a:lnTo>
                    <a:pt x="7250" y="152"/>
                  </a:lnTo>
                  <a:lnTo>
                    <a:pt x="7250" y="152"/>
                  </a:lnTo>
                  <a:lnTo>
                    <a:pt x="7250" y="152"/>
                  </a:lnTo>
                  <a:lnTo>
                    <a:pt x="8125" y="101"/>
                  </a:lnTo>
                  <a:lnTo>
                    <a:pt x="8125" y="101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07" name="ID_313">
              <a:extLst>
                <a:ext uri="{FF2B5EF4-FFF2-40B4-BE49-F238E27FC236}">
                  <a16:creationId xmlns:a16="http://schemas.microsoft.com/office/drawing/2014/main" id="{5088DD44-4E59-4686-ACFC-06BB24AA6875}"/>
                </a:ext>
              </a:extLst>
            </p:cNvPr>
            <p:cNvSpPr/>
            <p:nvPr/>
          </p:nvSpPr>
          <p:spPr>
            <a:xfrm>
              <a:off x="3091246" y="2515558"/>
              <a:ext cx="12302" cy="27439"/>
            </a:xfrm>
            <a:custGeom>
              <a:avLst/>
              <a:gdLst/>
              <a:ahLst/>
              <a:cxnLst/>
              <a:rect l="0" t="0" r="0" b="0"/>
              <a:pathLst>
                <a:path w="12302" h="27439">
                  <a:moveTo>
                    <a:pt x="11376" y="24839"/>
                  </a:moveTo>
                  <a:lnTo>
                    <a:pt x="10501" y="24890"/>
                  </a:lnTo>
                  <a:lnTo>
                    <a:pt x="10501" y="24890"/>
                  </a:lnTo>
                  <a:lnTo>
                    <a:pt x="9626" y="24941"/>
                  </a:lnTo>
                  <a:lnTo>
                    <a:pt x="9626" y="24941"/>
                  </a:lnTo>
                  <a:lnTo>
                    <a:pt x="9626" y="24941"/>
                  </a:lnTo>
                  <a:lnTo>
                    <a:pt x="9626" y="24941"/>
                  </a:lnTo>
                  <a:lnTo>
                    <a:pt x="8314" y="25018"/>
                  </a:lnTo>
                  <a:lnTo>
                    <a:pt x="8314" y="25018"/>
                  </a:lnTo>
                  <a:lnTo>
                    <a:pt x="8314" y="25018"/>
                  </a:lnTo>
                  <a:lnTo>
                    <a:pt x="8314" y="25018"/>
                  </a:lnTo>
                  <a:lnTo>
                    <a:pt x="8252" y="23973"/>
                  </a:lnTo>
                  <a:lnTo>
                    <a:pt x="8252" y="23973"/>
                  </a:lnTo>
                  <a:lnTo>
                    <a:pt x="7439" y="25069"/>
                  </a:lnTo>
                  <a:lnTo>
                    <a:pt x="7439" y="25069"/>
                  </a:lnTo>
                  <a:lnTo>
                    <a:pt x="7439" y="25069"/>
                  </a:lnTo>
                  <a:lnTo>
                    <a:pt x="7439" y="25069"/>
                  </a:lnTo>
                  <a:lnTo>
                    <a:pt x="6563" y="25120"/>
                  </a:lnTo>
                  <a:lnTo>
                    <a:pt x="6563" y="25120"/>
                  </a:lnTo>
                  <a:lnTo>
                    <a:pt x="6503" y="24075"/>
                  </a:lnTo>
                  <a:lnTo>
                    <a:pt x="6503" y="24075"/>
                  </a:lnTo>
                  <a:lnTo>
                    <a:pt x="5628" y="24126"/>
                  </a:lnTo>
                  <a:lnTo>
                    <a:pt x="5628" y="24126"/>
                  </a:lnTo>
                  <a:lnTo>
                    <a:pt x="4376" y="25247"/>
                  </a:lnTo>
                  <a:lnTo>
                    <a:pt x="4376" y="25247"/>
                  </a:lnTo>
                  <a:lnTo>
                    <a:pt x="3938" y="25272"/>
                  </a:lnTo>
                  <a:lnTo>
                    <a:pt x="3938" y="25272"/>
                  </a:lnTo>
                  <a:lnTo>
                    <a:pt x="3999" y="26317"/>
                  </a:lnTo>
                  <a:lnTo>
                    <a:pt x="3999" y="26317"/>
                  </a:lnTo>
                  <a:lnTo>
                    <a:pt x="3154" y="26890"/>
                  </a:lnTo>
                  <a:lnTo>
                    <a:pt x="3154" y="26890"/>
                  </a:lnTo>
                  <a:lnTo>
                    <a:pt x="3184" y="27412"/>
                  </a:lnTo>
                  <a:lnTo>
                    <a:pt x="3184" y="27412"/>
                  </a:lnTo>
                  <a:lnTo>
                    <a:pt x="2747" y="27438"/>
                  </a:lnTo>
                  <a:lnTo>
                    <a:pt x="2747" y="27438"/>
                  </a:lnTo>
                  <a:lnTo>
                    <a:pt x="1404" y="26992"/>
                  </a:lnTo>
                  <a:lnTo>
                    <a:pt x="1404" y="26992"/>
                  </a:lnTo>
                  <a:lnTo>
                    <a:pt x="1374" y="26470"/>
                  </a:lnTo>
                  <a:lnTo>
                    <a:pt x="1374" y="26470"/>
                  </a:lnTo>
                  <a:lnTo>
                    <a:pt x="906" y="25973"/>
                  </a:lnTo>
                  <a:lnTo>
                    <a:pt x="906" y="25973"/>
                  </a:lnTo>
                  <a:lnTo>
                    <a:pt x="0" y="25501"/>
                  </a:lnTo>
                  <a:lnTo>
                    <a:pt x="0" y="25501"/>
                  </a:lnTo>
                  <a:lnTo>
                    <a:pt x="875" y="25450"/>
                  </a:lnTo>
                  <a:lnTo>
                    <a:pt x="875" y="25450"/>
                  </a:lnTo>
                  <a:lnTo>
                    <a:pt x="815" y="24406"/>
                  </a:lnTo>
                  <a:lnTo>
                    <a:pt x="815" y="24406"/>
                  </a:lnTo>
                  <a:lnTo>
                    <a:pt x="2820" y="21145"/>
                  </a:lnTo>
                  <a:lnTo>
                    <a:pt x="4746" y="8981"/>
                  </a:lnTo>
                  <a:lnTo>
                    <a:pt x="1502" y="6025"/>
                  </a:lnTo>
                  <a:lnTo>
                    <a:pt x="762" y="828"/>
                  </a:lnTo>
                  <a:lnTo>
                    <a:pt x="5977" y="0"/>
                  </a:lnTo>
                  <a:lnTo>
                    <a:pt x="8680" y="8751"/>
                  </a:lnTo>
                  <a:lnTo>
                    <a:pt x="12301" y="10635"/>
                  </a:lnTo>
                  <a:lnTo>
                    <a:pt x="10796" y="14916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08" name="ID_314">
              <a:extLst>
                <a:ext uri="{FF2B5EF4-FFF2-40B4-BE49-F238E27FC236}">
                  <a16:creationId xmlns:a16="http://schemas.microsoft.com/office/drawing/2014/main" id="{2ED932C5-CC9E-4914-8320-F31ED384ACC0}"/>
                </a:ext>
              </a:extLst>
            </p:cNvPr>
            <p:cNvSpPr/>
            <p:nvPr/>
          </p:nvSpPr>
          <p:spPr>
            <a:xfrm>
              <a:off x="3041771" y="2516124"/>
              <a:ext cx="22502" cy="35296"/>
            </a:xfrm>
            <a:custGeom>
              <a:avLst/>
              <a:gdLst/>
              <a:ahLst/>
              <a:cxnLst/>
              <a:rect l="0" t="0" r="0" b="0"/>
              <a:pathLst>
                <a:path w="22502" h="35296">
                  <a:moveTo>
                    <a:pt x="9002" y="0"/>
                  </a:moveTo>
                  <a:lnTo>
                    <a:pt x="9469" y="498"/>
                  </a:lnTo>
                  <a:lnTo>
                    <a:pt x="9469" y="498"/>
                  </a:lnTo>
                  <a:lnTo>
                    <a:pt x="10343" y="448"/>
                  </a:lnTo>
                  <a:lnTo>
                    <a:pt x="10343" y="448"/>
                  </a:lnTo>
                  <a:lnTo>
                    <a:pt x="10809" y="946"/>
                  </a:lnTo>
                  <a:lnTo>
                    <a:pt x="10809" y="946"/>
                  </a:lnTo>
                  <a:lnTo>
                    <a:pt x="11305" y="1966"/>
                  </a:lnTo>
                  <a:lnTo>
                    <a:pt x="11305" y="1966"/>
                  </a:lnTo>
                  <a:lnTo>
                    <a:pt x="12180" y="1917"/>
                  </a:lnTo>
                  <a:lnTo>
                    <a:pt x="12180" y="1917"/>
                  </a:lnTo>
                  <a:lnTo>
                    <a:pt x="13054" y="1867"/>
                  </a:lnTo>
                  <a:lnTo>
                    <a:pt x="13054" y="1867"/>
                  </a:lnTo>
                  <a:lnTo>
                    <a:pt x="13958" y="2340"/>
                  </a:lnTo>
                  <a:lnTo>
                    <a:pt x="13958" y="2340"/>
                  </a:lnTo>
                  <a:lnTo>
                    <a:pt x="13958" y="2340"/>
                  </a:lnTo>
                  <a:lnTo>
                    <a:pt x="13958" y="2340"/>
                  </a:lnTo>
                  <a:lnTo>
                    <a:pt x="14802" y="1769"/>
                  </a:lnTo>
                  <a:lnTo>
                    <a:pt x="14802" y="1769"/>
                  </a:lnTo>
                  <a:lnTo>
                    <a:pt x="15676" y="1719"/>
                  </a:lnTo>
                  <a:lnTo>
                    <a:pt x="15676" y="1719"/>
                  </a:lnTo>
                  <a:lnTo>
                    <a:pt x="17892" y="2118"/>
                  </a:lnTo>
                  <a:lnTo>
                    <a:pt x="17892" y="2118"/>
                  </a:lnTo>
                  <a:lnTo>
                    <a:pt x="22501" y="6048"/>
                  </a:lnTo>
                  <a:lnTo>
                    <a:pt x="14637" y="14354"/>
                  </a:lnTo>
                  <a:lnTo>
                    <a:pt x="14637" y="14354"/>
                  </a:lnTo>
                  <a:lnTo>
                    <a:pt x="14637" y="14354"/>
                  </a:lnTo>
                  <a:lnTo>
                    <a:pt x="14637" y="14354"/>
                  </a:lnTo>
                  <a:lnTo>
                    <a:pt x="13791" y="14926"/>
                  </a:lnTo>
                  <a:lnTo>
                    <a:pt x="13791" y="14926"/>
                  </a:lnTo>
                  <a:lnTo>
                    <a:pt x="7583" y="21563"/>
                  </a:lnTo>
                  <a:lnTo>
                    <a:pt x="7789" y="25219"/>
                  </a:lnTo>
                  <a:lnTo>
                    <a:pt x="16487" y="31540"/>
                  </a:lnTo>
                  <a:lnTo>
                    <a:pt x="14942" y="35295"/>
                  </a:lnTo>
                  <a:lnTo>
                    <a:pt x="5573" y="32679"/>
                  </a:lnTo>
                  <a:lnTo>
                    <a:pt x="3734" y="23351"/>
                  </a:lnTo>
                  <a:lnTo>
                    <a:pt x="0" y="19368"/>
                  </a:lnTo>
                  <a:lnTo>
                    <a:pt x="2448" y="8228"/>
                  </a:lnTo>
                  <a:lnTo>
                    <a:pt x="7691" y="74"/>
                  </a:lnTo>
                  <a:lnTo>
                    <a:pt x="7691" y="74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09" name="ID_315">
              <a:extLst>
                <a:ext uri="{FF2B5EF4-FFF2-40B4-BE49-F238E27FC236}">
                  <a16:creationId xmlns:a16="http://schemas.microsoft.com/office/drawing/2014/main" id="{BC758AEF-5A10-4293-8A6A-E92141D7B847}"/>
                </a:ext>
              </a:extLst>
            </p:cNvPr>
            <p:cNvSpPr/>
            <p:nvPr/>
          </p:nvSpPr>
          <p:spPr>
            <a:xfrm>
              <a:off x="3052535" y="2515008"/>
              <a:ext cx="23362" cy="28006"/>
            </a:xfrm>
            <a:custGeom>
              <a:avLst/>
              <a:gdLst/>
              <a:ahLst/>
              <a:cxnLst/>
              <a:rect l="0" t="0" r="0" b="0"/>
              <a:pathLst>
                <a:path w="23362" h="28006">
                  <a:moveTo>
                    <a:pt x="20738" y="3506"/>
                  </a:moveTo>
                  <a:lnTo>
                    <a:pt x="20649" y="1939"/>
                  </a:lnTo>
                  <a:lnTo>
                    <a:pt x="20649" y="1939"/>
                  </a:lnTo>
                  <a:lnTo>
                    <a:pt x="21463" y="845"/>
                  </a:lnTo>
                  <a:lnTo>
                    <a:pt x="21463" y="845"/>
                  </a:lnTo>
                  <a:lnTo>
                    <a:pt x="21432" y="322"/>
                  </a:lnTo>
                  <a:lnTo>
                    <a:pt x="21432" y="322"/>
                  </a:lnTo>
                  <a:lnTo>
                    <a:pt x="21900" y="820"/>
                  </a:lnTo>
                  <a:lnTo>
                    <a:pt x="21900" y="820"/>
                  </a:lnTo>
                  <a:lnTo>
                    <a:pt x="22834" y="1814"/>
                  </a:lnTo>
                  <a:lnTo>
                    <a:pt x="22834" y="1814"/>
                  </a:lnTo>
                  <a:lnTo>
                    <a:pt x="23271" y="1789"/>
                  </a:lnTo>
                  <a:lnTo>
                    <a:pt x="23271" y="1789"/>
                  </a:lnTo>
                  <a:lnTo>
                    <a:pt x="23301" y="2311"/>
                  </a:lnTo>
                  <a:lnTo>
                    <a:pt x="23301" y="2311"/>
                  </a:lnTo>
                  <a:lnTo>
                    <a:pt x="23361" y="3356"/>
                  </a:lnTo>
                  <a:lnTo>
                    <a:pt x="23361" y="3356"/>
                  </a:lnTo>
                  <a:lnTo>
                    <a:pt x="22229" y="6565"/>
                  </a:lnTo>
                  <a:lnTo>
                    <a:pt x="22229" y="6565"/>
                  </a:lnTo>
                  <a:lnTo>
                    <a:pt x="20918" y="6640"/>
                  </a:lnTo>
                  <a:lnTo>
                    <a:pt x="20918" y="6640"/>
                  </a:lnTo>
                  <a:lnTo>
                    <a:pt x="20372" y="12435"/>
                  </a:lnTo>
                  <a:lnTo>
                    <a:pt x="14310" y="13830"/>
                  </a:lnTo>
                  <a:lnTo>
                    <a:pt x="13176" y="17038"/>
                  </a:lnTo>
                  <a:lnTo>
                    <a:pt x="4581" y="28005"/>
                  </a:lnTo>
                  <a:lnTo>
                    <a:pt x="0" y="24596"/>
                  </a:lnTo>
                  <a:lnTo>
                    <a:pt x="4109" y="19648"/>
                  </a:lnTo>
                  <a:lnTo>
                    <a:pt x="5563" y="14326"/>
                  </a:lnTo>
                  <a:lnTo>
                    <a:pt x="9410" y="12536"/>
                  </a:lnTo>
                  <a:lnTo>
                    <a:pt x="16516" y="6368"/>
                  </a:lnTo>
                  <a:lnTo>
                    <a:pt x="16516" y="6368"/>
                  </a:lnTo>
                  <a:lnTo>
                    <a:pt x="18354" y="7835"/>
                  </a:lnTo>
                  <a:lnTo>
                    <a:pt x="18354" y="7835"/>
                  </a:lnTo>
                  <a:lnTo>
                    <a:pt x="19229" y="7785"/>
                  </a:lnTo>
                  <a:lnTo>
                    <a:pt x="19229" y="7785"/>
                  </a:lnTo>
                  <a:lnTo>
                    <a:pt x="19169" y="6740"/>
                  </a:lnTo>
                  <a:lnTo>
                    <a:pt x="19169" y="6740"/>
                  </a:lnTo>
                  <a:lnTo>
                    <a:pt x="19139" y="6218"/>
                  </a:lnTo>
                  <a:lnTo>
                    <a:pt x="19139" y="6218"/>
                  </a:lnTo>
                  <a:lnTo>
                    <a:pt x="19050" y="4651"/>
                  </a:lnTo>
                  <a:lnTo>
                    <a:pt x="19050" y="4651"/>
                  </a:lnTo>
                  <a:lnTo>
                    <a:pt x="17151" y="2139"/>
                  </a:lnTo>
                  <a:lnTo>
                    <a:pt x="17151" y="2139"/>
                  </a:lnTo>
                  <a:lnTo>
                    <a:pt x="17151" y="2139"/>
                  </a:lnTo>
                  <a:lnTo>
                    <a:pt x="17151" y="2139"/>
                  </a:lnTo>
                  <a:lnTo>
                    <a:pt x="17062" y="572"/>
                  </a:lnTo>
                  <a:lnTo>
                    <a:pt x="17062" y="572"/>
                  </a:lnTo>
                  <a:lnTo>
                    <a:pt x="17906" y="0"/>
                  </a:lnTo>
                  <a:lnTo>
                    <a:pt x="17906" y="0"/>
                  </a:lnTo>
                  <a:lnTo>
                    <a:pt x="17906" y="0"/>
                  </a:lnTo>
                  <a:lnTo>
                    <a:pt x="17906" y="0"/>
                  </a:lnTo>
                  <a:lnTo>
                    <a:pt x="18810" y="472"/>
                  </a:lnTo>
                  <a:lnTo>
                    <a:pt x="18810" y="472"/>
                  </a:lnTo>
                  <a:lnTo>
                    <a:pt x="18900" y="2039"/>
                  </a:lnTo>
                  <a:lnTo>
                    <a:pt x="18900" y="2039"/>
                  </a:lnTo>
                  <a:lnTo>
                    <a:pt x="18930" y="2562"/>
                  </a:lnTo>
                  <a:lnTo>
                    <a:pt x="18930" y="2562"/>
                  </a:lnTo>
                  <a:lnTo>
                    <a:pt x="19864" y="3556"/>
                  </a:lnTo>
                  <a:lnTo>
                    <a:pt x="19864" y="3556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10" name="ID_316">
              <a:extLst>
                <a:ext uri="{FF2B5EF4-FFF2-40B4-BE49-F238E27FC236}">
                  <a16:creationId xmlns:a16="http://schemas.microsoft.com/office/drawing/2014/main" id="{EB3566B1-CD55-47E3-B403-6606490D65B3}"/>
                </a:ext>
              </a:extLst>
            </p:cNvPr>
            <p:cNvSpPr/>
            <p:nvPr/>
          </p:nvSpPr>
          <p:spPr>
            <a:xfrm>
              <a:off x="3082453" y="2510574"/>
              <a:ext cx="7431" cy="9849"/>
            </a:xfrm>
            <a:custGeom>
              <a:avLst/>
              <a:gdLst/>
              <a:ahLst/>
              <a:cxnLst/>
              <a:rect l="0" t="0" r="0" b="0"/>
              <a:pathLst>
                <a:path w="7431" h="9849">
                  <a:moveTo>
                    <a:pt x="3601" y="1440"/>
                  </a:moveTo>
                  <a:lnTo>
                    <a:pt x="4475" y="1390"/>
                  </a:lnTo>
                  <a:lnTo>
                    <a:pt x="4475" y="1390"/>
                  </a:lnTo>
                  <a:lnTo>
                    <a:pt x="6224" y="1288"/>
                  </a:lnTo>
                  <a:lnTo>
                    <a:pt x="7430" y="6983"/>
                  </a:lnTo>
                  <a:lnTo>
                    <a:pt x="7430" y="6983"/>
                  </a:lnTo>
                  <a:lnTo>
                    <a:pt x="5682" y="7084"/>
                  </a:lnTo>
                  <a:lnTo>
                    <a:pt x="5682" y="7084"/>
                  </a:lnTo>
                  <a:lnTo>
                    <a:pt x="4807" y="7135"/>
                  </a:lnTo>
                  <a:lnTo>
                    <a:pt x="4807" y="7135"/>
                  </a:lnTo>
                  <a:lnTo>
                    <a:pt x="4807" y="7135"/>
                  </a:lnTo>
                  <a:lnTo>
                    <a:pt x="4807" y="7135"/>
                  </a:lnTo>
                  <a:lnTo>
                    <a:pt x="4807" y="7135"/>
                  </a:lnTo>
                  <a:lnTo>
                    <a:pt x="4807" y="7135"/>
                  </a:lnTo>
                  <a:lnTo>
                    <a:pt x="4868" y="8179"/>
                  </a:lnTo>
                  <a:lnTo>
                    <a:pt x="4868" y="8179"/>
                  </a:lnTo>
                  <a:lnTo>
                    <a:pt x="4868" y="8179"/>
                  </a:lnTo>
                  <a:lnTo>
                    <a:pt x="4868" y="8179"/>
                  </a:lnTo>
                  <a:lnTo>
                    <a:pt x="4024" y="8752"/>
                  </a:lnTo>
                  <a:lnTo>
                    <a:pt x="4024" y="8752"/>
                  </a:lnTo>
                  <a:lnTo>
                    <a:pt x="3211" y="9848"/>
                  </a:lnTo>
                  <a:lnTo>
                    <a:pt x="3211" y="9848"/>
                  </a:lnTo>
                  <a:lnTo>
                    <a:pt x="0" y="7413"/>
                  </a:lnTo>
                  <a:lnTo>
                    <a:pt x="0" y="7413"/>
                  </a:lnTo>
                  <a:lnTo>
                    <a:pt x="286" y="4776"/>
                  </a:lnTo>
                  <a:lnTo>
                    <a:pt x="286" y="4776"/>
                  </a:lnTo>
                  <a:lnTo>
                    <a:pt x="979" y="1592"/>
                  </a:lnTo>
                  <a:lnTo>
                    <a:pt x="979" y="1592"/>
                  </a:lnTo>
                  <a:lnTo>
                    <a:pt x="919" y="547"/>
                  </a:lnTo>
                  <a:lnTo>
                    <a:pt x="919" y="547"/>
                  </a:lnTo>
                  <a:lnTo>
                    <a:pt x="889" y="25"/>
                  </a:lnTo>
                  <a:lnTo>
                    <a:pt x="889" y="25"/>
                  </a:lnTo>
                  <a:lnTo>
                    <a:pt x="1325" y="0"/>
                  </a:lnTo>
                  <a:lnTo>
                    <a:pt x="1325" y="0"/>
                  </a:lnTo>
                  <a:lnTo>
                    <a:pt x="1793" y="497"/>
                  </a:lnTo>
                  <a:lnTo>
                    <a:pt x="1793" y="497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11" name="ID_317">
              <a:extLst>
                <a:ext uri="{FF2B5EF4-FFF2-40B4-BE49-F238E27FC236}">
                  <a16:creationId xmlns:a16="http://schemas.microsoft.com/office/drawing/2014/main" id="{B3B4B59B-0E6E-4B19-AEDA-0A869CB3F9B4}"/>
                </a:ext>
              </a:extLst>
            </p:cNvPr>
            <p:cNvSpPr/>
            <p:nvPr/>
          </p:nvSpPr>
          <p:spPr>
            <a:xfrm>
              <a:off x="3088096" y="2482487"/>
              <a:ext cx="17900" cy="43083"/>
            </a:xfrm>
            <a:custGeom>
              <a:avLst/>
              <a:gdLst/>
              <a:ahLst/>
              <a:cxnLst/>
              <a:rect l="0" t="0" r="0" b="0"/>
              <a:pathLst>
                <a:path w="17900" h="43083">
                  <a:moveTo>
                    <a:pt x="30" y="4777"/>
                  </a:moveTo>
                  <a:lnTo>
                    <a:pt x="0" y="4254"/>
                  </a:lnTo>
                  <a:lnTo>
                    <a:pt x="0" y="4254"/>
                  </a:lnTo>
                  <a:lnTo>
                    <a:pt x="843" y="3681"/>
                  </a:lnTo>
                  <a:lnTo>
                    <a:pt x="843" y="3681"/>
                  </a:lnTo>
                  <a:lnTo>
                    <a:pt x="1158" y="1567"/>
                  </a:lnTo>
                  <a:lnTo>
                    <a:pt x="1158" y="1567"/>
                  </a:lnTo>
                  <a:lnTo>
                    <a:pt x="1067" y="0"/>
                  </a:lnTo>
                  <a:lnTo>
                    <a:pt x="1067" y="0"/>
                  </a:lnTo>
                  <a:lnTo>
                    <a:pt x="4214" y="1389"/>
                  </a:lnTo>
                  <a:lnTo>
                    <a:pt x="4385" y="11861"/>
                  </a:lnTo>
                  <a:lnTo>
                    <a:pt x="7005" y="11708"/>
                  </a:lnTo>
                  <a:lnTo>
                    <a:pt x="10306" y="15708"/>
                  </a:lnTo>
                  <a:lnTo>
                    <a:pt x="5623" y="18077"/>
                  </a:lnTo>
                  <a:lnTo>
                    <a:pt x="12480" y="22918"/>
                  </a:lnTo>
                  <a:lnTo>
                    <a:pt x="12755" y="27619"/>
                  </a:lnTo>
                  <a:lnTo>
                    <a:pt x="17899" y="33082"/>
                  </a:lnTo>
                  <a:lnTo>
                    <a:pt x="17169" y="43082"/>
                  </a:lnTo>
                  <a:lnTo>
                    <a:pt x="11647" y="38688"/>
                  </a:lnTo>
                  <a:lnTo>
                    <a:pt x="11312" y="32943"/>
                  </a:lnTo>
                  <a:lnTo>
                    <a:pt x="9879" y="30931"/>
                  </a:lnTo>
                  <a:lnTo>
                    <a:pt x="4228" y="31784"/>
                  </a:lnTo>
                  <a:lnTo>
                    <a:pt x="96" y="21019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12" name="ID_318">
              <a:extLst>
                <a:ext uri="{FF2B5EF4-FFF2-40B4-BE49-F238E27FC236}">
                  <a16:creationId xmlns:a16="http://schemas.microsoft.com/office/drawing/2014/main" id="{9DA896A7-B35C-4FBA-95AC-EE69469976E2}"/>
                </a:ext>
              </a:extLst>
            </p:cNvPr>
            <p:cNvSpPr/>
            <p:nvPr/>
          </p:nvSpPr>
          <p:spPr>
            <a:xfrm>
              <a:off x="3072232" y="2481154"/>
              <a:ext cx="7029" cy="11864"/>
            </a:xfrm>
            <a:custGeom>
              <a:avLst/>
              <a:gdLst/>
              <a:ahLst/>
              <a:cxnLst/>
              <a:rect l="0" t="0" r="0" b="0"/>
              <a:pathLst>
                <a:path w="7029" h="11864">
                  <a:moveTo>
                    <a:pt x="3717" y="0"/>
                  </a:moveTo>
                  <a:lnTo>
                    <a:pt x="3778" y="1044"/>
                  </a:lnTo>
                  <a:lnTo>
                    <a:pt x="3778" y="1044"/>
                  </a:lnTo>
                  <a:lnTo>
                    <a:pt x="3808" y="1567"/>
                  </a:lnTo>
                  <a:lnTo>
                    <a:pt x="3808" y="1567"/>
                  </a:lnTo>
                  <a:lnTo>
                    <a:pt x="3401" y="2114"/>
                  </a:lnTo>
                  <a:lnTo>
                    <a:pt x="3401" y="2114"/>
                  </a:lnTo>
                  <a:lnTo>
                    <a:pt x="3431" y="2637"/>
                  </a:lnTo>
                  <a:lnTo>
                    <a:pt x="3431" y="2637"/>
                  </a:lnTo>
                  <a:lnTo>
                    <a:pt x="3491" y="3681"/>
                  </a:lnTo>
                  <a:lnTo>
                    <a:pt x="3491" y="3681"/>
                  </a:lnTo>
                  <a:lnTo>
                    <a:pt x="3988" y="4701"/>
                  </a:lnTo>
                  <a:lnTo>
                    <a:pt x="3988" y="4701"/>
                  </a:lnTo>
                  <a:lnTo>
                    <a:pt x="4921" y="5695"/>
                  </a:lnTo>
                  <a:lnTo>
                    <a:pt x="4921" y="5695"/>
                  </a:lnTo>
                  <a:lnTo>
                    <a:pt x="5794" y="5645"/>
                  </a:lnTo>
                  <a:lnTo>
                    <a:pt x="5794" y="5645"/>
                  </a:lnTo>
                  <a:lnTo>
                    <a:pt x="6697" y="6117"/>
                  </a:lnTo>
                  <a:lnTo>
                    <a:pt x="6697" y="6117"/>
                  </a:lnTo>
                  <a:lnTo>
                    <a:pt x="7028" y="11863"/>
                  </a:lnTo>
                  <a:lnTo>
                    <a:pt x="7028" y="11863"/>
                  </a:lnTo>
                  <a:lnTo>
                    <a:pt x="6095" y="10868"/>
                  </a:lnTo>
                  <a:lnTo>
                    <a:pt x="6095" y="10868"/>
                  </a:lnTo>
                  <a:lnTo>
                    <a:pt x="5131" y="9352"/>
                  </a:lnTo>
                  <a:lnTo>
                    <a:pt x="5131" y="9352"/>
                  </a:lnTo>
                  <a:lnTo>
                    <a:pt x="0" y="3882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13" name="ID_319">
              <a:extLst>
                <a:ext uri="{FF2B5EF4-FFF2-40B4-BE49-F238E27FC236}">
                  <a16:creationId xmlns:a16="http://schemas.microsoft.com/office/drawing/2014/main" id="{7868EDA0-BFFD-4B82-AFD5-F3408D5F0631}"/>
                </a:ext>
              </a:extLst>
            </p:cNvPr>
            <p:cNvSpPr/>
            <p:nvPr/>
          </p:nvSpPr>
          <p:spPr>
            <a:xfrm>
              <a:off x="3080569" y="2476648"/>
              <a:ext cx="874" cy="1097"/>
            </a:xfrm>
            <a:custGeom>
              <a:avLst/>
              <a:gdLst/>
              <a:ahLst/>
              <a:cxnLst/>
              <a:rect l="0" t="0" r="0" b="0"/>
              <a:pathLst>
                <a:path w="874" h="1097">
                  <a:moveTo>
                    <a:pt x="873" y="1045"/>
                  </a:moveTo>
                  <a:lnTo>
                    <a:pt x="0" y="1096"/>
                  </a:lnTo>
                  <a:lnTo>
                    <a:pt x="0" y="1096"/>
                  </a:lnTo>
                  <a:lnTo>
                    <a:pt x="813" y="0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14" name="ID_320">
              <a:extLst>
                <a:ext uri="{FF2B5EF4-FFF2-40B4-BE49-F238E27FC236}">
                  <a16:creationId xmlns:a16="http://schemas.microsoft.com/office/drawing/2014/main" id="{3051D4DC-4606-4A82-A9CA-566E7709C384}"/>
                </a:ext>
              </a:extLst>
            </p:cNvPr>
            <p:cNvSpPr/>
            <p:nvPr/>
          </p:nvSpPr>
          <p:spPr>
            <a:xfrm>
              <a:off x="3071364" y="2469863"/>
              <a:ext cx="526" cy="2637"/>
            </a:xfrm>
            <a:custGeom>
              <a:avLst/>
              <a:gdLst/>
              <a:ahLst/>
              <a:cxnLst/>
              <a:rect l="0" t="0" r="0" b="0"/>
              <a:pathLst>
                <a:path w="526" h="2637">
                  <a:moveTo>
                    <a:pt x="435" y="0"/>
                  </a:moveTo>
                  <a:lnTo>
                    <a:pt x="525" y="1567"/>
                  </a:lnTo>
                  <a:lnTo>
                    <a:pt x="525" y="1567"/>
                  </a:lnTo>
                  <a:lnTo>
                    <a:pt x="149" y="2636"/>
                  </a:lnTo>
                  <a:lnTo>
                    <a:pt x="149" y="2636"/>
                  </a:lnTo>
                  <a:lnTo>
                    <a:pt x="59" y="1070"/>
                  </a:lnTo>
                  <a:lnTo>
                    <a:pt x="59" y="1070"/>
                  </a:lnTo>
                  <a:lnTo>
                    <a:pt x="29" y="547"/>
                  </a:lnTo>
                  <a:lnTo>
                    <a:pt x="29" y="547"/>
                  </a:lnTo>
                  <a:lnTo>
                    <a:pt x="29" y="547"/>
                  </a:lnTo>
                  <a:lnTo>
                    <a:pt x="29" y="54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15" name="ID_321">
              <a:extLst>
                <a:ext uri="{FF2B5EF4-FFF2-40B4-BE49-F238E27FC236}">
                  <a16:creationId xmlns:a16="http://schemas.microsoft.com/office/drawing/2014/main" id="{79E420CE-818B-47CF-9E95-1A5025532F10}"/>
                </a:ext>
              </a:extLst>
            </p:cNvPr>
            <p:cNvSpPr/>
            <p:nvPr/>
          </p:nvSpPr>
          <p:spPr>
            <a:xfrm>
              <a:off x="3060161" y="2465237"/>
              <a:ext cx="8102" cy="11791"/>
            </a:xfrm>
            <a:custGeom>
              <a:avLst/>
              <a:gdLst/>
              <a:ahLst/>
              <a:cxnLst/>
              <a:rect l="0" t="0" r="0" b="0"/>
              <a:pathLst>
                <a:path w="8102" h="11791">
                  <a:moveTo>
                    <a:pt x="0" y="50"/>
                  </a:moveTo>
                  <a:lnTo>
                    <a:pt x="872" y="0"/>
                  </a:lnTo>
                  <a:lnTo>
                    <a:pt x="872" y="0"/>
                  </a:lnTo>
                  <a:lnTo>
                    <a:pt x="1804" y="995"/>
                  </a:lnTo>
                  <a:lnTo>
                    <a:pt x="1804" y="995"/>
                  </a:lnTo>
                  <a:lnTo>
                    <a:pt x="1804" y="995"/>
                  </a:lnTo>
                  <a:lnTo>
                    <a:pt x="1804" y="995"/>
                  </a:lnTo>
                  <a:lnTo>
                    <a:pt x="2676" y="945"/>
                  </a:lnTo>
                  <a:lnTo>
                    <a:pt x="2676" y="945"/>
                  </a:lnTo>
                  <a:lnTo>
                    <a:pt x="2736" y="1990"/>
                  </a:lnTo>
                  <a:lnTo>
                    <a:pt x="2736" y="1990"/>
                  </a:lnTo>
                  <a:lnTo>
                    <a:pt x="3202" y="2488"/>
                  </a:lnTo>
                  <a:lnTo>
                    <a:pt x="3202" y="2488"/>
                  </a:lnTo>
                  <a:lnTo>
                    <a:pt x="4074" y="2438"/>
                  </a:lnTo>
                  <a:lnTo>
                    <a:pt x="4074" y="2438"/>
                  </a:lnTo>
                  <a:lnTo>
                    <a:pt x="4570" y="3458"/>
                  </a:lnTo>
                  <a:lnTo>
                    <a:pt x="4570" y="3458"/>
                  </a:lnTo>
                  <a:lnTo>
                    <a:pt x="5006" y="3433"/>
                  </a:lnTo>
                  <a:lnTo>
                    <a:pt x="5006" y="3433"/>
                  </a:lnTo>
                  <a:lnTo>
                    <a:pt x="5095" y="5000"/>
                  </a:lnTo>
                  <a:lnTo>
                    <a:pt x="5095" y="5000"/>
                  </a:lnTo>
                  <a:lnTo>
                    <a:pt x="5126" y="5522"/>
                  </a:lnTo>
                  <a:lnTo>
                    <a:pt x="5126" y="5522"/>
                  </a:lnTo>
                  <a:lnTo>
                    <a:pt x="5155" y="6045"/>
                  </a:lnTo>
                  <a:lnTo>
                    <a:pt x="5155" y="6045"/>
                  </a:lnTo>
                  <a:lnTo>
                    <a:pt x="7079" y="9079"/>
                  </a:lnTo>
                  <a:lnTo>
                    <a:pt x="7079" y="9079"/>
                  </a:lnTo>
                  <a:lnTo>
                    <a:pt x="7229" y="11691"/>
                  </a:lnTo>
                  <a:lnTo>
                    <a:pt x="7229" y="11691"/>
                  </a:lnTo>
                  <a:lnTo>
                    <a:pt x="8101" y="11641"/>
                  </a:lnTo>
                  <a:lnTo>
                    <a:pt x="8101" y="11641"/>
                  </a:lnTo>
                  <a:lnTo>
                    <a:pt x="6356" y="11741"/>
                  </a:lnTo>
                  <a:lnTo>
                    <a:pt x="6356" y="11741"/>
                  </a:lnTo>
                  <a:lnTo>
                    <a:pt x="5483" y="11790"/>
                  </a:lnTo>
                  <a:lnTo>
                    <a:pt x="5483" y="11790"/>
                  </a:lnTo>
                  <a:lnTo>
                    <a:pt x="5423" y="10746"/>
                  </a:lnTo>
                  <a:lnTo>
                    <a:pt x="5423" y="10746"/>
                  </a:lnTo>
                  <a:lnTo>
                    <a:pt x="4521" y="10273"/>
                  </a:lnTo>
                  <a:lnTo>
                    <a:pt x="4521" y="10273"/>
                  </a:lnTo>
                  <a:lnTo>
                    <a:pt x="3619" y="9801"/>
                  </a:lnTo>
                  <a:lnTo>
                    <a:pt x="3619" y="9801"/>
                  </a:lnTo>
                  <a:lnTo>
                    <a:pt x="3063" y="7736"/>
                  </a:lnTo>
                  <a:lnTo>
                    <a:pt x="3063" y="7736"/>
                  </a:lnTo>
                  <a:lnTo>
                    <a:pt x="3004" y="6691"/>
                  </a:lnTo>
                  <a:lnTo>
                    <a:pt x="3004" y="6691"/>
                  </a:lnTo>
                  <a:lnTo>
                    <a:pt x="2974" y="6169"/>
                  </a:lnTo>
                  <a:lnTo>
                    <a:pt x="2974" y="6169"/>
                  </a:lnTo>
                  <a:lnTo>
                    <a:pt x="2042" y="5174"/>
                  </a:lnTo>
                  <a:lnTo>
                    <a:pt x="2042" y="5174"/>
                  </a:lnTo>
                  <a:lnTo>
                    <a:pt x="1982" y="4129"/>
                  </a:lnTo>
                  <a:lnTo>
                    <a:pt x="1982" y="4129"/>
                  </a:lnTo>
                  <a:lnTo>
                    <a:pt x="1953" y="3607"/>
                  </a:lnTo>
                  <a:lnTo>
                    <a:pt x="1953" y="3607"/>
                  </a:lnTo>
                  <a:lnTo>
                    <a:pt x="1081" y="3656"/>
                  </a:lnTo>
                  <a:lnTo>
                    <a:pt x="1081" y="3656"/>
                  </a:lnTo>
                  <a:lnTo>
                    <a:pt x="1021" y="2612"/>
                  </a:lnTo>
                  <a:lnTo>
                    <a:pt x="1021" y="2612"/>
                  </a:lnTo>
                  <a:lnTo>
                    <a:pt x="119" y="2139"/>
                  </a:lnTo>
                  <a:lnTo>
                    <a:pt x="119" y="2139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16" name="ID_322">
              <a:extLst>
                <a:ext uri="{FF2B5EF4-FFF2-40B4-BE49-F238E27FC236}">
                  <a16:creationId xmlns:a16="http://schemas.microsoft.com/office/drawing/2014/main" id="{BB3FDB38-FDF5-4DCC-ADB5-5AC0C44334F9}"/>
                </a:ext>
              </a:extLst>
            </p:cNvPr>
            <p:cNvSpPr/>
            <p:nvPr/>
          </p:nvSpPr>
          <p:spPr>
            <a:xfrm>
              <a:off x="3069289" y="2455409"/>
              <a:ext cx="11583" cy="31863"/>
            </a:xfrm>
            <a:custGeom>
              <a:avLst/>
              <a:gdLst/>
              <a:ahLst/>
              <a:cxnLst/>
              <a:rect l="0" t="0" r="0" b="0"/>
              <a:pathLst>
                <a:path w="11583" h="31863">
                  <a:moveTo>
                    <a:pt x="7895" y="1567"/>
                  </a:moveTo>
                  <a:lnTo>
                    <a:pt x="8828" y="2561"/>
                  </a:lnTo>
                  <a:lnTo>
                    <a:pt x="8828" y="2561"/>
                  </a:lnTo>
                  <a:lnTo>
                    <a:pt x="8857" y="3083"/>
                  </a:lnTo>
                  <a:lnTo>
                    <a:pt x="8857" y="3083"/>
                  </a:lnTo>
                  <a:lnTo>
                    <a:pt x="9008" y="5695"/>
                  </a:lnTo>
                  <a:lnTo>
                    <a:pt x="9008" y="5695"/>
                  </a:lnTo>
                  <a:lnTo>
                    <a:pt x="9008" y="5695"/>
                  </a:lnTo>
                  <a:lnTo>
                    <a:pt x="9008" y="5695"/>
                  </a:lnTo>
                  <a:lnTo>
                    <a:pt x="9189" y="8829"/>
                  </a:lnTo>
                  <a:lnTo>
                    <a:pt x="9189" y="8829"/>
                  </a:lnTo>
                  <a:lnTo>
                    <a:pt x="9249" y="9874"/>
                  </a:lnTo>
                  <a:lnTo>
                    <a:pt x="9249" y="9874"/>
                  </a:lnTo>
                  <a:lnTo>
                    <a:pt x="8618" y="14103"/>
                  </a:lnTo>
                  <a:lnTo>
                    <a:pt x="8618" y="14103"/>
                  </a:lnTo>
                  <a:lnTo>
                    <a:pt x="8618" y="14103"/>
                  </a:lnTo>
                  <a:lnTo>
                    <a:pt x="8618" y="14103"/>
                  </a:lnTo>
                  <a:lnTo>
                    <a:pt x="7775" y="14676"/>
                  </a:lnTo>
                  <a:lnTo>
                    <a:pt x="7775" y="14676"/>
                  </a:lnTo>
                  <a:lnTo>
                    <a:pt x="10754" y="20793"/>
                  </a:lnTo>
                  <a:lnTo>
                    <a:pt x="11582" y="27558"/>
                  </a:lnTo>
                  <a:lnTo>
                    <a:pt x="11582" y="27558"/>
                  </a:lnTo>
                  <a:lnTo>
                    <a:pt x="9490" y="29251"/>
                  </a:lnTo>
                  <a:lnTo>
                    <a:pt x="9490" y="29251"/>
                  </a:lnTo>
                  <a:lnTo>
                    <a:pt x="9490" y="29251"/>
                  </a:lnTo>
                  <a:lnTo>
                    <a:pt x="9490" y="29251"/>
                  </a:lnTo>
                  <a:lnTo>
                    <a:pt x="9580" y="30818"/>
                  </a:lnTo>
                  <a:lnTo>
                    <a:pt x="9580" y="30818"/>
                  </a:lnTo>
                  <a:lnTo>
                    <a:pt x="9640" y="31862"/>
                  </a:lnTo>
                  <a:lnTo>
                    <a:pt x="9640" y="31862"/>
                  </a:lnTo>
                  <a:lnTo>
                    <a:pt x="9640" y="31862"/>
                  </a:lnTo>
                  <a:lnTo>
                    <a:pt x="9640" y="31862"/>
                  </a:lnTo>
                  <a:lnTo>
                    <a:pt x="9640" y="31862"/>
                  </a:lnTo>
                  <a:lnTo>
                    <a:pt x="9640" y="31862"/>
                  </a:lnTo>
                  <a:lnTo>
                    <a:pt x="8737" y="31390"/>
                  </a:lnTo>
                  <a:lnTo>
                    <a:pt x="8737" y="31390"/>
                  </a:lnTo>
                  <a:lnTo>
                    <a:pt x="7864" y="31440"/>
                  </a:lnTo>
                  <a:lnTo>
                    <a:pt x="7864" y="31440"/>
                  </a:lnTo>
                  <a:lnTo>
                    <a:pt x="6931" y="30446"/>
                  </a:lnTo>
                  <a:lnTo>
                    <a:pt x="6931" y="30446"/>
                  </a:lnTo>
                  <a:lnTo>
                    <a:pt x="6434" y="29426"/>
                  </a:lnTo>
                  <a:lnTo>
                    <a:pt x="6434" y="29426"/>
                  </a:lnTo>
                  <a:lnTo>
                    <a:pt x="6374" y="28382"/>
                  </a:lnTo>
                  <a:lnTo>
                    <a:pt x="6374" y="28382"/>
                  </a:lnTo>
                  <a:lnTo>
                    <a:pt x="6344" y="27859"/>
                  </a:lnTo>
                  <a:lnTo>
                    <a:pt x="6344" y="27859"/>
                  </a:lnTo>
                  <a:lnTo>
                    <a:pt x="6751" y="27312"/>
                  </a:lnTo>
                  <a:lnTo>
                    <a:pt x="6751" y="27312"/>
                  </a:lnTo>
                  <a:lnTo>
                    <a:pt x="6721" y="26789"/>
                  </a:lnTo>
                  <a:lnTo>
                    <a:pt x="6721" y="26789"/>
                  </a:lnTo>
                  <a:lnTo>
                    <a:pt x="6660" y="25745"/>
                  </a:lnTo>
                  <a:lnTo>
                    <a:pt x="6660" y="25745"/>
                  </a:lnTo>
                  <a:lnTo>
                    <a:pt x="5758" y="25273"/>
                  </a:lnTo>
                  <a:lnTo>
                    <a:pt x="5758" y="25273"/>
                  </a:lnTo>
                  <a:lnTo>
                    <a:pt x="4885" y="25323"/>
                  </a:lnTo>
                  <a:lnTo>
                    <a:pt x="4885" y="25323"/>
                  </a:lnTo>
                  <a:lnTo>
                    <a:pt x="2374" y="19702"/>
                  </a:lnTo>
                  <a:lnTo>
                    <a:pt x="2374" y="19702"/>
                  </a:lnTo>
                  <a:lnTo>
                    <a:pt x="2780" y="19155"/>
                  </a:lnTo>
                  <a:lnTo>
                    <a:pt x="2780" y="19155"/>
                  </a:lnTo>
                  <a:lnTo>
                    <a:pt x="2750" y="18633"/>
                  </a:lnTo>
                  <a:lnTo>
                    <a:pt x="2750" y="18633"/>
                  </a:lnTo>
                  <a:lnTo>
                    <a:pt x="2254" y="17613"/>
                  </a:lnTo>
                  <a:lnTo>
                    <a:pt x="2254" y="17613"/>
                  </a:lnTo>
                  <a:lnTo>
                    <a:pt x="2224" y="17090"/>
                  </a:lnTo>
                  <a:lnTo>
                    <a:pt x="2224" y="17090"/>
                  </a:lnTo>
                  <a:lnTo>
                    <a:pt x="2224" y="17090"/>
                  </a:lnTo>
                  <a:lnTo>
                    <a:pt x="2224" y="17090"/>
                  </a:lnTo>
                  <a:lnTo>
                    <a:pt x="2600" y="16021"/>
                  </a:lnTo>
                  <a:lnTo>
                    <a:pt x="2600" y="16021"/>
                  </a:lnTo>
                  <a:lnTo>
                    <a:pt x="2510" y="14454"/>
                  </a:lnTo>
                  <a:lnTo>
                    <a:pt x="2510" y="14454"/>
                  </a:lnTo>
                  <a:lnTo>
                    <a:pt x="2420" y="12887"/>
                  </a:lnTo>
                  <a:lnTo>
                    <a:pt x="2420" y="12887"/>
                  </a:lnTo>
                  <a:lnTo>
                    <a:pt x="3234" y="11792"/>
                  </a:lnTo>
                  <a:lnTo>
                    <a:pt x="3234" y="11792"/>
                  </a:lnTo>
                  <a:lnTo>
                    <a:pt x="3669" y="11767"/>
                  </a:lnTo>
                  <a:lnTo>
                    <a:pt x="3669" y="11767"/>
                  </a:lnTo>
                  <a:lnTo>
                    <a:pt x="3640" y="11245"/>
                  </a:lnTo>
                  <a:lnTo>
                    <a:pt x="3640" y="11245"/>
                  </a:lnTo>
                  <a:lnTo>
                    <a:pt x="3173" y="10747"/>
                  </a:lnTo>
                  <a:lnTo>
                    <a:pt x="3173" y="10747"/>
                  </a:lnTo>
                  <a:lnTo>
                    <a:pt x="3144" y="10225"/>
                  </a:lnTo>
                  <a:lnTo>
                    <a:pt x="3144" y="10225"/>
                  </a:lnTo>
                  <a:lnTo>
                    <a:pt x="2211" y="9230"/>
                  </a:lnTo>
                  <a:lnTo>
                    <a:pt x="2211" y="9230"/>
                  </a:lnTo>
                  <a:lnTo>
                    <a:pt x="0" y="8833"/>
                  </a:lnTo>
                  <a:lnTo>
                    <a:pt x="0" y="8833"/>
                  </a:lnTo>
                  <a:lnTo>
                    <a:pt x="0" y="8833"/>
                  </a:lnTo>
                  <a:lnTo>
                    <a:pt x="0" y="8833"/>
                  </a:lnTo>
                  <a:lnTo>
                    <a:pt x="1686" y="7688"/>
                  </a:lnTo>
                  <a:lnTo>
                    <a:pt x="1686" y="7688"/>
                  </a:lnTo>
                  <a:lnTo>
                    <a:pt x="2062" y="6619"/>
                  </a:lnTo>
                  <a:lnTo>
                    <a:pt x="2062" y="6619"/>
                  </a:lnTo>
                  <a:lnTo>
                    <a:pt x="2031" y="6096"/>
                  </a:lnTo>
                  <a:lnTo>
                    <a:pt x="2031" y="6096"/>
                  </a:lnTo>
                  <a:lnTo>
                    <a:pt x="3340" y="6021"/>
                  </a:lnTo>
                  <a:lnTo>
                    <a:pt x="3340" y="6021"/>
                  </a:lnTo>
                  <a:lnTo>
                    <a:pt x="3716" y="4951"/>
                  </a:lnTo>
                  <a:lnTo>
                    <a:pt x="3716" y="4951"/>
                  </a:lnTo>
                  <a:lnTo>
                    <a:pt x="3596" y="2862"/>
                  </a:lnTo>
                  <a:lnTo>
                    <a:pt x="3596" y="2862"/>
                  </a:lnTo>
                  <a:lnTo>
                    <a:pt x="3566" y="2340"/>
                  </a:lnTo>
                  <a:lnTo>
                    <a:pt x="3566" y="2340"/>
                  </a:lnTo>
                  <a:lnTo>
                    <a:pt x="5280" y="1717"/>
                  </a:lnTo>
                  <a:lnTo>
                    <a:pt x="5280" y="1717"/>
                  </a:lnTo>
                  <a:lnTo>
                    <a:pt x="5280" y="1717"/>
                  </a:lnTo>
                  <a:lnTo>
                    <a:pt x="5280" y="1717"/>
                  </a:lnTo>
                  <a:lnTo>
                    <a:pt x="5219" y="672"/>
                  </a:lnTo>
                  <a:lnTo>
                    <a:pt x="5219" y="672"/>
                  </a:lnTo>
                  <a:lnTo>
                    <a:pt x="6061" y="100"/>
                  </a:lnTo>
                  <a:lnTo>
                    <a:pt x="6061" y="100"/>
                  </a:lnTo>
                  <a:lnTo>
                    <a:pt x="6061" y="100"/>
                  </a:lnTo>
                  <a:lnTo>
                    <a:pt x="6061" y="100"/>
                  </a:lnTo>
                  <a:lnTo>
                    <a:pt x="6933" y="50"/>
                  </a:lnTo>
                  <a:lnTo>
                    <a:pt x="6933" y="50"/>
                  </a:lnTo>
                  <a:lnTo>
                    <a:pt x="7805" y="0"/>
                  </a:lnTo>
                  <a:lnTo>
                    <a:pt x="7805" y="0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17" name="ID_323">
              <a:extLst>
                <a:ext uri="{FF2B5EF4-FFF2-40B4-BE49-F238E27FC236}">
                  <a16:creationId xmlns:a16="http://schemas.microsoft.com/office/drawing/2014/main" id="{BE997CDC-5493-4AEB-9561-F3A2C4D1A00D}"/>
                </a:ext>
              </a:extLst>
            </p:cNvPr>
            <p:cNvSpPr/>
            <p:nvPr/>
          </p:nvSpPr>
          <p:spPr>
            <a:xfrm>
              <a:off x="3076132" y="2453193"/>
              <a:ext cx="17031" cy="43625"/>
            </a:xfrm>
            <a:custGeom>
              <a:avLst/>
              <a:gdLst/>
              <a:ahLst/>
              <a:cxnLst/>
              <a:rect l="0" t="0" r="0" b="0"/>
              <a:pathLst>
                <a:path w="17031" h="43625">
                  <a:moveTo>
                    <a:pt x="5667" y="372"/>
                  </a:moveTo>
                  <a:lnTo>
                    <a:pt x="6133" y="869"/>
                  </a:lnTo>
                  <a:lnTo>
                    <a:pt x="6133" y="869"/>
                  </a:lnTo>
                  <a:lnTo>
                    <a:pt x="10117" y="1687"/>
                  </a:lnTo>
                  <a:lnTo>
                    <a:pt x="12000" y="11535"/>
                  </a:lnTo>
                  <a:lnTo>
                    <a:pt x="15733" y="15511"/>
                  </a:lnTo>
                  <a:lnTo>
                    <a:pt x="15600" y="20759"/>
                  </a:lnTo>
                  <a:lnTo>
                    <a:pt x="17030" y="22772"/>
                  </a:lnTo>
                  <a:lnTo>
                    <a:pt x="12443" y="26708"/>
                  </a:lnTo>
                  <a:lnTo>
                    <a:pt x="13031" y="29294"/>
                  </a:lnTo>
                  <a:lnTo>
                    <a:pt x="13031" y="29294"/>
                  </a:lnTo>
                  <a:lnTo>
                    <a:pt x="13122" y="30861"/>
                  </a:lnTo>
                  <a:lnTo>
                    <a:pt x="13122" y="30861"/>
                  </a:lnTo>
                  <a:lnTo>
                    <a:pt x="12807" y="32975"/>
                  </a:lnTo>
                  <a:lnTo>
                    <a:pt x="12807" y="32975"/>
                  </a:lnTo>
                  <a:lnTo>
                    <a:pt x="11964" y="33548"/>
                  </a:lnTo>
                  <a:lnTo>
                    <a:pt x="11964" y="33548"/>
                  </a:lnTo>
                  <a:lnTo>
                    <a:pt x="11994" y="34071"/>
                  </a:lnTo>
                  <a:lnTo>
                    <a:pt x="11994" y="34071"/>
                  </a:lnTo>
                  <a:lnTo>
                    <a:pt x="10309" y="35217"/>
                  </a:lnTo>
                  <a:lnTo>
                    <a:pt x="9920" y="43624"/>
                  </a:lnTo>
                  <a:lnTo>
                    <a:pt x="4002" y="39773"/>
                  </a:lnTo>
                  <a:lnTo>
                    <a:pt x="2797" y="34078"/>
                  </a:lnTo>
                  <a:lnTo>
                    <a:pt x="2797" y="34078"/>
                  </a:lnTo>
                  <a:lnTo>
                    <a:pt x="2737" y="33034"/>
                  </a:lnTo>
                  <a:lnTo>
                    <a:pt x="2737" y="33034"/>
                  </a:lnTo>
                  <a:lnTo>
                    <a:pt x="2647" y="31467"/>
                  </a:lnTo>
                  <a:lnTo>
                    <a:pt x="2647" y="31467"/>
                  </a:lnTo>
                  <a:lnTo>
                    <a:pt x="2647" y="31467"/>
                  </a:lnTo>
                  <a:lnTo>
                    <a:pt x="2647" y="31467"/>
                  </a:lnTo>
                  <a:lnTo>
                    <a:pt x="4739" y="29774"/>
                  </a:lnTo>
                  <a:lnTo>
                    <a:pt x="4739" y="29774"/>
                  </a:lnTo>
                  <a:lnTo>
                    <a:pt x="7388" y="30145"/>
                  </a:lnTo>
                  <a:lnTo>
                    <a:pt x="4437" y="24551"/>
                  </a:lnTo>
                  <a:lnTo>
                    <a:pt x="4437" y="24551"/>
                  </a:lnTo>
                  <a:lnTo>
                    <a:pt x="5310" y="24500"/>
                  </a:lnTo>
                  <a:lnTo>
                    <a:pt x="5310" y="24500"/>
                  </a:lnTo>
                  <a:lnTo>
                    <a:pt x="5250" y="23455"/>
                  </a:lnTo>
                  <a:lnTo>
                    <a:pt x="5250" y="23455"/>
                  </a:lnTo>
                  <a:lnTo>
                    <a:pt x="932" y="16892"/>
                  </a:lnTo>
                  <a:lnTo>
                    <a:pt x="932" y="16892"/>
                  </a:lnTo>
                  <a:lnTo>
                    <a:pt x="1775" y="16319"/>
                  </a:lnTo>
                  <a:lnTo>
                    <a:pt x="1775" y="16319"/>
                  </a:lnTo>
                  <a:lnTo>
                    <a:pt x="1775" y="16319"/>
                  </a:lnTo>
                  <a:lnTo>
                    <a:pt x="1775" y="16319"/>
                  </a:lnTo>
                  <a:lnTo>
                    <a:pt x="2406" y="12090"/>
                  </a:lnTo>
                  <a:lnTo>
                    <a:pt x="2406" y="12090"/>
                  </a:lnTo>
                  <a:lnTo>
                    <a:pt x="2346" y="11045"/>
                  </a:lnTo>
                  <a:lnTo>
                    <a:pt x="2346" y="11045"/>
                  </a:lnTo>
                  <a:lnTo>
                    <a:pt x="2165" y="7911"/>
                  </a:lnTo>
                  <a:lnTo>
                    <a:pt x="2165" y="7911"/>
                  </a:lnTo>
                  <a:lnTo>
                    <a:pt x="2165" y="7911"/>
                  </a:lnTo>
                  <a:lnTo>
                    <a:pt x="2165" y="7911"/>
                  </a:lnTo>
                  <a:lnTo>
                    <a:pt x="2014" y="5299"/>
                  </a:lnTo>
                  <a:lnTo>
                    <a:pt x="2014" y="5299"/>
                  </a:lnTo>
                  <a:lnTo>
                    <a:pt x="1985" y="4777"/>
                  </a:lnTo>
                  <a:lnTo>
                    <a:pt x="1985" y="4777"/>
                  </a:lnTo>
                  <a:lnTo>
                    <a:pt x="1052" y="3783"/>
                  </a:lnTo>
                  <a:lnTo>
                    <a:pt x="1052" y="3783"/>
                  </a:lnTo>
                  <a:lnTo>
                    <a:pt x="962" y="2216"/>
                  </a:lnTo>
                  <a:lnTo>
                    <a:pt x="962" y="2216"/>
                  </a:lnTo>
                  <a:lnTo>
                    <a:pt x="90" y="2266"/>
                  </a:lnTo>
                  <a:lnTo>
                    <a:pt x="90" y="2266"/>
                  </a:lnTo>
                  <a:lnTo>
                    <a:pt x="0" y="699"/>
                  </a:lnTo>
                  <a:lnTo>
                    <a:pt x="0" y="699"/>
                  </a:lnTo>
                  <a:lnTo>
                    <a:pt x="2586" y="26"/>
                  </a:lnTo>
                  <a:lnTo>
                    <a:pt x="2586" y="26"/>
                  </a:lnTo>
                  <a:lnTo>
                    <a:pt x="3021" y="0"/>
                  </a:lnTo>
                  <a:lnTo>
                    <a:pt x="3021" y="0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18" name="ID_324">
              <a:extLst>
                <a:ext uri="{FF2B5EF4-FFF2-40B4-BE49-F238E27FC236}">
                  <a16:creationId xmlns:a16="http://schemas.microsoft.com/office/drawing/2014/main" id="{3F52432E-238E-4CE9-921B-4CEA64B776CB}"/>
                </a:ext>
              </a:extLst>
            </p:cNvPr>
            <p:cNvSpPr/>
            <p:nvPr/>
          </p:nvSpPr>
          <p:spPr>
            <a:xfrm>
              <a:off x="3143400" y="1862286"/>
              <a:ext cx="3728" cy="4854"/>
            </a:xfrm>
            <a:custGeom>
              <a:avLst/>
              <a:gdLst/>
              <a:ahLst/>
              <a:cxnLst/>
              <a:rect l="0" t="0" r="0" b="0"/>
              <a:pathLst>
                <a:path w="3728" h="4854">
                  <a:moveTo>
                    <a:pt x="2258" y="0"/>
                  </a:moveTo>
                  <a:lnTo>
                    <a:pt x="3727" y="3050"/>
                  </a:lnTo>
                  <a:lnTo>
                    <a:pt x="0" y="4853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19" name="ID_325">
              <a:extLst>
                <a:ext uri="{FF2B5EF4-FFF2-40B4-BE49-F238E27FC236}">
                  <a16:creationId xmlns:a16="http://schemas.microsoft.com/office/drawing/2014/main" id="{900EDBE9-B87C-4777-9D47-A337E8338CE7}"/>
                </a:ext>
              </a:extLst>
            </p:cNvPr>
            <p:cNvSpPr/>
            <p:nvPr/>
          </p:nvSpPr>
          <p:spPr>
            <a:xfrm>
              <a:off x="3021563" y="1823593"/>
              <a:ext cx="4873" cy="17049"/>
            </a:xfrm>
            <a:custGeom>
              <a:avLst/>
              <a:gdLst/>
              <a:ahLst/>
              <a:cxnLst/>
              <a:rect l="0" t="0" r="0" b="0"/>
              <a:pathLst>
                <a:path w="4873" h="17049">
                  <a:moveTo>
                    <a:pt x="4872" y="3386"/>
                  </a:moveTo>
                  <a:lnTo>
                    <a:pt x="3947" y="17048"/>
                  </a:lnTo>
                  <a:lnTo>
                    <a:pt x="315" y="13067"/>
                  </a:lnTo>
                  <a:lnTo>
                    <a:pt x="2446" y="5618"/>
                  </a:lnTo>
                  <a:lnTo>
                    <a:pt x="0" y="0"/>
                  </a:lnTo>
                  <a:lnTo>
                    <a:pt x="4693" y="256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20" name="ID_326">
              <a:extLst>
                <a:ext uri="{FF2B5EF4-FFF2-40B4-BE49-F238E27FC236}">
                  <a16:creationId xmlns:a16="http://schemas.microsoft.com/office/drawing/2014/main" id="{9E6289B1-109A-4F73-B7FA-1DB3831C23B9}"/>
                </a:ext>
              </a:extLst>
            </p:cNvPr>
            <p:cNvSpPr/>
            <p:nvPr/>
          </p:nvSpPr>
          <p:spPr>
            <a:xfrm>
              <a:off x="3009939" y="1821109"/>
              <a:ext cx="5135" cy="8086"/>
            </a:xfrm>
            <a:custGeom>
              <a:avLst/>
              <a:gdLst/>
              <a:ahLst/>
              <a:cxnLst/>
              <a:rect l="0" t="0" r="0" b="0"/>
              <a:pathLst>
                <a:path w="5135" h="8086">
                  <a:moveTo>
                    <a:pt x="0" y="0"/>
                  </a:moveTo>
                  <a:lnTo>
                    <a:pt x="1901" y="3557"/>
                  </a:lnTo>
                  <a:lnTo>
                    <a:pt x="4781" y="1824"/>
                  </a:lnTo>
                  <a:lnTo>
                    <a:pt x="5134" y="8085"/>
                  </a:lnTo>
                  <a:lnTo>
                    <a:pt x="776" y="6237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21" name="ID_327">
              <a:extLst>
                <a:ext uri="{FF2B5EF4-FFF2-40B4-BE49-F238E27FC236}">
                  <a16:creationId xmlns:a16="http://schemas.microsoft.com/office/drawing/2014/main" id="{67E32460-A605-4DD9-9EBC-55E444771191}"/>
                </a:ext>
              </a:extLst>
            </p:cNvPr>
            <p:cNvSpPr/>
            <p:nvPr/>
          </p:nvSpPr>
          <p:spPr>
            <a:xfrm>
              <a:off x="3002352" y="1814731"/>
              <a:ext cx="3144" cy="4696"/>
            </a:xfrm>
            <a:custGeom>
              <a:avLst/>
              <a:gdLst/>
              <a:ahLst/>
              <a:cxnLst/>
              <a:rect l="0" t="0" r="0" b="0"/>
              <a:pathLst>
                <a:path w="3144" h="4696">
                  <a:moveTo>
                    <a:pt x="3143" y="2964"/>
                  </a:moveTo>
                  <a:lnTo>
                    <a:pt x="263" y="46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22" name="ID_328">
              <a:extLst>
                <a:ext uri="{FF2B5EF4-FFF2-40B4-BE49-F238E27FC236}">
                  <a16:creationId xmlns:a16="http://schemas.microsoft.com/office/drawing/2014/main" id="{DC8D2B32-11F3-4D62-89BD-53CD760CA36A}"/>
                </a:ext>
              </a:extLst>
            </p:cNvPr>
            <p:cNvSpPr/>
            <p:nvPr/>
          </p:nvSpPr>
          <p:spPr>
            <a:xfrm>
              <a:off x="3169520" y="1794075"/>
              <a:ext cx="3356" cy="3705"/>
            </a:xfrm>
            <a:custGeom>
              <a:avLst/>
              <a:gdLst/>
              <a:ahLst/>
              <a:cxnLst/>
              <a:rect l="0" t="0" r="0" b="0"/>
              <a:pathLst>
                <a:path w="3356" h="3705">
                  <a:moveTo>
                    <a:pt x="2740" y="3704"/>
                  </a:moveTo>
                  <a:lnTo>
                    <a:pt x="0" y="737"/>
                  </a:lnTo>
                  <a:lnTo>
                    <a:pt x="3355" y="0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923" name="ID_329">
              <a:extLst>
                <a:ext uri="{FF2B5EF4-FFF2-40B4-BE49-F238E27FC236}">
                  <a16:creationId xmlns:a16="http://schemas.microsoft.com/office/drawing/2014/main" id="{02F1D5F0-16C8-479D-9E5C-DD04A4530BC7}"/>
                </a:ext>
              </a:extLst>
            </p:cNvPr>
            <p:cNvSpPr/>
            <p:nvPr/>
          </p:nvSpPr>
          <p:spPr>
            <a:xfrm>
              <a:off x="2615372" y="1659475"/>
              <a:ext cx="564449" cy="971151"/>
            </a:xfrm>
            <a:custGeom>
              <a:avLst/>
              <a:gdLst/>
              <a:ahLst/>
              <a:cxnLst/>
              <a:rect l="0" t="0" r="0" b="0"/>
              <a:pathLst>
                <a:path w="564449" h="971151">
                  <a:moveTo>
                    <a:pt x="395992" y="6707"/>
                  </a:moveTo>
                  <a:lnTo>
                    <a:pt x="403208" y="7342"/>
                  </a:lnTo>
                  <a:lnTo>
                    <a:pt x="406785" y="10799"/>
                  </a:lnTo>
                  <a:lnTo>
                    <a:pt x="413612" y="11976"/>
                  </a:lnTo>
                  <a:lnTo>
                    <a:pt x="415595" y="24413"/>
                  </a:lnTo>
                  <a:lnTo>
                    <a:pt x="414541" y="28134"/>
                  </a:lnTo>
                  <a:lnTo>
                    <a:pt x="415531" y="38014"/>
                  </a:lnTo>
                  <a:lnTo>
                    <a:pt x="421464" y="30873"/>
                  </a:lnTo>
                  <a:lnTo>
                    <a:pt x="426793" y="35272"/>
                  </a:lnTo>
                  <a:lnTo>
                    <a:pt x="425410" y="40582"/>
                  </a:lnTo>
                  <a:lnTo>
                    <a:pt x="430230" y="43441"/>
                  </a:lnTo>
                  <a:lnTo>
                    <a:pt x="437607" y="39349"/>
                  </a:lnTo>
                  <a:lnTo>
                    <a:pt x="440924" y="45432"/>
                  </a:lnTo>
                  <a:lnTo>
                    <a:pt x="446468" y="46152"/>
                  </a:lnTo>
                  <a:lnTo>
                    <a:pt x="449614" y="56429"/>
                  </a:lnTo>
                  <a:lnTo>
                    <a:pt x="453720" y="61418"/>
                  </a:lnTo>
                  <a:lnTo>
                    <a:pt x="459474" y="58462"/>
                  </a:lnTo>
                  <a:lnTo>
                    <a:pt x="462583" y="60893"/>
                  </a:lnTo>
                  <a:lnTo>
                    <a:pt x="465835" y="58606"/>
                  </a:lnTo>
                  <a:lnTo>
                    <a:pt x="471383" y="59321"/>
                  </a:lnTo>
                  <a:lnTo>
                    <a:pt x="479836" y="52011"/>
                  </a:lnTo>
                  <a:lnTo>
                    <a:pt x="482461" y="53422"/>
                  </a:lnTo>
                  <a:lnTo>
                    <a:pt x="487693" y="48920"/>
                  </a:lnTo>
                  <a:lnTo>
                    <a:pt x="491385" y="53927"/>
                  </a:lnTo>
                  <a:lnTo>
                    <a:pt x="499855" y="53934"/>
                  </a:lnTo>
                  <a:lnTo>
                    <a:pt x="500110" y="58104"/>
                  </a:lnTo>
                  <a:lnTo>
                    <a:pt x="506113" y="59305"/>
                  </a:lnTo>
                  <a:lnTo>
                    <a:pt x="511407" y="55839"/>
                  </a:lnTo>
                  <a:lnTo>
                    <a:pt x="517086" y="58628"/>
                  </a:lnTo>
                  <a:lnTo>
                    <a:pt x="526987" y="61152"/>
                  </a:lnTo>
                  <a:lnTo>
                    <a:pt x="529649" y="63078"/>
                  </a:lnTo>
                  <a:lnTo>
                    <a:pt x="528221" y="67354"/>
                  </a:lnTo>
                  <a:lnTo>
                    <a:pt x="524650" y="71240"/>
                  </a:lnTo>
                  <a:lnTo>
                    <a:pt x="530236" y="72461"/>
                  </a:lnTo>
                  <a:lnTo>
                    <a:pt x="532508" y="68132"/>
                  </a:lnTo>
                  <a:lnTo>
                    <a:pt x="537184" y="68362"/>
                  </a:lnTo>
                  <a:lnTo>
                    <a:pt x="540726" y="70756"/>
                  </a:lnTo>
                  <a:lnTo>
                    <a:pt x="545206" y="67857"/>
                  </a:lnTo>
                  <a:lnTo>
                    <a:pt x="544592" y="71559"/>
                  </a:lnTo>
                  <a:lnTo>
                    <a:pt x="547746" y="74499"/>
                  </a:lnTo>
                  <a:lnTo>
                    <a:pt x="552614" y="71050"/>
                  </a:lnTo>
                  <a:lnTo>
                    <a:pt x="559926" y="72678"/>
                  </a:lnTo>
                  <a:lnTo>
                    <a:pt x="559926" y="72678"/>
                  </a:lnTo>
                  <a:lnTo>
                    <a:pt x="561848" y="76219"/>
                  </a:lnTo>
                  <a:lnTo>
                    <a:pt x="562704" y="82968"/>
                  </a:lnTo>
                  <a:lnTo>
                    <a:pt x="560724" y="85188"/>
                  </a:lnTo>
                  <a:lnTo>
                    <a:pt x="563882" y="88127"/>
                  </a:lnTo>
                  <a:lnTo>
                    <a:pt x="564215" y="93340"/>
                  </a:lnTo>
                  <a:lnTo>
                    <a:pt x="562169" y="94518"/>
                  </a:lnTo>
                  <a:lnTo>
                    <a:pt x="561443" y="109744"/>
                  </a:lnTo>
                  <a:lnTo>
                    <a:pt x="564448" y="116881"/>
                  </a:lnTo>
                  <a:lnTo>
                    <a:pt x="561462" y="123354"/>
                  </a:lnTo>
                  <a:lnTo>
                    <a:pt x="563421" y="127417"/>
                  </a:lnTo>
                  <a:lnTo>
                    <a:pt x="559221" y="128209"/>
                  </a:lnTo>
                  <a:lnTo>
                    <a:pt x="558316" y="134025"/>
                  </a:lnTo>
                  <a:lnTo>
                    <a:pt x="556424" y="131004"/>
                  </a:lnTo>
                  <a:lnTo>
                    <a:pt x="552779" y="133853"/>
                  </a:lnTo>
                  <a:lnTo>
                    <a:pt x="553010" y="137503"/>
                  </a:lnTo>
                  <a:lnTo>
                    <a:pt x="548874" y="139336"/>
                  </a:lnTo>
                  <a:lnTo>
                    <a:pt x="550050" y="144497"/>
                  </a:lnTo>
                  <a:lnTo>
                    <a:pt x="544055" y="143828"/>
                  </a:lnTo>
                  <a:lnTo>
                    <a:pt x="547316" y="148334"/>
                  </a:lnTo>
                  <a:lnTo>
                    <a:pt x="542362" y="150740"/>
                  </a:lnTo>
                  <a:lnTo>
                    <a:pt x="546406" y="154151"/>
                  </a:lnTo>
                  <a:lnTo>
                    <a:pt x="543248" y="164822"/>
                  </a:lnTo>
                  <a:lnTo>
                    <a:pt x="545499" y="166774"/>
                  </a:lnTo>
                  <a:lnTo>
                    <a:pt x="545499" y="166774"/>
                  </a:lnTo>
                  <a:lnTo>
                    <a:pt x="543510" y="168994"/>
                  </a:lnTo>
                  <a:lnTo>
                    <a:pt x="538648" y="159351"/>
                  </a:lnTo>
                  <a:lnTo>
                    <a:pt x="539266" y="155647"/>
                  </a:lnTo>
                  <a:lnTo>
                    <a:pt x="533072" y="158652"/>
                  </a:lnTo>
                  <a:lnTo>
                    <a:pt x="535941" y="163709"/>
                  </a:lnTo>
                  <a:lnTo>
                    <a:pt x="535322" y="167413"/>
                  </a:lnTo>
                  <a:lnTo>
                    <a:pt x="530527" y="165617"/>
                  </a:lnTo>
                  <a:lnTo>
                    <a:pt x="528113" y="167862"/>
                  </a:lnTo>
                  <a:lnTo>
                    <a:pt x="530196" y="180823"/>
                  </a:lnTo>
                  <a:lnTo>
                    <a:pt x="533428" y="178003"/>
                  </a:lnTo>
                  <a:lnTo>
                    <a:pt x="536364" y="184104"/>
                  </a:lnTo>
                  <a:lnTo>
                    <a:pt x="527712" y="188832"/>
                  </a:lnTo>
                  <a:lnTo>
                    <a:pt x="527057" y="192014"/>
                  </a:lnTo>
                  <a:lnTo>
                    <a:pt x="528392" y="199786"/>
                  </a:lnTo>
                  <a:lnTo>
                    <a:pt x="522119" y="201746"/>
                  </a:lnTo>
                  <a:lnTo>
                    <a:pt x="521764" y="196007"/>
                  </a:lnTo>
                  <a:lnTo>
                    <a:pt x="515788" y="195852"/>
                  </a:lnTo>
                  <a:lnTo>
                    <a:pt x="512911" y="197600"/>
                  </a:lnTo>
                  <a:lnTo>
                    <a:pt x="504653" y="194964"/>
                  </a:lnTo>
                  <a:lnTo>
                    <a:pt x="503517" y="190321"/>
                  </a:lnTo>
                  <a:lnTo>
                    <a:pt x="501034" y="191519"/>
                  </a:lnTo>
                  <a:lnTo>
                    <a:pt x="499197" y="196344"/>
                  </a:lnTo>
                  <a:lnTo>
                    <a:pt x="492340" y="195712"/>
                  </a:lnTo>
                  <a:lnTo>
                    <a:pt x="489116" y="191718"/>
                  </a:lnTo>
                  <a:lnTo>
                    <a:pt x="479008" y="186567"/>
                  </a:lnTo>
                  <a:lnTo>
                    <a:pt x="480549" y="183857"/>
                  </a:lnTo>
                  <a:lnTo>
                    <a:pt x="475177" y="179467"/>
                  </a:lnTo>
                  <a:lnTo>
                    <a:pt x="463897" y="175950"/>
                  </a:lnTo>
                  <a:lnTo>
                    <a:pt x="460889" y="168276"/>
                  </a:lnTo>
                  <a:lnTo>
                    <a:pt x="462370" y="164524"/>
                  </a:lnTo>
                  <a:lnTo>
                    <a:pt x="460788" y="159383"/>
                  </a:lnTo>
                  <a:lnTo>
                    <a:pt x="455179" y="150815"/>
                  </a:lnTo>
                  <a:lnTo>
                    <a:pt x="458715" y="145896"/>
                  </a:lnTo>
                  <a:lnTo>
                    <a:pt x="452299" y="145227"/>
                  </a:lnTo>
                  <a:lnTo>
                    <a:pt x="453809" y="141998"/>
                  </a:lnTo>
                  <a:lnTo>
                    <a:pt x="452440" y="133181"/>
                  </a:lnTo>
                  <a:lnTo>
                    <a:pt x="444334" y="132610"/>
                  </a:lnTo>
                  <a:lnTo>
                    <a:pt x="440402" y="130747"/>
                  </a:lnTo>
                  <a:lnTo>
                    <a:pt x="435352" y="131564"/>
                  </a:lnTo>
                  <a:lnTo>
                    <a:pt x="435804" y="124735"/>
                  </a:lnTo>
                  <a:lnTo>
                    <a:pt x="432720" y="122820"/>
                  </a:lnTo>
                  <a:lnTo>
                    <a:pt x="428548" y="131435"/>
                  </a:lnTo>
                  <a:lnTo>
                    <a:pt x="425644" y="132650"/>
                  </a:lnTo>
                  <a:lnTo>
                    <a:pt x="427759" y="139854"/>
                  </a:lnTo>
                  <a:lnTo>
                    <a:pt x="432842" y="139560"/>
                  </a:lnTo>
                  <a:lnTo>
                    <a:pt x="433991" y="144727"/>
                  </a:lnTo>
                  <a:lnTo>
                    <a:pt x="435898" y="140953"/>
                  </a:lnTo>
                  <a:lnTo>
                    <a:pt x="439559" y="145450"/>
                  </a:lnTo>
                  <a:lnTo>
                    <a:pt x="438077" y="149200"/>
                  </a:lnTo>
                  <a:lnTo>
                    <a:pt x="443768" y="152009"/>
                  </a:lnTo>
                  <a:lnTo>
                    <a:pt x="448823" y="151189"/>
                  </a:lnTo>
                  <a:lnTo>
                    <a:pt x="449190" y="157449"/>
                  </a:lnTo>
                  <a:lnTo>
                    <a:pt x="436171" y="160303"/>
                  </a:lnTo>
                  <a:lnTo>
                    <a:pt x="428059" y="152398"/>
                  </a:lnTo>
                  <a:lnTo>
                    <a:pt x="421733" y="153286"/>
                  </a:lnTo>
                  <a:lnTo>
                    <a:pt x="420791" y="159097"/>
                  </a:lnTo>
                  <a:lnTo>
                    <a:pt x="423484" y="161559"/>
                  </a:lnTo>
                  <a:lnTo>
                    <a:pt x="417125" y="161924"/>
                  </a:lnTo>
                  <a:lnTo>
                    <a:pt x="413949" y="158442"/>
                  </a:lnTo>
                  <a:lnTo>
                    <a:pt x="413985" y="151636"/>
                  </a:lnTo>
                  <a:lnTo>
                    <a:pt x="410053" y="149767"/>
                  </a:lnTo>
                  <a:lnTo>
                    <a:pt x="407629" y="151998"/>
                  </a:lnTo>
                  <a:lnTo>
                    <a:pt x="404968" y="150056"/>
                  </a:lnTo>
                  <a:lnTo>
                    <a:pt x="398906" y="155632"/>
                  </a:lnTo>
                  <a:lnTo>
                    <a:pt x="392696" y="158599"/>
                  </a:lnTo>
                  <a:lnTo>
                    <a:pt x="393016" y="149161"/>
                  </a:lnTo>
                  <a:lnTo>
                    <a:pt x="399430" y="149846"/>
                  </a:lnTo>
                  <a:lnTo>
                    <a:pt x="402012" y="142897"/>
                  </a:lnTo>
                  <a:lnTo>
                    <a:pt x="397529" y="146290"/>
                  </a:lnTo>
                  <a:lnTo>
                    <a:pt x="393758" y="139699"/>
                  </a:lnTo>
                  <a:lnTo>
                    <a:pt x="395276" y="136474"/>
                  </a:lnTo>
                  <a:lnTo>
                    <a:pt x="392983" y="133463"/>
                  </a:lnTo>
                  <a:lnTo>
                    <a:pt x="388267" y="132682"/>
                  </a:lnTo>
                  <a:lnTo>
                    <a:pt x="384705" y="129741"/>
                  </a:lnTo>
                  <a:lnTo>
                    <a:pt x="383509" y="123529"/>
                  </a:lnTo>
                  <a:lnTo>
                    <a:pt x="380123" y="123718"/>
                  </a:lnTo>
                  <a:lnTo>
                    <a:pt x="379874" y="126871"/>
                  </a:lnTo>
                  <a:lnTo>
                    <a:pt x="375583" y="126063"/>
                  </a:lnTo>
                  <a:lnTo>
                    <a:pt x="373236" y="122007"/>
                  </a:lnTo>
                  <a:lnTo>
                    <a:pt x="369850" y="122195"/>
                  </a:lnTo>
                  <a:lnTo>
                    <a:pt x="362506" y="112135"/>
                  </a:lnTo>
                  <a:lnTo>
                    <a:pt x="355286" y="112007"/>
                  </a:lnTo>
                  <a:lnTo>
                    <a:pt x="352461" y="99083"/>
                  </a:lnTo>
                  <a:lnTo>
                    <a:pt x="348290" y="100356"/>
                  </a:lnTo>
                  <a:lnTo>
                    <a:pt x="350123" y="102872"/>
                  </a:lnTo>
                  <a:lnTo>
                    <a:pt x="346797" y="104099"/>
                  </a:lnTo>
                  <a:lnTo>
                    <a:pt x="344598" y="118343"/>
                  </a:lnTo>
                  <a:lnTo>
                    <a:pt x="341496" y="123743"/>
                  </a:lnTo>
                  <a:lnTo>
                    <a:pt x="346067" y="129774"/>
                  </a:lnTo>
                  <a:lnTo>
                    <a:pt x="345728" y="123514"/>
                  </a:lnTo>
                  <a:lnTo>
                    <a:pt x="352076" y="123169"/>
                  </a:lnTo>
                  <a:lnTo>
                    <a:pt x="353939" y="126207"/>
                  </a:lnTo>
                  <a:lnTo>
                    <a:pt x="363731" y="126717"/>
                  </a:lnTo>
                  <a:lnTo>
                    <a:pt x="365913" y="135492"/>
                  </a:lnTo>
                  <a:lnTo>
                    <a:pt x="369078" y="138981"/>
                  </a:lnTo>
                  <a:lnTo>
                    <a:pt x="370185" y="143629"/>
                  </a:lnTo>
                  <a:lnTo>
                    <a:pt x="365187" y="145474"/>
                  </a:lnTo>
                  <a:lnTo>
                    <a:pt x="361146" y="141510"/>
                  </a:lnTo>
                  <a:lnTo>
                    <a:pt x="354485" y="151816"/>
                  </a:lnTo>
                  <a:lnTo>
                    <a:pt x="351914" y="151432"/>
                  </a:lnTo>
                  <a:lnTo>
                    <a:pt x="346660" y="156427"/>
                  </a:lnTo>
                  <a:lnTo>
                    <a:pt x="345274" y="162258"/>
                  </a:lnTo>
                  <a:lnTo>
                    <a:pt x="347196" y="166341"/>
                  </a:lnTo>
                  <a:lnTo>
                    <a:pt x="342389" y="171833"/>
                  </a:lnTo>
                  <a:lnTo>
                    <a:pt x="340212" y="170904"/>
                  </a:lnTo>
                  <a:lnTo>
                    <a:pt x="333565" y="173877"/>
                  </a:lnTo>
                  <a:lnTo>
                    <a:pt x="323690" y="180159"/>
                  </a:lnTo>
                  <a:lnTo>
                    <a:pt x="319177" y="191388"/>
                  </a:lnTo>
                  <a:lnTo>
                    <a:pt x="323726" y="196904"/>
                  </a:lnTo>
                  <a:lnTo>
                    <a:pt x="322138" y="199082"/>
                  </a:lnTo>
                  <a:lnTo>
                    <a:pt x="323263" y="204256"/>
                  </a:lnTo>
                  <a:lnTo>
                    <a:pt x="317824" y="206113"/>
                  </a:lnTo>
                  <a:lnTo>
                    <a:pt x="318839" y="209200"/>
                  </a:lnTo>
                  <a:lnTo>
                    <a:pt x="315660" y="213555"/>
                  </a:lnTo>
                  <a:lnTo>
                    <a:pt x="315907" y="218252"/>
                  </a:lnTo>
                  <a:lnTo>
                    <a:pt x="312219" y="221063"/>
                  </a:lnTo>
                  <a:lnTo>
                    <a:pt x="311669" y="226849"/>
                  </a:lnTo>
                  <a:lnTo>
                    <a:pt x="315825" y="232912"/>
                  </a:lnTo>
                  <a:lnTo>
                    <a:pt x="313383" y="235134"/>
                  </a:lnTo>
                  <a:lnTo>
                    <a:pt x="315523" y="243397"/>
                  </a:lnTo>
                  <a:lnTo>
                    <a:pt x="319833" y="244217"/>
                  </a:lnTo>
                  <a:lnTo>
                    <a:pt x="319998" y="247350"/>
                  </a:lnTo>
                  <a:lnTo>
                    <a:pt x="327038" y="243313"/>
                  </a:lnTo>
                  <a:lnTo>
                    <a:pt x="337961" y="240114"/>
                  </a:lnTo>
                  <a:lnTo>
                    <a:pt x="339148" y="246332"/>
                  </a:lnTo>
                  <a:lnTo>
                    <a:pt x="351996" y="255064"/>
                  </a:lnTo>
                  <a:lnTo>
                    <a:pt x="359716" y="263545"/>
                  </a:lnTo>
                  <a:lnTo>
                    <a:pt x="366133" y="263719"/>
                  </a:lnTo>
                  <a:lnTo>
                    <a:pt x="367213" y="267848"/>
                  </a:lnTo>
                  <a:lnTo>
                    <a:pt x="365880" y="274728"/>
                  </a:lnTo>
                  <a:lnTo>
                    <a:pt x="372415" y="276988"/>
                  </a:lnTo>
                  <a:lnTo>
                    <a:pt x="373497" y="281117"/>
                  </a:lnTo>
                  <a:lnTo>
                    <a:pt x="379268" y="284988"/>
                  </a:lnTo>
                  <a:lnTo>
                    <a:pt x="380807" y="289616"/>
                  </a:lnTo>
                  <a:lnTo>
                    <a:pt x="382881" y="288454"/>
                  </a:lnTo>
                  <a:lnTo>
                    <a:pt x="395419" y="290898"/>
                  </a:lnTo>
                  <a:lnTo>
                    <a:pt x="398609" y="294385"/>
                  </a:lnTo>
                  <a:lnTo>
                    <a:pt x="405006" y="294025"/>
                  </a:lnTo>
                  <a:lnTo>
                    <a:pt x="405227" y="290347"/>
                  </a:lnTo>
                  <a:lnTo>
                    <a:pt x="413387" y="290933"/>
                  </a:lnTo>
                  <a:lnTo>
                    <a:pt x="412664" y="285737"/>
                  </a:lnTo>
                  <a:lnTo>
                    <a:pt x="418206" y="285422"/>
                  </a:lnTo>
                  <a:lnTo>
                    <a:pt x="420209" y="290545"/>
                  </a:lnTo>
                  <a:lnTo>
                    <a:pt x="423739" y="292438"/>
                  </a:lnTo>
                  <a:lnTo>
                    <a:pt x="423543" y="303971"/>
                  </a:lnTo>
                  <a:lnTo>
                    <a:pt x="426611" y="312700"/>
                  </a:lnTo>
                  <a:lnTo>
                    <a:pt x="431636" y="318173"/>
                  </a:lnTo>
                  <a:lnTo>
                    <a:pt x="434960" y="316410"/>
                  </a:lnTo>
                  <a:lnTo>
                    <a:pt x="439958" y="321359"/>
                  </a:lnTo>
                  <a:lnTo>
                    <a:pt x="447216" y="320938"/>
                  </a:lnTo>
                  <a:lnTo>
                    <a:pt x="450723" y="322306"/>
                  </a:lnTo>
                  <a:lnTo>
                    <a:pt x="451028" y="327526"/>
                  </a:lnTo>
                  <a:lnTo>
                    <a:pt x="449258" y="326581"/>
                  </a:lnTo>
                  <a:lnTo>
                    <a:pt x="443919" y="330559"/>
                  </a:lnTo>
                  <a:lnTo>
                    <a:pt x="445167" y="337296"/>
                  </a:lnTo>
                  <a:lnTo>
                    <a:pt x="440985" y="339110"/>
                  </a:lnTo>
                  <a:lnTo>
                    <a:pt x="442141" y="344281"/>
                  </a:lnTo>
                  <a:lnTo>
                    <a:pt x="438783" y="345523"/>
                  </a:lnTo>
                  <a:lnTo>
                    <a:pt x="428106" y="338803"/>
                  </a:lnTo>
                  <a:lnTo>
                    <a:pt x="422908" y="345386"/>
                  </a:lnTo>
                  <a:lnTo>
                    <a:pt x="415155" y="344779"/>
                  </a:lnTo>
                  <a:lnTo>
                    <a:pt x="409364" y="340916"/>
                  </a:lnTo>
                  <a:lnTo>
                    <a:pt x="395660" y="341162"/>
                  </a:lnTo>
                  <a:lnTo>
                    <a:pt x="387004" y="347405"/>
                  </a:lnTo>
                  <a:lnTo>
                    <a:pt x="380304" y="342538"/>
                  </a:lnTo>
                  <a:lnTo>
                    <a:pt x="375488" y="340708"/>
                  </a:lnTo>
                  <a:lnTo>
                    <a:pt x="371387" y="344075"/>
                  </a:lnTo>
                  <a:lnTo>
                    <a:pt x="369136" y="342104"/>
                  </a:lnTo>
                  <a:lnTo>
                    <a:pt x="371873" y="352953"/>
                  </a:lnTo>
                  <a:lnTo>
                    <a:pt x="370391" y="357224"/>
                  </a:lnTo>
                  <a:lnTo>
                    <a:pt x="371732" y="366054"/>
                  </a:lnTo>
                  <a:lnTo>
                    <a:pt x="369308" y="368806"/>
                  </a:lnTo>
                  <a:lnTo>
                    <a:pt x="372103" y="372843"/>
                  </a:lnTo>
                  <a:lnTo>
                    <a:pt x="368023" y="376733"/>
                  </a:lnTo>
                  <a:lnTo>
                    <a:pt x="363939" y="388479"/>
                  </a:lnTo>
                  <a:lnTo>
                    <a:pt x="358344" y="388258"/>
                  </a:lnTo>
                  <a:lnTo>
                    <a:pt x="355600" y="393120"/>
                  </a:lnTo>
                  <a:lnTo>
                    <a:pt x="358052" y="398750"/>
                  </a:lnTo>
                  <a:lnTo>
                    <a:pt x="356079" y="401999"/>
                  </a:lnTo>
                  <a:lnTo>
                    <a:pt x="346345" y="396760"/>
                  </a:lnTo>
                  <a:lnTo>
                    <a:pt x="342928" y="389086"/>
                  </a:lnTo>
                  <a:lnTo>
                    <a:pt x="336393" y="387339"/>
                  </a:lnTo>
                  <a:lnTo>
                    <a:pt x="327648" y="392516"/>
                  </a:lnTo>
                  <a:lnTo>
                    <a:pt x="331862" y="399102"/>
                  </a:lnTo>
                  <a:lnTo>
                    <a:pt x="331792" y="405915"/>
                  </a:lnTo>
                  <a:lnTo>
                    <a:pt x="328364" y="406096"/>
                  </a:lnTo>
                  <a:lnTo>
                    <a:pt x="327948" y="414499"/>
                  </a:lnTo>
                  <a:lnTo>
                    <a:pt x="326013" y="410410"/>
                  </a:lnTo>
                  <a:lnTo>
                    <a:pt x="323022" y="418948"/>
                  </a:lnTo>
                  <a:lnTo>
                    <a:pt x="318387" y="420762"/>
                  </a:lnTo>
                  <a:lnTo>
                    <a:pt x="318823" y="429120"/>
                  </a:lnTo>
                  <a:lnTo>
                    <a:pt x="311133" y="438425"/>
                  </a:lnTo>
                  <a:lnTo>
                    <a:pt x="317979" y="445926"/>
                  </a:lnTo>
                  <a:lnTo>
                    <a:pt x="319942" y="450538"/>
                  </a:lnTo>
                  <a:lnTo>
                    <a:pt x="326959" y="461171"/>
                  </a:lnTo>
                  <a:lnTo>
                    <a:pt x="335453" y="467010"/>
                  </a:lnTo>
                  <a:lnTo>
                    <a:pt x="339195" y="472574"/>
                  </a:lnTo>
                  <a:lnTo>
                    <a:pt x="350594" y="476158"/>
                  </a:lnTo>
                  <a:lnTo>
                    <a:pt x="354258" y="480153"/>
                  </a:lnTo>
                  <a:lnTo>
                    <a:pt x="363682" y="486980"/>
                  </a:lnTo>
                  <a:lnTo>
                    <a:pt x="376957" y="485210"/>
                  </a:lnTo>
                  <a:lnTo>
                    <a:pt x="386735" y="490437"/>
                  </a:lnTo>
                  <a:lnTo>
                    <a:pt x="389316" y="490295"/>
                  </a:lnTo>
                  <a:lnTo>
                    <a:pt x="394051" y="497893"/>
                  </a:lnTo>
                  <a:lnTo>
                    <a:pt x="395971" y="493595"/>
                  </a:lnTo>
                  <a:lnTo>
                    <a:pt x="406040" y="496178"/>
                  </a:lnTo>
                  <a:lnTo>
                    <a:pt x="413697" y="494176"/>
                  </a:lnTo>
                  <a:lnTo>
                    <a:pt x="419037" y="497020"/>
                  </a:lnTo>
                  <a:lnTo>
                    <a:pt x="421884" y="501575"/>
                  </a:lnTo>
                  <a:lnTo>
                    <a:pt x="421137" y="518910"/>
                  </a:lnTo>
                  <a:lnTo>
                    <a:pt x="423587" y="524011"/>
                  </a:lnTo>
                  <a:lnTo>
                    <a:pt x="417301" y="527511"/>
                  </a:lnTo>
                  <a:lnTo>
                    <a:pt x="417537" y="531690"/>
                  </a:lnTo>
                  <a:lnTo>
                    <a:pt x="420925" y="530450"/>
                  </a:lnTo>
                  <a:lnTo>
                    <a:pt x="421279" y="536719"/>
                  </a:lnTo>
                  <a:lnTo>
                    <a:pt x="424132" y="541274"/>
                  </a:lnTo>
                  <a:lnTo>
                    <a:pt x="422820" y="548685"/>
                  </a:lnTo>
                  <a:lnTo>
                    <a:pt x="427416" y="545804"/>
                  </a:lnTo>
                  <a:lnTo>
                    <a:pt x="428545" y="550457"/>
                  </a:lnTo>
                  <a:lnTo>
                    <a:pt x="424634" y="550154"/>
                  </a:lnTo>
                  <a:lnTo>
                    <a:pt x="425136" y="559035"/>
                  </a:lnTo>
                  <a:lnTo>
                    <a:pt x="424480" y="562740"/>
                  </a:lnTo>
                  <a:lnTo>
                    <a:pt x="420136" y="562462"/>
                  </a:lnTo>
                  <a:lnTo>
                    <a:pt x="420715" y="565049"/>
                  </a:lnTo>
                  <a:lnTo>
                    <a:pt x="414819" y="568001"/>
                  </a:lnTo>
                  <a:lnTo>
                    <a:pt x="409873" y="572471"/>
                  </a:lnTo>
                  <a:lnTo>
                    <a:pt x="408461" y="570453"/>
                  </a:lnTo>
                  <a:lnTo>
                    <a:pt x="403310" y="571264"/>
                  </a:lnTo>
                  <a:lnTo>
                    <a:pt x="403659" y="577533"/>
                  </a:lnTo>
                  <a:lnTo>
                    <a:pt x="405531" y="580049"/>
                  </a:lnTo>
                  <a:lnTo>
                    <a:pt x="402799" y="585442"/>
                  </a:lnTo>
                  <a:lnTo>
                    <a:pt x="400902" y="598124"/>
                  </a:lnTo>
                  <a:lnTo>
                    <a:pt x="403095" y="606387"/>
                  </a:lnTo>
                  <a:lnTo>
                    <a:pt x="401626" y="611185"/>
                  </a:lnTo>
                  <a:lnTo>
                    <a:pt x="406412" y="611443"/>
                  </a:lnTo>
                  <a:lnTo>
                    <a:pt x="404598" y="617833"/>
                  </a:lnTo>
                  <a:lnTo>
                    <a:pt x="411893" y="616378"/>
                  </a:lnTo>
                  <a:lnTo>
                    <a:pt x="415587" y="620364"/>
                  </a:lnTo>
                  <a:lnTo>
                    <a:pt x="416284" y="625042"/>
                  </a:lnTo>
                  <a:lnTo>
                    <a:pt x="420757" y="627411"/>
                  </a:lnTo>
                  <a:lnTo>
                    <a:pt x="423156" y="631469"/>
                  </a:lnTo>
                  <a:lnTo>
                    <a:pt x="427573" y="632792"/>
                  </a:lnTo>
                  <a:lnTo>
                    <a:pt x="429541" y="636873"/>
                  </a:lnTo>
                  <a:lnTo>
                    <a:pt x="434303" y="636603"/>
                  </a:lnTo>
                  <a:lnTo>
                    <a:pt x="437648" y="634317"/>
                  </a:lnTo>
                  <a:lnTo>
                    <a:pt x="437287" y="643247"/>
                  </a:lnTo>
                  <a:lnTo>
                    <a:pt x="433419" y="643991"/>
                  </a:lnTo>
                  <a:lnTo>
                    <a:pt x="432624" y="652945"/>
                  </a:lnTo>
                  <a:lnTo>
                    <a:pt x="434160" y="657051"/>
                  </a:lnTo>
                  <a:lnTo>
                    <a:pt x="429975" y="659909"/>
                  </a:lnTo>
                  <a:lnTo>
                    <a:pt x="431256" y="667173"/>
                  </a:lnTo>
                  <a:lnTo>
                    <a:pt x="429404" y="665182"/>
                  </a:lnTo>
                  <a:lnTo>
                    <a:pt x="426635" y="670055"/>
                  </a:lnTo>
                  <a:lnTo>
                    <a:pt x="428260" y="675728"/>
                  </a:lnTo>
                  <a:lnTo>
                    <a:pt x="433671" y="679091"/>
                  </a:lnTo>
                  <a:lnTo>
                    <a:pt x="436707" y="678919"/>
                  </a:lnTo>
                  <a:lnTo>
                    <a:pt x="438620" y="681955"/>
                  </a:lnTo>
                  <a:lnTo>
                    <a:pt x="443392" y="681683"/>
                  </a:lnTo>
                  <a:lnTo>
                    <a:pt x="442196" y="675986"/>
                  </a:lnTo>
                  <a:lnTo>
                    <a:pt x="448537" y="680340"/>
                  </a:lnTo>
                  <a:lnTo>
                    <a:pt x="458947" y="679741"/>
                  </a:lnTo>
                  <a:lnTo>
                    <a:pt x="462659" y="683720"/>
                  </a:lnTo>
                  <a:lnTo>
                    <a:pt x="467187" y="679264"/>
                  </a:lnTo>
                  <a:lnTo>
                    <a:pt x="469912" y="681202"/>
                  </a:lnTo>
                  <a:lnTo>
                    <a:pt x="467613" y="686577"/>
                  </a:lnTo>
                  <a:lnTo>
                    <a:pt x="466624" y="684538"/>
                  </a:lnTo>
                  <a:lnTo>
                    <a:pt x="461316" y="690611"/>
                  </a:lnTo>
                  <a:lnTo>
                    <a:pt x="461528" y="694268"/>
                  </a:lnTo>
                  <a:lnTo>
                    <a:pt x="452175" y="705813"/>
                  </a:lnTo>
                  <a:lnTo>
                    <a:pt x="454362" y="713549"/>
                  </a:lnTo>
                  <a:lnTo>
                    <a:pt x="454168" y="717753"/>
                  </a:lnTo>
                  <a:lnTo>
                    <a:pt x="450663" y="717430"/>
                  </a:lnTo>
                  <a:lnTo>
                    <a:pt x="453974" y="721957"/>
                  </a:lnTo>
                  <a:lnTo>
                    <a:pt x="452910" y="726211"/>
                  </a:lnTo>
                  <a:lnTo>
                    <a:pt x="457750" y="726981"/>
                  </a:lnTo>
                  <a:lnTo>
                    <a:pt x="460647" y="739393"/>
                  </a:lnTo>
                  <a:lnTo>
                    <a:pt x="465866" y="739091"/>
                  </a:lnTo>
                  <a:lnTo>
                    <a:pt x="469243" y="744661"/>
                  </a:lnTo>
                  <a:lnTo>
                    <a:pt x="468453" y="753617"/>
                  </a:lnTo>
                  <a:lnTo>
                    <a:pt x="463503" y="758620"/>
                  </a:lnTo>
                  <a:lnTo>
                    <a:pt x="463805" y="763844"/>
                  </a:lnTo>
                  <a:lnTo>
                    <a:pt x="469453" y="770854"/>
                  </a:lnTo>
                  <a:lnTo>
                    <a:pt x="466077" y="780484"/>
                  </a:lnTo>
                  <a:lnTo>
                    <a:pt x="470271" y="784958"/>
                  </a:lnTo>
                  <a:lnTo>
                    <a:pt x="466996" y="788816"/>
                  </a:lnTo>
                  <a:lnTo>
                    <a:pt x="467238" y="792995"/>
                  </a:lnTo>
                  <a:lnTo>
                    <a:pt x="463781" y="793718"/>
                  </a:lnTo>
                  <a:lnTo>
                    <a:pt x="463781" y="793718"/>
                  </a:lnTo>
                  <a:lnTo>
                    <a:pt x="463346" y="793744"/>
                  </a:lnTo>
                  <a:lnTo>
                    <a:pt x="463346" y="793744"/>
                  </a:lnTo>
                  <a:lnTo>
                    <a:pt x="460760" y="794417"/>
                  </a:lnTo>
                  <a:lnTo>
                    <a:pt x="460760" y="794417"/>
                  </a:lnTo>
                  <a:lnTo>
                    <a:pt x="459978" y="796034"/>
                  </a:lnTo>
                  <a:lnTo>
                    <a:pt x="459978" y="796034"/>
                  </a:lnTo>
                  <a:lnTo>
                    <a:pt x="459978" y="796034"/>
                  </a:lnTo>
                  <a:lnTo>
                    <a:pt x="459978" y="796034"/>
                  </a:lnTo>
                  <a:lnTo>
                    <a:pt x="459136" y="796606"/>
                  </a:lnTo>
                  <a:lnTo>
                    <a:pt x="459136" y="796606"/>
                  </a:lnTo>
                  <a:lnTo>
                    <a:pt x="459197" y="797651"/>
                  </a:lnTo>
                  <a:lnTo>
                    <a:pt x="459197" y="797651"/>
                  </a:lnTo>
                  <a:lnTo>
                    <a:pt x="459197" y="797651"/>
                  </a:lnTo>
                  <a:lnTo>
                    <a:pt x="459197" y="797651"/>
                  </a:lnTo>
                  <a:lnTo>
                    <a:pt x="457483" y="798274"/>
                  </a:lnTo>
                  <a:lnTo>
                    <a:pt x="457483" y="798274"/>
                  </a:lnTo>
                  <a:lnTo>
                    <a:pt x="457513" y="798796"/>
                  </a:lnTo>
                  <a:lnTo>
                    <a:pt x="457513" y="798796"/>
                  </a:lnTo>
                  <a:lnTo>
                    <a:pt x="457633" y="800885"/>
                  </a:lnTo>
                  <a:lnTo>
                    <a:pt x="457633" y="800885"/>
                  </a:lnTo>
                  <a:lnTo>
                    <a:pt x="457257" y="801955"/>
                  </a:lnTo>
                  <a:lnTo>
                    <a:pt x="457257" y="801955"/>
                  </a:lnTo>
                  <a:lnTo>
                    <a:pt x="455948" y="802030"/>
                  </a:lnTo>
                  <a:lnTo>
                    <a:pt x="455948" y="802030"/>
                  </a:lnTo>
                  <a:lnTo>
                    <a:pt x="455979" y="802553"/>
                  </a:lnTo>
                  <a:lnTo>
                    <a:pt x="455979" y="802553"/>
                  </a:lnTo>
                  <a:lnTo>
                    <a:pt x="455603" y="803622"/>
                  </a:lnTo>
                  <a:lnTo>
                    <a:pt x="455603" y="803622"/>
                  </a:lnTo>
                  <a:lnTo>
                    <a:pt x="453917" y="804767"/>
                  </a:lnTo>
                  <a:lnTo>
                    <a:pt x="453917" y="804767"/>
                  </a:lnTo>
                  <a:lnTo>
                    <a:pt x="453917" y="804767"/>
                  </a:lnTo>
                  <a:lnTo>
                    <a:pt x="453917" y="804767"/>
                  </a:lnTo>
                  <a:lnTo>
                    <a:pt x="456128" y="805164"/>
                  </a:lnTo>
                  <a:lnTo>
                    <a:pt x="456128" y="805164"/>
                  </a:lnTo>
                  <a:lnTo>
                    <a:pt x="457061" y="806159"/>
                  </a:lnTo>
                  <a:lnTo>
                    <a:pt x="457061" y="806159"/>
                  </a:lnTo>
                  <a:lnTo>
                    <a:pt x="457090" y="806681"/>
                  </a:lnTo>
                  <a:lnTo>
                    <a:pt x="457090" y="806681"/>
                  </a:lnTo>
                  <a:lnTo>
                    <a:pt x="457557" y="807179"/>
                  </a:lnTo>
                  <a:lnTo>
                    <a:pt x="457557" y="807179"/>
                  </a:lnTo>
                  <a:lnTo>
                    <a:pt x="457586" y="807701"/>
                  </a:lnTo>
                  <a:lnTo>
                    <a:pt x="457586" y="807701"/>
                  </a:lnTo>
                  <a:lnTo>
                    <a:pt x="457151" y="807726"/>
                  </a:lnTo>
                  <a:lnTo>
                    <a:pt x="457151" y="807726"/>
                  </a:lnTo>
                  <a:lnTo>
                    <a:pt x="456337" y="808821"/>
                  </a:lnTo>
                  <a:lnTo>
                    <a:pt x="456337" y="808821"/>
                  </a:lnTo>
                  <a:lnTo>
                    <a:pt x="455992" y="810413"/>
                  </a:lnTo>
                  <a:lnTo>
                    <a:pt x="455992" y="810413"/>
                  </a:lnTo>
                  <a:lnTo>
                    <a:pt x="455992" y="810413"/>
                  </a:lnTo>
                  <a:lnTo>
                    <a:pt x="455992" y="810413"/>
                  </a:lnTo>
                  <a:lnTo>
                    <a:pt x="456021" y="810935"/>
                  </a:lnTo>
                  <a:lnTo>
                    <a:pt x="456021" y="810935"/>
                  </a:lnTo>
                  <a:lnTo>
                    <a:pt x="456051" y="811458"/>
                  </a:lnTo>
                  <a:lnTo>
                    <a:pt x="456051" y="811458"/>
                  </a:lnTo>
                  <a:lnTo>
                    <a:pt x="456141" y="813024"/>
                  </a:lnTo>
                  <a:lnTo>
                    <a:pt x="456141" y="813024"/>
                  </a:lnTo>
                  <a:lnTo>
                    <a:pt x="456171" y="813547"/>
                  </a:lnTo>
                  <a:lnTo>
                    <a:pt x="456171" y="813547"/>
                  </a:lnTo>
                  <a:lnTo>
                    <a:pt x="456667" y="814567"/>
                  </a:lnTo>
                  <a:lnTo>
                    <a:pt x="456667" y="814567"/>
                  </a:lnTo>
                  <a:lnTo>
                    <a:pt x="456697" y="815089"/>
                  </a:lnTo>
                  <a:lnTo>
                    <a:pt x="456697" y="815089"/>
                  </a:lnTo>
                  <a:lnTo>
                    <a:pt x="456291" y="815636"/>
                  </a:lnTo>
                  <a:lnTo>
                    <a:pt x="456291" y="815636"/>
                  </a:lnTo>
                  <a:lnTo>
                    <a:pt x="452018" y="817453"/>
                  </a:lnTo>
                  <a:lnTo>
                    <a:pt x="452018" y="817453"/>
                  </a:lnTo>
                  <a:lnTo>
                    <a:pt x="451868" y="814841"/>
                  </a:lnTo>
                  <a:lnTo>
                    <a:pt x="451868" y="814841"/>
                  </a:lnTo>
                  <a:lnTo>
                    <a:pt x="449944" y="811807"/>
                  </a:lnTo>
                  <a:lnTo>
                    <a:pt x="449944" y="811807"/>
                  </a:lnTo>
                  <a:lnTo>
                    <a:pt x="449915" y="811284"/>
                  </a:lnTo>
                  <a:lnTo>
                    <a:pt x="449915" y="811284"/>
                  </a:lnTo>
                  <a:lnTo>
                    <a:pt x="449884" y="810762"/>
                  </a:lnTo>
                  <a:lnTo>
                    <a:pt x="449884" y="810762"/>
                  </a:lnTo>
                  <a:lnTo>
                    <a:pt x="449795" y="809195"/>
                  </a:lnTo>
                  <a:lnTo>
                    <a:pt x="449795" y="809195"/>
                  </a:lnTo>
                  <a:lnTo>
                    <a:pt x="449359" y="809220"/>
                  </a:lnTo>
                  <a:lnTo>
                    <a:pt x="449359" y="809220"/>
                  </a:lnTo>
                  <a:lnTo>
                    <a:pt x="448863" y="808200"/>
                  </a:lnTo>
                  <a:lnTo>
                    <a:pt x="448863" y="808200"/>
                  </a:lnTo>
                  <a:lnTo>
                    <a:pt x="447991" y="808250"/>
                  </a:lnTo>
                  <a:lnTo>
                    <a:pt x="447991" y="808250"/>
                  </a:lnTo>
                  <a:lnTo>
                    <a:pt x="447525" y="807752"/>
                  </a:lnTo>
                  <a:lnTo>
                    <a:pt x="447525" y="807752"/>
                  </a:lnTo>
                  <a:lnTo>
                    <a:pt x="447465" y="806707"/>
                  </a:lnTo>
                  <a:lnTo>
                    <a:pt x="447465" y="806707"/>
                  </a:lnTo>
                  <a:lnTo>
                    <a:pt x="446593" y="806757"/>
                  </a:lnTo>
                  <a:lnTo>
                    <a:pt x="446593" y="806757"/>
                  </a:lnTo>
                  <a:lnTo>
                    <a:pt x="446593" y="806757"/>
                  </a:lnTo>
                  <a:lnTo>
                    <a:pt x="446593" y="806757"/>
                  </a:lnTo>
                  <a:lnTo>
                    <a:pt x="445661" y="805762"/>
                  </a:lnTo>
                  <a:lnTo>
                    <a:pt x="445661" y="805762"/>
                  </a:lnTo>
                  <a:lnTo>
                    <a:pt x="444789" y="805812"/>
                  </a:lnTo>
                  <a:lnTo>
                    <a:pt x="444789" y="805812"/>
                  </a:lnTo>
                  <a:lnTo>
                    <a:pt x="444908" y="807901"/>
                  </a:lnTo>
                  <a:lnTo>
                    <a:pt x="444908" y="807901"/>
                  </a:lnTo>
                  <a:lnTo>
                    <a:pt x="445810" y="808374"/>
                  </a:lnTo>
                  <a:lnTo>
                    <a:pt x="445810" y="808374"/>
                  </a:lnTo>
                  <a:lnTo>
                    <a:pt x="445870" y="809418"/>
                  </a:lnTo>
                  <a:lnTo>
                    <a:pt x="445870" y="809418"/>
                  </a:lnTo>
                  <a:lnTo>
                    <a:pt x="446742" y="809369"/>
                  </a:lnTo>
                  <a:lnTo>
                    <a:pt x="446742" y="809369"/>
                  </a:lnTo>
                  <a:lnTo>
                    <a:pt x="446771" y="809891"/>
                  </a:lnTo>
                  <a:lnTo>
                    <a:pt x="446771" y="809891"/>
                  </a:lnTo>
                  <a:lnTo>
                    <a:pt x="446831" y="810936"/>
                  </a:lnTo>
                  <a:lnTo>
                    <a:pt x="446831" y="810936"/>
                  </a:lnTo>
                  <a:lnTo>
                    <a:pt x="447763" y="811931"/>
                  </a:lnTo>
                  <a:lnTo>
                    <a:pt x="447763" y="811931"/>
                  </a:lnTo>
                  <a:lnTo>
                    <a:pt x="447793" y="812453"/>
                  </a:lnTo>
                  <a:lnTo>
                    <a:pt x="447793" y="812453"/>
                  </a:lnTo>
                  <a:lnTo>
                    <a:pt x="447852" y="813498"/>
                  </a:lnTo>
                  <a:lnTo>
                    <a:pt x="447852" y="813498"/>
                  </a:lnTo>
                  <a:lnTo>
                    <a:pt x="448408" y="815563"/>
                  </a:lnTo>
                  <a:lnTo>
                    <a:pt x="448408" y="815563"/>
                  </a:lnTo>
                  <a:lnTo>
                    <a:pt x="449310" y="816035"/>
                  </a:lnTo>
                  <a:lnTo>
                    <a:pt x="449310" y="816035"/>
                  </a:lnTo>
                  <a:lnTo>
                    <a:pt x="450212" y="816508"/>
                  </a:lnTo>
                  <a:lnTo>
                    <a:pt x="450212" y="816508"/>
                  </a:lnTo>
                  <a:lnTo>
                    <a:pt x="450272" y="817552"/>
                  </a:lnTo>
                  <a:lnTo>
                    <a:pt x="450272" y="817552"/>
                  </a:lnTo>
                  <a:lnTo>
                    <a:pt x="451145" y="817503"/>
                  </a:lnTo>
                  <a:lnTo>
                    <a:pt x="451145" y="817503"/>
                  </a:lnTo>
                  <a:lnTo>
                    <a:pt x="452890" y="817403"/>
                  </a:lnTo>
                  <a:lnTo>
                    <a:pt x="452890" y="817403"/>
                  </a:lnTo>
                  <a:lnTo>
                    <a:pt x="455508" y="817253"/>
                  </a:lnTo>
                  <a:lnTo>
                    <a:pt x="455897" y="824044"/>
                  </a:lnTo>
                  <a:lnTo>
                    <a:pt x="458409" y="829664"/>
                  </a:lnTo>
                  <a:lnTo>
                    <a:pt x="461991" y="831031"/>
                  </a:lnTo>
                  <a:lnTo>
                    <a:pt x="461991" y="831031"/>
                  </a:lnTo>
                  <a:lnTo>
                    <a:pt x="462955" y="832547"/>
                  </a:lnTo>
                  <a:lnTo>
                    <a:pt x="462955" y="832547"/>
                  </a:lnTo>
                  <a:lnTo>
                    <a:pt x="463888" y="833542"/>
                  </a:lnTo>
                  <a:lnTo>
                    <a:pt x="463888" y="833542"/>
                  </a:lnTo>
                  <a:lnTo>
                    <a:pt x="466342" y="838117"/>
                  </a:lnTo>
                  <a:lnTo>
                    <a:pt x="469897" y="838960"/>
                  </a:lnTo>
                  <a:lnTo>
                    <a:pt x="469446" y="846322"/>
                  </a:lnTo>
                  <a:lnTo>
                    <a:pt x="473092" y="848731"/>
                  </a:lnTo>
                  <a:lnTo>
                    <a:pt x="471556" y="852489"/>
                  </a:lnTo>
                  <a:lnTo>
                    <a:pt x="471556" y="852489"/>
                  </a:lnTo>
                  <a:lnTo>
                    <a:pt x="470682" y="852539"/>
                  </a:lnTo>
                  <a:lnTo>
                    <a:pt x="470682" y="852539"/>
                  </a:lnTo>
                  <a:lnTo>
                    <a:pt x="468874" y="851596"/>
                  </a:lnTo>
                  <a:lnTo>
                    <a:pt x="468874" y="851596"/>
                  </a:lnTo>
                  <a:lnTo>
                    <a:pt x="468406" y="851099"/>
                  </a:lnTo>
                  <a:lnTo>
                    <a:pt x="468406" y="851099"/>
                  </a:lnTo>
                  <a:lnTo>
                    <a:pt x="467970" y="851124"/>
                  </a:lnTo>
                  <a:lnTo>
                    <a:pt x="467970" y="851124"/>
                  </a:lnTo>
                  <a:lnTo>
                    <a:pt x="468000" y="851646"/>
                  </a:lnTo>
                  <a:lnTo>
                    <a:pt x="468000" y="851646"/>
                  </a:lnTo>
                  <a:lnTo>
                    <a:pt x="468060" y="852691"/>
                  </a:lnTo>
                  <a:lnTo>
                    <a:pt x="468060" y="852691"/>
                  </a:lnTo>
                  <a:lnTo>
                    <a:pt x="467367" y="855875"/>
                  </a:lnTo>
                  <a:lnTo>
                    <a:pt x="467367" y="855875"/>
                  </a:lnTo>
                  <a:lnTo>
                    <a:pt x="467081" y="858512"/>
                  </a:lnTo>
                  <a:lnTo>
                    <a:pt x="467081" y="858512"/>
                  </a:lnTo>
                  <a:lnTo>
                    <a:pt x="462949" y="862942"/>
                  </a:lnTo>
                  <a:lnTo>
                    <a:pt x="462949" y="862942"/>
                  </a:lnTo>
                  <a:lnTo>
                    <a:pt x="460524" y="858889"/>
                  </a:lnTo>
                  <a:lnTo>
                    <a:pt x="460524" y="858889"/>
                  </a:lnTo>
                  <a:lnTo>
                    <a:pt x="460464" y="857844"/>
                  </a:lnTo>
                  <a:lnTo>
                    <a:pt x="460464" y="857844"/>
                  </a:lnTo>
                  <a:lnTo>
                    <a:pt x="460434" y="857322"/>
                  </a:lnTo>
                  <a:lnTo>
                    <a:pt x="460434" y="857322"/>
                  </a:lnTo>
                  <a:lnTo>
                    <a:pt x="459997" y="857347"/>
                  </a:lnTo>
                  <a:lnTo>
                    <a:pt x="459997" y="857347"/>
                  </a:lnTo>
                  <a:lnTo>
                    <a:pt x="459063" y="856353"/>
                  </a:lnTo>
                  <a:lnTo>
                    <a:pt x="459063" y="856353"/>
                  </a:lnTo>
                  <a:lnTo>
                    <a:pt x="458595" y="855855"/>
                  </a:lnTo>
                  <a:lnTo>
                    <a:pt x="458595" y="855855"/>
                  </a:lnTo>
                  <a:lnTo>
                    <a:pt x="458626" y="856378"/>
                  </a:lnTo>
                  <a:lnTo>
                    <a:pt x="458626" y="856378"/>
                  </a:lnTo>
                  <a:lnTo>
                    <a:pt x="457812" y="857472"/>
                  </a:lnTo>
                  <a:lnTo>
                    <a:pt x="457812" y="857472"/>
                  </a:lnTo>
                  <a:lnTo>
                    <a:pt x="457901" y="859039"/>
                  </a:lnTo>
                  <a:lnTo>
                    <a:pt x="457901" y="859039"/>
                  </a:lnTo>
                  <a:lnTo>
                    <a:pt x="457027" y="859089"/>
                  </a:lnTo>
                  <a:lnTo>
                    <a:pt x="457027" y="859089"/>
                  </a:lnTo>
                  <a:lnTo>
                    <a:pt x="456093" y="858095"/>
                  </a:lnTo>
                  <a:lnTo>
                    <a:pt x="456093" y="858095"/>
                  </a:lnTo>
                  <a:lnTo>
                    <a:pt x="456063" y="857572"/>
                  </a:lnTo>
                  <a:lnTo>
                    <a:pt x="456063" y="857572"/>
                  </a:lnTo>
                  <a:lnTo>
                    <a:pt x="455973" y="856005"/>
                  </a:lnTo>
                  <a:lnTo>
                    <a:pt x="455973" y="856005"/>
                  </a:lnTo>
                  <a:lnTo>
                    <a:pt x="455069" y="855533"/>
                  </a:lnTo>
                  <a:lnTo>
                    <a:pt x="455069" y="855533"/>
                  </a:lnTo>
                  <a:lnTo>
                    <a:pt x="455069" y="855533"/>
                  </a:lnTo>
                  <a:lnTo>
                    <a:pt x="455069" y="855533"/>
                  </a:lnTo>
                  <a:lnTo>
                    <a:pt x="454225" y="856105"/>
                  </a:lnTo>
                  <a:lnTo>
                    <a:pt x="454225" y="856105"/>
                  </a:lnTo>
                  <a:lnTo>
                    <a:pt x="454314" y="857672"/>
                  </a:lnTo>
                  <a:lnTo>
                    <a:pt x="454314" y="857672"/>
                  </a:lnTo>
                  <a:lnTo>
                    <a:pt x="454314" y="857672"/>
                  </a:lnTo>
                  <a:lnTo>
                    <a:pt x="454314" y="857672"/>
                  </a:lnTo>
                  <a:lnTo>
                    <a:pt x="456213" y="860184"/>
                  </a:lnTo>
                  <a:lnTo>
                    <a:pt x="456213" y="860184"/>
                  </a:lnTo>
                  <a:lnTo>
                    <a:pt x="456302" y="861751"/>
                  </a:lnTo>
                  <a:lnTo>
                    <a:pt x="456302" y="861751"/>
                  </a:lnTo>
                  <a:lnTo>
                    <a:pt x="456332" y="862273"/>
                  </a:lnTo>
                  <a:lnTo>
                    <a:pt x="456332" y="862273"/>
                  </a:lnTo>
                  <a:lnTo>
                    <a:pt x="456392" y="863318"/>
                  </a:lnTo>
                  <a:lnTo>
                    <a:pt x="456392" y="863318"/>
                  </a:lnTo>
                  <a:lnTo>
                    <a:pt x="455517" y="863368"/>
                  </a:lnTo>
                  <a:lnTo>
                    <a:pt x="455517" y="863368"/>
                  </a:lnTo>
                  <a:lnTo>
                    <a:pt x="453679" y="861901"/>
                  </a:lnTo>
                  <a:lnTo>
                    <a:pt x="453679" y="861901"/>
                  </a:lnTo>
                  <a:lnTo>
                    <a:pt x="449774" y="862647"/>
                  </a:lnTo>
                  <a:lnTo>
                    <a:pt x="444291" y="858767"/>
                  </a:lnTo>
                  <a:lnTo>
                    <a:pt x="444291" y="858767"/>
                  </a:lnTo>
                  <a:lnTo>
                    <a:pt x="442075" y="858368"/>
                  </a:lnTo>
                  <a:lnTo>
                    <a:pt x="442075" y="858368"/>
                  </a:lnTo>
                  <a:lnTo>
                    <a:pt x="441201" y="858418"/>
                  </a:lnTo>
                  <a:lnTo>
                    <a:pt x="441201" y="858418"/>
                  </a:lnTo>
                  <a:lnTo>
                    <a:pt x="440357" y="858989"/>
                  </a:lnTo>
                  <a:lnTo>
                    <a:pt x="440357" y="858989"/>
                  </a:lnTo>
                  <a:lnTo>
                    <a:pt x="440357" y="858989"/>
                  </a:lnTo>
                  <a:lnTo>
                    <a:pt x="440357" y="858989"/>
                  </a:lnTo>
                  <a:lnTo>
                    <a:pt x="439453" y="858516"/>
                  </a:lnTo>
                  <a:lnTo>
                    <a:pt x="439453" y="858516"/>
                  </a:lnTo>
                  <a:lnTo>
                    <a:pt x="438579" y="858566"/>
                  </a:lnTo>
                  <a:lnTo>
                    <a:pt x="438579" y="858566"/>
                  </a:lnTo>
                  <a:lnTo>
                    <a:pt x="437704" y="858615"/>
                  </a:lnTo>
                  <a:lnTo>
                    <a:pt x="437704" y="858615"/>
                  </a:lnTo>
                  <a:lnTo>
                    <a:pt x="437208" y="857595"/>
                  </a:lnTo>
                  <a:lnTo>
                    <a:pt x="437208" y="857595"/>
                  </a:lnTo>
                  <a:lnTo>
                    <a:pt x="436742" y="857097"/>
                  </a:lnTo>
                  <a:lnTo>
                    <a:pt x="436742" y="857097"/>
                  </a:lnTo>
                  <a:lnTo>
                    <a:pt x="435868" y="857147"/>
                  </a:lnTo>
                  <a:lnTo>
                    <a:pt x="435868" y="857147"/>
                  </a:lnTo>
                  <a:lnTo>
                    <a:pt x="435401" y="856649"/>
                  </a:lnTo>
                  <a:lnTo>
                    <a:pt x="435401" y="856649"/>
                  </a:lnTo>
                  <a:lnTo>
                    <a:pt x="434090" y="856723"/>
                  </a:lnTo>
                  <a:lnTo>
                    <a:pt x="434090" y="856723"/>
                  </a:lnTo>
                  <a:lnTo>
                    <a:pt x="425232" y="855123"/>
                  </a:lnTo>
                  <a:lnTo>
                    <a:pt x="426252" y="857686"/>
                  </a:lnTo>
                  <a:lnTo>
                    <a:pt x="431177" y="859506"/>
                  </a:lnTo>
                  <a:lnTo>
                    <a:pt x="426690" y="865521"/>
                  </a:lnTo>
                  <a:lnTo>
                    <a:pt x="426894" y="869178"/>
                  </a:lnTo>
                  <a:lnTo>
                    <a:pt x="424591" y="875070"/>
                  </a:lnTo>
                  <a:lnTo>
                    <a:pt x="425932" y="883379"/>
                  </a:lnTo>
                  <a:lnTo>
                    <a:pt x="425932" y="883379"/>
                  </a:lnTo>
                  <a:lnTo>
                    <a:pt x="425990" y="884423"/>
                  </a:lnTo>
                  <a:lnTo>
                    <a:pt x="425990" y="884423"/>
                  </a:lnTo>
                  <a:lnTo>
                    <a:pt x="426895" y="884897"/>
                  </a:lnTo>
                  <a:lnTo>
                    <a:pt x="426895" y="884897"/>
                  </a:lnTo>
                  <a:lnTo>
                    <a:pt x="426895" y="884897"/>
                  </a:lnTo>
                  <a:lnTo>
                    <a:pt x="426895" y="884897"/>
                  </a:lnTo>
                  <a:lnTo>
                    <a:pt x="423831" y="892927"/>
                  </a:lnTo>
                  <a:lnTo>
                    <a:pt x="422925" y="900312"/>
                  </a:lnTo>
                  <a:lnTo>
                    <a:pt x="425318" y="903846"/>
                  </a:lnTo>
                  <a:lnTo>
                    <a:pt x="424704" y="908596"/>
                  </a:lnTo>
                  <a:lnTo>
                    <a:pt x="420088" y="912520"/>
                  </a:lnTo>
                  <a:lnTo>
                    <a:pt x="420088" y="912520"/>
                  </a:lnTo>
                  <a:lnTo>
                    <a:pt x="420088" y="912520"/>
                  </a:lnTo>
                  <a:lnTo>
                    <a:pt x="420088" y="912520"/>
                  </a:lnTo>
                  <a:lnTo>
                    <a:pt x="419125" y="911002"/>
                  </a:lnTo>
                  <a:lnTo>
                    <a:pt x="419125" y="911002"/>
                  </a:lnTo>
                  <a:lnTo>
                    <a:pt x="419125" y="911002"/>
                  </a:lnTo>
                  <a:lnTo>
                    <a:pt x="419125" y="911002"/>
                  </a:lnTo>
                  <a:lnTo>
                    <a:pt x="418249" y="911050"/>
                  </a:lnTo>
                  <a:lnTo>
                    <a:pt x="418249" y="911050"/>
                  </a:lnTo>
                  <a:lnTo>
                    <a:pt x="418278" y="911573"/>
                  </a:lnTo>
                  <a:lnTo>
                    <a:pt x="418278" y="911573"/>
                  </a:lnTo>
                  <a:lnTo>
                    <a:pt x="417402" y="911621"/>
                  </a:lnTo>
                  <a:lnTo>
                    <a:pt x="417402" y="911621"/>
                  </a:lnTo>
                  <a:lnTo>
                    <a:pt x="417372" y="911099"/>
                  </a:lnTo>
                  <a:lnTo>
                    <a:pt x="417372" y="911099"/>
                  </a:lnTo>
                  <a:lnTo>
                    <a:pt x="416934" y="911123"/>
                  </a:lnTo>
                  <a:lnTo>
                    <a:pt x="416934" y="911123"/>
                  </a:lnTo>
                  <a:lnTo>
                    <a:pt x="416468" y="910625"/>
                  </a:lnTo>
                  <a:lnTo>
                    <a:pt x="416468" y="910625"/>
                  </a:lnTo>
                  <a:lnTo>
                    <a:pt x="415591" y="910674"/>
                  </a:lnTo>
                  <a:lnTo>
                    <a:pt x="415591" y="910674"/>
                  </a:lnTo>
                  <a:lnTo>
                    <a:pt x="414715" y="910722"/>
                  </a:lnTo>
                  <a:lnTo>
                    <a:pt x="414715" y="910722"/>
                  </a:lnTo>
                  <a:lnTo>
                    <a:pt x="415211" y="911742"/>
                  </a:lnTo>
                  <a:lnTo>
                    <a:pt x="415211" y="911742"/>
                  </a:lnTo>
                  <a:lnTo>
                    <a:pt x="415707" y="912763"/>
                  </a:lnTo>
                  <a:lnTo>
                    <a:pt x="415707" y="912763"/>
                  </a:lnTo>
                  <a:lnTo>
                    <a:pt x="415736" y="913285"/>
                  </a:lnTo>
                  <a:lnTo>
                    <a:pt x="415736" y="913285"/>
                  </a:lnTo>
                  <a:lnTo>
                    <a:pt x="415793" y="914330"/>
                  </a:lnTo>
                  <a:lnTo>
                    <a:pt x="415793" y="914330"/>
                  </a:lnTo>
                  <a:lnTo>
                    <a:pt x="415852" y="915374"/>
                  </a:lnTo>
                  <a:lnTo>
                    <a:pt x="415852" y="915374"/>
                  </a:lnTo>
                  <a:lnTo>
                    <a:pt x="415062" y="916990"/>
                  </a:lnTo>
                  <a:lnTo>
                    <a:pt x="415062" y="916990"/>
                  </a:lnTo>
                  <a:lnTo>
                    <a:pt x="413014" y="919722"/>
                  </a:lnTo>
                  <a:lnTo>
                    <a:pt x="413014" y="919722"/>
                  </a:lnTo>
                  <a:lnTo>
                    <a:pt x="412109" y="919248"/>
                  </a:lnTo>
                  <a:lnTo>
                    <a:pt x="412109" y="919248"/>
                  </a:lnTo>
                  <a:lnTo>
                    <a:pt x="412109" y="919248"/>
                  </a:lnTo>
                  <a:lnTo>
                    <a:pt x="412109" y="919248"/>
                  </a:lnTo>
                  <a:lnTo>
                    <a:pt x="408431" y="916308"/>
                  </a:lnTo>
                  <a:lnTo>
                    <a:pt x="409019" y="911036"/>
                  </a:lnTo>
                  <a:lnTo>
                    <a:pt x="409019" y="911036"/>
                  </a:lnTo>
                  <a:lnTo>
                    <a:pt x="408495" y="909493"/>
                  </a:lnTo>
                  <a:lnTo>
                    <a:pt x="408495" y="909493"/>
                  </a:lnTo>
                  <a:lnTo>
                    <a:pt x="407181" y="909566"/>
                  </a:lnTo>
                  <a:lnTo>
                    <a:pt x="407181" y="909566"/>
                  </a:lnTo>
                  <a:lnTo>
                    <a:pt x="406362" y="910658"/>
                  </a:lnTo>
                  <a:lnTo>
                    <a:pt x="406362" y="910658"/>
                  </a:lnTo>
                  <a:lnTo>
                    <a:pt x="405515" y="911229"/>
                  </a:lnTo>
                  <a:lnTo>
                    <a:pt x="405515" y="911229"/>
                  </a:lnTo>
                  <a:lnTo>
                    <a:pt x="405106" y="911775"/>
                  </a:lnTo>
                  <a:lnTo>
                    <a:pt x="405106" y="911775"/>
                  </a:lnTo>
                  <a:lnTo>
                    <a:pt x="405134" y="912297"/>
                  </a:lnTo>
                  <a:lnTo>
                    <a:pt x="405134" y="912297"/>
                  </a:lnTo>
                  <a:lnTo>
                    <a:pt x="401629" y="912490"/>
                  </a:lnTo>
                  <a:lnTo>
                    <a:pt x="401629" y="912490"/>
                  </a:lnTo>
                  <a:lnTo>
                    <a:pt x="401600" y="911967"/>
                  </a:lnTo>
                  <a:lnTo>
                    <a:pt x="401600" y="911967"/>
                  </a:lnTo>
                  <a:lnTo>
                    <a:pt x="401458" y="909356"/>
                  </a:lnTo>
                  <a:lnTo>
                    <a:pt x="401458" y="909356"/>
                  </a:lnTo>
                  <a:lnTo>
                    <a:pt x="401486" y="909878"/>
                  </a:lnTo>
                  <a:lnTo>
                    <a:pt x="401486" y="909878"/>
                  </a:lnTo>
                  <a:lnTo>
                    <a:pt x="400610" y="909926"/>
                  </a:lnTo>
                  <a:lnTo>
                    <a:pt x="400610" y="909926"/>
                  </a:lnTo>
                  <a:lnTo>
                    <a:pt x="399790" y="911018"/>
                  </a:lnTo>
                  <a:lnTo>
                    <a:pt x="399790" y="911018"/>
                  </a:lnTo>
                  <a:lnTo>
                    <a:pt x="398915" y="911066"/>
                  </a:lnTo>
                  <a:lnTo>
                    <a:pt x="398915" y="911066"/>
                  </a:lnTo>
                  <a:lnTo>
                    <a:pt x="398943" y="911589"/>
                  </a:lnTo>
                  <a:lnTo>
                    <a:pt x="398943" y="911589"/>
                  </a:lnTo>
                  <a:lnTo>
                    <a:pt x="398067" y="911636"/>
                  </a:lnTo>
                  <a:lnTo>
                    <a:pt x="398067" y="911636"/>
                  </a:lnTo>
                  <a:lnTo>
                    <a:pt x="397162" y="911162"/>
                  </a:lnTo>
                  <a:lnTo>
                    <a:pt x="397162" y="911162"/>
                  </a:lnTo>
                  <a:lnTo>
                    <a:pt x="396724" y="911186"/>
                  </a:lnTo>
                  <a:lnTo>
                    <a:pt x="396724" y="911186"/>
                  </a:lnTo>
                  <a:lnTo>
                    <a:pt x="395876" y="911756"/>
                  </a:lnTo>
                  <a:lnTo>
                    <a:pt x="395876" y="911756"/>
                  </a:lnTo>
                  <a:lnTo>
                    <a:pt x="395905" y="912278"/>
                  </a:lnTo>
                  <a:lnTo>
                    <a:pt x="395905" y="912278"/>
                  </a:lnTo>
                  <a:lnTo>
                    <a:pt x="395905" y="912278"/>
                  </a:lnTo>
                  <a:lnTo>
                    <a:pt x="395905" y="912278"/>
                  </a:lnTo>
                  <a:lnTo>
                    <a:pt x="395933" y="912801"/>
                  </a:lnTo>
                  <a:lnTo>
                    <a:pt x="395933" y="912801"/>
                  </a:lnTo>
                  <a:lnTo>
                    <a:pt x="395199" y="915460"/>
                  </a:lnTo>
                  <a:lnTo>
                    <a:pt x="395199" y="915460"/>
                  </a:lnTo>
                  <a:lnTo>
                    <a:pt x="393447" y="915555"/>
                  </a:lnTo>
                  <a:lnTo>
                    <a:pt x="392090" y="922963"/>
                  </a:lnTo>
                  <a:lnTo>
                    <a:pt x="392544" y="931320"/>
                  </a:lnTo>
                  <a:lnTo>
                    <a:pt x="388456" y="928922"/>
                  </a:lnTo>
                  <a:lnTo>
                    <a:pt x="388456" y="928922"/>
                  </a:lnTo>
                  <a:lnTo>
                    <a:pt x="388428" y="928400"/>
                  </a:lnTo>
                  <a:lnTo>
                    <a:pt x="388428" y="928400"/>
                  </a:lnTo>
                  <a:lnTo>
                    <a:pt x="387099" y="920090"/>
                  </a:lnTo>
                  <a:lnTo>
                    <a:pt x="385346" y="920185"/>
                  </a:lnTo>
                  <a:lnTo>
                    <a:pt x="385346" y="920185"/>
                  </a:lnTo>
                  <a:lnTo>
                    <a:pt x="384470" y="920232"/>
                  </a:lnTo>
                  <a:lnTo>
                    <a:pt x="384470" y="920232"/>
                  </a:lnTo>
                  <a:lnTo>
                    <a:pt x="382278" y="920350"/>
                  </a:lnTo>
                  <a:lnTo>
                    <a:pt x="382278" y="920350"/>
                  </a:lnTo>
                  <a:lnTo>
                    <a:pt x="380964" y="920421"/>
                  </a:lnTo>
                  <a:lnTo>
                    <a:pt x="380964" y="920421"/>
                  </a:lnTo>
                  <a:lnTo>
                    <a:pt x="380553" y="920967"/>
                  </a:lnTo>
                  <a:lnTo>
                    <a:pt x="380553" y="920967"/>
                  </a:lnTo>
                  <a:lnTo>
                    <a:pt x="380582" y="921489"/>
                  </a:lnTo>
                  <a:lnTo>
                    <a:pt x="380582" y="921489"/>
                  </a:lnTo>
                  <a:lnTo>
                    <a:pt x="380694" y="923579"/>
                  </a:lnTo>
                  <a:lnTo>
                    <a:pt x="380694" y="923579"/>
                  </a:lnTo>
                  <a:lnTo>
                    <a:pt x="380750" y="924623"/>
                  </a:lnTo>
                  <a:lnTo>
                    <a:pt x="380750" y="924623"/>
                  </a:lnTo>
                  <a:lnTo>
                    <a:pt x="380750" y="924623"/>
                  </a:lnTo>
                  <a:lnTo>
                    <a:pt x="380750" y="924623"/>
                  </a:lnTo>
                  <a:lnTo>
                    <a:pt x="379901" y="925193"/>
                  </a:lnTo>
                  <a:lnTo>
                    <a:pt x="379901" y="925193"/>
                  </a:lnTo>
                  <a:lnTo>
                    <a:pt x="379930" y="925715"/>
                  </a:lnTo>
                  <a:lnTo>
                    <a:pt x="379930" y="925715"/>
                  </a:lnTo>
                  <a:lnTo>
                    <a:pt x="379052" y="925762"/>
                  </a:lnTo>
                  <a:lnTo>
                    <a:pt x="379052" y="925762"/>
                  </a:lnTo>
                  <a:lnTo>
                    <a:pt x="379081" y="926285"/>
                  </a:lnTo>
                  <a:lnTo>
                    <a:pt x="379081" y="926285"/>
                  </a:lnTo>
                  <a:lnTo>
                    <a:pt x="377327" y="926379"/>
                  </a:lnTo>
                  <a:lnTo>
                    <a:pt x="377327" y="926379"/>
                  </a:lnTo>
                  <a:lnTo>
                    <a:pt x="376506" y="927470"/>
                  </a:lnTo>
                  <a:lnTo>
                    <a:pt x="376506" y="927470"/>
                  </a:lnTo>
                  <a:lnTo>
                    <a:pt x="376068" y="927494"/>
                  </a:lnTo>
                  <a:lnTo>
                    <a:pt x="376068" y="927494"/>
                  </a:lnTo>
                  <a:lnTo>
                    <a:pt x="375629" y="927517"/>
                  </a:lnTo>
                  <a:lnTo>
                    <a:pt x="375629" y="927517"/>
                  </a:lnTo>
                  <a:lnTo>
                    <a:pt x="374752" y="927564"/>
                  </a:lnTo>
                  <a:lnTo>
                    <a:pt x="374752" y="927564"/>
                  </a:lnTo>
                  <a:lnTo>
                    <a:pt x="374780" y="928087"/>
                  </a:lnTo>
                  <a:lnTo>
                    <a:pt x="374780" y="928087"/>
                  </a:lnTo>
                  <a:lnTo>
                    <a:pt x="374342" y="928110"/>
                  </a:lnTo>
                  <a:lnTo>
                    <a:pt x="374342" y="928110"/>
                  </a:lnTo>
                  <a:lnTo>
                    <a:pt x="373959" y="929178"/>
                  </a:lnTo>
                  <a:lnTo>
                    <a:pt x="373959" y="929178"/>
                  </a:lnTo>
                  <a:lnTo>
                    <a:pt x="373083" y="929225"/>
                  </a:lnTo>
                  <a:lnTo>
                    <a:pt x="373083" y="929225"/>
                  </a:lnTo>
                  <a:lnTo>
                    <a:pt x="373111" y="929748"/>
                  </a:lnTo>
                  <a:lnTo>
                    <a:pt x="373111" y="929748"/>
                  </a:lnTo>
                  <a:lnTo>
                    <a:pt x="373167" y="930792"/>
                  </a:lnTo>
                  <a:lnTo>
                    <a:pt x="373167" y="930792"/>
                  </a:lnTo>
                  <a:lnTo>
                    <a:pt x="373222" y="931837"/>
                  </a:lnTo>
                  <a:lnTo>
                    <a:pt x="373222" y="931837"/>
                  </a:lnTo>
                  <a:lnTo>
                    <a:pt x="374099" y="931790"/>
                  </a:lnTo>
                  <a:lnTo>
                    <a:pt x="374099" y="931790"/>
                  </a:lnTo>
                  <a:lnTo>
                    <a:pt x="374127" y="932312"/>
                  </a:lnTo>
                  <a:lnTo>
                    <a:pt x="374127" y="932312"/>
                  </a:lnTo>
                  <a:lnTo>
                    <a:pt x="374621" y="933334"/>
                  </a:lnTo>
                  <a:lnTo>
                    <a:pt x="374621" y="933334"/>
                  </a:lnTo>
                  <a:lnTo>
                    <a:pt x="375088" y="933832"/>
                  </a:lnTo>
                  <a:lnTo>
                    <a:pt x="375088" y="933832"/>
                  </a:lnTo>
                  <a:lnTo>
                    <a:pt x="375116" y="934355"/>
                  </a:lnTo>
                  <a:lnTo>
                    <a:pt x="375116" y="934355"/>
                  </a:lnTo>
                  <a:lnTo>
                    <a:pt x="375144" y="934877"/>
                  </a:lnTo>
                  <a:lnTo>
                    <a:pt x="375144" y="934877"/>
                  </a:lnTo>
                  <a:lnTo>
                    <a:pt x="376077" y="935875"/>
                  </a:lnTo>
                  <a:lnTo>
                    <a:pt x="376077" y="935875"/>
                  </a:lnTo>
                  <a:lnTo>
                    <a:pt x="376516" y="935851"/>
                  </a:lnTo>
                  <a:lnTo>
                    <a:pt x="376516" y="935851"/>
                  </a:lnTo>
                  <a:lnTo>
                    <a:pt x="376954" y="935828"/>
                  </a:lnTo>
                  <a:lnTo>
                    <a:pt x="376954" y="935828"/>
                  </a:lnTo>
                  <a:lnTo>
                    <a:pt x="377010" y="936873"/>
                  </a:lnTo>
                  <a:lnTo>
                    <a:pt x="377010" y="936873"/>
                  </a:lnTo>
                  <a:lnTo>
                    <a:pt x="376767" y="940552"/>
                  </a:lnTo>
                  <a:lnTo>
                    <a:pt x="376767" y="940552"/>
                  </a:lnTo>
                  <a:lnTo>
                    <a:pt x="374686" y="942759"/>
                  </a:lnTo>
                  <a:lnTo>
                    <a:pt x="374686" y="942759"/>
                  </a:lnTo>
                  <a:lnTo>
                    <a:pt x="374658" y="942237"/>
                  </a:lnTo>
                  <a:lnTo>
                    <a:pt x="374658" y="942237"/>
                  </a:lnTo>
                  <a:lnTo>
                    <a:pt x="375069" y="941691"/>
                  </a:lnTo>
                  <a:lnTo>
                    <a:pt x="375069" y="941691"/>
                  </a:lnTo>
                  <a:lnTo>
                    <a:pt x="375480" y="941145"/>
                  </a:lnTo>
                  <a:lnTo>
                    <a:pt x="375480" y="941145"/>
                  </a:lnTo>
                  <a:lnTo>
                    <a:pt x="375424" y="940100"/>
                  </a:lnTo>
                  <a:lnTo>
                    <a:pt x="375424" y="940100"/>
                  </a:lnTo>
                  <a:lnTo>
                    <a:pt x="375339" y="938533"/>
                  </a:lnTo>
                  <a:lnTo>
                    <a:pt x="375339" y="938533"/>
                  </a:lnTo>
                  <a:lnTo>
                    <a:pt x="372241" y="938175"/>
                  </a:lnTo>
                  <a:lnTo>
                    <a:pt x="372241" y="938175"/>
                  </a:lnTo>
                  <a:lnTo>
                    <a:pt x="371364" y="938222"/>
                  </a:lnTo>
                  <a:lnTo>
                    <a:pt x="371364" y="938222"/>
                  </a:lnTo>
                  <a:lnTo>
                    <a:pt x="370459" y="937747"/>
                  </a:lnTo>
                  <a:lnTo>
                    <a:pt x="370459" y="937747"/>
                  </a:lnTo>
                  <a:lnTo>
                    <a:pt x="369581" y="937793"/>
                  </a:lnTo>
                  <a:lnTo>
                    <a:pt x="369581" y="937793"/>
                  </a:lnTo>
                  <a:lnTo>
                    <a:pt x="367771" y="936842"/>
                  </a:lnTo>
                  <a:lnTo>
                    <a:pt x="364231" y="928125"/>
                  </a:lnTo>
                  <a:lnTo>
                    <a:pt x="360502" y="924132"/>
                  </a:lnTo>
                  <a:lnTo>
                    <a:pt x="358417" y="917956"/>
                  </a:lnTo>
                  <a:lnTo>
                    <a:pt x="359783" y="910550"/>
                  </a:lnTo>
                  <a:lnTo>
                    <a:pt x="358824" y="909030"/>
                  </a:lnTo>
                  <a:lnTo>
                    <a:pt x="358824" y="909030"/>
                  </a:lnTo>
                  <a:lnTo>
                    <a:pt x="356413" y="904966"/>
                  </a:lnTo>
                  <a:lnTo>
                    <a:pt x="363276" y="893602"/>
                  </a:lnTo>
                  <a:lnTo>
                    <a:pt x="365841" y="884036"/>
                  </a:lnTo>
                  <a:lnTo>
                    <a:pt x="362903" y="870047"/>
                  </a:lnTo>
                  <a:lnTo>
                    <a:pt x="358226" y="864533"/>
                  </a:lnTo>
                  <a:lnTo>
                    <a:pt x="348851" y="861360"/>
                  </a:lnTo>
                  <a:lnTo>
                    <a:pt x="341420" y="861749"/>
                  </a:lnTo>
                  <a:lnTo>
                    <a:pt x="343796" y="856910"/>
                  </a:lnTo>
                  <a:lnTo>
                    <a:pt x="345379" y="845301"/>
                  </a:lnTo>
                  <a:lnTo>
                    <a:pt x="343195" y="845416"/>
                  </a:lnTo>
                  <a:lnTo>
                    <a:pt x="341911" y="854389"/>
                  </a:lnTo>
                  <a:lnTo>
                    <a:pt x="337840" y="860364"/>
                  </a:lnTo>
                  <a:lnTo>
                    <a:pt x="334753" y="860001"/>
                  </a:lnTo>
                  <a:lnTo>
                    <a:pt x="327980" y="856161"/>
                  </a:lnTo>
                  <a:lnTo>
                    <a:pt x="324187" y="850594"/>
                  </a:lnTo>
                  <a:lnTo>
                    <a:pt x="323487" y="837009"/>
                  </a:lnTo>
                  <a:lnTo>
                    <a:pt x="321364" y="829784"/>
                  </a:lnTo>
                  <a:lnTo>
                    <a:pt x="318094" y="825761"/>
                  </a:lnTo>
                  <a:lnTo>
                    <a:pt x="318094" y="825761"/>
                  </a:lnTo>
                  <a:lnTo>
                    <a:pt x="315422" y="824850"/>
                  </a:lnTo>
                  <a:lnTo>
                    <a:pt x="315422" y="824850"/>
                  </a:lnTo>
                  <a:lnTo>
                    <a:pt x="319181" y="829896"/>
                  </a:lnTo>
                  <a:lnTo>
                    <a:pt x="322009" y="842324"/>
                  </a:lnTo>
                  <a:lnTo>
                    <a:pt x="319826" y="842436"/>
                  </a:lnTo>
                  <a:lnTo>
                    <a:pt x="320335" y="852364"/>
                  </a:lnTo>
                  <a:lnTo>
                    <a:pt x="327348" y="860908"/>
                  </a:lnTo>
                  <a:lnTo>
                    <a:pt x="332347" y="864317"/>
                  </a:lnTo>
                  <a:lnTo>
                    <a:pt x="337949" y="862454"/>
                  </a:lnTo>
                  <a:lnTo>
                    <a:pt x="339862" y="865498"/>
                  </a:lnTo>
                  <a:lnTo>
                    <a:pt x="350820" y="865447"/>
                  </a:lnTo>
                  <a:lnTo>
                    <a:pt x="360639" y="876978"/>
                  </a:lnTo>
                  <a:lnTo>
                    <a:pt x="360777" y="879590"/>
                  </a:lnTo>
                  <a:lnTo>
                    <a:pt x="355858" y="886137"/>
                  </a:lnTo>
                  <a:lnTo>
                    <a:pt x="341441" y="895799"/>
                  </a:lnTo>
                  <a:lnTo>
                    <a:pt x="336354" y="890825"/>
                  </a:lnTo>
                  <a:lnTo>
                    <a:pt x="337066" y="887645"/>
                  </a:lnTo>
                  <a:lnTo>
                    <a:pt x="337066" y="887645"/>
                  </a:lnTo>
                  <a:lnTo>
                    <a:pt x="330151" y="881194"/>
                  </a:lnTo>
                  <a:lnTo>
                    <a:pt x="329303" y="881761"/>
                  </a:lnTo>
                  <a:lnTo>
                    <a:pt x="334387" y="886737"/>
                  </a:lnTo>
                  <a:lnTo>
                    <a:pt x="334630" y="891438"/>
                  </a:lnTo>
                  <a:lnTo>
                    <a:pt x="340539" y="895322"/>
                  </a:lnTo>
                  <a:lnTo>
                    <a:pt x="335304" y="912880"/>
                  </a:lnTo>
                  <a:lnTo>
                    <a:pt x="329843" y="926258"/>
                  </a:lnTo>
                  <a:lnTo>
                    <a:pt x="310763" y="948708"/>
                  </a:lnTo>
                  <a:lnTo>
                    <a:pt x="289910" y="962849"/>
                  </a:lnTo>
                  <a:lnTo>
                    <a:pt x="266040" y="969785"/>
                  </a:lnTo>
                  <a:lnTo>
                    <a:pt x="259503" y="971150"/>
                  </a:lnTo>
                  <a:lnTo>
                    <a:pt x="259503" y="971150"/>
                  </a:lnTo>
                  <a:lnTo>
                    <a:pt x="256336" y="960307"/>
                  </a:lnTo>
                  <a:lnTo>
                    <a:pt x="256810" y="951905"/>
                  </a:lnTo>
                  <a:lnTo>
                    <a:pt x="251706" y="946391"/>
                  </a:lnTo>
                  <a:lnTo>
                    <a:pt x="251504" y="942211"/>
                  </a:lnTo>
                  <a:lnTo>
                    <a:pt x="243997" y="941524"/>
                  </a:lnTo>
                  <a:lnTo>
                    <a:pt x="240587" y="943782"/>
                  </a:lnTo>
                  <a:lnTo>
                    <a:pt x="238169" y="939184"/>
                  </a:lnTo>
                  <a:lnTo>
                    <a:pt x="236465" y="940312"/>
                  </a:lnTo>
                  <a:lnTo>
                    <a:pt x="226179" y="936610"/>
                  </a:lnTo>
                  <a:lnTo>
                    <a:pt x="226179" y="936610"/>
                  </a:lnTo>
                  <a:lnTo>
                    <a:pt x="226179" y="936610"/>
                  </a:lnTo>
                  <a:lnTo>
                    <a:pt x="226179" y="936610"/>
                  </a:lnTo>
                  <a:lnTo>
                    <a:pt x="219304" y="921223"/>
                  </a:lnTo>
                  <a:lnTo>
                    <a:pt x="222176" y="916898"/>
                  </a:lnTo>
                  <a:lnTo>
                    <a:pt x="218864" y="911817"/>
                  </a:lnTo>
                  <a:lnTo>
                    <a:pt x="213168" y="912083"/>
                  </a:lnTo>
                  <a:lnTo>
                    <a:pt x="209031" y="908086"/>
                  </a:lnTo>
                  <a:lnTo>
                    <a:pt x="207666" y="916528"/>
                  </a:lnTo>
                  <a:lnTo>
                    <a:pt x="204233" y="918258"/>
                  </a:lnTo>
                  <a:lnTo>
                    <a:pt x="199412" y="918480"/>
                  </a:lnTo>
                  <a:lnTo>
                    <a:pt x="197851" y="922741"/>
                  </a:lnTo>
                  <a:lnTo>
                    <a:pt x="198992" y="928449"/>
                  </a:lnTo>
                  <a:lnTo>
                    <a:pt x="189322" y="928367"/>
                  </a:lnTo>
                  <a:lnTo>
                    <a:pt x="183706" y="920768"/>
                  </a:lnTo>
                  <a:lnTo>
                    <a:pt x="184370" y="916025"/>
                  </a:lnTo>
                  <a:lnTo>
                    <a:pt x="188442" y="909032"/>
                  </a:lnTo>
                  <a:lnTo>
                    <a:pt x="186167" y="897615"/>
                  </a:lnTo>
                  <a:lnTo>
                    <a:pt x="182641" y="897251"/>
                  </a:lnTo>
                  <a:lnTo>
                    <a:pt x="176643" y="890714"/>
                  </a:lnTo>
                  <a:lnTo>
                    <a:pt x="157290" y="889484"/>
                  </a:lnTo>
                  <a:lnTo>
                    <a:pt x="153650" y="886502"/>
                  </a:lnTo>
                  <a:lnTo>
                    <a:pt x="151164" y="879804"/>
                  </a:lnTo>
                  <a:lnTo>
                    <a:pt x="145982" y="881602"/>
                  </a:lnTo>
                  <a:lnTo>
                    <a:pt x="139419" y="881888"/>
                  </a:lnTo>
                  <a:lnTo>
                    <a:pt x="140645" y="869791"/>
                  </a:lnTo>
                  <a:lnTo>
                    <a:pt x="140645" y="869791"/>
                  </a:lnTo>
                  <a:lnTo>
                    <a:pt x="148080" y="869466"/>
                  </a:lnTo>
                  <a:lnTo>
                    <a:pt x="148080" y="869466"/>
                  </a:lnTo>
                  <a:lnTo>
                    <a:pt x="148080" y="869466"/>
                  </a:lnTo>
                  <a:lnTo>
                    <a:pt x="148080" y="869466"/>
                  </a:lnTo>
                  <a:lnTo>
                    <a:pt x="151578" y="869313"/>
                  </a:lnTo>
                  <a:lnTo>
                    <a:pt x="154753" y="861841"/>
                  </a:lnTo>
                  <a:lnTo>
                    <a:pt x="164418" y="862460"/>
                  </a:lnTo>
                  <a:lnTo>
                    <a:pt x="164092" y="855142"/>
                  </a:lnTo>
                  <a:lnTo>
                    <a:pt x="155557" y="850284"/>
                  </a:lnTo>
                  <a:lnTo>
                    <a:pt x="156749" y="837663"/>
                  </a:lnTo>
                  <a:lnTo>
                    <a:pt x="153577" y="835185"/>
                  </a:lnTo>
                  <a:lnTo>
                    <a:pt x="144752" y="833478"/>
                  </a:lnTo>
                  <a:lnTo>
                    <a:pt x="142617" y="824668"/>
                  </a:lnTo>
                  <a:lnTo>
                    <a:pt x="148727" y="824400"/>
                  </a:lnTo>
                  <a:lnTo>
                    <a:pt x="148383" y="816560"/>
                  </a:lnTo>
                  <a:lnTo>
                    <a:pt x="143630" y="807865"/>
                  </a:lnTo>
                  <a:lnTo>
                    <a:pt x="135298" y="807181"/>
                  </a:lnTo>
                  <a:lnTo>
                    <a:pt x="127492" y="808566"/>
                  </a:lnTo>
                  <a:lnTo>
                    <a:pt x="123734" y="802443"/>
                  </a:lnTo>
                  <a:lnTo>
                    <a:pt x="124705" y="794546"/>
                  </a:lnTo>
                  <a:lnTo>
                    <a:pt x="115764" y="789691"/>
                  </a:lnTo>
                  <a:lnTo>
                    <a:pt x="109397" y="783677"/>
                  </a:lnTo>
                  <a:lnTo>
                    <a:pt x="100248" y="784063"/>
                  </a:lnTo>
                  <a:lnTo>
                    <a:pt x="96064" y="777954"/>
                  </a:lnTo>
                  <a:lnTo>
                    <a:pt x="90271" y="775053"/>
                  </a:lnTo>
                  <a:lnTo>
                    <a:pt x="92950" y="766039"/>
                  </a:lnTo>
                  <a:lnTo>
                    <a:pt x="92710" y="760288"/>
                  </a:lnTo>
                  <a:lnTo>
                    <a:pt x="94494" y="761261"/>
                  </a:lnTo>
                  <a:lnTo>
                    <a:pt x="96800" y="753833"/>
                  </a:lnTo>
                  <a:lnTo>
                    <a:pt x="91861" y="750373"/>
                  </a:lnTo>
                  <a:lnTo>
                    <a:pt x="97320" y="745432"/>
                  </a:lnTo>
                  <a:lnTo>
                    <a:pt x="100017" y="747414"/>
                  </a:lnTo>
                  <a:lnTo>
                    <a:pt x="107649" y="742378"/>
                  </a:lnTo>
                  <a:lnTo>
                    <a:pt x="107906" y="738178"/>
                  </a:lnTo>
                  <a:lnTo>
                    <a:pt x="103712" y="742021"/>
                  </a:lnTo>
                  <a:lnTo>
                    <a:pt x="101361" y="737930"/>
                  </a:lnTo>
                  <a:lnTo>
                    <a:pt x="93122" y="738799"/>
                  </a:lnTo>
                  <a:lnTo>
                    <a:pt x="88708" y="737412"/>
                  </a:lnTo>
                  <a:lnTo>
                    <a:pt x="85381" y="741216"/>
                  </a:lnTo>
                  <a:lnTo>
                    <a:pt x="81750" y="737700"/>
                  </a:lnTo>
                  <a:lnTo>
                    <a:pt x="76575" y="738960"/>
                  </a:lnTo>
                  <a:lnTo>
                    <a:pt x="71208" y="735514"/>
                  </a:lnTo>
                  <a:lnTo>
                    <a:pt x="66097" y="738340"/>
                  </a:lnTo>
                  <a:lnTo>
                    <a:pt x="58725" y="739161"/>
                  </a:lnTo>
                  <a:lnTo>
                    <a:pt x="52926" y="735728"/>
                  </a:lnTo>
                  <a:lnTo>
                    <a:pt x="46941" y="727588"/>
                  </a:lnTo>
                  <a:lnTo>
                    <a:pt x="46796" y="723928"/>
                  </a:lnTo>
                  <a:lnTo>
                    <a:pt x="40236" y="723140"/>
                  </a:lnTo>
                  <a:lnTo>
                    <a:pt x="38416" y="721117"/>
                  </a:lnTo>
                  <a:lnTo>
                    <a:pt x="33140" y="719753"/>
                  </a:lnTo>
                  <a:lnTo>
                    <a:pt x="31611" y="714053"/>
                  </a:lnTo>
                  <a:lnTo>
                    <a:pt x="24641" y="713801"/>
                  </a:lnTo>
                  <a:lnTo>
                    <a:pt x="18266" y="717713"/>
                  </a:lnTo>
                  <a:lnTo>
                    <a:pt x="13487" y="717896"/>
                  </a:lnTo>
                  <a:lnTo>
                    <a:pt x="7621" y="712360"/>
                  </a:lnTo>
                  <a:lnTo>
                    <a:pt x="4796" y="706707"/>
                  </a:lnTo>
                  <a:lnTo>
                    <a:pt x="1323" y="706839"/>
                  </a:lnTo>
                  <a:lnTo>
                    <a:pt x="0" y="694845"/>
                  </a:lnTo>
                  <a:lnTo>
                    <a:pt x="750" y="691675"/>
                  </a:lnTo>
                  <a:lnTo>
                    <a:pt x="4950" y="687851"/>
                  </a:lnTo>
                  <a:lnTo>
                    <a:pt x="5639" y="683112"/>
                  </a:lnTo>
                  <a:lnTo>
                    <a:pt x="4533" y="676870"/>
                  </a:lnTo>
                  <a:lnTo>
                    <a:pt x="9283" y="676166"/>
                  </a:lnTo>
                  <a:lnTo>
                    <a:pt x="5970" y="668961"/>
                  </a:lnTo>
                  <a:lnTo>
                    <a:pt x="4255" y="669550"/>
                  </a:lnTo>
                  <a:lnTo>
                    <a:pt x="3111" y="662263"/>
                  </a:lnTo>
                  <a:lnTo>
                    <a:pt x="4685" y="658014"/>
                  </a:lnTo>
                  <a:lnTo>
                    <a:pt x="10358" y="658845"/>
                  </a:lnTo>
                  <a:lnTo>
                    <a:pt x="15226" y="661276"/>
                  </a:lnTo>
                  <a:lnTo>
                    <a:pt x="31820" y="652777"/>
                  </a:lnTo>
                  <a:lnTo>
                    <a:pt x="28313" y="651867"/>
                  </a:lnTo>
                  <a:lnTo>
                    <a:pt x="25347" y="642557"/>
                  </a:lnTo>
                  <a:lnTo>
                    <a:pt x="28648" y="638239"/>
                  </a:lnTo>
                  <a:lnTo>
                    <a:pt x="34400" y="641156"/>
                  </a:lnTo>
                  <a:lnTo>
                    <a:pt x="43493" y="640796"/>
                  </a:lnTo>
                  <a:lnTo>
                    <a:pt x="46195" y="643307"/>
                  </a:lnTo>
                  <a:lnTo>
                    <a:pt x="44629" y="647558"/>
                  </a:lnTo>
                  <a:lnTo>
                    <a:pt x="46941" y="651132"/>
                  </a:lnTo>
                  <a:lnTo>
                    <a:pt x="44962" y="655924"/>
                  </a:lnTo>
                  <a:lnTo>
                    <a:pt x="50616" y="656222"/>
                  </a:lnTo>
                  <a:lnTo>
                    <a:pt x="57242" y="659098"/>
                  </a:lnTo>
                  <a:lnTo>
                    <a:pt x="57410" y="663281"/>
                  </a:lnTo>
                  <a:lnTo>
                    <a:pt x="65581" y="661379"/>
                  </a:lnTo>
                  <a:lnTo>
                    <a:pt x="66554" y="663958"/>
                  </a:lnTo>
                  <a:lnTo>
                    <a:pt x="70455" y="663799"/>
                  </a:lnTo>
                  <a:lnTo>
                    <a:pt x="69027" y="660715"/>
                  </a:lnTo>
                  <a:lnTo>
                    <a:pt x="76265" y="657276"/>
                  </a:lnTo>
                  <a:lnTo>
                    <a:pt x="79104" y="652446"/>
                  </a:lnTo>
                  <a:lnTo>
                    <a:pt x="76050" y="652048"/>
                  </a:lnTo>
                  <a:lnTo>
                    <a:pt x="78001" y="646731"/>
                  </a:lnTo>
                  <a:lnTo>
                    <a:pt x="76572" y="643647"/>
                  </a:lnTo>
                  <a:lnTo>
                    <a:pt x="84366" y="632851"/>
                  </a:lnTo>
                  <a:lnTo>
                    <a:pt x="88218" y="631644"/>
                  </a:lnTo>
                  <a:lnTo>
                    <a:pt x="88065" y="627984"/>
                  </a:lnTo>
                  <a:lnTo>
                    <a:pt x="94512" y="626667"/>
                  </a:lnTo>
                  <a:lnTo>
                    <a:pt x="100637" y="627980"/>
                  </a:lnTo>
                  <a:lnTo>
                    <a:pt x="106129" y="624605"/>
                  </a:lnTo>
                  <a:lnTo>
                    <a:pt x="109823" y="619734"/>
                  </a:lnTo>
                  <a:lnTo>
                    <a:pt x="115014" y="619512"/>
                  </a:lnTo>
                  <a:lnTo>
                    <a:pt x="127810" y="614770"/>
                  </a:lnTo>
                  <a:lnTo>
                    <a:pt x="131407" y="617756"/>
                  </a:lnTo>
                  <a:lnTo>
                    <a:pt x="139557" y="615828"/>
                  </a:lnTo>
                  <a:lnTo>
                    <a:pt x="141328" y="606846"/>
                  </a:lnTo>
                  <a:lnTo>
                    <a:pt x="143397" y="604660"/>
                  </a:lnTo>
                  <a:lnTo>
                    <a:pt x="138522" y="592305"/>
                  </a:lnTo>
                  <a:lnTo>
                    <a:pt x="141639" y="594262"/>
                  </a:lnTo>
                  <a:lnTo>
                    <a:pt x="146755" y="592465"/>
                  </a:lnTo>
                  <a:lnTo>
                    <a:pt x="153657" y="582207"/>
                  </a:lnTo>
                  <a:lnTo>
                    <a:pt x="157638" y="584124"/>
                  </a:lnTo>
                  <a:lnTo>
                    <a:pt x="158642" y="587221"/>
                  </a:lnTo>
                  <a:lnTo>
                    <a:pt x="162962" y="587027"/>
                  </a:lnTo>
                  <a:lnTo>
                    <a:pt x="162868" y="584936"/>
                  </a:lnTo>
                  <a:lnTo>
                    <a:pt x="174289" y="588609"/>
                  </a:lnTo>
                  <a:lnTo>
                    <a:pt x="177936" y="592633"/>
                  </a:lnTo>
                  <a:lnTo>
                    <a:pt x="191907" y="595133"/>
                  </a:lnTo>
                  <a:lnTo>
                    <a:pt x="194306" y="590831"/>
                  </a:lnTo>
                  <a:lnTo>
                    <a:pt x="188448" y="585865"/>
                  </a:lnTo>
                  <a:lnTo>
                    <a:pt x="191326" y="582589"/>
                  </a:lnTo>
                  <a:lnTo>
                    <a:pt x="198815" y="585384"/>
                  </a:lnTo>
                  <a:lnTo>
                    <a:pt x="204381" y="584076"/>
                  </a:lnTo>
                  <a:lnTo>
                    <a:pt x="201602" y="589444"/>
                  </a:lnTo>
                  <a:lnTo>
                    <a:pt x="205491" y="589262"/>
                  </a:lnTo>
                  <a:lnTo>
                    <a:pt x="204878" y="576196"/>
                  </a:lnTo>
                  <a:lnTo>
                    <a:pt x="206099" y="574567"/>
                  </a:lnTo>
                  <a:lnTo>
                    <a:pt x="208553" y="580737"/>
                  </a:lnTo>
                  <a:lnTo>
                    <a:pt x="212649" y="575830"/>
                  </a:lnTo>
                  <a:lnTo>
                    <a:pt x="210651" y="570162"/>
                  </a:lnTo>
                  <a:lnTo>
                    <a:pt x="211773" y="566443"/>
                  </a:lnTo>
                  <a:lnTo>
                    <a:pt x="206928" y="564576"/>
                  </a:lnTo>
                  <a:lnTo>
                    <a:pt x="207643" y="561399"/>
                  </a:lnTo>
                  <a:lnTo>
                    <a:pt x="202147" y="554848"/>
                  </a:lnTo>
                  <a:lnTo>
                    <a:pt x="203725" y="551631"/>
                  </a:lnTo>
                  <a:lnTo>
                    <a:pt x="209887" y="553960"/>
                  </a:lnTo>
                  <a:lnTo>
                    <a:pt x="217195" y="553091"/>
                  </a:lnTo>
                  <a:lnTo>
                    <a:pt x="214830" y="557917"/>
                  </a:lnTo>
                  <a:lnTo>
                    <a:pt x="217493" y="559362"/>
                  </a:lnTo>
                  <a:lnTo>
                    <a:pt x="221277" y="557087"/>
                  </a:lnTo>
                  <a:lnTo>
                    <a:pt x="225616" y="557404"/>
                  </a:lnTo>
                  <a:lnTo>
                    <a:pt x="232288" y="561274"/>
                  </a:lnTo>
                  <a:lnTo>
                    <a:pt x="236121" y="560041"/>
                  </a:lnTo>
                  <a:lnTo>
                    <a:pt x="232012" y="555525"/>
                  </a:lnTo>
                  <a:lnTo>
                    <a:pt x="239344" y="555171"/>
                  </a:lnTo>
                  <a:lnTo>
                    <a:pt x="242973" y="549757"/>
                  </a:lnTo>
                  <a:lnTo>
                    <a:pt x="239878" y="548335"/>
                  </a:lnTo>
                  <a:lnTo>
                    <a:pt x="239624" y="543110"/>
                  </a:lnTo>
                  <a:lnTo>
                    <a:pt x="240639" y="537298"/>
                  </a:lnTo>
                  <a:lnTo>
                    <a:pt x="247817" y="542711"/>
                  </a:lnTo>
                  <a:lnTo>
                    <a:pt x="252508" y="541433"/>
                  </a:lnTo>
                  <a:lnTo>
                    <a:pt x="250630" y="538383"/>
                  </a:lnTo>
                  <a:lnTo>
                    <a:pt x="253062" y="535120"/>
                  </a:lnTo>
                  <a:lnTo>
                    <a:pt x="256484" y="534428"/>
                  </a:lnTo>
                  <a:lnTo>
                    <a:pt x="251082" y="529979"/>
                  </a:lnTo>
                  <a:lnTo>
                    <a:pt x="259191" y="528009"/>
                  </a:lnTo>
                  <a:lnTo>
                    <a:pt x="268370" y="530173"/>
                  </a:lnTo>
                  <a:lnTo>
                    <a:pt x="268919" y="523859"/>
                  </a:lnTo>
                  <a:lnTo>
                    <a:pt x="265317" y="520895"/>
                  </a:lnTo>
                  <a:lnTo>
                    <a:pt x="261440" y="521088"/>
                  </a:lnTo>
                  <a:lnTo>
                    <a:pt x="259382" y="514380"/>
                  </a:lnTo>
                  <a:lnTo>
                    <a:pt x="266676" y="513494"/>
                  </a:lnTo>
                  <a:lnTo>
                    <a:pt x="269964" y="510187"/>
                  </a:lnTo>
                  <a:lnTo>
                    <a:pt x="270591" y="505442"/>
                  </a:lnTo>
                  <a:lnTo>
                    <a:pt x="273225" y="506358"/>
                  </a:lnTo>
                  <a:lnTo>
                    <a:pt x="276942" y="503028"/>
                  </a:lnTo>
                  <a:lnTo>
                    <a:pt x="277541" y="497760"/>
                  </a:lnTo>
                  <a:lnTo>
                    <a:pt x="284221" y="484851"/>
                  </a:lnTo>
                  <a:lnTo>
                    <a:pt x="280298" y="484002"/>
                  </a:lnTo>
                  <a:lnTo>
                    <a:pt x="282157" y="478146"/>
                  </a:lnTo>
                  <a:lnTo>
                    <a:pt x="284711" y="477493"/>
                  </a:lnTo>
                  <a:lnTo>
                    <a:pt x="280560" y="463560"/>
                  </a:lnTo>
                  <a:lnTo>
                    <a:pt x="282146" y="460861"/>
                  </a:lnTo>
                  <a:lnTo>
                    <a:pt x="276246" y="454873"/>
                  </a:lnTo>
                  <a:lnTo>
                    <a:pt x="282741" y="455593"/>
                  </a:lnTo>
                  <a:lnTo>
                    <a:pt x="284618" y="458641"/>
                  </a:lnTo>
                  <a:lnTo>
                    <a:pt x="294041" y="457638"/>
                  </a:lnTo>
                  <a:lnTo>
                    <a:pt x="297210" y="452237"/>
                  </a:lnTo>
                  <a:lnTo>
                    <a:pt x="295305" y="448668"/>
                  </a:lnTo>
                  <a:lnTo>
                    <a:pt x="296594" y="440222"/>
                  </a:lnTo>
                  <a:lnTo>
                    <a:pt x="293054" y="438308"/>
                  </a:lnTo>
                  <a:lnTo>
                    <a:pt x="294343" y="429861"/>
                  </a:lnTo>
                  <a:lnTo>
                    <a:pt x="289571" y="429057"/>
                  </a:lnTo>
                  <a:lnTo>
                    <a:pt x="281209" y="425292"/>
                  </a:lnTo>
                  <a:lnTo>
                    <a:pt x="283919" y="419393"/>
                  </a:lnTo>
                  <a:lnTo>
                    <a:pt x="286704" y="423442"/>
                  </a:lnTo>
                  <a:lnTo>
                    <a:pt x="290298" y="418021"/>
                  </a:lnTo>
                  <a:lnTo>
                    <a:pt x="288745" y="412863"/>
                  </a:lnTo>
                  <a:lnTo>
                    <a:pt x="293033" y="412644"/>
                  </a:lnTo>
                  <a:lnTo>
                    <a:pt x="291480" y="407486"/>
                  </a:lnTo>
                  <a:lnTo>
                    <a:pt x="296569" y="406178"/>
                  </a:lnTo>
                  <a:lnTo>
                    <a:pt x="302809" y="402191"/>
                  </a:lnTo>
                  <a:lnTo>
                    <a:pt x="303289" y="394834"/>
                  </a:lnTo>
                  <a:lnTo>
                    <a:pt x="294721" y="386895"/>
                  </a:lnTo>
                  <a:lnTo>
                    <a:pt x="292768" y="382282"/>
                  </a:lnTo>
                  <a:lnTo>
                    <a:pt x="285065" y="374296"/>
                  </a:lnTo>
                  <a:lnTo>
                    <a:pt x="275840" y="370050"/>
                  </a:lnTo>
                  <a:lnTo>
                    <a:pt x="272635" y="366022"/>
                  </a:lnTo>
                  <a:lnTo>
                    <a:pt x="272109" y="355576"/>
                  </a:lnTo>
                  <a:lnTo>
                    <a:pt x="273720" y="345022"/>
                  </a:lnTo>
                  <a:lnTo>
                    <a:pt x="273720" y="345022"/>
                  </a:lnTo>
                  <a:lnTo>
                    <a:pt x="280264" y="347309"/>
                  </a:lnTo>
                  <a:lnTo>
                    <a:pt x="278289" y="342173"/>
                  </a:lnTo>
                  <a:lnTo>
                    <a:pt x="282430" y="339345"/>
                  </a:lnTo>
                  <a:lnTo>
                    <a:pt x="282993" y="333557"/>
                  </a:lnTo>
                  <a:lnTo>
                    <a:pt x="271839" y="324697"/>
                  </a:lnTo>
                  <a:lnTo>
                    <a:pt x="272404" y="318909"/>
                  </a:lnTo>
                  <a:lnTo>
                    <a:pt x="268429" y="316491"/>
                  </a:lnTo>
                  <a:lnTo>
                    <a:pt x="271745" y="305853"/>
                  </a:lnTo>
                  <a:lnTo>
                    <a:pt x="275317" y="308814"/>
                  </a:lnTo>
                  <a:lnTo>
                    <a:pt x="278013" y="302919"/>
                  </a:lnTo>
                  <a:lnTo>
                    <a:pt x="282252" y="302180"/>
                  </a:lnTo>
                  <a:lnTo>
                    <a:pt x="282040" y="298002"/>
                  </a:lnTo>
                  <a:lnTo>
                    <a:pt x="287051" y="295652"/>
                  </a:lnTo>
                  <a:lnTo>
                    <a:pt x="290594" y="289712"/>
                  </a:lnTo>
                  <a:lnTo>
                    <a:pt x="295257" y="288949"/>
                  </a:lnTo>
                  <a:lnTo>
                    <a:pt x="301605" y="295951"/>
                  </a:lnTo>
                  <a:lnTo>
                    <a:pt x="312857" y="298507"/>
                  </a:lnTo>
                  <a:lnTo>
                    <a:pt x="312556" y="292763"/>
                  </a:lnTo>
                  <a:lnTo>
                    <a:pt x="307676" y="289353"/>
                  </a:lnTo>
                  <a:lnTo>
                    <a:pt x="305509" y="280565"/>
                  </a:lnTo>
                  <a:lnTo>
                    <a:pt x="306062" y="274778"/>
                  </a:lnTo>
                  <a:lnTo>
                    <a:pt x="308908" y="272012"/>
                  </a:lnTo>
                  <a:lnTo>
                    <a:pt x="306633" y="261137"/>
                  </a:lnTo>
                  <a:lnTo>
                    <a:pt x="302828" y="261858"/>
                  </a:lnTo>
                  <a:lnTo>
                    <a:pt x="298300" y="256858"/>
                  </a:lnTo>
                  <a:lnTo>
                    <a:pt x="297077" y="257968"/>
                  </a:lnTo>
                  <a:lnTo>
                    <a:pt x="291273" y="253033"/>
                  </a:lnTo>
                  <a:lnTo>
                    <a:pt x="291113" y="249900"/>
                  </a:lnTo>
                  <a:lnTo>
                    <a:pt x="285127" y="249684"/>
                  </a:lnTo>
                  <a:lnTo>
                    <a:pt x="284381" y="243441"/>
                  </a:lnTo>
                  <a:lnTo>
                    <a:pt x="286428" y="241766"/>
                  </a:lnTo>
                  <a:lnTo>
                    <a:pt x="282492" y="239873"/>
                  </a:lnTo>
                  <a:lnTo>
                    <a:pt x="286107" y="235501"/>
                  </a:lnTo>
                  <a:lnTo>
                    <a:pt x="282598" y="233587"/>
                  </a:lnTo>
                  <a:lnTo>
                    <a:pt x="273162" y="232497"/>
                  </a:lnTo>
                  <a:lnTo>
                    <a:pt x="270109" y="222707"/>
                  </a:lnTo>
                  <a:lnTo>
                    <a:pt x="273510" y="222535"/>
                  </a:lnTo>
                  <a:lnTo>
                    <a:pt x="273060" y="213661"/>
                  </a:lnTo>
                  <a:lnTo>
                    <a:pt x="274654" y="203114"/>
                  </a:lnTo>
                  <a:lnTo>
                    <a:pt x="279220" y="200788"/>
                  </a:lnTo>
                  <a:lnTo>
                    <a:pt x="279113" y="198700"/>
                  </a:lnTo>
                  <a:lnTo>
                    <a:pt x="284844" y="194221"/>
                  </a:lnTo>
                  <a:lnTo>
                    <a:pt x="292964" y="194850"/>
                  </a:lnTo>
                  <a:lnTo>
                    <a:pt x="291158" y="192850"/>
                  </a:lnTo>
                  <a:lnTo>
                    <a:pt x="293490" y="188543"/>
                  </a:lnTo>
                  <a:lnTo>
                    <a:pt x="290916" y="188153"/>
                  </a:lnTo>
                  <a:lnTo>
                    <a:pt x="294016" y="182236"/>
                  </a:lnTo>
                  <a:lnTo>
                    <a:pt x="298845" y="185126"/>
                  </a:lnTo>
                  <a:lnTo>
                    <a:pt x="301093" y="179253"/>
                  </a:lnTo>
                  <a:lnTo>
                    <a:pt x="306581" y="178443"/>
                  </a:lnTo>
                  <a:lnTo>
                    <a:pt x="315679" y="165407"/>
                  </a:lnTo>
                  <a:lnTo>
                    <a:pt x="326426" y="159606"/>
                  </a:lnTo>
                  <a:lnTo>
                    <a:pt x="333102" y="149308"/>
                  </a:lnTo>
                  <a:lnTo>
                    <a:pt x="334852" y="150260"/>
                  </a:lnTo>
                  <a:lnTo>
                    <a:pt x="337170" y="145950"/>
                  </a:lnTo>
                  <a:lnTo>
                    <a:pt x="333529" y="141436"/>
                  </a:lnTo>
                  <a:lnTo>
                    <a:pt x="329801" y="143205"/>
                  </a:lnTo>
                  <a:lnTo>
                    <a:pt x="327996" y="141209"/>
                  </a:lnTo>
                  <a:lnTo>
                    <a:pt x="333195" y="135176"/>
                  </a:lnTo>
                  <a:lnTo>
                    <a:pt x="325100" y="126714"/>
                  </a:lnTo>
                  <a:lnTo>
                    <a:pt x="321714" y="126894"/>
                  </a:lnTo>
                  <a:lnTo>
                    <a:pt x="319800" y="122810"/>
                  </a:lnTo>
                  <a:lnTo>
                    <a:pt x="326661" y="116168"/>
                  </a:lnTo>
                  <a:lnTo>
                    <a:pt x="324295" y="111585"/>
                  </a:lnTo>
                  <a:lnTo>
                    <a:pt x="323248" y="115826"/>
                  </a:lnTo>
                  <a:lnTo>
                    <a:pt x="319357" y="114463"/>
                  </a:lnTo>
                  <a:lnTo>
                    <a:pt x="314188" y="121014"/>
                  </a:lnTo>
                  <a:lnTo>
                    <a:pt x="308808" y="115543"/>
                  </a:lnTo>
                  <a:lnTo>
                    <a:pt x="308808" y="115543"/>
                  </a:lnTo>
                  <a:lnTo>
                    <a:pt x="308562" y="110848"/>
                  </a:lnTo>
                  <a:lnTo>
                    <a:pt x="311045" y="109671"/>
                  </a:lnTo>
                  <a:lnTo>
                    <a:pt x="311452" y="101280"/>
                  </a:lnTo>
                  <a:lnTo>
                    <a:pt x="314301" y="99038"/>
                  </a:lnTo>
                  <a:lnTo>
                    <a:pt x="315155" y="91147"/>
                  </a:lnTo>
                  <a:lnTo>
                    <a:pt x="317671" y="82645"/>
                  </a:lnTo>
                  <a:lnTo>
                    <a:pt x="316192" y="70695"/>
                  </a:lnTo>
                  <a:lnTo>
                    <a:pt x="314145" y="64004"/>
                  </a:lnTo>
                  <a:lnTo>
                    <a:pt x="314795" y="60309"/>
                  </a:lnTo>
                  <a:lnTo>
                    <a:pt x="309878" y="55340"/>
                  </a:lnTo>
                  <a:lnTo>
                    <a:pt x="309521" y="48561"/>
                  </a:lnTo>
                  <a:lnTo>
                    <a:pt x="306349" y="44545"/>
                  </a:lnTo>
                  <a:lnTo>
                    <a:pt x="307395" y="40307"/>
                  </a:lnTo>
                  <a:lnTo>
                    <a:pt x="300769" y="34903"/>
                  </a:lnTo>
                  <a:lnTo>
                    <a:pt x="299708" y="30776"/>
                  </a:lnTo>
                  <a:lnTo>
                    <a:pt x="296363" y="31474"/>
                  </a:lnTo>
                  <a:lnTo>
                    <a:pt x="291511" y="27544"/>
                  </a:lnTo>
                  <a:lnTo>
                    <a:pt x="288998" y="19833"/>
                  </a:lnTo>
                  <a:lnTo>
                    <a:pt x="285574" y="18964"/>
                  </a:lnTo>
                  <a:lnTo>
                    <a:pt x="288879" y="9384"/>
                  </a:lnTo>
                  <a:lnTo>
                    <a:pt x="288392" y="0"/>
                  </a:lnTo>
                  <a:lnTo>
                    <a:pt x="288392" y="0"/>
                  </a:lnTo>
                  <a:lnTo>
                    <a:pt x="295995" y="128"/>
                  </a:lnTo>
                  <a:lnTo>
                    <a:pt x="299569" y="11963"/>
                  </a:lnTo>
                  <a:lnTo>
                    <a:pt x="310848" y="17643"/>
                  </a:lnTo>
                  <a:lnTo>
                    <a:pt x="313996" y="13295"/>
                  </a:lnTo>
                  <a:lnTo>
                    <a:pt x="321267" y="14999"/>
                  </a:lnTo>
                  <a:lnTo>
                    <a:pt x="328315" y="12531"/>
                  </a:lnTo>
                  <a:lnTo>
                    <a:pt x="340445" y="18151"/>
                  </a:lnTo>
                  <a:lnTo>
                    <a:pt x="343815" y="17968"/>
                  </a:lnTo>
                  <a:lnTo>
                    <a:pt x="350276" y="20231"/>
                  </a:lnTo>
                  <a:lnTo>
                    <a:pt x="353560" y="18483"/>
                  </a:lnTo>
                  <a:lnTo>
                    <a:pt x="355016" y="14220"/>
                  </a:lnTo>
                  <a:lnTo>
                    <a:pt x="364749" y="6887"/>
                  </a:lnTo>
                  <a:lnTo>
                    <a:pt x="362443" y="3355"/>
                  </a:lnTo>
                  <a:lnTo>
                    <a:pt x="367771" y="446"/>
                  </a:lnTo>
                  <a:lnTo>
                    <a:pt x="376638" y="476"/>
                  </a:lnTo>
                  <a:lnTo>
                    <a:pt x="382344" y="4339"/>
                  </a:lnTo>
                  <a:lnTo>
                    <a:pt x="385956" y="999"/>
                  </a:lnTo>
                  <a:lnTo>
                    <a:pt x="390313" y="3368"/>
                  </a:lnTo>
                  <a:lnTo>
                    <a:pt x="392261" y="7964"/>
                  </a:lnTo>
                  <a:close/>
                </a:path>
              </a:pathLst>
            </a:custGeom>
            <a:solidFill>
              <a:srgbClr val="94D14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</p:grpSp>
      <p:grpSp>
        <p:nvGrpSpPr>
          <p:cNvPr id="822" name="M36">
            <a:extLst>
              <a:ext uri="{FF2B5EF4-FFF2-40B4-BE49-F238E27FC236}">
                <a16:creationId xmlns:a16="http://schemas.microsoft.com/office/drawing/2014/main" id="{E6EFA378-16A1-4C6E-B595-74CE18749BD1}"/>
              </a:ext>
            </a:extLst>
          </p:cNvPr>
          <p:cNvGrpSpPr/>
          <p:nvPr/>
        </p:nvGrpSpPr>
        <p:grpSpPr>
          <a:xfrm>
            <a:off x="7003097" y="3623913"/>
            <a:ext cx="783831" cy="753674"/>
            <a:chOff x="1964294" y="2473390"/>
            <a:chExt cx="910582" cy="835730"/>
          </a:xfrm>
        </p:grpSpPr>
        <p:sp>
          <p:nvSpPr>
            <p:cNvPr id="823" name="ID_330">
              <a:extLst>
                <a:ext uri="{FF2B5EF4-FFF2-40B4-BE49-F238E27FC236}">
                  <a16:creationId xmlns:a16="http://schemas.microsoft.com/office/drawing/2014/main" id="{52C5BE90-91DA-4A6B-9546-BB7016895499}"/>
                </a:ext>
              </a:extLst>
            </p:cNvPr>
            <p:cNvSpPr/>
            <p:nvPr/>
          </p:nvSpPr>
          <p:spPr>
            <a:xfrm>
              <a:off x="2719953" y="2911513"/>
              <a:ext cx="6389" cy="8573"/>
            </a:xfrm>
            <a:custGeom>
              <a:avLst/>
              <a:gdLst/>
              <a:ahLst/>
              <a:cxnLst/>
              <a:rect l="0" t="0" r="0" b="0"/>
              <a:pathLst>
                <a:path w="6389" h="8573">
                  <a:moveTo>
                    <a:pt x="1399" y="8572"/>
                  </a:moveTo>
                  <a:lnTo>
                    <a:pt x="0" y="7062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FF7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24" name="ID_331">
              <a:extLst>
                <a:ext uri="{FF2B5EF4-FFF2-40B4-BE49-F238E27FC236}">
                  <a16:creationId xmlns:a16="http://schemas.microsoft.com/office/drawing/2014/main" id="{AAEA5878-F991-425F-A7C5-DE46133F20F8}"/>
                </a:ext>
              </a:extLst>
            </p:cNvPr>
            <p:cNvSpPr/>
            <p:nvPr/>
          </p:nvSpPr>
          <p:spPr>
            <a:xfrm>
              <a:off x="2778039" y="2827139"/>
              <a:ext cx="4134" cy="15665"/>
            </a:xfrm>
            <a:custGeom>
              <a:avLst/>
              <a:gdLst/>
              <a:ahLst/>
              <a:cxnLst/>
              <a:rect l="0" t="0" r="0" b="0"/>
              <a:pathLst>
                <a:path w="4134" h="15665">
                  <a:moveTo>
                    <a:pt x="1842" y="15664"/>
                  </a:moveTo>
                  <a:lnTo>
                    <a:pt x="0" y="14175"/>
                  </a:lnTo>
                  <a:lnTo>
                    <a:pt x="2361" y="7271"/>
                  </a:lnTo>
                  <a:lnTo>
                    <a:pt x="1153" y="0"/>
                  </a:lnTo>
                  <a:lnTo>
                    <a:pt x="2505" y="464"/>
                  </a:lnTo>
                  <a:lnTo>
                    <a:pt x="4133" y="7193"/>
                  </a:lnTo>
                  <a:close/>
                </a:path>
              </a:pathLst>
            </a:custGeom>
            <a:solidFill>
              <a:srgbClr val="FF7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25" name="ID_332">
              <a:extLst>
                <a:ext uri="{FF2B5EF4-FFF2-40B4-BE49-F238E27FC236}">
                  <a16:creationId xmlns:a16="http://schemas.microsoft.com/office/drawing/2014/main" id="{53DD7D0A-5F15-498E-85FD-D9AC6BFF90CE}"/>
                </a:ext>
              </a:extLst>
            </p:cNvPr>
            <p:cNvSpPr/>
            <p:nvPr/>
          </p:nvSpPr>
          <p:spPr>
            <a:xfrm>
              <a:off x="2791062" y="2774815"/>
              <a:ext cx="9377" cy="2050"/>
            </a:xfrm>
            <a:custGeom>
              <a:avLst/>
              <a:gdLst/>
              <a:ahLst/>
              <a:cxnLst/>
              <a:rect l="0" t="0" r="0" b="0"/>
              <a:pathLst>
                <a:path w="9377" h="2050">
                  <a:moveTo>
                    <a:pt x="0" y="0"/>
                  </a:moveTo>
                  <a:lnTo>
                    <a:pt x="8421" y="146"/>
                  </a:lnTo>
                  <a:lnTo>
                    <a:pt x="9376" y="1673"/>
                  </a:lnTo>
                  <a:lnTo>
                    <a:pt x="978" y="2049"/>
                  </a:lnTo>
                  <a:close/>
                </a:path>
              </a:pathLst>
            </a:custGeom>
            <a:solidFill>
              <a:srgbClr val="FF7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  <p:sp>
          <p:nvSpPr>
            <p:cNvPr id="826" name="ID_333">
              <a:extLst>
                <a:ext uri="{FF2B5EF4-FFF2-40B4-BE49-F238E27FC236}">
                  <a16:creationId xmlns:a16="http://schemas.microsoft.com/office/drawing/2014/main" id="{3F2E8FA6-1740-496C-A8E1-286A364F3F4C}"/>
                </a:ext>
              </a:extLst>
            </p:cNvPr>
            <p:cNvSpPr/>
            <p:nvPr/>
          </p:nvSpPr>
          <p:spPr>
            <a:xfrm>
              <a:off x="1964294" y="2473390"/>
              <a:ext cx="910582" cy="835730"/>
            </a:xfrm>
            <a:custGeom>
              <a:avLst/>
              <a:gdLst/>
              <a:ahLst/>
              <a:cxnLst/>
              <a:rect l="0" t="0" r="0" b="0"/>
              <a:pathLst>
                <a:path w="910582" h="835730">
                  <a:moveTo>
                    <a:pt x="714335" y="16179"/>
                  </a:moveTo>
                  <a:lnTo>
                    <a:pt x="714335" y="16179"/>
                  </a:lnTo>
                  <a:lnTo>
                    <a:pt x="714335" y="16179"/>
                  </a:lnTo>
                  <a:lnTo>
                    <a:pt x="714856" y="18253"/>
                  </a:lnTo>
                  <a:lnTo>
                    <a:pt x="721927" y="20062"/>
                  </a:lnTo>
                  <a:lnTo>
                    <a:pt x="724653" y="22569"/>
                  </a:lnTo>
                  <a:lnTo>
                    <a:pt x="735256" y="35750"/>
                  </a:lnTo>
                  <a:lnTo>
                    <a:pt x="742879" y="40147"/>
                  </a:lnTo>
                  <a:lnTo>
                    <a:pt x="748647" y="42002"/>
                  </a:lnTo>
                  <a:lnTo>
                    <a:pt x="754918" y="34932"/>
                  </a:lnTo>
                  <a:lnTo>
                    <a:pt x="761233" y="39379"/>
                  </a:lnTo>
                  <a:lnTo>
                    <a:pt x="761344" y="41993"/>
                  </a:lnTo>
                  <a:lnTo>
                    <a:pt x="769693" y="42686"/>
                  </a:lnTo>
                  <a:lnTo>
                    <a:pt x="771160" y="46289"/>
                  </a:lnTo>
                  <a:lnTo>
                    <a:pt x="773761" y="45654"/>
                  </a:lnTo>
                  <a:lnTo>
                    <a:pt x="779601" y="49069"/>
                  </a:lnTo>
                  <a:lnTo>
                    <a:pt x="779780" y="53251"/>
                  </a:lnTo>
                  <a:lnTo>
                    <a:pt x="791723" y="55876"/>
                  </a:lnTo>
                  <a:lnTo>
                    <a:pt x="791723" y="55876"/>
                  </a:lnTo>
                  <a:lnTo>
                    <a:pt x="790497" y="67973"/>
                  </a:lnTo>
                  <a:lnTo>
                    <a:pt x="797060" y="67687"/>
                  </a:lnTo>
                  <a:lnTo>
                    <a:pt x="802242" y="65889"/>
                  </a:lnTo>
                  <a:lnTo>
                    <a:pt x="804728" y="72587"/>
                  </a:lnTo>
                  <a:lnTo>
                    <a:pt x="808368" y="75569"/>
                  </a:lnTo>
                  <a:lnTo>
                    <a:pt x="827721" y="76799"/>
                  </a:lnTo>
                  <a:lnTo>
                    <a:pt x="833719" y="83336"/>
                  </a:lnTo>
                  <a:lnTo>
                    <a:pt x="837245" y="83700"/>
                  </a:lnTo>
                  <a:lnTo>
                    <a:pt x="839520" y="95117"/>
                  </a:lnTo>
                  <a:lnTo>
                    <a:pt x="835448" y="102110"/>
                  </a:lnTo>
                  <a:lnTo>
                    <a:pt x="834784" y="106853"/>
                  </a:lnTo>
                  <a:lnTo>
                    <a:pt x="840400" y="114452"/>
                  </a:lnTo>
                  <a:lnTo>
                    <a:pt x="850070" y="114534"/>
                  </a:lnTo>
                  <a:lnTo>
                    <a:pt x="848929" y="108826"/>
                  </a:lnTo>
                  <a:lnTo>
                    <a:pt x="850490" y="104565"/>
                  </a:lnTo>
                  <a:lnTo>
                    <a:pt x="855311" y="104343"/>
                  </a:lnTo>
                  <a:lnTo>
                    <a:pt x="858744" y="102613"/>
                  </a:lnTo>
                  <a:lnTo>
                    <a:pt x="860109" y="94171"/>
                  </a:lnTo>
                  <a:lnTo>
                    <a:pt x="864246" y="98168"/>
                  </a:lnTo>
                  <a:lnTo>
                    <a:pt x="869942" y="97902"/>
                  </a:lnTo>
                  <a:lnTo>
                    <a:pt x="873254" y="102983"/>
                  </a:lnTo>
                  <a:lnTo>
                    <a:pt x="870382" y="107308"/>
                  </a:lnTo>
                  <a:lnTo>
                    <a:pt x="877257" y="122695"/>
                  </a:lnTo>
                  <a:lnTo>
                    <a:pt x="877257" y="122695"/>
                  </a:lnTo>
                  <a:lnTo>
                    <a:pt x="877257" y="122695"/>
                  </a:lnTo>
                  <a:lnTo>
                    <a:pt x="877257" y="122695"/>
                  </a:lnTo>
                  <a:lnTo>
                    <a:pt x="887543" y="126397"/>
                  </a:lnTo>
                  <a:lnTo>
                    <a:pt x="889247" y="125269"/>
                  </a:lnTo>
                  <a:lnTo>
                    <a:pt x="891665" y="129867"/>
                  </a:lnTo>
                  <a:lnTo>
                    <a:pt x="895075" y="127609"/>
                  </a:lnTo>
                  <a:lnTo>
                    <a:pt x="902582" y="128296"/>
                  </a:lnTo>
                  <a:lnTo>
                    <a:pt x="902784" y="132476"/>
                  </a:lnTo>
                  <a:lnTo>
                    <a:pt x="907888" y="137990"/>
                  </a:lnTo>
                  <a:lnTo>
                    <a:pt x="907414" y="146392"/>
                  </a:lnTo>
                  <a:lnTo>
                    <a:pt x="910581" y="157235"/>
                  </a:lnTo>
                  <a:lnTo>
                    <a:pt x="910581" y="157235"/>
                  </a:lnTo>
                  <a:lnTo>
                    <a:pt x="901582" y="162382"/>
                  </a:lnTo>
                  <a:lnTo>
                    <a:pt x="900026" y="166646"/>
                  </a:lnTo>
                  <a:lnTo>
                    <a:pt x="893210" y="162259"/>
                  </a:lnTo>
                  <a:lnTo>
                    <a:pt x="888402" y="163012"/>
                  </a:lnTo>
                  <a:lnTo>
                    <a:pt x="893335" y="164871"/>
                  </a:lnTo>
                  <a:lnTo>
                    <a:pt x="897124" y="170450"/>
                  </a:lnTo>
                  <a:lnTo>
                    <a:pt x="890897" y="169177"/>
                  </a:lnTo>
                  <a:lnTo>
                    <a:pt x="871121" y="170109"/>
                  </a:lnTo>
                  <a:lnTo>
                    <a:pt x="860351" y="175322"/>
                  </a:lnTo>
                  <a:lnTo>
                    <a:pt x="854828" y="179765"/>
                  </a:lnTo>
                  <a:lnTo>
                    <a:pt x="844384" y="192285"/>
                  </a:lnTo>
                  <a:lnTo>
                    <a:pt x="836238" y="197366"/>
                  </a:lnTo>
                  <a:lnTo>
                    <a:pt x="832466" y="201724"/>
                  </a:lnTo>
                  <a:lnTo>
                    <a:pt x="824064" y="220946"/>
                  </a:lnTo>
                  <a:lnTo>
                    <a:pt x="821538" y="223676"/>
                  </a:lnTo>
                  <a:lnTo>
                    <a:pt x="817085" y="232772"/>
                  </a:lnTo>
                  <a:lnTo>
                    <a:pt x="817501" y="242175"/>
                  </a:lnTo>
                  <a:lnTo>
                    <a:pt x="822166" y="257670"/>
                  </a:lnTo>
                  <a:lnTo>
                    <a:pt x="835204" y="282208"/>
                  </a:lnTo>
                  <a:lnTo>
                    <a:pt x="840415" y="289823"/>
                  </a:lnTo>
                  <a:lnTo>
                    <a:pt x="839119" y="300348"/>
                  </a:lnTo>
                  <a:lnTo>
                    <a:pt x="824070" y="300498"/>
                  </a:lnTo>
                  <a:lnTo>
                    <a:pt x="817160" y="304467"/>
                  </a:lnTo>
                  <a:lnTo>
                    <a:pt x="815995" y="308182"/>
                  </a:lnTo>
                  <a:lnTo>
                    <a:pt x="812878" y="307796"/>
                  </a:lnTo>
                  <a:lnTo>
                    <a:pt x="815272" y="311876"/>
                  </a:lnTo>
                  <a:lnTo>
                    <a:pt x="822441" y="303710"/>
                  </a:lnTo>
                  <a:lnTo>
                    <a:pt x="827839" y="305563"/>
                  </a:lnTo>
                  <a:lnTo>
                    <a:pt x="837122" y="305147"/>
                  </a:lnTo>
                  <a:lnTo>
                    <a:pt x="841913" y="303361"/>
                  </a:lnTo>
                  <a:lnTo>
                    <a:pt x="843752" y="304848"/>
                  </a:lnTo>
                  <a:lnTo>
                    <a:pt x="845015" y="313163"/>
                  </a:lnTo>
                  <a:lnTo>
                    <a:pt x="843317" y="314810"/>
                  </a:lnTo>
                  <a:lnTo>
                    <a:pt x="833937" y="313140"/>
                  </a:lnTo>
                  <a:lnTo>
                    <a:pt x="829166" y="315446"/>
                  </a:lnTo>
                  <a:lnTo>
                    <a:pt x="839779" y="314970"/>
                  </a:lnTo>
                  <a:lnTo>
                    <a:pt x="838594" y="318163"/>
                  </a:lnTo>
                  <a:lnTo>
                    <a:pt x="843364" y="315854"/>
                  </a:lnTo>
                  <a:lnTo>
                    <a:pt x="848300" y="317200"/>
                  </a:lnTo>
                  <a:lnTo>
                    <a:pt x="835430" y="326677"/>
                  </a:lnTo>
                  <a:lnTo>
                    <a:pt x="823529" y="338196"/>
                  </a:lnTo>
                  <a:lnTo>
                    <a:pt x="818355" y="341564"/>
                  </a:lnTo>
                  <a:lnTo>
                    <a:pt x="810775" y="350791"/>
                  </a:lnTo>
                  <a:lnTo>
                    <a:pt x="806687" y="358817"/>
                  </a:lnTo>
                  <a:lnTo>
                    <a:pt x="805552" y="373513"/>
                  </a:lnTo>
                  <a:lnTo>
                    <a:pt x="807166" y="369781"/>
                  </a:lnTo>
                  <a:lnTo>
                    <a:pt x="808655" y="373378"/>
                  </a:lnTo>
                  <a:lnTo>
                    <a:pt x="812974" y="370574"/>
                  </a:lnTo>
                  <a:lnTo>
                    <a:pt x="814341" y="381499"/>
                  </a:lnTo>
                  <a:lnTo>
                    <a:pt x="807917" y="387010"/>
                  </a:lnTo>
                  <a:lnTo>
                    <a:pt x="797917" y="392152"/>
                  </a:lnTo>
                  <a:lnTo>
                    <a:pt x="797142" y="394800"/>
                  </a:lnTo>
                  <a:lnTo>
                    <a:pt x="789777" y="399301"/>
                  </a:lnTo>
                  <a:lnTo>
                    <a:pt x="776038" y="410868"/>
                  </a:lnTo>
                  <a:lnTo>
                    <a:pt x="771570" y="420992"/>
                  </a:lnTo>
                  <a:lnTo>
                    <a:pt x="765277" y="430145"/>
                  </a:lnTo>
                  <a:lnTo>
                    <a:pt x="762209" y="431318"/>
                  </a:lnTo>
                  <a:lnTo>
                    <a:pt x="758599" y="440880"/>
                  </a:lnTo>
                  <a:lnTo>
                    <a:pt x="756755" y="439388"/>
                  </a:lnTo>
                  <a:lnTo>
                    <a:pt x="753880" y="445258"/>
                  </a:lnTo>
                  <a:lnTo>
                    <a:pt x="754497" y="449415"/>
                  </a:lnTo>
                  <a:lnTo>
                    <a:pt x="740836" y="453111"/>
                  </a:lnTo>
                  <a:lnTo>
                    <a:pt x="734756" y="457017"/>
                  </a:lnTo>
                  <a:lnTo>
                    <a:pt x="731982" y="454515"/>
                  </a:lnTo>
                  <a:lnTo>
                    <a:pt x="730475" y="461372"/>
                  </a:lnTo>
                  <a:lnTo>
                    <a:pt x="720747" y="463329"/>
                  </a:lnTo>
                  <a:lnTo>
                    <a:pt x="707601" y="469076"/>
                  </a:lnTo>
                  <a:lnTo>
                    <a:pt x="684168" y="474164"/>
                  </a:lnTo>
                  <a:lnTo>
                    <a:pt x="650808" y="488481"/>
                  </a:lnTo>
                  <a:lnTo>
                    <a:pt x="642979" y="493994"/>
                  </a:lnTo>
                  <a:lnTo>
                    <a:pt x="614956" y="509107"/>
                  </a:lnTo>
                  <a:lnTo>
                    <a:pt x="601422" y="517940"/>
                  </a:lnTo>
                  <a:lnTo>
                    <a:pt x="586629" y="529419"/>
                  </a:lnTo>
                  <a:lnTo>
                    <a:pt x="563629" y="550041"/>
                  </a:lnTo>
                  <a:lnTo>
                    <a:pt x="562891" y="554767"/>
                  </a:lnTo>
                  <a:lnTo>
                    <a:pt x="558078" y="558059"/>
                  </a:lnTo>
                  <a:lnTo>
                    <a:pt x="543205" y="568465"/>
                  </a:lnTo>
                  <a:lnTo>
                    <a:pt x="535821" y="575490"/>
                  </a:lnTo>
                  <a:lnTo>
                    <a:pt x="525034" y="588364"/>
                  </a:lnTo>
                  <a:lnTo>
                    <a:pt x="520771" y="595285"/>
                  </a:lnTo>
                  <a:lnTo>
                    <a:pt x="515339" y="607986"/>
                  </a:lnTo>
                  <a:lnTo>
                    <a:pt x="515339" y="607986"/>
                  </a:lnTo>
                  <a:lnTo>
                    <a:pt x="505282" y="601506"/>
                  </a:lnTo>
                  <a:lnTo>
                    <a:pt x="506450" y="595727"/>
                  </a:lnTo>
                  <a:lnTo>
                    <a:pt x="499658" y="593322"/>
                  </a:lnTo>
                  <a:lnTo>
                    <a:pt x="498936" y="599088"/>
                  </a:lnTo>
                  <a:lnTo>
                    <a:pt x="488673" y="600439"/>
                  </a:lnTo>
                  <a:lnTo>
                    <a:pt x="490588" y="604559"/>
                  </a:lnTo>
                  <a:lnTo>
                    <a:pt x="495190" y="608599"/>
                  </a:lnTo>
                  <a:lnTo>
                    <a:pt x="497350" y="605923"/>
                  </a:lnTo>
                  <a:lnTo>
                    <a:pt x="498850" y="611099"/>
                  </a:lnTo>
                  <a:lnTo>
                    <a:pt x="491686" y="611314"/>
                  </a:lnTo>
                  <a:lnTo>
                    <a:pt x="490065" y="617105"/>
                  </a:lnTo>
                  <a:lnTo>
                    <a:pt x="486929" y="617199"/>
                  </a:lnTo>
                  <a:lnTo>
                    <a:pt x="486713" y="609896"/>
                  </a:lnTo>
                  <a:lnTo>
                    <a:pt x="483222" y="613132"/>
                  </a:lnTo>
                  <a:lnTo>
                    <a:pt x="476535" y="614372"/>
                  </a:lnTo>
                  <a:lnTo>
                    <a:pt x="472223" y="620241"/>
                  </a:lnTo>
                  <a:lnTo>
                    <a:pt x="471000" y="624452"/>
                  </a:lnTo>
                  <a:lnTo>
                    <a:pt x="462322" y="618960"/>
                  </a:lnTo>
                  <a:lnTo>
                    <a:pt x="466579" y="626668"/>
                  </a:lnTo>
                  <a:lnTo>
                    <a:pt x="462695" y="632000"/>
                  </a:lnTo>
                  <a:lnTo>
                    <a:pt x="465056" y="636109"/>
                  </a:lnTo>
                  <a:lnTo>
                    <a:pt x="462037" y="640371"/>
                  </a:lnTo>
                  <a:lnTo>
                    <a:pt x="458495" y="642038"/>
                  </a:lnTo>
                  <a:lnTo>
                    <a:pt x="453710" y="647393"/>
                  </a:lnTo>
                  <a:lnTo>
                    <a:pt x="450931" y="644339"/>
                  </a:lnTo>
                  <a:lnTo>
                    <a:pt x="452106" y="654223"/>
                  </a:lnTo>
                  <a:lnTo>
                    <a:pt x="447317" y="659577"/>
                  </a:lnTo>
                  <a:lnTo>
                    <a:pt x="442771" y="657615"/>
                  </a:lnTo>
                  <a:lnTo>
                    <a:pt x="439283" y="661365"/>
                  </a:lnTo>
                  <a:lnTo>
                    <a:pt x="435172" y="658869"/>
                  </a:lnTo>
                  <a:lnTo>
                    <a:pt x="422649" y="660774"/>
                  </a:lnTo>
                  <a:lnTo>
                    <a:pt x="418302" y="666109"/>
                  </a:lnTo>
                  <a:lnTo>
                    <a:pt x="410670" y="666312"/>
                  </a:lnTo>
                  <a:lnTo>
                    <a:pt x="404590" y="657078"/>
                  </a:lnTo>
                  <a:lnTo>
                    <a:pt x="392462" y="656869"/>
                  </a:lnTo>
                  <a:lnTo>
                    <a:pt x="383884" y="655000"/>
                  </a:lnTo>
                  <a:lnTo>
                    <a:pt x="382591" y="657120"/>
                  </a:lnTo>
                  <a:lnTo>
                    <a:pt x="374256" y="646891"/>
                  </a:lnTo>
                  <a:lnTo>
                    <a:pt x="374087" y="640110"/>
                  </a:lnTo>
                  <a:lnTo>
                    <a:pt x="370948" y="640188"/>
                  </a:lnTo>
                  <a:lnTo>
                    <a:pt x="370742" y="631841"/>
                  </a:lnTo>
                  <a:lnTo>
                    <a:pt x="366490" y="623073"/>
                  </a:lnTo>
                  <a:lnTo>
                    <a:pt x="358539" y="627964"/>
                  </a:lnTo>
                  <a:lnTo>
                    <a:pt x="365568" y="640320"/>
                  </a:lnTo>
                  <a:lnTo>
                    <a:pt x="359688" y="638376"/>
                  </a:lnTo>
                  <a:lnTo>
                    <a:pt x="355389" y="627518"/>
                  </a:lnTo>
                  <a:lnTo>
                    <a:pt x="345595" y="611570"/>
                  </a:lnTo>
                  <a:lnTo>
                    <a:pt x="340400" y="600207"/>
                  </a:lnTo>
                  <a:lnTo>
                    <a:pt x="336033" y="605008"/>
                  </a:lnTo>
                  <a:lnTo>
                    <a:pt x="337910" y="608618"/>
                  </a:lnTo>
                  <a:lnTo>
                    <a:pt x="334400" y="611832"/>
                  </a:lnTo>
                  <a:lnTo>
                    <a:pt x="333601" y="616027"/>
                  </a:lnTo>
                  <a:lnTo>
                    <a:pt x="330913" y="616089"/>
                  </a:lnTo>
                  <a:lnTo>
                    <a:pt x="326965" y="619834"/>
                  </a:lnTo>
                  <a:lnTo>
                    <a:pt x="327061" y="624008"/>
                  </a:lnTo>
                  <a:lnTo>
                    <a:pt x="321213" y="623097"/>
                  </a:lnTo>
                  <a:lnTo>
                    <a:pt x="324314" y="621461"/>
                  </a:lnTo>
                  <a:lnTo>
                    <a:pt x="322791" y="613665"/>
                  </a:lnTo>
                  <a:lnTo>
                    <a:pt x="321047" y="615793"/>
                  </a:lnTo>
                  <a:lnTo>
                    <a:pt x="315614" y="613305"/>
                  </a:lnTo>
                  <a:lnTo>
                    <a:pt x="318466" y="620549"/>
                  </a:lnTo>
                  <a:lnTo>
                    <a:pt x="318583" y="625766"/>
                  </a:lnTo>
                  <a:lnTo>
                    <a:pt x="314527" y="624813"/>
                  </a:lnTo>
                  <a:lnTo>
                    <a:pt x="315953" y="628435"/>
                  </a:lnTo>
                  <a:lnTo>
                    <a:pt x="313852" y="634745"/>
                  </a:lnTo>
                  <a:lnTo>
                    <a:pt x="307392" y="626537"/>
                  </a:lnTo>
                  <a:lnTo>
                    <a:pt x="300671" y="626685"/>
                  </a:lnTo>
                  <a:lnTo>
                    <a:pt x="296592" y="624686"/>
                  </a:lnTo>
                  <a:lnTo>
                    <a:pt x="295763" y="627835"/>
                  </a:lnTo>
                  <a:lnTo>
                    <a:pt x="292167" y="627390"/>
                  </a:lnTo>
                  <a:lnTo>
                    <a:pt x="296840" y="636163"/>
                  </a:lnTo>
                  <a:lnTo>
                    <a:pt x="294184" y="637786"/>
                  </a:lnTo>
                  <a:lnTo>
                    <a:pt x="298264" y="639785"/>
                  </a:lnTo>
                  <a:lnTo>
                    <a:pt x="298566" y="632994"/>
                  </a:lnTo>
                  <a:lnTo>
                    <a:pt x="300818" y="633467"/>
                  </a:lnTo>
                  <a:lnTo>
                    <a:pt x="302748" y="639688"/>
                  </a:lnTo>
                  <a:lnTo>
                    <a:pt x="299104" y="637158"/>
                  </a:lnTo>
                  <a:lnTo>
                    <a:pt x="300551" y="641824"/>
                  </a:lnTo>
                  <a:lnTo>
                    <a:pt x="304610" y="642779"/>
                  </a:lnTo>
                  <a:lnTo>
                    <a:pt x="302873" y="645426"/>
                  </a:lnTo>
                  <a:lnTo>
                    <a:pt x="309256" y="649983"/>
                  </a:lnTo>
                  <a:lnTo>
                    <a:pt x="307553" y="654195"/>
                  </a:lnTo>
                  <a:lnTo>
                    <a:pt x="303113" y="656380"/>
                  </a:lnTo>
                  <a:lnTo>
                    <a:pt x="301272" y="654333"/>
                  </a:lnTo>
                  <a:lnTo>
                    <a:pt x="295575" y="660719"/>
                  </a:lnTo>
                  <a:lnTo>
                    <a:pt x="288877" y="662427"/>
                  </a:lnTo>
                  <a:lnTo>
                    <a:pt x="288079" y="667140"/>
                  </a:lnTo>
                  <a:lnTo>
                    <a:pt x="279539" y="666798"/>
                  </a:lnTo>
                  <a:lnTo>
                    <a:pt x="280524" y="670952"/>
                  </a:lnTo>
                  <a:lnTo>
                    <a:pt x="277917" y="675181"/>
                  </a:lnTo>
                  <a:lnTo>
                    <a:pt x="274293" y="673690"/>
                  </a:lnTo>
                  <a:lnTo>
                    <a:pt x="269470" y="679528"/>
                  </a:lnTo>
                  <a:lnTo>
                    <a:pt x="268657" y="683719"/>
                  </a:lnTo>
                  <a:lnTo>
                    <a:pt x="264667" y="686409"/>
                  </a:lnTo>
                  <a:lnTo>
                    <a:pt x="259256" y="685474"/>
                  </a:lnTo>
                  <a:lnTo>
                    <a:pt x="260269" y="691192"/>
                  </a:lnTo>
                  <a:lnTo>
                    <a:pt x="258094" y="694888"/>
                  </a:lnTo>
                  <a:lnTo>
                    <a:pt x="254458" y="692873"/>
                  </a:lnTo>
                  <a:lnTo>
                    <a:pt x="255450" y="697549"/>
                  </a:lnTo>
                  <a:lnTo>
                    <a:pt x="251037" y="701809"/>
                  </a:lnTo>
                  <a:lnTo>
                    <a:pt x="255626" y="706413"/>
                  </a:lnTo>
                  <a:lnTo>
                    <a:pt x="260561" y="705793"/>
                  </a:lnTo>
                  <a:lnTo>
                    <a:pt x="254922" y="716337"/>
                  </a:lnTo>
                  <a:lnTo>
                    <a:pt x="250076" y="721649"/>
                  </a:lnTo>
                  <a:lnTo>
                    <a:pt x="257922" y="731403"/>
                  </a:lnTo>
                  <a:lnTo>
                    <a:pt x="253492" y="735141"/>
                  </a:lnTo>
                  <a:lnTo>
                    <a:pt x="250290" y="732597"/>
                  </a:lnTo>
                  <a:lnTo>
                    <a:pt x="244079" y="737411"/>
                  </a:lnTo>
                  <a:lnTo>
                    <a:pt x="232373" y="737634"/>
                  </a:lnTo>
                  <a:lnTo>
                    <a:pt x="229604" y="734035"/>
                  </a:lnTo>
                  <a:lnTo>
                    <a:pt x="229487" y="727779"/>
                  </a:lnTo>
                  <a:lnTo>
                    <a:pt x="222737" y="727905"/>
                  </a:lnTo>
                  <a:lnTo>
                    <a:pt x="216811" y="723840"/>
                  </a:lnTo>
                  <a:lnTo>
                    <a:pt x="213277" y="727555"/>
                  </a:lnTo>
                  <a:lnTo>
                    <a:pt x="216053" y="731677"/>
                  </a:lnTo>
                  <a:lnTo>
                    <a:pt x="213427" y="735897"/>
                  </a:lnTo>
                  <a:lnTo>
                    <a:pt x="214375" y="738487"/>
                  </a:lnTo>
                  <a:lnTo>
                    <a:pt x="210856" y="743244"/>
                  </a:lnTo>
                  <a:lnTo>
                    <a:pt x="201491" y="748624"/>
                  </a:lnTo>
                  <a:lnTo>
                    <a:pt x="195663" y="750289"/>
                  </a:lnTo>
                  <a:lnTo>
                    <a:pt x="193986" y="757618"/>
                  </a:lnTo>
                  <a:lnTo>
                    <a:pt x="190876" y="760278"/>
                  </a:lnTo>
                  <a:lnTo>
                    <a:pt x="183094" y="753110"/>
                  </a:lnTo>
                  <a:lnTo>
                    <a:pt x="183006" y="747897"/>
                  </a:lnTo>
                  <a:lnTo>
                    <a:pt x="187007" y="744701"/>
                  </a:lnTo>
                  <a:lnTo>
                    <a:pt x="185965" y="736375"/>
                  </a:lnTo>
                  <a:lnTo>
                    <a:pt x="179153" y="732839"/>
                  </a:lnTo>
                  <a:lnTo>
                    <a:pt x="176002" y="732891"/>
                  </a:lnTo>
                  <a:lnTo>
                    <a:pt x="178149" y="726597"/>
                  </a:lnTo>
                  <a:lnTo>
                    <a:pt x="173114" y="721465"/>
                  </a:lnTo>
                  <a:lnTo>
                    <a:pt x="174888" y="719871"/>
                  </a:lnTo>
                  <a:lnTo>
                    <a:pt x="173877" y="713107"/>
                  </a:lnTo>
                  <a:lnTo>
                    <a:pt x="167555" y="711645"/>
                  </a:lnTo>
                  <a:lnTo>
                    <a:pt x="167488" y="707474"/>
                  </a:lnTo>
                  <a:lnTo>
                    <a:pt x="162608" y="711724"/>
                  </a:lnTo>
                  <a:lnTo>
                    <a:pt x="157792" y="720145"/>
                  </a:lnTo>
                  <a:lnTo>
                    <a:pt x="149396" y="730184"/>
                  </a:lnTo>
                  <a:lnTo>
                    <a:pt x="152651" y="736914"/>
                  </a:lnTo>
                  <a:lnTo>
                    <a:pt x="146926" y="745345"/>
                  </a:lnTo>
                  <a:lnTo>
                    <a:pt x="147866" y="747937"/>
                  </a:lnTo>
                  <a:lnTo>
                    <a:pt x="152781" y="745255"/>
                  </a:lnTo>
                  <a:lnTo>
                    <a:pt x="154614" y="747312"/>
                  </a:lnTo>
                  <a:lnTo>
                    <a:pt x="150657" y="753630"/>
                  </a:lnTo>
                  <a:lnTo>
                    <a:pt x="147052" y="753685"/>
                  </a:lnTo>
                  <a:lnTo>
                    <a:pt x="145400" y="763616"/>
                  </a:lnTo>
                  <a:lnTo>
                    <a:pt x="141391" y="766805"/>
                  </a:lnTo>
                  <a:lnTo>
                    <a:pt x="142347" y="770440"/>
                  </a:lnTo>
                  <a:lnTo>
                    <a:pt x="148248" y="772957"/>
                  </a:lnTo>
                  <a:lnTo>
                    <a:pt x="149237" y="778676"/>
                  </a:lnTo>
                  <a:lnTo>
                    <a:pt x="146507" y="777154"/>
                  </a:lnTo>
                  <a:lnTo>
                    <a:pt x="144743" y="779787"/>
                  </a:lnTo>
                  <a:lnTo>
                    <a:pt x="147544" y="786000"/>
                  </a:lnTo>
                  <a:lnTo>
                    <a:pt x="146737" y="792267"/>
                  </a:lnTo>
                  <a:lnTo>
                    <a:pt x="139968" y="792368"/>
                  </a:lnTo>
                  <a:lnTo>
                    <a:pt x="139929" y="789763"/>
                  </a:lnTo>
                  <a:lnTo>
                    <a:pt x="135899" y="791908"/>
                  </a:lnTo>
                  <a:lnTo>
                    <a:pt x="136060" y="802850"/>
                  </a:lnTo>
                  <a:lnTo>
                    <a:pt x="131561" y="803958"/>
                  </a:lnTo>
                  <a:lnTo>
                    <a:pt x="123812" y="798858"/>
                  </a:lnTo>
                  <a:lnTo>
                    <a:pt x="122007" y="798884"/>
                  </a:lnTo>
                  <a:lnTo>
                    <a:pt x="119218" y="793190"/>
                  </a:lnTo>
                  <a:lnTo>
                    <a:pt x="115178" y="794810"/>
                  </a:lnTo>
                  <a:lnTo>
                    <a:pt x="114240" y="792216"/>
                  </a:lnTo>
                  <a:lnTo>
                    <a:pt x="108366" y="791776"/>
                  </a:lnTo>
                  <a:lnTo>
                    <a:pt x="105638" y="790249"/>
                  </a:lnTo>
                  <a:lnTo>
                    <a:pt x="102070" y="793424"/>
                  </a:lnTo>
                  <a:lnTo>
                    <a:pt x="97974" y="790872"/>
                  </a:lnTo>
                  <a:lnTo>
                    <a:pt x="94849" y="793519"/>
                  </a:lnTo>
                  <a:lnTo>
                    <a:pt x="94897" y="797167"/>
                  </a:lnTo>
                  <a:lnTo>
                    <a:pt x="85059" y="804589"/>
                  </a:lnTo>
                  <a:lnTo>
                    <a:pt x="63937" y="813183"/>
                  </a:lnTo>
                  <a:lnTo>
                    <a:pt x="57245" y="820556"/>
                  </a:lnTo>
                  <a:lnTo>
                    <a:pt x="57245" y="820556"/>
                  </a:lnTo>
                  <a:lnTo>
                    <a:pt x="48720" y="825862"/>
                  </a:lnTo>
                  <a:lnTo>
                    <a:pt x="46866" y="821714"/>
                  </a:lnTo>
                  <a:lnTo>
                    <a:pt x="42811" y="822800"/>
                  </a:lnTo>
                  <a:lnTo>
                    <a:pt x="39269" y="829612"/>
                  </a:lnTo>
                  <a:lnTo>
                    <a:pt x="34335" y="833311"/>
                  </a:lnTo>
                  <a:lnTo>
                    <a:pt x="28438" y="831288"/>
                  </a:lnTo>
                  <a:lnTo>
                    <a:pt x="25747" y="833399"/>
                  </a:lnTo>
                  <a:lnTo>
                    <a:pt x="14467" y="835594"/>
                  </a:lnTo>
                  <a:lnTo>
                    <a:pt x="11719" y="831973"/>
                  </a:lnTo>
                  <a:lnTo>
                    <a:pt x="3165" y="835700"/>
                  </a:lnTo>
                  <a:lnTo>
                    <a:pt x="0" y="835729"/>
                  </a:lnTo>
                  <a:lnTo>
                    <a:pt x="0" y="835729"/>
                  </a:lnTo>
                  <a:lnTo>
                    <a:pt x="2199" y="828936"/>
                  </a:lnTo>
                  <a:lnTo>
                    <a:pt x="2128" y="821121"/>
                  </a:lnTo>
                  <a:lnTo>
                    <a:pt x="7574" y="823676"/>
                  </a:lnTo>
                  <a:lnTo>
                    <a:pt x="9337" y="818970"/>
                  </a:lnTo>
                  <a:lnTo>
                    <a:pt x="8400" y="815331"/>
                  </a:lnTo>
                  <a:lnTo>
                    <a:pt x="14201" y="807981"/>
                  </a:lnTo>
                  <a:lnTo>
                    <a:pt x="14060" y="793390"/>
                  </a:lnTo>
                  <a:lnTo>
                    <a:pt x="16763" y="792842"/>
                  </a:lnTo>
                  <a:lnTo>
                    <a:pt x="20649" y="775083"/>
                  </a:lnTo>
                  <a:lnTo>
                    <a:pt x="17913" y="771982"/>
                  </a:lnTo>
                  <a:lnTo>
                    <a:pt x="21380" y="757872"/>
                  </a:lnTo>
                  <a:lnTo>
                    <a:pt x="27212" y="755207"/>
                  </a:lnTo>
                  <a:lnTo>
                    <a:pt x="31662" y="749947"/>
                  </a:lnTo>
                  <a:lnTo>
                    <a:pt x="41105" y="748283"/>
                  </a:lnTo>
                  <a:lnTo>
                    <a:pt x="41060" y="744112"/>
                  </a:lnTo>
                  <a:lnTo>
                    <a:pt x="54553" y="742399"/>
                  </a:lnTo>
                  <a:lnTo>
                    <a:pt x="57129" y="731419"/>
                  </a:lnTo>
                  <a:lnTo>
                    <a:pt x="70469" y="717704"/>
                  </a:lnTo>
                  <a:lnTo>
                    <a:pt x="72211" y="712989"/>
                  </a:lnTo>
                  <a:lnTo>
                    <a:pt x="77133" y="710843"/>
                  </a:lnTo>
                  <a:lnTo>
                    <a:pt x="77974" y="706138"/>
                  </a:lnTo>
                  <a:lnTo>
                    <a:pt x="85169" y="706048"/>
                  </a:lnTo>
                  <a:lnTo>
                    <a:pt x="86444" y="700295"/>
                  </a:lnTo>
                  <a:lnTo>
                    <a:pt x="76042" y="695208"/>
                  </a:lnTo>
                  <a:lnTo>
                    <a:pt x="76870" y="689460"/>
                  </a:lnTo>
                  <a:lnTo>
                    <a:pt x="85010" y="693532"/>
                  </a:lnTo>
                  <a:lnTo>
                    <a:pt x="84958" y="689360"/>
                  </a:lnTo>
                  <a:lnTo>
                    <a:pt x="88016" y="682539"/>
                  </a:lnTo>
                  <a:lnTo>
                    <a:pt x="98292" y="678232"/>
                  </a:lnTo>
                  <a:lnTo>
                    <a:pt x="105035" y="678664"/>
                  </a:lnTo>
                  <a:lnTo>
                    <a:pt x="104936" y="671361"/>
                  </a:lnTo>
                  <a:lnTo>
                    <a:pt x="112561" y="670735"/>
                  </a:lnTo>
                  <a:lnTo>
                    <a:pt x="117427" y="665450"/>
                  </a:lnTo>
                  <a:lnTo>
                    <a:pt x="118222" y="658134"/>
                  </a:lnTo>
                  <a:lnTo>
                    <a:pt x="116781" y="651371"/>
                  </a:lnTo>
                  <a:lnTo>
                    <a:pt x="118965" y="647166"/>
                  </a:lnTo>
                  <a:lnTo>
                    <a:pt x="125206" y="644468"/>
                  </a:lnTo>
                  <a:lnTo>
                    <a:pt x="129250" y="644931"/>
                  </a:lnTo>
                  <a:lnTo>
                    <a:pt x="126288" y="626187"/>
                  </a:lnTo>
                  <a:lnTo>
                    <a:pt x="122144" y="618417"/>
                  </a:lnTo>
                  <a:lnTo>
                    <a:pt x="124339" y="615254"/>
                  </a:lnTo>
                  <a:lnTo>
                    <a:pt x="122906" y="609011"/>
                  </a:lnTo>
                  <a:lnTo>
                    <a:pt x="116608" y="607012"/>
                  </a:lnTo>
                  <a:lnTo>
                    <a:pt x="118362" y="604378"/>
                  </a:lnTo>
                  <a:lnTo>
                    <a:pt x="118266" y="597593"/>
                  </a:lnTo>
                  <a:lnTo>
                    <a:pt x="116006" y="596059"/>
                  </a:lnTo>
                  <a:lnTo>
                    <a:pt x="114936" y="583545"/>
                  </a:lnTo>
                  <a:lnTo>
                    <a:pt x="117562" y="579331"/>
                  </a:lnTo>
                  <a:lnTo>
                    <a:pt x="118808" y="572527"/>
                  </a:lnTo>
                  <a:lnTo>
                    <a:pt x="112951" y="569476"/>
                  </a:lnTo>
                  <a:lnTo>
                    <a:pt x="112916" y="566866"/>
                  </a:lnTo>
                  <a:lnTo>
                    <a:pt x="116931" y="566288"/>
                  </a:lnTo>
                  <a:lnTo>
                    <a:pt x="119487" y="557375"/>
                  </a:lnTo>
                  <a:lnTo>
                    <a:pt x="117677" y="555834"/>
                  </a:lnTo>
                  <a:lnTo>
                    <a:pt x="109196" y="556475"/>
                  </a:lnTo>
                  <a:lnTo>
                    <a:pt x="105984" y="550253"/>
                  </a:lnTo>
                  <a:lnTo>
                    <a:pt x="104977" y="541911"/>
                  </a:lnTo>
                  <a:lnTo>
                    <a:pt x="94728" y="543615"/>
                  </a:lnTo>
                  <a:lnTo>
                    <a:pt x="98210" y="536780"/>
                  </a:lnTo>
                  <a:lnTo>
                    <a:pt x="96321" y="528972"/>
                  </a:lnTo>
                  <a:lnTo>
                    <a:pt x="98441" y="520587"/>
                  </a:lnTo>
                  <a:lnTo>
                    <a:pt x="96072" y="510173"/>
                  </a:lnTo>
                  <a:lnTo>
                    <a:pt x="96874" y="503372"/>
                  </a:lnTo>
                  <a:lnTo>
                    <a:pt x="99500" y="499681"/>
                  </a:lnTo>
                  <a:lnTo>
                    <a:pt x="98079" y="493432"/>
                  </a:lnTo>
                  <a:lnTo>
                    <a:pt x="87371" y="492527"/>
                  </a:lnTo>
                  <a:lnTo>
                    <a:pt x="84638" y="487861"/>
                  </a:lnTo>
                  <a:lnTo>
                    <a:pt x="84572" y="482638"/>
                  </a:lnTo>
                  <a:lnTo>
                    <a:pt x="70243" y="476547"/>
                  </a:lnTo>
                  <a:lnTo>
                    <a:pt x="66631" y="472411"/>
                  </a:lnTo>
                  <a:lnTo>
                    <a:pt x="65666" y="466154"/>
                  </a:lnTo>
                  <a:lnTo>
                    <a:pt x="69049" y="451485"/>
                  </a:lnTo>
                  <a:lnTo>
                    <a:pt x="72602" y="450919"/>
                  </a:lnTo>
                  <a:lnTo>
                    <a:pt x="77397" y="443022"/>
                  </a:lnTo>
                  <a:lnTo>
                    <a:pt x="81366" y="440360"/>
                  </a:lnTo>
                  <a:lnTo>
                    <a:pt x="86768" y="445516"/>
                  </a:lnTo>
                  <a:lnTo>
                    <a:pt x="89045" y="449667"/>
                  </a:lnTo>
                  <a:lnTo>
                    <a:pt x="91714" y="449632"/>
                  </a:lnTo>
                  <a:lnTo>
                    <a:pt x="93575" y="455877"/>
                  </a:lnTo>
                  <a:lnTo>
                    <a:pt x="98823" y="449016"/>
                  </a:lnTo>
                  <a:lnTo>
                    <a:pt x="100158" y="448998"/>
                  </a:lnTo>
                  <a:lnTo>
                    <a:pt x="107811" y="455686"/>
                  </a:lnTo>
                  <a:lnTo>
                    <a:pt x="115404" y="457671"/>
                  </a:lnTo>
                  <a:lnTo>
                    <a:pt x="117228" y="460780"/>
                  </a:lnTo>
                  <a:lnTo>
                    <a:pt x="120788" y="460729"/>
                  </a:lnTo>
                  <a:lnTo>
                    <a:pt x="124747" y="457537"/>
                  </a:lnTo>
                  <a:lnTo>
                    <a:pt x="130163" y="462683"/>
                  </a:lnTo>
                  <a:lnTo>
                    <a:pt x="131115" y="466849"/>
                  </a:lnTo>
                  <a:lnTo>
                    <a:pt x="142090" y="486014"/>
                  </a:lnTo>
                  <a:lnTo>
                    <a:pt x="149534" y="477542"/>
                  </a:lnTo>
                  <a:lnTo>
                    <a:pt x="157928" y="473231"/>
                  </a:lnTo>
                  <a:lnTo>
                    <a:pt x="165522" y="474676"/>
                  </a:lnTo>
                  <a:lnTo>
                    <a:pt x="166454" y="477273"/>
                  </a:lnTo>
                  <a:lnTo>
                    <a:pt x="181647" y="480157"/>
                  </a:lnTo>
                  <a:lnTo>
                    <a:pt x="177735" y="485969"/>
                  </a:lnTo>
                  <a:lnTo>
                    <a:pt x="178774" y="494832"/>
                  </a:lnTo>
                  <a:lnTo>
                    <a:pt x="184531" y="492646"/>
                  </a:lnTo>
                  <a:lnTo>
                    <a:pt x="188871" y="485781"/>
                  </a:lnTo>
                  <a:lnTo>
                    <a:pt x="197771" y="485103"/>
                  </a:lnTo>
                  <a:lnTo>
                    <a:pt x="198561" y="479343"/>
                  </a:lnTo>
                  <a:lnTo>
                    <a:pt x="197134" y="474144"/>
                  </a:lnTo>
                  <a:lnTo>
                    <a:pt x="198322" y="465764"/>
                  </a:lnTo>
                  <a:lnTo>
                    <a:pt x="196841" y="457430"/>
                  </a:lnTo>
                  <a:lnTo>
                    <a:pt x="185691" y="456055"/>
                  </a:lnTo>
                  <a:lnTo>
                    <a:pt x="181286" y="458742"/>
                  </a:lnTo>
                  <a:lnTo>
                    <a:pt x="172755" y="454182"/>
                  </a:lnTo>
                  <a:lnTo>
                    <a:pt x="166082" y="454291"/>
                  </a:lnTo>
                  <a:lnTo>
                    <a:pt x="162028" y="451221"/>
                  </a:lnTo>
                  <a:lnTo>
                    <a:pt x="149969" y="448277"/>
                  </a:lnTo>
                  <a:lnTo>
                    <a:pt x="147892" y="428975"/>
                  </a:lnTo>
                  <a:lnTo>
                    <a:pt x="151406" y="426308"/>
                  </a:lnTo>
                  <a:lnTo>
                    <a:pt x="152205" y="420547"/>
                  </a:lnTo>
                  <a:lnTo>
                    <a:pt x="151170" y="411156"/>
                  </a:lnTo>
                  <a:lnTo>
                    <a:pt x="154236" y="408495"/>
                  </a:lnTo>
                  <a:lnTo>
                    <a:pt x="153711" y="403277"/>
                  </a:lnTo>
                  <a:lnTo>
                    <a:pt x="149206" y="399166"/>
                  </a:lnTo>
                  <a:lnTo>
                    <a:pt x="151755" y="391810"/>
                  </a:lnTo>
                  <a:lnTo>
                    <a:pt x="150802" y="387643"/>
                  </a:lnTo>
                  <a:lnTo>
                    <a:pt x="153842" y="383414"/>
                  </a:lnTo>
                  <a:lnTo>
                    <a:pt x="150607" y="375102"/>
                  </a:lnTo>
                  <a:lnTo>
                    <a:pt x="148890" y="378787"/>
                  </a:lnTo>
                  <a:lnTo>
                    <a:pt x="146971" y="369408"/>
                  </a:lnTo>
                  <a:lnTo>
                    <a:pt x="141169" y="366884"/>
                  </a:lnTo>
                  <a:lnTo>
                    <a:pt x="137988" y="361704"/>
                  </a:lnTo>
                  <a:lnTo>
                    <a:pt x="140171" y="359580"/>
                  </a:lnTo>
                  <a:lnTo>
                    <a:pt x="140092" y="354354"/>
                  </a:lnTo>
                  <a:lnTo>
                    <a:pt x="144450" y="349583"/>
                  </a:lnTo>
                  <a:lnTo>
                    <a:pt x="143460" y="342802"/>
                  </a:lnTo>
                  <a:lnTo>
                    <a:pt x="141649" y="340216"/>
                  </a:lnTo>
                  <a:lnTo>
                    <a:pt x="138779" y="326144"/>
                  </a:lnTo>
                  <a:lnTo>
                    <a:pt x="138574" y="312553"/>
                  </a:lnTo>
                  <a:lnTo>
                    <a:pt x="140223" y="304685"/>
                  </a:lnTo>
                  <a:lnTo>
                    <a:pt x="143815" y="308290"/>
                  </a:lnTo>
                  <a:lnTo>
                    <a:pt x="148679" y="308215"/>
                  </a:lnTo>
                  <a:lnTo>
                    <a:pt x="150553" y="314983"/>
                  </a:lnTo>
                  <a:lnTo>
                    <a:pt x="156311" y="315415"/>
                  </a:lnTo>
                  <a:lnTo>
                    <a:pt x="161082" y="309587"/>
                  </a:lnTo>
                  <a:lnTo>
                    <a:pt x="160965" y="302269"/>
                  </a:lnTo>
                  <a:lnTo>
                    <a:pt x="170576" y="295315"/>
                  </a:lnTo>
                  <a:lnTo>
                    <a:pt x="175296" y="286870"/>
                  </a:lnTo>
                  <a:lnTo>
                    <a:pt x="181780" y="278394"/>
                  </a:lnTo>
                  <a:lnTo>
                    <a:pt x="179042" y="273211"/>
                  </a:lnTo>
                  <a:lnTo>
                    <a:pt x="185106" y="266309"/>
                  </a:lnTo>
                  <a:lnTo>
                    <a:pt x="183215" y="259020"/>
                  </a:lnTo>
                  <a:lnTo>
                    <a:pt x="200374" y="256105"/>
                  </a:lnTo>
                  <a:lnTo>
                    <a:pt x="206615" y="259654"/>
                  </a:lnTo>
                  <a:lnTo>
                    <a:pt x="207460" y="257547"/>
                  </a:lnTo>
                  <a:lnTo>
                    <a:pt x="214039" y="255335"/>
                  </a:lnTo>
                  <a:lnTo>
                    <a:pt x="219832" y="258365"/>
                  </a:lnTo>
                  <a:lnTo>
                    <a:pt x="223302" y="255162"/>
                  </a:lnTo>
                  <a:lnTo>
                    <a:pt x="229046" y="255577"/>
                  </a:lnTo>
                  <a:lnTo>
                    <a:pt x="231643" y="252912"/>
                  </a:lnTo>
                  <a:lnTo>
                    <a:pt x="233036" y="256546"/>
                  </a:lnTo>
                  <a:lnTo>
                    <a:pt x="237447" y="256461"/>
                  </a:lnTo>
                  <a:lnTo>
                    <a:pt x="250848" y="264565"/>
                  </a:lnTo>
                  <a:lnTo>
                    <a:pt x="258790" y="264405"/>
                  </a:lnTo>
                  <a:lnTo>
                    <a:pt x="262676" y="260142"/>
                  </a:lnTo>
                  <a:lnTo>
                    <a:pt x="267497" y="258474"/>
                  </a:lnTo>
                  <a:lnTo>
                    <a:pt x="268249" y="252182"/>
                  </a:lnTo>
                  <a:lnTo>
                    <a:pt x="270721" y="243762"/>
                  </a:lnTo>
                  <a:lnTo>
                    <a:pt x="269741" y="239075"/>
                  </a:lnTo>
                  <a:lnTo>
                    <a:pt x="275383" y="234773"/>
                  </a:lnTo>
                  <a:lnTo>
                    <a:pt x="278061" y="236285"/>
                  </a:lnTo>
                  <a:lnTo>
                    <a:pt x="278831" y="231038"/>
                  </a:lnTo>
                  <a:lnTo>
                    <a:pt x="276055" y="224820"/>
                  </a:lnTo>
                  <a:lnTo>
                    <a:pt x="279424" y="217426"/>
                  </a:lnTo>
                  <a:lnTo>
                    <a:pt x="293653" y="223396"/>
                  </a:lnTo>
                  <a:lnTo>
                    <a:pt x="298464" y="221721"/>
                  </a:lnTo>
                  <a:lnTo>
                    <a:pt x="296947" y="212862"/>
                  </a:lnTo>
                  <a:lnTo>
                    <a:pt x="293288" y="206665"/>
                  </a:lnTo>
                  <a:lnTo>
                    <a:pt x="289732" y="205173"/>
                  </a:lnTo>
                  <a:lnTo>
                    <a:pt x="287328" y="195809"/>
                  </a:lnTo>
                  <a:lnTo>
                    <a:pt x="291985" y="187338"/>
                  </a:lnTo>
                  <a:lnTo>
                    <a:pt x="291802" y="178971"/>
                  </a:lnTo>
                  <a:lnTo>
                    <a:pt x="295228" y="174711"/>
                  </a:lnTo>
                  <a:lnTo>
                    <a:pt x="302607" y="170363"/>
                  </a:lnTo>
                  <a:lnTo>
                    <a:pt x="302713" y="175068"/>
                  </a:lnTo>
                  <a:lnTo>
                    <a:pt x="305836" y="177092"/>
                  </a:lnTo>
                  <a:lnTo>
                    <a:pt x="310126" y="172286"/>
                  </a:lnTo>
                  <a:lnTo>
                    <a:pt x="302572" y="168794"/>
                  </a:lnTo>
                  <a:lnTo>
                    <a:pt x="299855" y="165192"/>
                  </a:lnTo>
                  <a:lnTo>
                    <a:pt x="301542" y="162015"/>
                  </a:lnTo>
                  <a:lnTo>
                    <a:pt x="305057" y="161937"/>
                  </a:lnTo>
                  <a:lnTo>
                    <a:pt x="308822" y="153481"/>
                  </a:lnTo>
                  <a:lnTo>
                    <a:pt x="306035" y="146742"/>
                  </a:lnTo>
                  <a:lnTo>
                    <a:pt x="309452" y="142479"/>
                  </a:lnTo>
                  <a:lnTo>
                    <a:pt x="316975" y="144924"/>
                  </a:lnTo>
                  <a:lnTo>
                    <a:pt x="316819" y="138126"/>
                  </a:lnTo>
                  <a:lnTo>
                    <a:pt x="321646" y="138015"/>
                  </a:lnTo>
                  <a:lnTo>
                    <a:pt x="324219" y="135339"/>
                  </a:lnTo>
                  <a:lnTo>
                    <a:pt x="322306" y="128581"/>
                  </a:lnTo>
                  <a:lnTo>
                    <a:pt x="325718" y="124316"/>
                  </a:lnTo>
                  <a:lnTo>
                    <a:pt x="323903" y="121742"/>
                  </a:lnTo>
                  <a:lnTo>
                    <a:pt x="318189" y="121351"/>
                  </a:lnTo>
                  <a:lnTo>
                    <a:pt x="319445" y="118706"/>
                  </a:lnTo>
                  <a:lnTo>
                    <a:pt x="315414" y="115135"/>
                  </a:lnTo>
                  <a:lnTo>
                    <a:pt x="317877" y="107753"/>
                  </a:lnTo>
                  <a:lnTo>
                    <a:pt x="315175" y="104676"/>
                  </a:lnTo>
                  <a:lnTo>
                    <a:pt x="315931" y="99426"/>
                  </a:lnTo>
                  <a:lnTo>
                    <a:pt x="323380" y="99254"/>
                  </a:lnTo>
                  <a:lnTo>
                    <a:pt x="325096" y="97644"/>
                  </a:lnTo>
                  <a:lnTo>
                    <a:pt x="318805" y="90987"/>
                  </a:lnTo>
                  <a:lnTo>
                    <a:pt x="323928" y="85112"/>
                  </a:lnTo>
                  <a:lnTo>
                    <a:pt x="328474" y="73493"/>
                  </a:lnTo>
                  <a:lnTo>
                    <a:pt x="338377" y="66455"/>
                  </a:lnTo>
                  <a:lnTo>
                    <a:pt x="345828" y="66799"/>
                  </a:lnTo>
                  <a:lnTo>
                    <a:pt x="350938" y="60918"/>
                  </a:lnTo>
                  <a:lnTo>
                    <a:pt x="357408" y="57095"/>
                  </a:lnTo>
                  <a:lnTo>
                    <a:pt x="357318" y="53434"/>
                  </a:lnTo>
                  <a:lnTo>
                    <a:pt x="363758" y="48564"/>
                  </a:lnTo>
                  <a:lnTo>
                    <a:pt x="368581" y="48966"/>
                  </a:lnTo>
                  <a:lnTo>
                    <a:pt x="371138" y="46284"/>
                  </a:lnTo>
                  <a:lnTo>
                    <a:pt x="378569" y="46095"/>
                  </a:lnTo>
                  <a:lnTo>
                    <a:pt x="384198" y="43856"/>
                  </a:lnTo>
                  <a:lnTo>
                    <a:pt x="386575" y="34373"/>
                  </a:lnTo>
                  <a:lnTo>
                    <a:pt x="389169" y="33259"/>
                  </a:lnTo>
                  <a:lnTo>
                    <a:pt x="389005" y="26983"/>
                  </a:lnTo>
                  <a:lnTo>
                    <a:pt x="385415" y="23413"/>
                  </a:lnTo>
                  <a:lnTo>
                    <a:pt x="379671" y="20944"/>
                  </a:lnTo>
                  <a:lnTo>
                    <a:pt x="379577" y="17283"/>
                  </a:lnTo>
                  <a:lnTo>
                    <a:pt x="383533" y="18228"/>
                  </a:lnTo>
                  <a:lnTo>
                    <a:pt x="383533" y="18228"/>
                  </a:lnTo>
                  <a:lnTo>
                    <a:pt x="391856" y="19057"/>
                  </a:lnTo>
                  <a:lnTo>
                    <a:pt x="398573" y="25160"/>
                  </a:lnTo>
                  <a:lnTo>
                    <a:pt x="403841" y="26066"/>
                  </a:lnTo>
                  <a:lnTo>
                    <a:pt x="404066" y="34435"/>
                  </a:lnTo>
                  <a:lnTo>
                    <a:pt x="412594" y="42579"/>
                  </a:lnTo>
                  <a:lnTo>
                    <a:pt x="420010" y="41853"/>
                  </a:lnTo>
                  <a:lnTo>
                    <a:pt x="423637" y="46463"/>
                  </a:lnTo>
                  <a:lnTo>
                    <a:pt x="432424" y="47789"/>
                  </a:lnTo>
                  <a:lnTo>
                    <a:pt x="437611" y="45549"/>
                  </a:lnTo>
                  <a:lnTo>
                    <a:pt x="447228" y="45276"/>
                  </a:lnTo>
                  <a:lnTo>
                    <a:pt x="450574" y="39946"/>
                  </a:lnTo>
                  <a:lnTo>
                    <a:pt x="455351" y="38761"/>
                  </a:lnTo>
                  <a:lnTo>
                    <a:pt x="453964" y="36184"/>
                  </a:lnTo>
                  <a:lnTo>
                    <a:pt x="461331" y="33876"/>
                  </a:lnTo>
                  <a:lnTo>
                    <a:pt x="477855" y="30769"/>
                  </a:lnTo>
                  <a:lnTo>
                    <a:pt x="481865" y="33265"/>
                  </a:lnTo>
                  <a:lnTo>
                    <a:pt x="494519" y="32356"/>
                  </a:lnTo>
                  <a:lnTo>
                    <a:pt x="496138" y="28119"/>
                  </a:lnTo>
                  <a:lnTo>
                    <a:pt x="503110" y="27380"/>
                  </a:lnTo>
                  <a:lnTo>
                    <a:pt x="507577" y="30381"/>
                  </a:lnTo>
                  <a:lnTo>
                    <a:pt x="514467" y="27024"/>
                  </a:lnTo>
                  <a:lnTo>
                    <a:pt x="515052" y="31717"/>
                  </a:lnTo>
                  <a:lnTo>
                    <a:pt x="519405" y="31055"/>
                  </a:lnTo>
                  <a:lnTo>
                    <a:pt x="525773" y="25094"/>
                  </a:lnTo>
                  <a:lnTo>
                    <a:pt x="525840" y="27185"/>
                  </a:lnTo>
                  <a:lnTo>
                    <a:pt x="541358" y="20401"/>
                  </a:lnTo>
                  <a:lnTo>
                    <a:pt x="543559" y="20852"/>
                  </a:lnTo>
                  <a:lnTo>
                    <a:pt x="541564" y="26676"/>
                  </a:lnTo>
                  <a:lnTo>
                    <a:pt x="544339" y="31296"/>
                  </a:lnTo>
                  <a:lnTo>
                    <a:pt x="544965" y="37034"/>
                  </a:lnTo>
                  <a:lnTo>
                    <a:pt x="544263" y="42291"/>
                  </a:lnTo>
                  <a:lnTo>
                    <a:pt x="546937" y="43774"/>
                  </a:lnTo>
                  <a:lnTo>
                    <a:pt x="546201" y="47986"/>
                  </a:lnTo>
                  <a:lnTo>
                    <a:pt x="550590" y="48364"/>
                  </a:lnTo>
                  <a:lnTo>
                    <a:pt x="550711" y="52024"/>
                  </a:lnTo>
                  <a:lnTo>
                    <a:pt x="543818" y="55392"/>
                  </a:lnTo>
                  <a:lnTo>
                    <a:pt x="544058" y="62713"/>
                  </a:lnTo>
                  <a:lnTo>
                    <a:pt x="537921" y="76000"/>
                  </a:lnTo>
                  <a:lnTo>
                    <a:pt x="537739" y="83857"/>
                  </a:lnTo>
                  <a:lnTo>
                    <a:pt x="531744" y="88239"/>
                  </a:lnTo>
                  <a:lnTo>
                    <a:pt x="532688" y="90302"/>
                  </a:lnTo>
                  <a:lnTo>
                    <a:pt x="539928" y="83786"/>
                  </a:lnTo>
                  <a:lnTo>
                    <a:pt x="549192" y="85576"/>
                  </a:lnTo>
                  <a:lnTo>
                    <a:pt x="552869" y="90688"/>
                  </a:lnTo>
                  <a:lnTo>
                    <a:pt x="556776" y="89511"/>
                  </a:lnTo>
                  <a:lnTo>
                    <a:pt x="559543" y="93606"/>
                  </a:lnTo>
                  <a:lnTo>
                    <a:pt x="560297" y="89917"/>
                  </a:lnTo>
                  <a:lnTo>
                    <a:pt x="566149" y="94431"/>
                  </a:lnTo>
                  <a:lnTo>
                    <a:pt x="567184" y="99107"/>
                  </a:lnTo>
                  <a:lnTo>
                    <a:pt x="569902" y="101632"/>
                  </a:lnTo>
                  <a:lnTo>
                    <a:pt x="576832" y="86217"/>
                  </a:lnTo>
                  <a:lnTo>
                    <a:pt x="582327" y="80270"/>
                  </a:lnTo>
                  <a:lnTo>
                    <a:pt x="588894" y="80043"/>
                  </a:lnTo>
                  <a:lnTo>
                    <a:pt x="588694" y="74292"/>
                  </a:lnTo>
                  <a:lnTo>
                    <a:pt x="597009" y="74002"/>
                  </a:lnTo>
                  <a:lnTo>
                    <a:pt x="607317" y="80443"/>
                  </a:lnTo>
                  <a:lnTo>
                    <a:pt x="611295" y="81348"/>
                  </a:lnTo>
                  <a:lnTo>
                    <a:pt x="614928" y="84883"/>
                  </a:lnTo>
                  <a:lnTo>
                    <a:pt x="622467" y="87229"/>
                  </a:lnTo>
                  <a:lnTo>
                    <a:pt x="628121" y="85976"/>
                  </a:lnTo>
                  <a:lnTo>
                    <a:pt x="630672" y="83789"/>
                  </a:lnTo>
                  <a:lnTo>
                    <a:pt x="635758" y="90932"/>
                  </a:lnTo>
                  <a:lnTo>
                    <a:pt x="643145" y="89089"/>
                  </a:lnTo>
                  <a:lnTo>
                    <a:pt x="653780" y="80316"/>
                  </a:lnTo>
                  <a:lnTo>
                    <a:pt x="659211" y="84823"/>
                  </a:lnTo>
                  <a:lnTo>
                    <a:pt x="656643" y="86491"/>
                  </a:lnTo>
                  <a:lnTo>
                    <a:pt x="652643" y="85071"/>
                  </a:lnTo>
                  <a:lnTo>
                    <a:pt x="650212" y="90397"/>
                  </a:lnTo>
                  <a:lnTo>
                    <a:pt x="651604" y="92438"/>
                  </a:lnTo>
                  <a:lnTo>
                    <a:pt x="648674" y="96212"/>
                  </a:lnTo>
                  <a:lnTo>
                    <a:pt x="648829" y="100395"/>
                  </a:lnTo>
                  <a:lnTo>
                    <a:pt x="652871" y="102861"/>
                  </a:lnTo>
                  <a:lnTo>
                    <a:pt x="669523" y="102231"/>
                  </a:lnTo>
                  <a:lnTo>
                    <a:pt x="670459" y="103766"/>
                  </a:lnTo>
                  <a:lnTo>
                    <a:pt x="671952" y="96903"/>
                  </a:lnTo>
                  <a:lnTo>
                    <a:pt x="676253" y="94644"/>
                  </a:lnTo>
                  <a:lnTo>
                    <a:pt x="680647" y="83480"/>
                  </a:lnTo>
                  <a:lnTo>
                    <a:pt x="684384" y="78100"/>
                  </a:lnTo>
                  <a:lnTo>
                    <a:pt x="683447" y="76566"/>
                  </a:lnTo>
                  <a:lnTo>
                    <a:pt x="687397" y="65418"/>
                  </a:lnTo>
                  <a:lnTo>
                    <a:pt x="678700" y="55808"/>
                  </a:lnTo>
                  <a:lnTo>
                    <a:pt x="685727" y="45064"/>
                  </a:lnTo>
                  <a:lnTo>
                    <a:pt x="685543" y="40359"/>
                  </a:lnTo>
                  <a:lnTo>
                    <a:pt x="681113" y="38960"/>
                  </a:lnTo>
                  <a:lnTo>
                    <a:pt x="685340" y="35131"/>
                  </a:lnTo>
                  <a:lnTo>
                    <a:pt x="683602" y="24203"/>
                  </a:lnTo>
                  <a:lnTo>
                    <a:pt x="680565" y="24845"/>
                  </a:lnTo>
                  <a:lnTo>
                    <a:pt x="675122" y="19819"/>
                  </a:lnTo>
                  <a:lnTo>
                    <a:pt x="676983" y="11370"/>
                  </a:lnTo>
                  <a:lnTo>
                    <a:pt x="681286" y="9632"/>
                  </a:lnTo>
                  <a:lnTo>
                    <a:pt x="685924" y="5263"/>
                  </a:lnTo>
                  <a:lnTo>
                    <a:pt x="684138" y="4285"/>
                  </a:lnTo>
                  <a:lnTo>
                    <a:pt x="686592" y="0"/>
                  </a:lnTo>
                  <a:lnTo>
                    <a:pt x="691556" y="3995"/>
                  </a:lnTo>
                  <a:lnTo>
                    <a:pt x="696250" y="12188"/>
                  </a:lnTo>
                  <a:close/>
                </a:path>
              </a:pathLst>
            </a:custGeom>
            <a:solidFill>
              <a:srgbClr val="FF7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100"/>
            </a:p>
          </p:txBody>
        </p:sp>
      </p:grpSp>
      <p:pic>
        <p:nvPicPr>
          <p:cNvPr id="1138" name="Picture 1137">
            <a:extLst>
              <a:ext uri="{FF2B5EF4-FFF2-40B4-BE49-F238E27FC236}">
                <a16:creationId xmlns:a16="http://schemas.microsoft.com/office/drawing/2014/main" id="{585BC660-6B15-4DA2-9EEE-0769802F1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1690625"/>
            <a:ext cx="4756143" cy="3170762"/>
          </a:xfrm>
          <a:prstGeom prst="rect">
            <a:avLst/>
          </a:prstGeom>
        </p:spPr>
      </p:pic>
      <p:sp>
        <p:nvSpPr>
          <p:cNvPr id="1140" name="TextBox 1139">
            <a:extLst>
              <a:ext uri="{FF2B5EF4-FFF2-40B4-BE49-F238E27FC236}">
                <a16:creationId xmlns:a16="http://schemas.microsoft.com/office/drawing/2014/main" id="{6DF8DEFE-E9E2-44AA-94EB-BFD752E92BF7}"/>
              </a:ext>
            </a:extLst>
          </p:cNvPr>
          <p:cNvSpPr txBox="1"/>
          <p:nvPr/>
        </p:nvSpPr>
        <p:spPr>
          <a:xfrm>
            <a:off x="182879" y="941978"/>
            <a:ext cx="475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source tool to convert </a:t>
            </a:r>
            <a:r>
              <a:rPr lang="en-US" dirty="0">
                <a:solidFill>
                  <a:schemeClr val="accent2"/>
                </a:solidFill>
              </a:rPr>
              <a:t>any shape file</a:t>
            </a:r>
            <a:r>
              <a:rPr lang="en-US" dirty="0"/>
              <a:t> into an map </a:t>
            </a:r>
            <a:r>
              <a:rPr lang="en-US" dirty="0">
                <a:solidFill>
                  <a:schemeClr val="accent2"/>
                </a:solidFill>
              </a:rPr>
              <a:t>directly editable</a:t>
            </a:r>
            <a:r>
              <a:rPr lang="en-US" dirty="0"/>
              <a:t> in Excel</a:t>
            </a:r>
          </a:p>
        </p:txBody>
      </p:sp>
      <p:sp>
        <p:nvSpPr>
          <p:cNvPr id="1141" name="Rectangle: Rounded Corners 1140">
            <a:hlinkClick r:id="rId3"/>
            <a:extLst>
              <a:ext uri="{FF2B5EF4-FFF2-40B4-BE49-F238E27FC236}">
                <a16:creationId xmlns:a16="http://schemas.microsoft.com/office/drawing/2014/main" id="{FCC8C509-C72B-4F18-B34C-15FEF4B2FE18}"/>
              </a:ext>
            </a:extLst>
          </p:cNvPr>
          <p:cNvSpPr/>
          <p:nvPr/>
        </p:nvSpPr>
        <p:spPr>
          <a:xfrm>
            <a:off x="8407402" y="228599"/>
            <a:ext cx="548640" cy="365760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cap="small" dirty="0">
                <a:solidFill>
                  <a:schemeClr val="bg1"/>
                </a:solidFill>
              </a:rPr>
              <a:t>Link</a:t>
            </a:r>
          </a:p>
        </p:txBody>
      </p:sp>
      <p:sp>
        <p:nvSpPr>
          <p:cNvPr id="1142" name="TextBox 1141">
            <a:extLst>
              <a:ext uri="{FF2B5EF4-FFF2-40B4-BE49-F238E27FC236}">
                <a16:creationId xmlns:a16="http://schemas.microsoft.com/office/drawing/2014/main" id="{14A4E0CA-74FA-4D36-A2C4-0955F6E96CCB}"/>
              </a:ext>
            </a:extLst>
          </p:cNvPr>
          <p:cNvSpPr txBox="1"/>
          <p:nvPr/>
        </p:nvSpPr>
        <p:spPr>
          <a:xfrm>
            <a:off x="182879" y="5069772"/>
            <a:ext cx="4756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by major print &amp; online publications such as The Hindu, The Times of India, Mint, Hindustan Times, India Today, Republic, Economic &amp; Political Weekly, etc.</a:t>
            </a:r>
          </a:p>
        </p:txBody>
      </p:sp>
      <p:cxnSp>
        <p:nvCxnSpPr>
          <p:cNvPr id="1144" name="Straight Arrow Connector 1143">
            <a:extLst>
              <a:ext uri="{FF2B5EF4-FFF2-40B4-BE49-F238E27FC236}">
                <a16:creationId xmlns:a16="http://schemas.microsoft.com/office/drawing/2014/main" id="{E361B378-55E0-4ADD-B770-8A96B2638FB2}"/>
              </a:ext>
            </a:extLst>
          </p:cNvPr>
          <p:cNvCxnSpPr>
            <a:cxnSpLocks/>
          </p:cNvCxnSpPr>
          <p:nvPr/>
        </p:nvCxnSpPr>
        <p:spPr>
          <a:xfrm>
            <a:off x="7057510" y="3710429"/>
            <a:ext cx="1319557" cy="2274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5" name="TextBox 1144">
            <a:extLst>
              <a:ext uri="{FF2B5EF4-FFF2-40B4-BE49-F238E27FC236}">
                <a16:creationId xmlns:a16="http://schemas.microsoft.com/office/drawing/2014/main" id="{A39B0E2F-F266-46F9-94E5-B205BDAB0C7D}"/>
              </a:ext>
            </a:extLst>
          </p:cNvPr>
          <p:cNvSpPr txBox="1"/>
          <p:nvPr/>
        </p:nvSpPr>
        <p:spPr>
          <a:xfrm>
            <a:off x="7411721" y="4135469"/>
            <a:ext cx="10518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Shapes can be</a:t>
            </a:r>
          </a:p>
          <a:p>
            <a:r>
              <a:rPr lang="en-US" sz="1050" dirty="0"/>
              <a:t>natively edited</a:t>
            </a:r>
          </a:p>
        </p:txBody>
      </p:sp>
      <p:sp>
        <p:nvSpPr>
          <p:cNvPr id="1148" name="Rectangle: Rounded Corners 1147">
            <a:hlinkClick r:id="" action="ppaction://noaction"/>
            <a:extLst>
              <a:ext uri="{FF2B5EF4-FFF2-40B4-BE49-F238E27FC236}">
                <a16:creationId xmlns:a16="http://schemas.microsoft.com/office/drawing/2014/main" id="{59CA29D9-52FB-4900-A715-1B52906AEE59}"/>
              </a:ext>
            </a:extLst>
          </p:cNvPr>
          <p:cNvSpPr/>
          <p:nvPr/>
        </p:nvSpPr>
        <p:spPr>
          <a:xfrm>
            <a:off x="7348047" y="6545587"/>
            <a:ext cx="981512" cy="159391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Microsoft</a:t>
            </a:r>
          </a:p>
        </p:txBody>
      </p:sp>
      <p:sp>
        <p:nvSpPr>
          <p:cNvPr id="1149" name="Rectangle: Rounded Corners 1148">
            <a:hlinkClick r:id="rId4" action="ppaction://hlinksldjump"/>
            <a:extLst>
              <a:ext uri="{FF2B5EF4-FFF2-40B4-BE49-F238E27FC236}">
                <a16:creationId xmlns:a16="http://schemas.microsoft.com/office/drawing/2014/main" id="{628B1704-5754-4781-8B74-3082065208CC}"/>
              </a:ext>
            </a:extLst>
          </p:cNvPr>
          <p:cNvSpPr/>
          <p:nvPr/>
        </p:nvSpPr>
        <p:spPr>
          <a:xfrm>
            <a:off x="6287527" y="6545587"/>
            <a:ext cx="981512" cy="159391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Maps</a:t>
            </a:r>
          </a:p>
        </p:txBody>
      </p:sp>
    </p:spTree>
    <p:extLst>
      <p:ext uri="{BB962C8B-B14F-4D97-AF65-F5344CB8AC3E}">
        <p14:creationId xmlns:p14="http://schemas.microsoft.com/office/powerpoint/2010/main" val="22968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14:pan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ADEB-BBFA-4855-983E-EB1ED3411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build a choropleth in Excel</a:t>
            </a:r>
          </a:p>
        </p:txBody>
      </p:sp>
      <p:sp>
        <p:nvSpPr>
          <p:cNvPr id="3" name="Rectangle: Rounded Corners 2">
            <a:hlinkClick r:id="rId2"/>
            <a:extLst>
              <a:ext uri="{FF2B5EF4-FFF2-40B4-BE49-F238E27FC236}">
                <a16:creationId xmlns:a16="http://schemas.microsoft.com/office/drawing/2014/main" id="{6C7C3596-656B-43F1-B44D-30BE71D34C75}"/>
              </a:ext>
            </a:extLst>
          </p:cNvPr>
          <p:cNvSpPr/>
          <p:nvPr/>
        </p:nvSpPr>
        <p:spPr>
          <a:xfrm>
            <a:off x="8407402" y="228599"/>
            <a:ext cx="548640" cy="365760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cap="small" dirty="0">
                <a:solidFill>
                  <a:schemeClr val="bg1"/>
                </a:solidFill>
              </a:rPr>
              <a:t>Link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E3CE9F-803F-473F-99D1-C290A2BF8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28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5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14:pan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8239CA-54C3-41F1-848D-AE47EE29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India maps from Gramener.com/map/</a:t>
            </a:r>
          </a:p>
        </p:txBody>
      </p:sp>
      <p:sp>
        <p:nvSpPr>
          <p:cNvPr id="5" name="Rectangle: Rounded Corners 4">
            <a:hlinkClick r:id="rId2"/>
            <a:extLst>
              <a:ext uri="{FF2B5EF4-FFF2-40B4-BE49-F238E27FC236}">
                <a16:creationId xmlns:a16="http://schemas.microsoft.com/office/drawing/2014/main" id="{F4454974-0E9C-44F4-A5F8-FB176BD08906}"/>
              </a:ext>
            </a:extLst>
          </p:cNvPr>
          <p:cNvSpPr/>
          <p:nvPr/>
        </p:nvSpPr>
        <p:spPr>
          <a:xfrm>
            <a:off x="8407402" y="228599"/>
            <a:ext cx="548640" cy="365760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cap="small" dirty="0">
                <a:solidFill>
                  <a:schemeClr val="bg1"/>
                </a:solidFill>
              </a:rPr>
              <a:t>Link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C9879-4401-4B05-822F-265D9C264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8" y="894518"/>
            <a:ext cx="8916644" cy="596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1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rism isContent="1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9BA4D-6B2C-41A6-97E7-6AC0DA00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your own Excel maps from Shapefiles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CD1060-39E3-4DEB-AAD7-79F0C7EA2677}"/>
              </a:ext>
            </a:extLst>
          </p:cNvPr>
          <p:cNvSpPr/>
          <p:nvPr/>
        </p:nvSpPr>
        <p:spPr>
          <a:xfrm>
            <a:off x="182879" y="967891"/>
            <a:ext cx="4996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https://github.com/</a:t>
            </a:r>
            <a:r>
              <a:rPr lang="en-US" dirty="0">
                <a:latin typeface="Consolas" panose="020B0609020204030204" pitchFamily="49" charset="0"/>
              </a:rPr>
              <a:t>gramener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</a:rPr>
              <a:t>cartogram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2BDEC9-6AD9-43A5-B90C-0E4374B3D85E}"/>
              </a:ext>
            </a:extLst>
          </p:cNvPr>
          <p:cNvSpPr/>
          <p:nvPr/>
        </p:nvSpPr>
        <p:spPr>
          <a:xfrm>
            <a:off x="233532" y="5989848"/>
            <a:ext cx="5503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python shape.py –t maps/S22_PC.json --view</a:t>
            </a:r>
          </a:p>
        </p:txBody>
      </p:sp>
      <p:sp>
        <p:nvSpPr>
          <p:cNvPr id="7" name="Rectangle: Rounded Corners 6">
            <a:hlinkClick r:id="rId2"/>
            <a:extLst>
              <a:ext uri="{FF2B5EF4-FFF2-40B4-BE49-F238E27FC236}">
                <a16:creationId xmlns:a16="http://schemas.microsoft.com/office/drawing/2014/main" id="{D1C300B3-E30F-46B2-8CFE-1896A35CBB86}"/>
              </a:ext>
            </a:extLst>
          </p:cNvPr>
          <p:cNvSpPr/>
          <p:nvPr/>
        </p:nvSpPr>
        <p:spPr>
          <a:xfrm>
            <a:off x="8407402" y="228599"/>
            <a:ext cx="548640" cy="365760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cap="small" dirty="0">
                <a:solidFill>
                  <a:schemeClr val="bg1"/>
                </a:solidFill>
              </a:rPr>
              <a:t>Link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881DFC-6C70-4D2A-916C-90855C72AC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850"/>
          <a:stretch/>
        </p:blipFill>
        <p:spPr>
          <a:xfrm>
            <a:off x="233532" y="1337223"/>
            <a:ext cx="8676936" cy="446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rism isContent="1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58EA3-808D-4CFB-86A7-59F48822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Polling percentage</a:t>
            </a:r>
          </a:p>
        </p:txBody>
      </p:sp>
      <p:sp>
        <p:nvSpPr>
          <p:cNvPr id="732" name="Text Placeholder 731">
            <a:extLst>
              <a:ext uri="{FF2B5EF4-FFF2-40B4-BE49-F238E27FC236}">
                <a16:creationId xmlns:a16="http://schemas.microsoft.com/office/drawing/2014/main" id="{3D0A0B7E-DEB6-4C80-B0FB-EEACF57653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This is an example of how the Excel sheet was used by media.</a:t>
            </a:r>
          </a:p>
          <a:p>
            <a:endParaRPr lang="en-US" dirty="0"/>
          </a:p>
          <a:p>
            <a:r>
              <a:rPr lang="en-US" dirty="0"/>
              <a:t>The visual alongside shows the polling percentage (% of people that voted) – and clearly brought out the region that had much lower voter participation.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432796-99FF-4ACF-AADE-E90D3D4B43BB}"/>
              </a:ext>
            </a:extLst>
          </p:cNvPr>
          <p:cNvGrpSpPr/>
          <p:nvPr/>
        </p:nvGrpSpPr>
        <p:grpSpPr>
          <a:xfrm>
            <a:off x="3427200" y="0"/>
            <a:ext cx="5716800" cy="6854400"/>
            <a:chOff x="2423694" y="889000"/>
            <a:chExt cx="4296612" cy="5080000"/>
          </a:xfrm>
        </p:grpSpPr>
        <p:sp>
          <p:nvSpPr>
            <p:cNvPr id="4" name="S01:Srikakulam">
              <a:extLst>
                <a:ext uri="{FF2B5EF4-FFF2-40B4-BE49-F238E27FC236}">
                  <a16:creationId xmlns:a16="http://schemas.microsoft.com/office/drawing/2014/main" id="{D12CE2AD-4084-43E5-9AFC-A44972BA7375}"/>
                </a:ext>
              </a:extLst>
            </p:cNvPr>
            <p:cNvSpPr/>
            <p:nvPr/>
          </p:nvSpPr>
          <p:spPr>
            <a:xfrm>
              <a:off x="4765332" y="3961404"/>
              <a:ext cx="139845" cy="165270"/>
            </a:xfrm>
            <a:custGeom>
              <a:avLst/>
              <a:gdLst/>
              <a:ahLst/>
              <a:cxnLst/>
              <a:rect l="0" t="0" r="0" b="0"/>
              <a:pathLst>
                <a:path w="139845" h="165270">
                  <a:moveTo>
                    <a:pt x="28334" y="165269"/>
                  </a:moveTo>
                  <a:lnTo>
                    <a:pt x="8621" y="133951"/>
                  </a:lnTo>
                  <a:lnTo>
                    <a:pt x="8621" y="133951"/>
                  </a:lnTo>
                  <a:lnTo>
                    <a:pt x="319" y="107549"/>
                  </a:lnTo>
                  <a:lnTo>
                    <a:pt x="0" y="94513"/>
                  </a:lnTo>
                  <a:lnTo>
                    <a:pt x="14583" y="102499"/>
                  </a:lnTo>
                  <a:lnTo>
                    <a:pt x="21296" y="101286"/>
                  </a:lnTo>
                  <a:lnTo>
                    <a:pt x="20832" y="83034"/>
                  </a:lnTo>
                  <a:lnTo>
                    <a:pt x="30027" y="91148"/>
                  </a:lnTo>
                  <a:lnTo>
                    <a:pt x="47459" y="87560"/>
                  </a:lnTo>
                  <a:lnTo>
                    <a:pt x="48991" y="77604"/>
                  </a:lnTo>
                  <a:lnTo>
                    <a:pt x="60605" y="75205"/>
                  </a:lnTo>
                  <a:lnTo>
                    <a:pt x="68383" y="64032"/>
                  </a:lnTo>
                  <a:lnTo>
                    <a:pt x="68383" y="64032"/>
                  </a:lnTo>
                  <a:lnTo>
                    <a:pt x="82216" y="61038"/>
                  </a:lnTo>
                  <a:lnTo>
                    <a:pt x="91087" y="41473"/>
                  </a:lnTo>
                  <a:lnTo>
                    <a:pt x="98616" y="38126"/>
                  </a:lnTo>
                  <a:lnTo>
                    <a:pt x="94613" y="23621"/>
                  </a:lnTo>
                  <a:lnTo>
                    <a:pt x="103676" y="27015"/>
                  </a:lnTo>
                  <a:lnTo>
                    <a:pt x="118133" y="15627"/>
                  </a:lnTo>
                  <a:lnTo>
                    <a:pt x="120047" y="19747"/>
                  </a:lnTo>
                  <a:lnTo>
                    <a:pt x="132364" y="12068"/>
                  </a:lnTo>
                  <a:lnTo>
                    <a:pt x="121403" y="5086"/>
                  </a:lnTo>
                  <a:lnTo>
                    <a:pt x="133933" y="4710"/>
                  </a:lnTo>
                  <a:lnTo>
                    <a:pt x="134238" y="0"/>
                  </a:lnTo>
                  <a:lnTo>
                    <a:pt x="134238" y="0"/>
                  </a:lnTo>
                  <a:lnTo>
                    <a:pt x="137881" y="1979"/>
                  </a:lnTo>
                  <a:lnTo>
                    <a:pt x="139844" y="22284"/>
                  </a:lnTo>
                  <a:lnTo>
                    <a:pt x="116198" y="56407"/>
                  </a:lnTo>
                  <a:lnTo>
                    <a:pt x="109867" y="70164"/>
                  </a:lnTo>
                  <a:lnTo>
                    <a:pt x="82243" y="110094"/>
                  </a:lnTo>
                  <a:lnTo>
                    <a:pt x="53863" y="142172"/>
                  </a:lnTo>
                  <a:lnTo>
                    <a:pt x="46529" y="154364"/>
                  </a:lnTo>
                  <a:close/>
                </a:path>
              </a:pathLst>
            </a:custGeom>
            <a:solidFill>
              <a:srgbClr val="6F637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" name="S01:Parvathipuram">
              <a:extLst>
                <a:ext uri="{FF2B5EF4-FFF2-40B4-BE49-F238E27FC236}">
                  <a16:creationId xmlns:a16="http://schemas.microsoft.com/office/drawing/2014/main" id="{83AF29B1-86EA-4227-AB7E-4DA2B98997C6}"/>
                </a:ext>
              </a:extLst>
            </p:cNvPr>
            <p:cNvSpPr/>
            <p:nvPr/>
          </p:nvSpPr>
          <p:spPr>
            <a:xfrm>
              <a:off x="4692516" y="3971384"/>
              <a:ext cx="141200" cy="123972"/>
            </a:xfrm>
            <a:custGeom>
              <a:avLst/>
              <a:gdLst/>
              <a:ahLst/>
              <a:cxnLst/>
              <a:rect l="0" t="0" r="0" b="0"/>
              <a:pathLst>
                <a:path w="141200" h="123972">
                  <a:moveTo>
                    <a:pt x="81773" y="47258"/>
                  </a:moveTo>
                  <a:lnTo>
                    <a:pt x="94517" y="54244"/>
                  </a:lnTo>
                  <a:lnTo>
                    <a:pt x="110177" y="52274"/>
                  </a:lnTo>
                  <a:lnTo>
                    <a:pt x="119818" y="60370"/>
                  </a:lnTo>
                  <a:lnTo>
                    <a:pt x="141199" y="54052"/>
                  </a:lnTo>
                  <a:lnTo>
                    <a:pt x="141199" y="54052"/>
                  </a:lnTo>
                  <a:lnTo>
                    <a:pt x="133421" y="65225"/>
                  </a:lnTo>
                  <a:lnTo>
                    <a:pt x="121807" y="67624"/>
                  </a:lnTo>
                  <a:lnTo>
                    <a:pt x="120275" y="77580"/>
                  </a:lnTo>
                  <a:lnTo>
                    <a:pt x="102843" y="81168"/>
                  </a:lnTo>
                  <a:lnTo>
                    <a:pt x="93648" y="73054"/>
                  </a:lnTo>
                  <a:lnTo>
                    <a:pt x="94112" y="91306"/>
                  </a:lnTo>
                  <a:lnTo>
                    <a:pt x="87399" y="92519"/>
                  </a:lnTo>
                  <a:lnTo>
                    <a:pt x="72816" y="84533"/>
                  </a:lnTo>
                  <a:lnTo>
                    <a:pt x="73135" y="97569"/>
                  </a:lnTo>
                  <a:lnTo>
                    <a:pt x="81437" y="123971"/>
                  </a:lnTo>
                  <a:lnTo>
                    <a:pt x="81437" y="123971"/>
                  </a:lnTo>
                  <a:lnTo>
                    <a:pt x="73750" y="122596"/>
                  </a:lnTo>
                  <a:lnTo>
                    <a:pt x="59990" y="111975"/>
                  </a:lnTo>
                  <a:lnTo>
                    <a:pt x="45381" y="122232"/>
                  </a:lnTo>
                  <a:lnTo>
                    <a:pt x="47628" y="102877"/>
                  </a:lnTo>
                  <a:lnTo>
                    <a:pt x="35430" y="100552"/>
                  </a:lnTo>
                  <a:lnTo>
                    <a:pt x="23533" y="91431"/>
                  </a:lnTo>
                  <a:lnTo>
                    <a:pt x="23381" y="84651"/>
                  </a:lnTo>
                  <a:lnTo>
                    <a:pt x="14708" y="78583"/>
                  </a:lnTo>
                  <a:lnTo>
                    <a:pt x="11255" y="64570"/>
                  </a:lnTo>
                  <a:lnTo>
                    <a:pt x="11255" y="64570"/>
                  </a:lnTo>
                  <a:lnTo>
                    <a:pt x="4286" y="53763"/>
                  </a:lnTo>
                  <a:lnTo>
                    <a:pt x="4286" y="53763"/>
                  </a:lnTo>
                  <a:lnTo>
                    <a:pt x="14361" y="42581"/>
                  </a:lnTo>
                  <a:lnTo>
                    <a:pt x="3821" y="32373"/>
                  </a:lnTo>
                  <a:lnTo>
                    <a:pt x="0" y="21494"/>
                  </a:lnTo>
                  <a:lnTo>
                    <a:pt x="5319" y="18769"/>
                  </a:lnTo>
                  <a:lnTo>
                    <a:pt x="18979" y="28386"/>
                  </a:lnTo>
                  <a:lnTo>
                    <a:pt x="23637" y="16275"/>
                  </a:lnTo>
                  <a:lnTo>
                    <a:pt x="22966" y="6370"/>
                  </a:lnTo>
                  <a:lnTo>
                    <a:pt x="31747" y="18179"/>
                  </a:lnTo>
                  <a:lnTo>
                    <a:pt x="36009" y="8684"/>
                  </a:lnTo>
                  <a:lnTo>
                    <a:pt x="50140" y="0"/>
                  </a:lnTo>
                  <a:lnTo>
                    <a:pt x="57564" y="10787"/>
                  </a:lnTo>
                  <a:lnTo>
                    <a:pt x="66618" y="33016"/>
                  </a:lnTo>
                  <a:lnTo>
                    <a:pt x="66325" y="21016"/>
                  </a:lnTo>
                  <a:lnTo>
                    <a:pt x="66325" y="21016"/>
                  </a:lnTo>
                  <a:lnTo>
                    <a:pt x="74031" y="24482"/>
                  </a:lnTo>
                  <a:lnTo>
                    <a:pt x="77133" y="41109"/>
                  </a:lnTo>
                  <a:lnTo>
                    <a:pt x="77133" y="41109"/>
                  </a:lnTo>
                  <a:close/>
                </a:path>
              </a:pathLst>
            </a:custGeom>
            <a:solidFill>
              <a:srgbClr val="756A8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6" name="S01:Anakapalli">
              <a:extLst>
                <a:ext uri="{FF2B5EF4-FFF2-40B4-BE49-F238E27FC236}">
                  <a16:creationId xmlns:a16="http://schemas.microsoft.com/office/drawing/2014/main" id="{DFF82B49-A726-40FD-A66C-0AC742068197}"/>
                </a:ext>
              </a:extLst>
            </p:cNvPr>
            <p:cNvSpPr/>
            <p:nvPr/>
          </p:nvSpPr>
          <p:spPr>
            <a:xfrm>
              <a:off x="4565958" y="4121788"/>
              <a:ext cx="110251" cy="172022"/>
            </a:xfrm>
            <a:custGeom>
              <a:avLst/>
              <a:gdLst/>
              <a:ahLst/>
              <a:cxnLst/>
              <a:rect l="0" t="0" r="0" b="0"/>
              <a:pathLst>
                <a:path w="110251" h="172022">
                  <a:moveTo>
                    <a:pt x="10958" y="172021"/>
                  </a:moveTo>
                  <a:lnTo>
                    <a:pt x="6285" y="163767"/>
                  </a:lnTo>
                  <a:lnTo>
                    <a:pt x="14807" y="157900"/>
                  </a:lnTo>
                  <a:lnTo>
                    <a:pt x="13283" y="148031"/>
                  </a:lnTo>
                  <a:lnTo>
                    <a:pt x="19427" y="135951"/>
                  </a:lnTo>
                  <a:lnTo>
                    <a:pt x="12946" y="127726"/>
                  </a:lnTo>
                  <a:lnTo>
                    <a:pt x="3915" y="129436"/>
                  </a:lnTo>
                  <a:lnTo>
                    <a:pt x="192" y="123246"/>
                  </a:lnTo>
                  <a:lnTo>
                    <a:pt x="192" y="123246"/>
                  </a:lnTo>
                  <a:lnTo>
                    <a:pt x="0" y="111268"/>
                  </a:lnTo>
                  <a:lnTo>
                    <a:pt x="8564" y="109046"/>
                  </a:lnTo>
                  <a:lnTo>
                    <a:pt x="28060" y="84752"/>
                  </a:lnTo>
                  <a:lnTo>
                    <a:pt x="28278" y="71199"/>
                  </a:lnTo>
                  <a:lnTo>
                    <a:pt x="39019" y="65279"/>
                  </a:lnTo>
                  <a:lnTo>
                    <a:pt x="42824" y="50618"/>
                  </a:lnTo>
                  <a:lnTo>
                    <a:pt x="41990" y="29260"/>
                  </a:lnTo>
                  <a:lnTo>
                    <a:pt x="51855" y="25954"/>
                  </a:lnTo>
                  <a:lnTo>
                    <a:pt x="58905" y="16961"/>
                  </a:lnTo>
                  <a:lnTo>
                    <a:pt x="60014" y="3905"/>
                  </a:lnTo>
                  <a:lnTo>
                    <a:pt x="60014" y="3905"/>
                  </a:lnTo>
                  <a:lnTo>
                    <a:pt x="73459" y="0"/>
                  </a:lnTo>
                  <a:lnTo>
                    <a:pt x="71456" y="13075"/>
                  </a:lnTo>
                  <a:lnTo>
                    <a:pt x="89177" y="20029"/>
                  </a:lnTo>
                  <a:lnTo>
                    <a:pt x="86708" y="32069"/>
                  </a:lnTo>
                  <a:lnTo>
                    <a:pt x="79183" y="39515"/>
                  </a:lnTo>
                  <a:lnTo>
                    <a:pt x="85334" y="53990"/>
                  </a:lnTo>
                  <a:lnTo>
                    <a:pt x="77841" y="63518"/>
                  </a:lnTo>
                  <a:lnTo>
                    <a:pt x="82571" y="74370"/>
                  </a:lnTo>
                  <a:lnTo>
                    <a:pt x="92817" y="66872"/>
                  </a:lnTo>
                  <a:lnTo>
                    <a:pt x="100915" y="65146"/>
                  </a:lnTo>
                  <a:lnTo>
                    <a:pt x="109626" y="71221"/>
                  </a:lnTo>
                  <a:lnTo>
                    <a:pt x="110250" y="79546"/>
                  </a:lnTo>
                  <a:lnTo>
                    <a:pt x="103624" y="109382"/>
                  </a:lnTo>
                  <a:lnTo>
                    <a:pt x="103847" y="120317"/>
                  </a:lnTo>
                  <a:lnTo>
                    <a:pt x="103847" y="120317"/>
                  </a:lnTo>
                  <a:lnTo>
                    <a:pt x="94866" y="124145"/>
                  </a:lnTo>
                  <a:lnTo>
                    <a:pt x="64476" y="146087"/>
                  </a:lnTo>
                  <a:lnTo>
                    <a:pt x="47321" y="150047"/>
                  </a:lnTo>
                  <a:lnTo>
                    <a:pt x="21705" y="163512"/>
                  </a:lnTo>
                  <a:close/>
                </a:path>
              </a:pathLst>
            </a:custGeom>
            <a:solidFill>
              <a:srgbClr val="6C607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7" name="S01:Bobbili">
              <a:extLst>
                <a:ext uri="{FF2B5EF4-FFF2-40B4-BE49-F238E27FC236}">
                  <a16:creationId xmlns:a16="http://schemas.microsoft.com/office/drawing/2014/main" id="{3D84A7FD-0AD2-4515-9EBD-470EC8F06707}"/>
                </a:ext>
              </a:extLst>
            </p:cNvPr>
            <p:cNvSpPr/>
            <p:nvPr/>
          </p:nvSpPr>
          <p:spPr>
            <a:xfrm>
              <a:off x="4655751" y="4035954"/>
              <a:ext cx="137916" cy="115773"/>
            </a:xfrm>
            <a:custGeom>
              <a:avLst/>
              <a:gdLst/>
              <a:ahLst/>
              <a:cxnLst/>
              <a:rect l="0" t="0" r="0" b="0"/>
              <a:pathLst>
                <a:path w="137916" h="115773">
                  <a:moveTo>
                    <a:pt x="48020" y="0"/>
                  </a:moveTo>
                  <a:lnTo>
                    <a:pt x="51473" y="14013"/>
                  </a:lnTo>
                  <a:lnTo>
                    <a:pt x="60146" y="20081"/>
                  </a:lnTo>
                  <a:lnTo>
                    <a:pt x="60298" y="26861"/>
                  </a:lnTo>
                  <a:lnTo>
                    <a:pt x="72195" y="35982"/>
                  </a:lnTo>
                  <a:lnTo>
                    <a:pt x="84393" y="38307"/>
                  </a:lnTo>
                  <a:lnTo>
                    <a:pt x="82146" y="57662"/>
                  </a:lnTo>
                  <a:lnTo>
                    <a:pt x="96755" y="47405"/>
                  </a:lnTo>
                  <a:lnTo>
                    <a:pt x="110515" y="58026"/>
                  </a:lnTo>
                  <a:lnTo>
                    <a:pt x="118202" y="59401"/>
                  </a:lnTo>
                  <a:lnTo>
                    <a:pt x="118202" y="59401"/>
                  </a:lnTo>
                  <a:lnTo>
                    <a:pt x="137915" y="90719"/>
                  </a:lnTo>
                  <a:lnTo>
                    <a:pt x="137915" y="90719"/>
                  </a:lnTo>
                  <a:lnTo>
                    <a:pt x="105856" y="107163"/>
                  </a:lnTo>
                  <a:lnTo>
                    <a:pt x="94785" y="115772"/>
                  </a:lnTo>
                  <a:lnTo>
                    <a:pt x="94785" y="115772"/>
                  </a:lnTo>
                  <a:lnTo>
                    <a:pt x="83120" y="99362"/>
                  </a:lnTo>
                  <a:lnTo>
                    <a:pt x="59661" y="98856"/>
                  </a:lnTo>
                  <a:lnTo>
                    <a:pt x="41893" y="111239"/>
                  </a:lnTo>
                  <a:lnTo>
                    <a:pt x="26817" y="102175"/>
                  </a:lnTo>
                  <a:lnTo>
                    <a:pt x="12397" y="80572"/>
                  </a:lnTo>
                  <a:lnTo>
                    <a:pt x="290" y="83423"/>
                  </a:lnTo>
                  <a:lnTo>
                    <a:pt x="0" y="68827"/>
                  </a:lnTo>
                  <a:lnTo>
                    <a:pt x="16010" y="59114"/>
                  </a:lnTo>
                  <a:lnTo>
                    <a:pt x="37854" y="49266"/>
                  </a:lnTo>
                  <a:lnTo>
                    <a:pt x="37675" y="40923"/>
                  </a:lnTo>
                  <a:lnTo>
                    <a:pt x="25635" y="24484"/>
                  </a:lnTo>
                  <a:lnTo>
                    <a:pt x="34757" y="9680"/>
                  </a:lnTo>
                  <a:lnTo>
                    <a:pt x="32839" y="3982"/>
                  </a:lnTo>
                  <a:close/>
                </a:path>
              </a:pathLst>
            </a:custGeom>
            <a:solidFill>
              <a:srgbClr val="6C607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8" name="S01:Visakhapatnam">
              <a:extLst>
                <a:ext uri="{FF2B5EF4-FFF2-40B4-BE49-F238E27FC236}">
                  <a16:creationId xmlns:a16="http://schemas.microsoft.com/office/drawing/2014/main" id="{9E60204F-8FF9-4E24-8C49-1218495CC96E}"/>
                </a:ext>
              </a:extLst>
            </p:cNvPr>
            <p:cNvSpPr/>
            <p:nvPr/>
          </p:nvSpPr>
          <p:spPr>
            <a:xfrm>
              <a:off x="4615786" y="4025147"/>
              <a:ext cx="134751" cy="216959"/>
            </a:xfrm>
            <a:custGeom>
              <a:avLst/>
              <a:gdLst/>
              <a:ahLst/>
              <a:cxnLst/>
              <a:rect l="0" t="0" r="0" b="0"/>
              <a:pathLst>
                <a:path w="134751" h="216959">
                  <a:moveTo>
                    <a:pt x="8264" y="69812"/>
                  </a:moveTo>
                  <a:lnTo>
                    <a:pt x="19690" y="78985"/>
                  </a:lnTo>
                  <a:lnTo>
                    <a:pt x="34430" y="72963"/>
                  </a:lnTo>
                  <a:lnTo>
                    <a:pt x="42468" y="47243"/>
                  </a:lnTo>
                  <a:lnTo>
                    <a:pt x="31516" y="39113"/>
                  </a:lnTo>
                  <a:lnTo>
                    <a:pt x="33578" y="29681"/>
                  </a:lnTo>
                  <a:lnTo>
                    <a:pt x="49762" y="7963"/>
                  </a:lnTo>
                  <a:lnTo>
                    <a:pt x="61581" y="15025"/>
                  </a:lnTo>
                  <a:lnTo>
                    <a:pt x="65019" y="7648"/>
                  </a:lnTo>
                  <a:lnTo>
                    <a:pt x="81016" y="0"/>
                  </a:lnTo>
                  <a:lnTo>
                    <a:pt x="81016" y="0"/>
                  </a:lnTo>
                  <a:lnTo>
                    <a:pt x="87985" y="10807"/>
                  </a:lnTo>
                  <a:lnTo>
                    <a:pt x="87985" y="10807"/>
                  </a:lnTo>
                  <a:lnTo>
                    <a:pt x="72804" y="14789"/>
                  </a:lnTo>
                  <a:lnTo>
                    <a:pt x="74722" y="20487"/>
                  </a:lnTo>
                  <a:lnTo>
                    <a:pt x="65600" y="35291"/>
                  </a:lnTo>
                  <a:lnTo>
                    <a:pt x="77640" y="51730"/>
                  </a:lnTo>
                  <a:lnTo>
                    <a:pt x="77819" y="60073"/>
                  </a:lnTo>
                  <a:lnTo>
                    <a:pt x="55975" y="69921"/>
                  </a:lnTo>
                  <a:lnTo>
                    <a:pt x="39965" y="79634"/>
                  </a:lnTo>
                  <a:lnTo>
                    <a:pt x="40255" y="94230"/>
                  </a:lnTo>
                  <a:lnTo>
                    <a:pt x="52362" y="91379"/>
                  </a:lnTo>
                  <a:lnTo>
                    <a:pt x="66782" y="112982"/>
                  </a:lnTo>
                  <a:lnTo>
                    <a:pt x="81858" y="122046"/>
                  </a:lnTo>
                  <a:lnTo>
                    <a:pt x="99626" y="109663"/>
                  </a:lnTo>
                  <a:lnTo>
                    <a:pt x="123085" y="110169"/>
                  </a:lnTo>
                  <a:lnTo>
                    <a:pt x="134750" y="126579"/>
                  </a:lnTo>
                  <a:lnTo>
                    <a:pt x="134750" y="126579"/>
                  </a:lnTo>
                  <a:lnTo>
                    <a:pt x="119218" y="137892"/>
                  </a:lnTo>
                  <a:lnTo>
                    <a:pt x="114494" y="148427"/>
                  </a:lnTo>
                  <a:lnTo>
                    <a:pt x="94561" y="166077"/>
                  </a:lnTo>
                  <a:lnTo>
                    <a:pt x="88566" y="181321"/>
                  </a:lnTo>
                  <a:lnTo>
                    <a:pt x="66951" y="207314"/>
                  </a:lnTo>
                  <a:lnTo>
                    <a:pt x="54019" y="216958"/>
                  </a:lnTo>
                  <a:lnTo>
                    <a:pt x="54019" y="216958"/>
                  </a:lnTo>
                  <a:lnTo>
                    <a:pt x="53796" y="206023"/>
                  </a:lnTo>
                  <a:lnTo>
                    <a:pt x="60422" y="176187"/>
                  </a:lnTo>
                  <a:lnTo>
                    <a:pt x="59798" y="167862"/>
                  </a:lnTo>
                  <a:lnTo>
                    <a:pt x="51087" y="161787"/>
                  </a:lnTo>
                  <a:lnTo>
                    <a:pt x="42989" y="163513"/>
                  </a:lnTo>
                  <a:lnTo>
                    <a:pt x="32743" y="171011"/>
                  </a:lnTo>
                  <a:lnTo>
                    <a:pt x="28013" y="160159"/>
                  </a:lnTo>
                  <a:lnTo>
                    <a:pt x="35506" y="150631"/>
                  </a:lnTo>
                  <a:lnTo>
                    <a:pt x="29355" y="136156"/>
                  </a:lnTo>
                  <a:lnTo>
                    <a:pt x="36880" y="128710"/>
                  </a:lnTo>
                  <a:lnTo>
                    <a:pt x="39349" y="116670"/>
                  </a:lnTo>
                  <a:lnTo>
                    <a:pt x="21628" y="109716"/>
                  </a:lnTo>
                  <a:lnTo>
                    <a:pt x="23631" y="96641"/>
                  </a:lnTo>
                  <a:lnTo>
                    <a:pt x="10186" y="100546"/>
                  </a:lnTo>
                  <a:lnTo>
                    <a:pt x="10186" y="100546"/>
                  </a:lnTo>
                  <a:lnTo>
                    <a:pt x="1589" y="98619"/>
                  </a:lnTo>
                  <a:lnTo>
                    <a:pt x="0" y="85611"/>
                  </a:lnTo>
                  <a:close/>
                </a:path>
              </a:pathLst>
            </a:custGeom>
            <a:solidFill>
              <a:srgbClr val="968C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9" name="S01:Kakinada">
              <a:extLst>
                <a:ext uri="{FF2B5EF4-FFF2-40B4-BE49-F238E27FC236}">
                  <a16:creationId xmlns:a16="http://schemas.microsoft.com/office/drawing/2014/main" id="{88EEC241-8987-4A26-9494-C3ED6D0EF258}"/>
                </a:ext>
              </a:extLst>
            </p:cNvPr>
            <p:cNvSpPr/>
            <p:nvPr/>
          </p:nvSpPr>
          <p:spPr>
            <a:xfrm>
              <a:off x="4482278" y="4245034"/>
              <a:ext cx="103108" cy="118048"/>
            </a:xfrm>
            <a:custGeom>
              <a:avLst/>
              <a:gdLst/>
              <a:ahLst/>
              <a:cxnLst/>
              <a:rect l="0" t="0" r="0" b="0"/>
              <a:pathLst>
                <a:path w="103108" h="118048">
                  <a:moveTo>
                    <a:pt x="21546" y="46223"/>
                  </a:moveTo>
                  <a:lnTo>
                    <a:pt x="24467" y="27439"/>
                  </a:lnTo>
                  <a:lnTo>
                    <a:pt x="33080" y="27321"/>
                  </a:lnTo>
                  <a:lnTo>
                    <a:pt x="30064" y="38818"/>
                  </a:lnTo>
                  <a:lnTo>
                    <a:pt x="42814" y="42284"/>
                  </a:lnTo>
                  <a:lnTo>
                    <a:pt x="38198" y="36622"/>
                  </a:lnTo>
                  <a:lnTo>
                    <a:pt x="48415" y="21895"/>
                  </a:lnTo>
                  <a:lnTo>
                    <a:pt x="59643" y="14959"/>
                  </a:lnTo>
                  <a:lnTo>
                    <a:pt x="68098" y="4936"/>
                  </a:lnTo>
                  <a:lnTo>
                    <a:pt x="73152" y="9545"/>
                  </a:lnTo>
                  <a:lnTo>
                    <a:pt x="83872" y="0"/>
                  </a:lnTo>
                  <a:lnTo>
                    <a:pt x="83872" y="0"/>
                  </a:lnTo>
                  <a:lnTo>
                    <a:pt x="87595" y="6190"/>
                  </a:lnTo>
                  <a:lnTo>
                    <a:pt x="96626" y="4480"/>
                  </a:lnTo>
                  <a:lnTo>
                    <a:pt x="103107" y="12705"/>
                  </a:lnTo>
                  <a:lnTo>
                    <a:pt x="96963" y="24785"/>
                  </a:lnTo>
                  <a:lnTo>
                    <a:pt x="98487" y="34654"/>
                  </a:lnTo>
                  <a:lnTo>
                    <a:pt x="89965" y="40521"/>
                  </a:lnTo>
                  <a:lnTo>
                    <a:pt x="94638" y="48775"/>
                  </a:lnTo>
                  <a:lnTo>
                    <a:pt x="94638" y="48775"/>
                  </a:lnTo>
                  <a:lnTo>
                    <a:pt x="81655" y="59918"/>
                  </a:lnTo>
                  <a:lnTo>
                    <a:pt x="65585" y="77865"/>
                  </a:lnTo>
                  <a:lnTo>
                    <a:pt x="47845" y="107790"/>
                  </a:lnTo>
                  <a:lnTo>
                    <a:pt x="47845" y="107790"/>
                  </a:lnTo>
                  <a:lnTo>
                    <a:pt x="42791" y="104221"/>
                  </a:lnTo>
                  <a:lnTo>
                    <a:pt x="29739" y="114289"/>
                  </a:lnTo>
                  <a:lnTo>
                    <a:pt x="29739" y="114289"/>
                  </a:lnTo>
                  <a:lnTo>
                    <a:pt x="26149" y="117980"/>
                  </a:lnTo>
                  <a:lnTo>
                    <a:pt x="26149" y="117980"/>
                  </a:lnTo>
                  <a:lnTo>
                    <a:pt x="21145" y="118047"/>
                  </a:lnTo>
                  <a:lnTo>
                    <a:pt x="27280" y="100795"/>
                  </a:lnTo>
                  <a:lnTo>
                    <a:pt x="19510" y="97778"/>
                  </a:lnTo>
                  <a:lnTo>
                    <a:pt x="14604" y="105127"/>
                  </a:lnTo>
                  <a:lnTo>
                    <a:pt x="3975" y="91735"/>
                  </a:lnTo>
                  <a:lnTo>
                    <a:pt x="0" y="64722"/>
                  </a:lnTo>
                  <a:lnTo>
                    <a:pt x="9799" y="50022"/>
                  </a:lnTo>
                  <a:close/>
                </a:path>
              </a:pathLst>
            </a:custGeom>
            <a:solidFill>
              <a:srgbClr val="7D728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0" name="S01:Rajahmundry">
              <a:extLst>
                <a:ext uri="{FF2B5EF4-FFF2-40B4-BE49-F238E27FC236}">
                  <a16:creationId xmlns:a16="http://schemas.microsoft.com/office/drawing/2014/main" id="{FA05E65E-DB6C-41E8-9098-67C5362ACA7C}"/>
                </a:ext>
              </a:extLst>
            </p:cNvPr>
            <p:cNvSpPr/>
            <p:nvPr/>
          </p:nvSpPr>
          <p:spPr>
            <a:xfrm>
              <a:off x="4435191" y="4286633"/>
              <a:ext cx="83126" cy="108123"/>
            </a:xfrm>
            <a:custGeom>
              <a:avLst/>
              <a:gdLst/>
              <a:ahLst/>
              <a:cxnLst/>
              <a:rect l="0" t="0" r="0" b="0"/>
              <a:pathLst>
                <a:path w="83126" h="108123">
                  <a:moveTo>
                    <a:pt x="2243" y="33011"/>
                  </a:moveTo>
                  <a:lnTo>
                    <a:pt x="12223" y="31862"/>
                  </a:lnTo>
                  <a:lnTo>
                    <a:pt x="5629" y="10072"/>
                  </a:lnTo>
                  <a:lnTo>
                    <a:pt x="21151" y="18228"/>
                  </a:lnTo>
                  <a:lnTo>
                    <a:pt x="33337" y="12360"/>
                  </a:lnTo>
                  <a:lnTo>
                    <a:pt x="33250" y="5072"/>
                  </a:lnTo>
                  <a:lnTo>
                    <a:pt x="49160" y="7480"/>
                  </a:lnTo>
                  <a:lnTo>
                    <a:pt x="64034" y="0"/>
                  </a:lnTo>
                  <a:lnTo>
                    <a:pt x="68633" y="4624"/>
                  </a:lnTo>
                  <a:lnTo>
                    <a:pt x="68633" y="4624"/>
                  </a:lnTo>
                  <a:lnTo>
                    <a:pt x="56886" y="8423"/>
                  </a:lnTo>
                  <a:lnTo>
                    <a:pt x="47087" y="23123"/>
                  </a:lnTo>
                  <a:lnTo>
                    <a:pt x="51062" y="50136"/>
                  </a:lnTo>
                  <a:lnTo>
                    <a:pt x="61691" y="63528"/>
                  </a:lnTo>
                  <a:lnTo>
                    <a:pt x="66597" y="56179"/>
                  </a:lnTo>
                  <a:lnTo>
                    <a:pt x="74367" y="59196"/>
                  </a:lnTo>
                  <a:lnTo>
                    <a:pt x="68232" y="76448"/>
                  </a:lnTo>
                  <a:lnTo>
                    <a:pt x="73236" y="76381"/>
                  </a:lnTo>
                  <a:lnTo>
                    <a:pt x="73236" y="76381"/>
                  </a:lnTo>
                  <a:lnTo>
                    <a:pt x="76386" y="73737"/>
                  </a:lnTo>
                  <a:lnTo>
                    <a:pt x="76386" y="73737"/>
                  </a:lnTo>
                  <a:lnTo>
                    <a:pt x="81505" y="81989"/>
                  </a:lnTo>
                  <a:lnTo>
                    <a:pt x="83125" y="100172"/>
                  </a:lnTo>
                  <a:lnTo>
                    <a:pt x="72300" y="108122"/>
                  </a:lnTo>
                  <a:lnTo>
                    <a:pt x="49917" y="103734"/>
                  </a:lnTo>
                  <a:lnTo>
                    <a:pt x="34656" y="84676"/>
                  </a:lnTo>
                  <a:lnTo>
                    <a:pt x="26179" y="60325"/>
                  </a:lnTo>
                  <a:lnTo>
                    <a:pt x="21273" y="68706"/>
                  </a:lnTo>
                  <a:lnTo>
                    <a:pt x="25499" y="80102"/>
                  </a:lnTo>
                  <a:lnTo>
                    <a:pt x="17781" y="81751"/>
                  </a:lnTo>
                  <a:lnTo>
                    <a:pt x="17781" y="81751"/>
                  </a:lnTo>
                  <a:lnTo>
                    <a:pt x="6353" y="77195"/>
                  </a:lnTo>
                  <a:lnTo>
                    <a:pt x="6353" y="77195"/>
                  </a:lnTo>
                  <a:lnTo>
                    <a:pt x="14526" y="75545"/>
                  </a:lnTo>
                  <a:lnTo>
                    <a:pt x="12430" y="50594"/>
                  </a:lnTo>
                  <a:lnTo>
                    <a:pt x="624" y="51763"/>
                  </a:lnTo>
                  <a:lnTo>
                    <a:pt x="0" y="35637"/>
                  </a:lnTo>
                  <a:lnTo>
                    <a:pt x="0" y="35637"/>
                  </a:lnTo>
                  <a:close/>
                </a:path>
              </a:pathLst>
            </a:custGeom>
            <a:solidFill>
              <a:srgbClr val="6E627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1" name="S01:Khammam">
              <a:extLst>
                <a:ext uri="{FF2B5EF4-FFF2-40B4-BE49-F238E27FC236}">
                  <a16:creationId xmlns:a16="http://schemas.microsoft.com/office/drawing/2014/main" id="{3A4204F9-DF4E-4B23-A8AF-E5289310020F}"/>
                </a:ext>
              </a:extLst>
            </p:cNvPr>
            <p:cNvSpPr/>
            <p:nvPr/>
          </p:nvSpPr>
          <p:spPr>
            <a:xfrm>
              <a:off x="4149531" y="4159479"/>
              <a:ext cx="239362" cy="222256"/>
            </a:xfrm>
            <a:custGeom>
              <a:avLst/>
              <a:gdLst/>
              <a:ahLst/>
              <a:cxnLst/>
              <a:rect l="0" t="0" r="0" b="0"/>
              <a:pathLst>
                <a:path w="239362" h="222256">
                  <a:moveTo>
                    <a:pt x="105740" y="1517"/>
                  </a:moveTo>
                  <a:lnTo>
                    <a:pt x="110742" y="13489"/>
                  </a:lnTo>
                  <a:lnTo>
                    <a:pt x="105388" y="33830"/>
                  </a:lnTo>
                  <a:lnTo>
                    <a:pt x="109023" y="40592"/>
                  </a:lnTo>
                  <a:lnTo>
                    <a:pt x="101825" y="51555"/>
                  </a:lnTo>
                  <a:lnTo>
                    <a:pt x="110442" y="59864"/>
                  </a:lnTo>
                  <a:lnTo>
                    <a:pt x="125827" y="61892"/>
                  </a:lnTo>
                  <a:lnTo>
                    <a:pt x="135738" y="52474"/>
                  </a:lnTo>
                  <a:lnTo>
                    <a:pt x="134316" y="37371"/>
                  </a:lnTo>
                  <a:lnTo>
                    <a:pt x="141544" y="36818"/>
                  </a:lnTo>
                  <a:lnTo>
                    <a:pt x="146566" y="47736"/>
                  </a:lnTo>
                  <a:lnTo>
                    <a:pt x="145714" y="58681"/>
                  </a:lnTo>
                  <a:lnTo>
                    <a:pt x="152064" y="62296"/>
                  </a:lnTo>
                  <a:lnTo>
                    <a:pt x="153499" y="77916"/>
                  </a:lnTo>
                  <a:lnTo>
                    <a:pt x="162125" y="82558"/>
                  </a:lnTo>
                  <a:lnTo>
                    <a:pt x="149449" y="82624"/>
                  </a:lnTo>
                  <a:lnTo>
                    <a:pt x="152272" y="103962"/>
                  </a:lnTo>
                  <a:lnTo>
                    <a:pt x="147341" y="114921"/>
                  </a:lnTo>
                  <a:lnTo>
                    <a:pt x="167304" y="117941"/>
                  </a:lnTo>
                  <a:lnTo>
                    <a:pt x="172781" y="124157"/>
                  </a:lnTo>
                  <a:lnTo>
                    <a:pt x="175883" y="112163"/>
                  </a:lnTo>
                  <a:lnTo>
                    <a:pt x="192654" y="112057"/>
                  </a:lnTo>
                  <a:lnTo>
                    <a:pt x="202548" y="101053"/>
                  </a:lnTo>
                  <a:lnTo>
                    <a:pt x="210257" y="102039"/>
                  </a:lnTo>
                  <a:lnTo>
                    <a:pt x="221069" y="94144"/>
                  </a:lnTo>
                  <a:lnTo>
                    <a:pt x="224315" y="103492"/>
                  </a:lnTo>
                  <a:lnTo>
                    <a:pt x="239361" y="114302"/>
                  </a:lnTo>
                  <a:lnTo>
                    <a:pt x="228122" y="125851"/>
                  </a:lnTo>
                  <a:lnTo>
                    <a:pt x="217692" y="125934"/>
                  </a:lnTo>
                  <a:lnTo>
                    <a:pt x="215977" y="138962"/>
                  </a:lnTo>
                  <a:lnTo>
                    <a:pt x="202401" y="144267"/>
                  </a:lnTo>
                  <a:lnTo>
                    <a:pt x="202401" y="144267"/>
                  </a:lnTo>
                  <a:lnTo>
                    <a:pt x="192902" y="149017"/>
                  </a:lnTo>
                  <a:lnTo>
                    <a:pt x="176071" y="143399"/>
                  </a:lnTo>
                  <a:lnTo>
                    <a:pt x="175679" y="153811"/>
                  </a:lnTo>
                  <a:lnTo>
                    <a:pt x="169329" y="154889"/>
                  </a:lnTo>
                  <a:lnTo>
                    <a:pt x="169412" y="169461"/>
                  </a:lnTo>
                  <a:lnTo>
                    <a:pt x="169412" y="169461"/>
                  </a:lnTo>
                  <a:lnTo>
                    <a:pt x="161253" y="173148"/>
                  </a:lnTo>
                  <a:lnTo>
                    <a:pt x="142147" y="168560"/>
                  </a:lnTo>
                  <a:lnTo>
                    <a:pt x="121211" y="158759"/>
                  </a:lnTo>
                  <a:lnTo>
                    <a:pt x="111232" y="162437"/>
                  </a:lnTo>
                  <a:lnTo>
                    <a:pt x="102641" y="175473"/>
                  </a:lnTo>
                  <a:lnTo>
                    <a:pt x="94442" y="168211"/>
                  </a:lnTo>
                  <a:lnTo>
                    <a:pt x="89488" y="186435"/>
                  </a:lnTo>
                  <a:lnTo>
                    <a:pt x="104965" y="192636"/>
                  </a:lnTo>
                  <a:lnTo>
                    <a:pt x="121345" y="194662"/>
                  </a:lnTo>
                  <a:lnTo>
                    <a:pt x="124169" y="219620"/>
                  </a:lnTo>
                  <a:lnTo>
                    <a:pt x="114617" y="222255"/>
                  </a:lnTo>
                  <a:lnTo>
                    <a:pt x="104585" y="217607"/>
                  </a:lnTo>
                  <a:lnTo>
                    <a:pt x="95455" y="207750"/>
                  </a:lnTo>
                  <a:lnTo>
                    <a:pt x="86357" y="209333"/>
                  </a:lnTo>
                  <a:lnTo>
                    <a:pt x="74476" y="181784"/>
                  </a:lnTo>
                  <a:lnTo>
                    <a:pt x="62651" y="176598"/>
                  </a:lnTo>
                  <a:lnTo>
                    <a:pt x="40386" y="190144"/>
                  </a:lnTo>
                  <a:lnTo>
                    <a:pt x="40386" y="190144"/>
                  </a:lnTo>
                  <a:lnTo>
                    <a:pt x="42656" y="180778"/>
                  </a:lnTo>
                  <a:lnTo>
                    <a:pt x="24026" y="161525"/>
                  </a:lnTo>
                  <a:lnTo>
                    <a:pt x="19483" y="162565"/>
                  </a:lnTo>
                  <a:lnTo>
                    <a:pt x="12230" y="145905"/>
                  </a:lnTo>
                  <a:lnTo>
                    <a:pt x="17225" y="142265"/>
                  </a:lnTo>
                  <a:lnTo>
                    <a:pt x="4978" y="136528"/>
                  </a:lnTo>
                  <a:lnTo>
                    <a:pt x="0" y="126631"/>
                  </a:lnTo>
                  <a:lnTo>
                    <a:pt x="0" y="126631"/>
                  </a:lnTo>
                  <a:lnTo>
                    <a:pt x="11341" y="122999"/>
                  </a:lnTo>
                  <a:lnTo>
                    <a:pt x="22682" y="112593"/>
                  </a:lnTo>
                  <a:lnTo>
                    <a:pt x="34014" y="120925"/>
                  </a:lnTo>
                  <a:lnTo>
                    <a:pt x="44443" y="121963"/>
                  </a:lnTo>
                  <a:lnTo>
                    <a:pt x="53505" y="113626"/>
                  </a:lnTo>
                  <a:lnTo>
                    <a:pt x="57588" y="117267"/>
                  </a:lnTo>
                  <a:lnTo>
                    <a:pt x="60745" y="103205"/>
                  </a:lnTo>
                  <a:lnTo>
                    <a:pt x="53950" y="104253"/>
                  </a:lnTo>
                  <a:lnTo>
                    <a:pt x="43971" y="84992"/>
                  </a:lnTo>
                  <a:lnTo>
                    <a:pt x="44414" y="65720"/>
                  </a:lnTo>
                  <a:lnTo>
                    <a:pt x="40793" y="59991"/>
                  </a:lnTo>
                  <a:lnTo>
                    <a:pt x="59328" y="52684"/>
                  </a:lnTo>
                  <a:lnTo>
                    <a:pt x="71991" y="55271"/>
                  </a:lnTo>
                  <a:lnTo>
                    <a:pt x="75991" y="17227"/>
                  </a:lnTo>
                  <a:lnTo>
                    <a:pt x="89042" y="0"/>
                  </a:lnTo>
                  <a:close/>
                </a:path>
              </a:pathLst>
            </a:custGeom>
            <a:solidFill>
              <a:srgbClr val="65587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2" name="S01:Bhadrachalam">
              <a:extLst>
                <a:ext uri="{FF2B5EF4-FFF2-40B4-BE49-F238E27FC236}">
                  <a16:creationId xmlns:a16="http://schemas.microsoft.com/office/drawing/2014/main" id="{385156FC-8F79-4FFC-B498-865E2D3913D8}"/>
                </a:ext>
              </a:extLst>
            </p:cNvPr>
            <p:cNvSpPr/>
            <p:nvPr/>
          </p:nvSpPr>
          <p:spPr>
            <a:xfrm>
              <a:off x="4235231" y="4064007"/>
              <a:ext cx="390742" cy="299822"/>
            </a:xfrm>
            <a:custGeom>
              <a:avLst/>
              <a:gdLst/>
              <a:ahLst/>
              <a:cxnLst/>
              <a:rect l="0" t="0" r="0" b="0"/>
              <a:pathLst>
                <a:path w="390742" h="299822">
                  <a:moveTo>
                    <a:pt x="1328" y="4748"/>
                  </a:moveTo>
                  <a:lnTo>
                    <a:pt x="21088" y="0"/>
                  </a:lnTo>
                  <a:lnTo>
                    <a:pt x="41366" y="14532"/>
                  </a:lnTo>
                  <a:lnTo>
                    <a:pt x="59464" y="38444"/>
                  </a:lnTo>
                  <a:lnTo>
                    <a:pt x="60405" y="46782"/>
                  </a:lnTo>
                  <a:lnTo>
                    <a:pt x="68141" y="62908"/>
                  </a:lnTo>
                  <a:lnTo>
                    <a:pt x="60517" y="70245"/>
                  </a:lnTo>
                  <a:lnTo>
                    <a:pt x="64163" y="78568"/>
                  </a:lnTo>
                  <a:lnTo>
                    <a:pt x="70926" y="78534"/>
                  </a:lnTo>
                  <a:lnTo>
                    <a:pt x="75371" y="67041"/>
                  </a:lnTo>
                  <a:lnTo>
                    <a:pt x="81330" y="84733"/>
                  </a:lnTo>
                  <a:lnTo>
                    <a:pt x="96158" y="76303"/>
                  </a:lnTo>
                  <a:lnTo>
                    <a:pt x="92631" y="89358"/>
                  </a:lnTo>
                  <a:lnTo>
                    <a:pt x="98150" y="106002"/>
                  </a:lnTo>
                  <a:lnTo>
                    <a:pt x="101505" y="136206"/>
                  </a:lnTo>
                  <a:lnTo>
                    <a:pt x="105617" y="142952"/>
                  </a:lnTo>
                  <a:lnTo>
                    <a:pt x="115548" y="140800"/>
                  </a:lnTo>
                  <a:lnTo>
                    <a:pt x="127688" y="132374"/>
                  </a:lnTo>
                  <a:lnTo>
                    <a:pt x="136310" y="136996"/>
                  </a:lnTo>
                  <a:lnTo>
                    <a:pt x="158011" y="137856"/>
                  </a:lnTo>
                  <a:lnTo>
                    <a:pt x="158011" y="137856"/>
                  </a:lnTo>
                  <a:lnTo>
                    <a:pt x="162522" y="136774"/>
                  </a:lnTo>
                  <a:lnTo>
                    <a:pt x="162522" y="136774"/>
                  </a:lnTo>
                  <a:lnTo>
                    <a:pt x="172935" y="138762"/>
                  </a:lnTo>
                  <a:lnTo>
                    <a:pt x="189158" y="133913"/>
                  </a:lnTo>
                  <a:lnTo>
                    <a:pt x="195511" y="136453"/>
                  </a:lnTo>
                  <a:lnTo>
                    <a:pt x="205312" y="123322"/>
                  </a:lnTo>
                  <a:lnTo>
                    <a:pt x="214368" y="125306"/>
                  </a:lnTo>
                  <a:lnTo>
                    <a:pt x="214368" y="125306"/>
                  </a:lnTo>
                  <a:lnTo>
                    <a:pt x="217507" y="123187"/>
                  </a:lnTo>
                  <a:lnTo>
                    <a:pt x="217507" y="123187"/>
                  </a:lnTo>
                  <a:lnTo>
                    <a:pt x="219283" y="120561"/>
                  </a:lnTo>
                  <a:lnTo>
                    <a:pt x="219283" y="120561"/>
                  </a:lnTo>
                  <a:lnTo>
                    <a:pt x="224184" y="114772"/>
                  </a:lnTo>
                  <a:lnTo>
                    <a:pt x="242200" y="110907"/>
                  </a:lnTo>
                  <a:lnTo>
                    <a:pt x="255197" y="103446"/>
                  </a:lnTo>
                  <a:lnTo>
                    <a:pt x="255197" y="103446"/>
                  </a:lnTo>
                  <a:lnTo>
                    <a:pt x="255648" y="103440"/>
                  </a:lnTo>
                  <a:lnTo>
                    <a:pt x="255648" y="103440"/>
                  </a:lnTo>
                  <a:lnTo>
                    <a:pt x="258711" y="96103"/>
                  </a:lnTo>
                  <a:lnTo>
                    <a:pt x="273571" y="93819"/>
                  </a:lnTo>
                  <a:lnTo>
                    <a:pt x="296293" y="104964"/>
                  </a:lnTo>
                  <a:lnTo>
                    <a:pt x="298427" y="96593"/>
                  </a:lnTo>
                  <a:lnTo>
                    <a:pt x="309658" y="93297"/>
                  </a:lnTo>
                  <a:lnTo>
                    <a:pt x="310702" y="72949"/>
                  </a:lnTo>
                  <a:lnTo>
                    <a:pt x="304313" y="67832"/>
                  </a:lnTo>
                  <a:lnTo>
                    <a:pt x="308187" y="55781"/>
                  </a:lnTo>
                  <a:lnTo>
                    <a:pt x="316622" y="47829"/>
                  </a:lnTo>
                  <a:lnTo>
                    <a:pt x="313624" y="28579"/>
                  </a:lnTo>
                  <a:lnTo>
                    <a:pt x="323306" y="14866"/>
                  </a:lnTo>
                  <a:lnTo>
                    <a:pt x="323306" y="14866"/>
                  </a:lnTo>
                  <a:lnTo>
                    <a:pt x="333672" y="16265"/>
                  </a:lnTo>
                  <a:lnTo>
                    <a:pt x="338936" y="35477"/>
                  </a:lnTo>
                  <a:lnTo>
                    <a:pt x="346215" y="40050"/>
                  </a:lnTo>
                  <a:lnTo>
                    <a:pt x="345489" y="50493"/>
                  </a:lnTo>
                  <a:lnTo>
                    <a:pt x="349745" y="62414"/>
                  </a:lnTo>
                  <a:lnTo>
                    <a:pt x="357710" y="53935"/>
                  </a:lnTo>
                  <a:lnTo>
                    <a:pt x="374205" y="44258"/>
                  </a:lnTo>
                  <a:lnTo>
                    <a:pt x="378854" y="27484"/>
                  </a:lnTo>
                  <a:lnTo>
                    <a:pt x="388819" y="30952"/>
                  </a:lnTo>
                  <a:lnTo>
                    <a:pt x="388819" y="30952"/>
                  </a:lnTo>
                  <a:lnTo>
                    <a:pt x="380555" y="46751"/>
                  </a:lnTo>
                  <a:lnTo>
                    <a:pt x="382144" y="59759"/>
                  </a:lnTo>
                  <a:lnTo>
                    <a:pt x="390741" y="61686"/>
                  </a:lnTo>
                  <a:lnTo>
                    <a:pt x="390741" y="61686"/>
                  </a:lnTo>
                  <a:lnTo>
                    <a:pt x="389632" y="74742"/>
                  </a:lnTo>
                  <a:lnTo>
                    <a:pt x="382582" y="83735"/>
                  </a:lnTo>
                  <a:lnTo>
                    <a:pt x="372717" y="87041"/>
                  </a:lnTo>
                  <a:lnTo>
                    <a:pt x="373551" y="108399"/>
                  </a:lnTo>
                  <a:lnTo>
                    <a:pt x="369746" y="123060"/>
                  </a:lnTo>
                  <a:lnTo>
                    <a:pt x="359005" y="128980"/>
                  </a:lnTo>
                  <a:lnTo>
                    <a:pt x="358787" y="142533"/>
                  </a:lnTo>
                  <a:lnTo>
                    <a:pt x="339291" y="166827"/>
                  </a:lnTo>
                  <a:lnTo>
                    <a:pt x="330727" y="169049"/>
                  </a:lnTo>
                  <a:lnTo>
                    <a:pt x="330919" y="181027"/>
                  </a:lnTo>
                  <a:lnTo>
                    <a:pt x="330919" y="181027"/>
                  </a:lnTo>
                  <a:lnTo>
                    <a:pt x="320199" y="190572"/>
                  </a:lnTo>
                  <a:lnTo>
                    <a:pt x="315145" y="185963"/>
                  </a:lnTo>
                  <a:lnTo>
                    <a:pt x="306690" y="195986"/>
                  </a:lnTo>
                  <a:lnTo>
                    <a:pt x="295462" y="202922"/>
                  </a:lnTo>
                  <a:lnTo>
                    <a:pt x="285245" y="217649"/>
                  </a:lnTo>
                  <a:lnTo>
                    <a:pt x="289861" y="223311"/>
                  </a:lnTo>
                  <a:lnTo>
                    <a:pt x="277111" y="219845"/>
                  </a:lnTo>
                  <a:lnTo>
                    <a:pt x="280127" y="208348"/>
                  </a:lnTo>
                  <a:lnTo>
                    <a:pt x="271514" y="208466"/>
                  </a:lnTo>
                  <a:lnTo>
                    <a:pt x="268593" y="227250"/>
                  </a:lnTo>
                  <a:lnTo>
                    <a:pt x="268593" y="227250"/>
                  </a:lnTo>
                  <a:lnTo>
                    <a:pt x="263994" y="222626"/>
                  </a:lnTo>
                  <a:lnTo>
                    <a:pt x="249120" y="230106"/>
                  </a:lnTo>
                  <a:lnTo>
                    <a:pt x="233210" y="227698"/>
                  </a:lnTo>
                  <a:lnTo>
                    <a:pt x="233297" y="234986"/>
                  </a:lnTo>
                  <a:lnTo>
                    <a:pt x="221111" y="240854"/>
                  </a:lnTo>
                  <a:lnTo>
                    <a:pt x="205589" y="232698"/>
                  </a:lnTo>
                  <a:lnTo>
                    <a:pt x="212183" y="254488"/>
                  </a:lnTo>
                  <a:lnTo>
                    <a:pt x="199960" y="258263"/>
                  </a:lnTo>
                  <a:lnTo>
                    <a:pt x="200584" y="274389"/>
                  </a:lnTo>
                  <a:lnTo>
                    <a:pt x="212390" y="273220"/>
                  </a:lnTo>
                  <a:lnTo>
                    <a:pt x="214486" y="298171"/>
                  </a:lnTo>
                  <a:lnTo>
                    <a:pt x="206313" y="299821"/>
                  </a:lnTo>
                  <a:lnTo>
                    <a:pt x="206313" y="299821"/>
                  </a:lnTo>
                  <a:lnTo>
                    <a:pt x="169203" y="272618"/>
                  </a:lnTo>
                  <a:lnTo>
                    <a:pt x="155578" y="273781"/>
                  </a:lnTo>
                  <a:lnTo>
                    <a:pt x="154268" y="280037"/>
                  </a:lnTo>
                  <a:lnTo>
                    <a:pt x="144168" y="268154"/>
                  </a:lnTo>
                  <a:lnTo>
                    <a:pt x="143606" y="255148"/>
                  </a:lnTo>
                  <a:lnTo>
                    <a:pt x="137294" y="260924"/>
                  </a:lnTo>
                  <a:lnTo>
                    <a:pt x="118576" y="248054"/>
                  </a:lnTo>
                  <a:lnTo>
                    <a:pt x="116701" y="239739"/>
                  </a:lnTo>
                  <a:lnTo>
                    <a:pt x="116701" y="239739"/>
                  </a:lnTo>
                  <a:lnTo>
                    <a:pt x="130277" y="234434"/>
                  </a:lnTo>
                  <a:lnTo>
                    <a:pt x="131992" y="221406"/>
                  </a:lnTo>
                  <a:lnTo>
                    <a:pt x="142422" y="221323"/>
                  </a:lnTo>
                  <a:lnTo>
                    <a:pt x="153661" y="209774"/>
                  </a:lnTo>
                  <a:lnTo>
                    <a:pt x="138615" y="198964"/>
                  </a:lnTo>
                  <a:lnTo>
                    <a:pt x="135369" y="189616"/>
                  </a:lnTo>
                  <a:lnTo>
                    <a:pt x="124557" y="197511"/>
                  </a:lnTo>
                  <a:lnTo>
                    <a:pt x="116848" y="196525"/>
                  </a:lnTo>
                  <a:lnTo>
                    <a:pt x="106954" y="207529"/>
                  </a:lnTo>
                  <a:lnTo>
                    <a:pt x="90183" y="207635"/>
                  </a:lnTo>
                  <a:lnTo>
                    <a:pt x="87081" y="219629"/>
                  </a:lnTo>
                  <a:lnTo>
                    <a:pt x="81604" y="213413"/>
                  </a:lnTo>
                  <a:lnTo>
                    <a:pt x="61641" y="210393"/>
                  </a:lnTo>
                  <a:lnTo>
                    <a:pt x="66572" y="199434"/>
                  </a:lnTo>
                  <a:lnTo>
                    <a:pt x="63749" y="178096"/>
                  </a:lnTo>
                  <a:lnTo>
                    <a:pt x="76425" y="178030"/>
                  </a:lnTo>
                  <a:lnTo>
                    <a:pt x="67799" y="173388"/>
                  </a:lnTo>
                  <a:lnTo>
                    <a:pt x="66364" y="157768"/>
                  </a:lnTo>
                  <a:lnTo>
                    <a:pt x="60014" y="154153"/>
                  </a:lnTo>
                  <a:lnTo>
                    <a:pt x="60866" y="143208"/>
                  </a:lnTo>
                  <a:lnTo>
                    <a:pt x="55844" y="132290"/>
                  </a:lnTo>
                  <a:lnTo>
                    <a:pt x="48616" y="132843"/>
                  </a:lnTo>
                  <a:lnTo>
                    <a:pt x="50038" y="147946"/>
                  </a:lnTo>
                  <a:lnTo>
                    <a:pt x="40127" y="157364"/>
                  </a:lnTo>
                  <a:lnTo>
                    <a:pt x="24742" y="155336"/>
                  </a:lnTo>
                  <a:lnTo>
                    <a:pt x="16125" y="147027"/>
                  </a:lnTo>
                  <a:lnTo>
                    <a:pt x="23323" y="136064"/>
                  </a:lnTo>
                  <a:lnTo>
                    <a:pt x="19688" y="129302"/>
                  </a:lnTo>
                  <a:lnTo>
                    <a:pt x="25042" y="108961"/>
                  </a:lnTo>
                  <a:lnTo>
                    <a:pt x="20040" y="96989"/>
                  </a:lnTo>
                  <a:lnTo>
                    <a:pt x="20040" y="96989"/>
                  </a:lnTo>
                  <a:lnTo>
                    <a:pt x="20901" y="83956"/>
                  </a:lnTo>
                  <a:lnTo>
                    <a:pt x="32181" y="86003"/>
                  </a:lnTo>
                  <a:lnTo>
                    <a:pt x="39356" y="75550"/>
                  </a:lnTo>
                  <a:lnTo>
                    <a:pt x="42553" y="85963"/>
                  </a:lnTo>
                  <a:lnTo>
                    <a:pt x="53355" y="81226"/>
                  </a:lnTo>
                  <a:lnTo>
                    <a:pt x="36620" y="67219"/>
                  </a:lnTo>
                  <a:lnTo>
                    <a:pt x="22625" y="58926"/>
                  </a:lnTo>
                  <a:lnTo>
                    <a:pt x="13085" y="30275"/>
                  </a:lnTo>
                  <a:lnTo>
                    <a:pt x="4521" y="24039"/>
                  </a:lnTo>
                  <a:lnTo>
                    <a:pt x="0" y="14140"/>
                  </a:lnTo>
                  <a:lnTo>
                    <a:pt x="0" y="14140"/>
                  </a:lnTo>
                  <a:close/>
                </a:path>
              </a:pathLst>
            </a:custGeom>
            <a:solidFill>
              <a:srgbClr val="857A9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3" name="S01:Warangal">
              <a:extLst>
                <a:ext uri="{FF2B5EF4-FFF2-40B4-BE49-F238E27FC236}">
                  <a16:creationId xmlns:a16="http://schemas.microsoft.com/office/drawing/2014/main" id="{31A20965-DBDB-4590-886F-6F1DF4481680}"/>
                </a:ext>
              </a:extLst>
            </p:cNvPr>
            <p:cNvSpPr/>
            <p:nvPr/>
          </p:nvSpPr>
          <p:spPr>
            <a:xfrm>
              <a:off x="4072161" y="4072436"/>
              <a:ext cx="216426" cy="213675"/>
            </a:xfrm>
            <a:custGeom>
              <a:avLst/>
              <a:gdLst/>
              <a:ahLst/>
              <a:cxnLst/>
              <a:rect l="0" t="0" r="0" b="0"/>
              <a:pathLst>
                <a:path w="216426" h="213675">
                  <a:moveTo>
                    <a:pt x="163070" y="5711"/>
                  </a:moveTo>
                  <a:lnTo>
                    <a:pt x="167591" y="15610"/>
                  </a:lnTo>
                  <a:lnTo>
                    <a:pt x="176155" y="21846"/>
                  </a:lnTo>
                  <a:lnTo>
                    <a:pt x="185695" y="50497"/>
                  </a:lnTo>
                  <a:lnTo>
                    <a:pt x="199690" y="58790"/>
                  </a:lnTo>
                  <a:lnTo>
                    <a:pt x="216425" y="72797"/>
                  </a:lnTo>
                  <a:lnTo>
                    <a:pt x="205623" y="77534"/>
                  </a:lnTo>
                  <a:lnTo>
                    <a:pt x="202426" y="67121"/>
                  </a:lnTo>
                  <a:lnTo>
                    <a:pt x="195251" y="77574"/>
                  </a:lnTo>
                  <a:lnTo>
                    <a:pt x="183971" y="75527"/>
                  </a:lnTo>
                  <a:lnTo>
                    <a:pt x="183110" y="88560"/>
                  </a:lnTo>
                  <a:lnTo>
                    <a:pt x="183110" y="88560"/>
                  </a:lnTo>
                  <a:lnTo>
                    <a:pt x="166412" y="87043"/>
                  </a:lnTo>
                  <a:lnTo>
                    <a:pt x="153361" y="104270"/>
                  </a:lnTo>
                  <a:lnTo>
                    <a:pt x="149361" y="142314"/>
                  </a:lnTo>
                  <a:lnTo>
                    <a:pt x="136698" y="139727"/>
                  </a:lnTo>
                  <a:lnTo>
                    <a:pt x="118163" y="147034"/>
                  </a:lnTo>
                  <a:lnTo>
                    <a:pt x="121784" y="152763"/>
                  </a:lnTo>
                  <a:lnTo>
                    <a:pt x="121341" y="172035"/>
                  </a:lnTo>
                  <a:lnTo>
                    <a:pt x="131320" y="191296"/>
                  </a:lnTo>
                  <a:lnTo>
                    <a:pt x="138115" y="190248"/>
                  </a:lnTo>
                  <a:lnTo>
                    <a:pt x="134958" y="204310"/>
                  </a:lnTo>
                  <a:lnTo>
                    <a:pt x="130875" y="200669"/>
                  </a:lnTo>
                  <a:lnTo>
                    <a:pt x="121813" y="209006"/>
                  </a:lnTo>
                  <a:lnTo>
                    <a:pt x="111384" y="207968"/>
                  </a:lnTo>
                  <a:lnTo>
                    <a:pt x="100052" y="199636"/>
                  </a:lnTo>
                  <a:lnTo>
                    <a:pt x="88711" y="210042"/>
                  </a:lnTo>
                  <a:lnTo>
                    <a:pt x="77370" y="213674"/>
                  </a:lnTo>
                  <a:lnTo>
                    <a:pt x="77370" y="213674"/>
                  </a:lnTo>
                  <a:lnTo>
                    <a:pt x="78290" y="203262"/>
                  </a:lnTo>
                  <a:lnTo>
                    <a:pt x="59283" y="187609"/>
                  </a:lnTo>
                  <a:lnTo>
                    <a:pt x="37566" y="178180"/>
                  </a:lnTo>
                  <a:lnTo>
                    <a:pt x="18071" y="183843"/>
                  </a:lnTo>
                  <a:lnTo>
                    <a:pt x="4955" y="179102"/>
                  </a:lnTo>
                  <a:lnTo>
                    <a:pt x="0" y="173351"/>
                  </a:lnTo>
                  <a:lnTo>
                    <a:pt x="0" y="173351"/>
                  </a:lnTo>
                  <a:lnTo>
                    <a:pt x="6350" y="170775"/>
                  </a:lnTo>
                  <a:lnTo>
                    <a:pt x="14550" y="157788"/>
                  </a:lnTo>
                  <a:lnTo>
                    <a:pt x="13679" y="149449"/>
                  </a:lnTo>
                  <a:lnTo>
                    <a:pt x="24543" y="146886"/>
                  </a:lnTo>
                  <a:lnTo>
                    <a:pt x="26783" y="153144"/>
                  </a:lnTo>
                  <a:lnTo>
                    <a:pt x="34946" y="146920"/>
                  </a:lnTo>
                  <a:lnTo>
                    <a:pt x="31852" y="124507"/>
                  </a:lnTo>
                  <a:lnTo>
                    <a:pt x="43610" y="120895"/>
                  </a:lnTo>
                  <a:lnTo>
                    <a:pt x="44551" y="107349"/>
                  </a:lnTo>
                  <a:lnTo>
                    <a:pt x="54948" y="101643"/>
                  </a:lnTo>
                  <a:lnTo>
                    <a:pt x="61698" y="112600"/>
                  </a:lnTo>
                  <a:lnTo>
                    <a:pt x="56712" y="120927"/>
                  </a:lnTo>
                  <a:lnTo>
                    <a:pt x="64845" y="120423"/>
                  </a:lnTo>
                  <a:lnTo>
                    <a:pt x="72512" y="128252"/>
                  </a:lnTo>
                  <a:lnTo>
                    <a:pt x="78851" y="119403"/>
                  </a:lnTo>
                  <a:lnTo>
                    <a:pt x="73467" y="94381"/>
                  </a:lnTo>
                  <a:lnTo>
                    <a:pt x="87456" y="94398"/>
                  </a:lnTo>
                  <a:lnTo>
                    <a:pt x="81600" y="86052"/>
                  </a:lnTo>
                  <a:lnTo>
                    <a:pt x="88827" y="75634"/>
                  </a:lnTo>
                  <a:lnTo>
                    <a:pt x="87946" y="51653"/>
                  </a:lnTo>
                  <a:lnTo>
                    <a:pt x="83443" y="50605"/>
                  </a:lnTo>
                  <a:lnTo>
                    <a:pt x="86612" y="33401"/>
                  </a:lnTo>
                  <a:lnTo>
                    <a:pt x="121723" y="34973"/>
                  </a:lnTo>
                  <a:lnTo>
                    <a:pt x="131171" y="29752"/>
                  </a:lnTo>
                  <a:lnTo>
                    <a:pt x="131171" y="29752"/>
                  </a:lnTo>
                  <a:lnTo>
                    <a:pt x="131172" y="31316"/>
                  </a:lnTo>
                  <a:lnTo>
                    <a:pt x="131172" y="31316"/>
                  </a:lnTo>
                  <a:lnTo>
                    <a:pt x="136580" y="37047"/>
                  </a:lnTo>
                  <a:lnTo>
                    <a:pt x="142875" y="31303"/>
                  </a:lnTo>
                  <a:lnTo>
                    <a:pt x="149573" y="0"/>
                  </a:lnTo>
                  <a:close/>
                </a:path>
              </a:pathLst>
            </a:custGeom>
            <a:solidFill>
              <a:srgbClr val="6E627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4" name="S01:Vijayawada">
              <a:extLst>
                <a:ext uri="{FF2B5EF4-FFF2-40B4-BE49-F238E27FC236}">
                  <a16:creationId xmlns:a16="http://schemas.microsoft.com/office/drawing/2014/main" id="{969FA824-41AD-4D92-BB07-8BB40F870E6C}"/>
                </a:ext>
              </a:extLst>
            </p:cNvPr>
            <p:cNvSpPr/>
            <p:nvPr/>
          </p:nvSpPr>
          <p:spPr>
            <a:xfrm>
              <a:off x="4184007" y="4318238"/>
              <a:ext cx="148763" cy="132393"/>
            </a:xfrm>
            <a:custGeom>
              <a:avLst/>
              <a:gdLst/>
              <a:ahLst/>
              <a:cxnLst/>
              <a:rect l="0" t="0" r="0" b="0"/>
              <a:pathLst>
                <a:path w="148763" h="132393">
                  <a:moveTo>
                    <a:pt x="5910" y="31385"/>
                  </a:moveTo>
                  <a:lnTo>
                    <a:pt x="28175" y="17839"/>
                  </a:lnTo>
                  <a:lnTo>
                    <a:pt x="40000" y="23025"/>
                  </a:lnTo>
                  <a:lnTo>
                    <a:pt x="51881" y="50574"/>
                  </a:lnTo>
                  <a:lnTo>
                    <a:pt x="60979" y="48991"/>
                  </a:lnTo>
                  <a:lnTo>
                    <a:pt x="70109" y="58848"/>
                  </a:lnTo>
                  <a:lnTo>
                    <a:pt x="80141" y="63496"/>
                  </a:lnTo>
                  <a:lnTo>
                    <a:pt x="89693" y="60861"/>
                  </a:lnTo>
                  <a:lnTo>
                    <a:pt x="86869" y="35903"/>
                  </a:lnTo>
                  <a:lnTo>
                    <a:pt x="70489" y="33877"/>
                  </a:lnTo>
                  <a:lnTo>
                    <a:pt x="55012" y="27676"/>
                  </a:lnTo>
                  <a:lnTo>
                    <a:pt x="59966" y="9452"/>
                  </a:lnTo>
                  <a:lnTo>
                    <a:pt x="68165" y="16714"/>
                  </a:lnTo>
                  <a:lnTo>
                    <a:pt x="76756" y="3678"/>
                  </a:lnTo>
                  <a:lnTo>
                    <a:pt x="86735" y="0"/>
                  </a:lnTo>
                  <a:lnTo>
                    <a:pt x="107671" y="9801"/>
                  </a:lnTo>
                  <a:lnTo>
                    <a:pt x="126777" y="14389"/>
                  </a:lnTo>
                  <a:lnTo>
                    <a:pt x="134936" y="10702"/>
                  </a:lnTo>
                  <a:lnTo>
                    <a:pt x="134936" y="10702"/>
                  </a:lnTo>
                  <a:lnTo>
                    <a:pt x="146794" y="17916"/>
                  </a:lnTo>
                  <a:lnTo>
                    <a:pt x="143692" y="30943"/>
                  </a:lnTo>
                  <a:lnTo>
                    <a:pt x="148762" y="41837"/>
                  </a:lnTo>
                  <a:lnTo>
                    <a:pt x="148762" y="41837"/>
                  </a:lnTo>
                  <a:lnTo>
                    <a:pt x="133755" y="42967"/>
                  </a:lnTo>
                  <a:lnTo>
                    <a:pt x="131968" y="48699"/>
                  </a:lnTo>
                  <a:lnTo>
                    <a:pt x="121951" y="47713"/>
                  </a:lnTo>
                  <a:lnTo>
                    <a:pt x="118799" y="54491"/>
                  </a:lnTo>
                  <a:lnTo>
                    <a:pt x="123847" y="62267"/>
                  </a:lnTo>
                  <a:lnTo>
                    <a:pt x="106663" y="88352"/>
                  </a:lnTo>
                  <a:lnTo>
                    <a:pt x="100342" y="102418"/>
                  </a:lnTo>
                  <a:lnTo>
                    <a:pt x="117242" y="107538"/>
                  </a:lnTo>
                  <a:lnTo>
                    <a:pt x="125970" y="118929"/>
                  </a:lnTo>
                  <a:lnTo>
                    <a:pt x="133716" y="116808"/>
                  </a:lnTo>
                  <a:lnTo>
                    <a:pt x="135174" y="132392"/>
                  </a:lnTo>
                  <a:lnTo>
                    <a:pt x="125109" y="128809"/>
                  </a:lnTo>
                  <a:lnTo>
                    <a:pt x="117363" y="131967"/>
                  </a:lnTo>
                  <a:lnTo>
                    <a:pt x="117363" y="131967"/>
                  </a:lnTo>
                  <a:lnTo>
                    <a:pt x="110509" y="130961"/>
                  </a:lnTo>
                  <a:lnTo>
                    <a:pt x="100399" y="115933"/>
                  </a:lnTo>
                  <a:lnTo>
                    <a:pt x="90793" y="109734"/>
                  </a:lnTo>
                  <a:lnTo>
                    <a:pt x="90793" y="109734"/>
                  </a:lnTo>
                  <a:lnTo>
                    <a:pt x="72048" y="96803"/>
                  </a:lnTo>
                  <a:lnTo>
                    <a:pt x="34195" y="91171"/>
                  </a:lnTo>
                  <a:lnTo>
                    <a:pt x="19600" y="83389"/>
                  </a:lnTo>
                  <a:lnTo>
                    <a:pt x="20045" y="71949"/>
                  </a:lnTo>
                  <a:lnTo>
                    <a:pt x="15934" y="56350"/>
                  </a:lnTo>
                  <a:lnTo>
                    <a:pt x="8195" y="57395"/>
                  </a:lnTo>
                  <a:lnTo>
                    <a:pt x="8195" y="57395"/>
                  </a:lnTo>
                  <a:lnTo>
                    <a:pt x="0" y="46473"/>
                  </a:lnTo>
                  <a:close/>
                </a:path>
              </a:pathLst>
            </a:custGeom>
            <a:solidFill>
              <a:srgbClr val="9389A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5" name="S01:Guntur">
              <a:extLst>
                <a:ext uri="{FF2B5EF4-FFF2-40B4-BE49-F238E27FC236}">
                  <a16:creationId xmlns:a16="http://schemas.microsoft.com/office/drawing/2014/main" id="{0CE6A770-C239-4C2B-A294-CEB182BFF6AB}"/>
                </a:ext>
              </a:extLst>
            </p:cNvPr>
            <p:cNvSpPr/>
            <p:nvPr/>
          </p:nvSpPr>
          <p:spPr>
            <a:xfrm>
              <a:off x="4162089" y="4374588"/>
              <a:ext cx="121113" cy="136693"/>
            </a:xfrm>
            <a:custGeom>
              <a:avLst/>
              <a:gdLst/>
              <a:ahLst/>
              <a:cxnLst/>
              <a:rect l="0" t="0" r="0" b="0"/>
              <a:pathLst>
                <a:path w="121113" h="136693">
                  <a:moveTo>
                    <a:pt x="30113" y="1045"/>
                  </a:moveTo>
                  <a:lnTo>
                    <a:pt x="37852" y="0"/>
                  </a:lnTo>
                  <a:lnTo>
                    <a:pt x="41963" y="15599"/>
                  </a:lnTo>
                  <a:lnTo>
                    <a:pt x="41518" y="27039"/>
                  </a:lnTo>
                  <a:lnTo>
                    <a:pt x="56113" y="34821"/>
                  </a:lnTo>
                  <a:lnTo>
                    <a:pt x="93966" y="40453"/>
                  </a:lnTo>
                  <a:lnTo>
                    <a:pt x="112711" y="53384"/>
                  </a:lnTo>
                  <a:lnTo>
                    <a:pt x="112711" y="53384"/>
                  </a:lnTo>
                  <a:lnTo>
                    <a:pt x="103608" y="59655"/>
                  </a:lnTo>
                  <a:lnTo>
                    <a:pt x="100470" y="76298"/>
                  </a:lnTo>
                  <a:lnTo>
                    <a:pt x="120585" y="81938"/>
                  </a:lnTo>
                  <a:lnTo>
                    <a:pt x="114234" y="92877"/>
                  </a:lnTo>
                  <a:lnTo>
                    <a:pt x="121112" y="98564"/>
                  </a:lnTo>
                  <a:lnTo>
                    <a:pt x="100577" y="108512"/>
                  </a:lnTo>
                  <a:lnTo>
                    <a:pt x="104278" y="120448"/>
                  </a:lnTo>
                  <a:lnTo>
                    <a:pt x="104278" y="120448"/>
                  </a:lnTo>
                  <a:lnTo>
                    <a:pt x="95123" y="118920"/>
                  </a:lnTo>
                  <a:lnTo>
                    <a:pt x="74118" y="135596"/>
                  </a:lnTo>
                  <a:lnTo>
                    <a:pt x="63580" y="129905"/>
                  </a:lnTo>
                  <a:lnTo>
                    <a:pt x="48481" y="133563"/>
                  </a:lnTo>
                  <a:lnTo>
                    <a:pt x="41613" y="130974"/>
                  </a:lnTo>
                  <a:lnTo>
                    <a:pt x="35209" y="136692"/>
                  </a:lnTo>
                  <a:lnTo>
                    <a:pt x="31543" y="127345"/>
                  </a:lnTo>
                  <a:lnTo>
                    <a:pt x="31543" y="127345"/>
                  </a:lnTo>
                  <a:lnTo>
                    <a:pt x="43427" y="114351"/>
                  </a:lnTo>
                  <a:lnTo>
                    <a:pt x="43419" y="106039"/>
                  </a:lnTo>
                  <a:lnTo>
                    <a:pt x="53471" y="101352"/>
                  </a:lnTo>
                  <a:lnTo>
                    <a:pt x="32895" y="89421"/>
                  </a:lnTo>
                  <a:lnTo>
                    <a:pt x="31519" y="80069"/>
                  </a:lnTo>
                  <a:lnTo>
                    <a:pt x="23756" y="83189"/>
                  </a:lnTo>
                  <a:lnTo>
                    <a:pt x="15078" y="78512"/>
                  </a:lnTo>
                  <a:lnTo>
                    <a:pt x="0" y="86819"/>
                  </a:lnTo>
                  <a:lnTo>
                    <a:pt x="6406" y="68115"/>
                  </a:lnTo>
                  <a:lnTo>
                    <a:pt x="20101" y="61881"/>
                  </a:lnTo>
                  <a:lnTo>
                    <a:pt x="24663" y="54604"/>
                  </a:lnTo>
                  <a:lnTo>
                    <a:pt x="11435" y="43166"/>
                  </a:lnTo>
                  <a:lnTo>
                    <a:pt x="10984" y="29648"/>
                  </a:lnTo>
                  <a:lnTo>
                    <a:pt x="10984" y="29648"/>
                  </a:lnTo>
                  <a:lnTo>
                    <a:pt x="11440" y="29648"/>
                  </a:lnTo>
                  <a:lnTo>
                    <a:pt x="11440" y="29648"/>
                  </a:lnTo>
                  <a:lnTo>
                    <a:pt x="23743" y="16649"/>
                  </a:lnTo>
                  <a:close/>
                </a:path>
              </a:pathLst>
            </a:custGeom>
            <a:solidFill>
              <a:srgbClr val="81768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" name="S01:Miryalguda">
              <a:extLst>
                <a:ext uri="{FF2B5EF4-FFF2-40B4-BE49-F238E27FC236}">
                  <a16:creationId xmlns:a16="http://schemas.microsoft.com/office/drawing/2014/main" id="{006C8565-D166-44B3-9BE6-1D7F751D5D46}"/>
                </a:ext>
              </a:extLst>
            </p:cNvPr>
            <p:cNvSpPr/>
            <p:nvPr/>
          </p:nvSpPr>
          <p:spPr>
            <a:xfrm>
              <a:off x="4013522" y="4240534"/>
              <a:ext cx="178681" cy="176971"/>
            </a:xfrm>
            <a:custGeom>
              <a:avLst/>
              <a:gdLst/>
              <a:ahLst/>
              <a:cxnLst/>
              <a:rect l="0" t="0" r="0" b="0"/>
              <a:pathLst>
                <a:path w="178681" h="176971">
                  <a:moveTo>
                    <a:pt x="49157" y="0"/>
                  </a:moveTo>
                  <a:lnTo>
                    <a:pt x="58639" y="5253"/>
                  </a:lnTo>
                  <a:lnTo>
                    <a:pt x="58639" y="5253"/>
                  </a:lnTo>
                  <a:lnTo>
                    <a:pt x="63594" y="11004"/>
                  </a:lnTo>
                  <a:lnTo>
                    <a:pt x="76710" y="15745"/>
                  </a:lnTo>
                  <a:lnTo>
                    <a:pt x="96205" y="10082"/>
                  </a:lnTo>
                  <a:lnTo>
                    <a:pt x="117922" y="19511"/>
                  </a:lnTo>
                  <a:lnTo>
                    <a:pt x="136929" y="35164"/>
                  </a:lnTo>
                  <a:lnTo>
                    <a:pt x="136009" y="45576"/>
                  </a:lnTo>
                  <a:lnTo>
                    <a:pt x="136009" y="45576"/>
                  </a:lnTo>
                  <a:lnTo>
                    <a:pt x="140987" y="55473"/>
                  </a:lnTo>
                  <a:lnTo>
                    <a:pt x="153234" y="61210"/>
                  </a:lnTo>
                  <a:lnTo>
                    <a:pt x="148239" y="64850"/>
                  </a:lnTo>
                  <a:lnTo>
                    <a:pt x="155492" y="81510"/>
                  </a:lnTo>
                  <a:lnTo>
                    <a:pt x="160035" y="80470"/>
                  </a:lnTo>
                  <a:lnTo>
                    <a:pt x="178665" y="99723"/>
                  </a:lnTo>
                  <a:lnTo>
                    <a:pt x="176395" y="109089"/>
                  </a:lnTo>
                  <a:lnTo>
                    <a:pt x="176395" y="109089"/>
                  </a:lnTo>
                  <a:lnTo>
                    <a:pt x="170485" y="124177"/>
                  </a:lnTo>
                  <a:lnTo>
                    <a:pt x="178680" y="135099"/>
                  </a:lnTo>
                  <a:lnTo>
                    <a:pt x="178680" y="135099"/>
                  </a:lnTo>
                  <a:lnTo>
                    <a:pt x="172310" y="150703"/>
                  </a:lnTo>
                  <a:lnTo>
                    <a:pt x="160007" y="163702"/>
                  </a:lnTo>
                  <a:lnTo>
                    <a:pt x="160007" y="163702"/>
                  </a:lnTo>
                  <a:lnTo>
                    <a:pt x="157272" y="164741"/>
                  </a:lnTo>
                  <a:lnTo>
                    <a:pt x="157272" y="164741"/>
                  </a:lnTo>
                  <a:lnTo>
                    <a:pt x="151810" y="154338"/>
                  </a:lnTo>
                  <a:lnTo>
                    <a:pt x="136782" y="149643"/>
                  </a:lnTo>
                  <a:lnTo>
                    <a:pt x="87989" y="166171"/>
                  </a:lnTo>
                  <a:lnTo>
                    <a:pt x="77478" y="173412"/>
                  </a:lnTo>
                  <a:lnTo>
                    <a:pt x="57856" y="176970"/>
                  </a:lnTo>
                  <a:lnTo>
                    <a:pt x="57856" y="176970"/>
                  </a:lnTo>
                  <a:lnTo>
                    <a:pt x="47436" y="163403"/>
                  </a:lnTo>
                  <a:lnTo>
                    <a:pt x="44336" y="145706"/>
                  </a:lnTo>
                  <a:lnTo>
                    <a:pt x="48026" y="136363"/>
                  </a:lnTo>
                  <a:lnTo>
                    <a:pt x="48093" y="122839"/>
                  </a:lnTo>
                  <a:lnTo>
                    <a:pt x="71302" y="121903"/>
                  </a:lnTo>
                  <a:lnTo>
                    <a:pt x="71781" y="115662"/>
                  </a:lnTo>
                  <a:lnTo>
                    <a:pt x="88199" y="102715"/>
                  </a:lnTo>
                  <a:lnTo>
                    <a:pt x="88215" y="98033"/>
                  </a:lnTo>
                  <a:lnTo>
                    <a:pt x="71427" y="90686"/>
                  </a:lnTo>
                  <a:lnTo>
                    <a:pt x="56896" y="88542"/>
                  </a:lnTo>
                  <a:lnTo>
                    <a:pt x="52859" y="77594"/>
                  </a:lnTo>
                  <a:lnTo>
                    <a:pt x="58818" y="65651"/>
                  </a:lnTo>
                  <a:lnTo>
                    <a:pt x="57969" y="52634"/>
                  </a:lnTo>
                  <a:lnTo>
                    <a:pt x="48443" y="52588"/>
                  </a:lnTo>
                  <a:lnTo>
                    <a:pt x="42955" y="60889"/>
                  </a:lnTo>
                  <a:lnTo>
                    <a:pt x="31622" y="58745"/>
                  </a:lnTo>
                  <a:lnTo>
                    <a:pt x="29284" y="70704"/>
                  </a:lnTo>
                  <a:lnTo>
                    <a:pt x="19788" y="64401"/>
                  </a:lnTo>
                  <a:lnTo>
                    <a:pt x="9895" y="50283"/>
                  </a:lnTo>
                  <a:lnTo>
                    <a:pt x="2631" y="51275"/>
                  </a:lnTo>
                  <a:lnTo>
                    <a:pt x="0" y="38242"/>
                  </a:lnTo>
                  <a:lnTo>
                    <a:pt x="11873" y="25304"/>
                  </a:lnTo>
                  <a:lnTo>
                    <a:pt x="35064" y="10863"/>
                  </a:lnTo>
                  <a:close/>
                </a:path>
              </a:pathLst>
            </a:custGeom>
            <a:solidFill>
              <a:srgbClr val="72668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17" name="S01:Tenali">
              <a:extLst>
                <a:ext uri="{FF2B5EF4-FFF2-40B4-BE49-F238E27FC236}">
                  <a16:creationId xmlns:a16="http://schemas.microsoft.com/office/drawing/2014/main" id="{3778D905-4737-4492-9E7D-3718A90D06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2673" y="4429760"/>
              <a:ext cx="99060" cy="129540"/>
              <a:chOff x="1838979" y="3540760"/>
              <a:chExt cx="101814" cy="132243"/>
            </a:xfrm>
          </p:grpSpPr>
          <p:sp>
            <p:nvSpPr>
              <p:cNvPr id="729" name="S01:Tenali0">
                <a:extLst>
                  <a:ext uri="{FF2B5EF4-FFF2-40B4-BE49-F238E27FC236}">
                    <a16:creationId xmlns:a16="http://schemas.microsoft.com/office/drawing/2014/main" id="{246D1A11-3D2F-4B09-AA7F-A0246D9C10AA}"/>
                  </a:ext>
                </a:extLst>
              </p:cNvPr>
              <p:cNvSpPr/>
              <p:nvPr/>
            </p:nvSpPr>
            <p:spPr>
              <a:xfrm>
                <a:off x="1838979" y="3540760"/>
                <a:ext cx="101814" cy="124464"/>
              </a:xfrm>
              <a:custGeom>
                <a:avLst/>
                <a:gdLst/>
                <a:ahLst/>
                <a:cxnLst/>
                <a:rect l="0" t="0" r="0" b="0"/>
                <a:pathLst>
                  <a:path w="101812" h="122253">
                    <a:moveTo>
                      <a:pt x="38811" y="22233"/>
                    </a:moveTo>
                    <a:lnTo>
                      <a:pt x="59098" y="55898"/>
                    </a:lnTo>
                    <a:lnTo>
                      <a:pt x="65020" y="52226"/>
                    </a:lnTo>
                    <a:lnTo>
                      <a:pt x="69039" y="36615"/>
                    </a:lnTo>
                    <a:lnTo>
                      <a:pt x="82352" y="45881"/>
                    </a:lnTo>
                    <a:lnTo>
                      <a:pt x="89208" y="45834"/>
                    </a:lnTo>
                    <a:lnTo>
                      <a:pt x="89394" y="72326"/>
                    </a:lnTo>
                    <a:lnTo>
                      <a:pt x="101811" y="80545"/>
                    </a:lnTo>
                    <a:lnTo>
                      <a:pt x="101811" y="80545"/>
                    </a:lnTo>
                    <a:lnTo>
                      <a:pt x="99577" y="87833"/>
                    </a:lnTo>
                    <a:lnTo>
                      <a:pt x="87279" y="97268"/>
                    </a:lnTo>
                    <a:lnTo>
                      <a:pt x="77739" y="109274"/>
                    </a:lnTo>
                    <a:lnTo>
                      <a:pt x="77823" y="122252"/>
                    </a:lnTo>
                    <a:lnTo>
                      <a:pt x="66316" y="115057"/>
                    </a:lnTo>
                    <a:lnTo>
                      <a:pt x="66316" y="115057"/>
                    </a:lnTo>
                    <a:lnTo>
                      <a:pt x="70751" y="91146"/>
                    </a:lnTo>
                    <a:lnTo>
                      <a:pt x="66092" y="78192"/>
                    </a:lnTo>
                    <a:lnTo>
                      <a:pt x="56085" y="89157"/>
                    </a:lnTo>
                    <a:lnTo>
                      <a:pt x="47843" y="89202"/>
                    </a:lnTo>
                    <a:lnTo>
                      <a:pt x="45511" y="80905"/>
                    </a:lnTo>
                    <a:lnTo>
                      <a:pt x="29074" y="90333"/>
                    </a:lnTo>
                    <a:lnTo>
                      <a:pt x="14828" y="77410"/>
                    </a:lnTo>
                    <a:lnTo>
                      <a:pt x="15238" y="65463"/>
                    </a:lnTo>
                    <a:lnTo>
                      <a:pt x="3808" y="67064"/>
                    </a:lnTo>
                    <a:lnTo>
                      <a:pt x="3808" y="67064"/>
                    </a:lnTo>
                    <a:lnTo>
                      <a:pt x="107" y="55128"/>
                    </a:lnTo>
                    <a:lnTo>
                      <a:pt x="20642" y="45180"/>
                    </a:lnTo>
                    <a:lnTo>
                      <a:pt x="13764" y="39493"/>
                    </a:lnTo>
                    <a:lnTo>
                      <a:pt x="20115" y="28554"/>
                    </a:lnTo>
                    <a:lnTo>
                      <a:pt x="0" y="22914"/>
                    </a:lnTo>
                    <a:lnTo>
                      <a:pt x="3138" y="6271"/>
                    </a:lnTo>
                    <a:lnTo>
                      <a:pt x="12241" y="0"/>
                    </a:lnTo>
                    <a:lnTo>
                      <a:pt x="12241" y="0"/>
                    </a:lnTo>
                    <a:lnTo>
                      <a:pt x="21847" y="6199"/>
                    </a:lnTo>
                    <a:lnTo>
                      <a:pt x="31957" y="21227"/>
                    </a:lnTo>
                    <a:close/>
                  </a:path>
                </a:pathLst>
              </a:custGeom>
              <a:solidFill>
                <a:srgbClr val="6C607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730" name="S01:Tenali1">
                <a:extLst>
                  <a:ext uri="{FF2B5EF4-FFF2-40B4-BE49-F238E27FC236}">
                    <a16:creationId xmlns:a16="http://schemas.microsoft.com/office/drawing/2014/main" id="{08B760E5-90A7-440A-8D1E-9040AE8BAA51}"/>
                  </a:ext>
                </a:extLst>
              </p:cNvPr>
              <p:cNvSpPr/>
              <p:nvPr/>
            </p:nvSpPr>
            <p:spPr>
              <a:xfrm>
                <a:off x="1901751" y="3657445"/>
                <a:ext cx="15664" cy="15558"/>
              </a:xfrm>
              <a:custGeom>
                <a:avLst/>
                <a:gdLst/>
                <a:ahLst/>
                <a:cxnLst/>
                <a:rect l="0" t="0" r="0" b="0"/>
                <a:pathLst>
                  <a:path w="13283" h="14007">
                    <a:moveTo>
                      <a:pt x="4536" y="0"/>
                    </a:moveTo>
                    <a:lnTo>
                      <a:pt x="0" y="8333"/>
                    </a:lnTo>
                    <a:lnTo>
                      <a:pt x="0" y="8333"/>
                    </a:lnTo>
                    <a:lnTo>
                      <a:pt x="5997" y="14006"/>
                    </a:lnTo>
                    <a:lnTo>
                      <a:pt x="13282" y="5656"/>
                    </a:lnTo>
                    <a:close/>
                  </a:path>
                </a:pathLst>
              </a:custGeom>
              <a:solidFill>
                <a:srgbClr val="6C607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731" name="S01:Tenali2">
                <a:extLst>
                  <a:ext uri="{FF2B5EF4-FFF2-40B4-BE49-F238E27FC236}">
                    <a16:creationId xmlns:a16="http://schemas.microsoft.com/office/drawing/2014/main" id="{9BE38ACC-76B4-40B1-9D8E-2D1D2EBC31EC}"/>
                  </a:ext>
                </a:extLst>
              </p:cNvPr>
              <p:cNvSpPr/>
              <p:nvPr/>
            </p:nvSpPr>
            <p:spPr>
              <a:xfrm>
                <a:off x="1893646" y="3665076"/>
                <a:ext cx="7832" cy="7779"/>
              </a:xfrm>
              <a:custGeom>
                <a:avLst/>
                <a:gdLst/>
                <a:ahLst/>
                <a:cxnLst/>
                <a:rect l="0" t="0" r="0" b="0"/>
                <a:pathLst>
                  <a:path w="2723" h="5207">
                    <a:moveTo>
                      <a:pt x="2722" y="0"/>
                    </a:moveTo>
                    <a:lnTo>
                      <a:pt x="0" y="5206"/>
                    </a:lnTo>
                    <a:lnTo>
                      <a:pt x="0" y="5206"/>
                    </a:lnTo>
                    <a:close/>
                  </a:path>
                </a:pathLst>
              </a:custGeom>
              <a:solidFill>
                <a:srgbClr val="6C607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18" name="S01:Ongole">
              <a:extLst>
                <a:ext uri="{FF2B5EF4-FFF2-40B4-BE49-F238E27FC236}">
                  <a16:creationId xmlns:a16="http://schemas.microsoft.com/office/drawing/2014/main" id="{451C7FF1-5F30-4DC1-AC44-066AF09EC15C}"/>
                </a:ext>
              </a:extLst>
            </p:cNvPr>
            <p:cNvSpPr/>
            <p:nvPr/>
          </p:nvSpPr>
          <p:spPr>
            <a:xfrm>
              <a:off x="4036091" y="4565275"/>
              <a:ext cx="181456" cy="201353"/>
            </a:xfrm>
            <a:custGeom>
              <a:avLst/>
              <a:gdLst/>
              <a:ahLst/>
              <a:cxnLst/>
              <a:rect l="0" t="0" r="0" b="0"/>
              <a:pathLst>
                <a:path w="181456" h="201353">
                  <a:moveTo>
                    <a:pt x="25648" y="50551"/>
                  </a:moveTo>
                  <a:lnTo>
                    <a:pt x="37564" y="58904"/>
                  </a:lnTo>
                  <a:lnTo>
                    <a:pt x="59197" y="54323"/>
                  </a:lnTo>
                  <a:lnTo>
                    <a:pt x="60165" y="40323"/>
                  </a:lnTo>
                  <a:lnTo>
                    <a:pt x="86804" y="47144"/>
                  </a:lnTo>
                  <a:lnTo>
                    <a:pt x="88198" y="40405"/>
                  </a:lnTo>
                  <a:lnTo>
                    <a:pt x="80397" y="36235"/>
                  </a:lnTo>
                  <a:lnTo>
                    <a:pt x="83175" y="27942"/>
                  </a:lnTo>
                  <a:lnTo>
                    <a:pt x="90515" y="32110"/>
                  </a:lnTo>
                  <a:lnTo>
                    <a:pt x="105678" y="30583"/>
                  </a:lnTo>
                  <a:lnTo>
                    <a:pt x="105689" y="23839"/>
                  </a:lnTo>
                  <a:lnTo>
                    <a:pt x="115783" y="32154"/>
                  </a:lnTo>
                  <a:lnTo>
                    <a:pt x="115798" y="19703"/>
                  </a:lnTo>
                  <a:lnTo>
                    <a:pt x="125444" y="15042"/>
                  </a:lnTo>
                  <a:lnTo>
                    <a:pt x="125444" y="15042"/>
                  </a:lnTo>
                  <a:lnTo>
                    <a:pt x="145644" y="14013"/>
                  </a:lnTo>
                  <a:lnTo>
                    <a:pt x="151153" y="17644"/>
                  </a:lnTo>
                  <a:lnTo>
                    <a:pt x="154361" y="0"/>
                  </a:lnTo>
                  <a:lnTo>
                    <a:pt x="169502" y="1028"/>
                  </a:lnTo>
                  <a:lnTo>
                    <a:pt x="180065" y="7761"/>
                  </a:lnTo>
                  <a:lnTo>
                    <a:pt x="181455" y="16581"/>
                  </a:lnTo>
                  <a:lnTo>
                    <a:pt x="181455" y="16581"/>
                  </a:lnTo>
                  <a:lnTo>
                    <a:pt x="178270" y="38893"/>
                  </a:lnTo>
                  <a:lnTo>
                    <a:pt x="167254" y="51873"/>
                  </a:lnTo>
                  <a:lnTo>
                    <a:pt x="161285" y="63805"/>
                  </a:lnTo>
                  <a:lnTo>
                    <a:pt x="159917" y="85582"/>
                  </a:lnTo>
                  <a:lnTo>
                    <a:pt x="154397" y="99581"/>
                  </a:lnTo>
                  <a:lnTo>
                    <a:pt x="153021" y="116165"/>
                  </a:lnTo>
                  <a:lnTo>
                    <a:pt x="159958" y="153980"/>
                  </a:lnTo>
                  <a:lnTo>
                    <a:pt x="159958" y="153980"/>
                  </a:lnTo>
                  <a:lnTo>
                    <a:pt x="151185" y="152948"/>
                  </a:lnTo>
                  <a:lnTo>
                    <a:pt x="151187" y="158645"/>
                  </a:lnTo>
                  <a:lnTo>
                    <a:pt x="139179" y="161752"/>
                  </a:lnTo>
                  <a:lnTo>
                    <a:pt x="141949" y="175734"/>
                  </a:lnTo>
                  <a:lnTo>
                    <a:pt x="137325" y="182981"/>
                  </a:lnTo>
                  <a:lnTo>
                    <a:pt x="122996" y="181937"/>
                  </a:lnTo>
                  <a:lnTo>
                    <a:pt x="118393" y="164845"/>
                  </a:lnTo>
                  <a:lnTo>
                    <a:pt x="111932" y="160176"/>
                  </a:lnTo>
                  <a:lnTo>
                    <a:pt x="74968" y="166312"/>
                  </a:lnTo>
                  <a:lnTo>
                    <a:pt x="67559" y="171986"/>
                  </a:lnTo>
                  <a:lnTo>
                    <a:pt x="71241" y="176657"/>
                  </a:lnTo>
                  <a:lnTo>
                    <a:pt x="66130" y="185443"/>
                  </a:lnTo>
                  <a:lnTo>
                    <a:pt x="62449" y="180253"/>
                  </a:lnTo>
                  <a:lnTo>
                    <a:pt x="49503" y="181241"/>
                  </a:lnTo>
                  <a:lnTo>
                    <a:pt x="49469" y="190042"/>
                  </a:lnTo>
                  <a:lnTo>
                    <a:pt x="42090" y="185353"/>
                  </a:lnTo>
                  <a:lnTo>
                    <a:pt x="38342" y="196725"/>
                  </a:lnTo>
                  <a:lnTo>
                    <a:pt x="31383" y="201352"/>
                  </a:lnTo>
                  <a:lnTo>
                    <a:pt x="31383" y="201352"/>
                  </a:lnTo>
                  <a:lnTo>
                    <a:pt x="30462" y="200313"/>
                  </a:lnTo>
                  <a:lnTo>
                    <a:pt x="30462" y="200313"/>
                  </a:lnTo>
                  <a:lnTo>
                    <a:pt x="25422" y="190454"/>
                  </a:lnTo>
                  <a:lnTo>
                    <a:pt x="17580" y="186790"/>
                  </a:lnTo>
                  <a:lnTo>
                    <a:pt x="17580" y="186790"/>
                  </a:lnTo>
                  <a:lnTo>
                    <a:pt x="1279" y="128695"/>
                  </a:lnTo>
                  <a:lnTo>
                    <a:pt x="0" y="111069"/>
                  </a:lnTo>
                  <a:lnTo>
                    <a:pt x="1901" y="101234"/>
                  </a:lnTo>
                  <a:lnTo>
                    <a:pt x="1901" y="101234"/>
                  </a:lnTo>
                  <a:lnTo>
                    <a:pt x="1908" y="100197"/>
                  </a:lnTo>
                  <a:lnTo>
                    <a:pt x="1908" y="100197"/>
                  </a:lnTo>
                  <a:lnTo>
                    <a:pt x="10272" y="87286"/>
                  </a:lnTo>
                  <a:lnTo>
                    <a:pt x="7096" y="78973"/>
                  </a:lnTo>
                  <a:lnTo>
                    <a:pt x="20937" y="72826"/>
                  </a:lnTo>
                  <a:close/>
                </a:path>
              </a:pathLst>
            </a:custGeom>
            <a:solidFill>
              <a:srgbClr val="71657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9" name="S01:Kurnool">
              <a:extLst>
                <a:ext uri="{FF2B5EF4-FFF2-40B4-BE49-F238E27FC236}">
                  <a16:creationId xmlns:a16="http://schemas.microsoft.com/office/drawing/2014/main" id="{FC0951BC-9105-4ADF-8935-3144FBF66494}"/>
                </a:ext>
              </a:extLst>
            </p:cNvPr>
            <p:cNvSpPr/>
            <p:nvPr/>
          </p:nvSpPr>
          <p:spPr>
            <a:xfrm>
              <a:off x="3705301" y="4519264"/>
              <a:ext cx="198546" cy="144503"/>
            </a:xfrm>
            <a:custGeom>
              <a:avLst/>
              <a:gdLst/>
              <a:ahLst/>
              <a:cxnLst/>
              <a:rect l="0" t="0" r="0" b="0"/>
              <a:pathLst>
                <a:path w="198546" h="144503">
                  <a:moveTo>
                    <a:pt x="11259" y="16645"/>
                  </a:moveTo>
                  <a:lnTo>
                    <a:pt x="15063" y="9448"/>
                  </a:lnTo>
                  <a:lnTo>
                    <a:pt x="37689" y="0"/>
                  </a:lnTo>
                  <a:lnTo>
                    <a:pt x="61044" y="412"/>
                  </a:lnTo>
                  <a:lnTo>
                    <a:pt x="90269" y="6087"/>
                  </a:lnTo>
                  <a:lnTo>
                    <a:pt x="90269" y="6087"/>
                  </a:lnTo>
                  <a:lnTo>
                    <a:pt x="111222" y="14200"/>
                  </a:lnTo>
                  <a:lnTo>
                    <a:pt x="139609" y="16168"/>
                  </a:lnTo>
                  <a:lnTo>
                    <a:pt x="144700" y="12604"/>
                  </a:lnTo>
                  <a:lnTo>
                    <a:pt x="162992" y="15443"/>
                  </a:lnTo>
                  <a:lnTo>
                    <a:pt x="168112" y="9278"/>
                  </a:lnTo>
                  <a:lnTo>
                    <a:pt x="176223" y="20283"/>
                  </a:lnTo>
                  <a:lnTo>
                    <a:pt x="196973" y="9627"/>
                  </a:lnTo>
                  <a:lnTo>
                    <a:pt x="196973" y="9627"/>
                  </a:lnTo>
                  <a:lnTo>
                    <a:pt x="191684" y="30852"/>
                  </a:lnTo>
                  <a:lnTo>
                    <a:pt x="198545" y="32488"/>
                  </a:lnTo>
                  <a:lnTo>
                    <a:pt x="181433" y="44225"/>
                  </a:lnTo>
                  <a:lnTo>
                    <a:pt x="181352" y="50971"/>
                  </a:lnTo>
                  <a:lnTo>
                    <a:pt x="189569" y="54702"/>
                  </a:lnTo>
                  <a:lnTo>
                    <a:pt x="174850" y="57119"/>
                  </a:lnTo>
                  <a:lnTo>
                    <a:pt x="169683" y="66394"/>
                  </a:lnTo>
                  <a:lnTo>
                    <a:pt x="155065" y="60498"/>
                  </a:lnTo>
                  <a:lnTo>
                    <a:pt x="151205" y="74456"/>
                  </a:lnTo>
                  <a:lnTo>
                    <a:pt x="156149" y="82822"/>
                  </a:lnTo>
                  <a:lnTo>
                    <a:pt x="149604" y="91035"/>
                  </a:lnTo>
                  <a:lnTo>
                    <a:pt x="157310" y="99436"/>
                  </a:lnTo>
                  <a:lnTo>
                    <a:pt x="145780" y="101876"/>
                  </a:lnTo>
                  <a:lnTo>
                    <a:pt x="145618" y="113802"/>
                  </a:lnTo>
                  <a:lnTo>
                    <a:pt x="163501" y="118704"/>
                  </a:lnTo>
                  <a:lnTo>
                    <a:pt x="154601" y="130514"/>
                  </a:lnTo>
                  <a:lnTo>
                    <a:pt x="153955" y="144502"/>
                  </a:lnTo>
                  <a:lnTo>
                    <a:pt x="153955" y="144502"/>
                  </a:lnTo>
                  <a:lnTo>
                    <a:pt x="146138" y="143361"/>
                  </a:lnTo>
                  <a:lnTo>
                    <a:pt x="148079" y="136130"/>
                  </a:lnTo>
                  <a:lnTo>
                    <a:pt x="124473" y="144095"/>
                  </a:lnTo>
                  <a:lnTo>
                    <a:pt x="106370" y="122571"/>
                  </a:lnTo>
                  <a:lnTo>
                    <a:pt x="95639" y="131739"/>
                  </a:lnTo>
                  <a:lnTo>
                    <a:pt x="85618" y="124840"/>
                  </a:lnTo>
                  <a:lnTo>
                    <a:pt x="69994" y="123029"/>
                  </a:lnTo>
                  <a:lnTo>
                    <a:pt x="50473" y="133584"/>
                  </a:lnTo>
                  <a:lnTo>
                    <a:pt x="46220" y="139731"/>
                  </a:lnTo>
                  <a:lnTo>
                    <a:pt x="27931" y="132143"/>
                  </a:lnTo>
                  <a:lnTo>
                    <a:pt x="27931" y="132143"/>
                  </a:lnTo>
                  <a:lnTo>
                    <a:pt x="23039" y="122720"/>
                  </a:lnTo>
                  <a:lnTo>
                    <a:pt x="28216" y="116593"/>
                  </a:lnTo>
                  <a:lnTo>
                    <a:pt x="10999" y="102267"/>
                  </a:lnTo>
                  <a:lnTo>
                    <a:pt x="8469" y="90289"/>
                  </a:lnTo>
                  <a:lnTo>
                    <a:pt x="0" y="76636"/>
                  </a:lnTo>
                  <a:lnTo>
                    <a:pt x="8308" y="74721"/>
                  </a:lnTo>
                  <a:lnTo>
                    <a:pt x="9156" y="54500"/>
                  </a:lnTo>
                  <a:lnTo>
                    <a:pt x="21119" y="53170"/>
                  </a:lnTo>
                  <a:lnTo>
                    <a:pt x="12297" y="34317"/>
                  </a:lnTo>
                  <a:lnTo>
                    <a:pt x="16152" y="24526"/>
                  </a:lnTo>
                  <a:close/>
                </a:path>
              </a:pathLst>
            </a:custGeom>
            <a:solidFill>
              <a:srgbClr val="9A91A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0" name="S01:Nandyal">
              <a:extLst>
                <a:ext uri="{FF2B5EF4-FFF2-40B4-BE49-F238E27FC236}">
                  <a16:creationId xmlns:a16="http://schemas.microsoft.com/office/drawing/2014/main" id="{B29D557B-8217-4FE4-8DC5-DF74F4C96CA2}"/>
                </a:ext>
              </a:extLst>
            </p:cNvPr>
            <p:cNvSpPr/>
            <p:nvPr/>
          </p:nvSpPr>
          <p:spPr>
            <a:xfrm>
              <a:off x="3850919" y="4489308"/>
              <a:ext cx="217803" cy="207549"/>
            </a:xfrm>
            <a:custGeom>
              <a:avLst/>
              <a:gdLst/>
              <a:ahLst/>
              <a:cxnLst/>
              <a:rect l="0" t="0" r="0" b="0"/>
              <a:pathLst>
                <a:path w="217803" h="207549">
                  <a:moveTo>
                    <a:pt x="161536" y="7364"/>
                  </a:moveTo>
                  <a:lnTo>
                    <a:pt x="160464" y="29689"/>
                  </a:lnTo>
                  <a:lnTo>
                    <a:pt x="144305" y="46705"/>
                  </a:lnTo>
                  <a:lnTo>
                    <a:pt x="137064" y="92842"/>
                  </a:lnTo>
                  <a:lnTo>
                    <a:pt x="138631" y="127093"/>
                  </a:lnTo>
                  <a:lnTo>
                    <a:pt x="151960" y="127713"/>
                  </a:lnTo>
                  <a:lnTo>
                    <a:pt x="155257" y="116845"/>
                  </a:lnTo>
                  <a:lnTo>
                    <a:pt x="157010" y="128787"/>
                  </a:lnTo>
                  <a:lnTo>
                    <a:pt x="164771" y="137139"/>
                  </a:lnTo>
                  <a:lnTo>
                    <a:pt x="171771" y="121626"/>
                  </a:lnTo>
                  <a:lnTo>
                    <a:pt x="155354" y="103358"/>
                  </a:lnTo>
                  <a:lnTo>
                    <a:pt x="159062" y="98715"/>
                  </a:lnTo>
                  <a:lnTo>
                    <a:pt x="171856" y="108659"/>
                  </a:lnTo>
                  <a:lnTo>
                    <a:pt x="171818" y="114365"/>
                  </a:lnTo>
                  <a:lnTo>
                    <a:pt x="190179" y="118109"/>
                  </a:lnTo>
                  <a:lnTo>
                    <a:pt x="190227" y="109809"/>
                  </a:lnTo>
                  <a:lnTo>
                    <a:pt x="204939" y="107814"/>
                  </a:lnTo>
                  <a:lnTo>
                    <a:pt x="208651" y="100570"/>
                  </a:lnTo>
                  <a:lnTo>
                    <a:pt x="217802" y="107878"/>
                  </a:lnTo>
                  <a:lnTo>
                    <a:pt x="210820" y="126518"/>
                  </a:lnTo>
                  <a:lnTo>
                    <a:pt x="210820" y="126518"/>
                  </a:lnTo>
                  <a:lnTo>
                    <a:pt x="206109" y="148793"/>
                  </a:lnTo>
                  <a:lnTo>
                    <a:pt x="192268" y="154940"/>
                  </a:lnTo>
                  <a:lnTo>
                    <a:pt x="195444" y="163253"/>
                  </a:lnTo>
                  <a:lnTo>
                    <a:pt x="187080" y="176164"/>
                  </a:lnTo>
                  <a:lnTo>
                    <a:pt x="187080" y="176164"/>
                  </a:lnTo>
                  <a:lnTo>
                    <a:pt x="187086" y="175127"/>
                  </a:lnTo>
                  <a:lnTo>
                    <a:pt x="187086" y="175127"/>
                  </a:lnTo>
                  <a:lnTo>
                    <a:pt x="187147" y="164761"/>
                  </a:lnTo>
                  <a:lnTo>
                    <a:pt x="171951" y="164666"/>
                  </a:lnTo>
                  <a:lnTo>
                    <a:pt x="165111" y="154771"/>
                  </a:lnTo>
                  <a:lnTo>
                    <a:pt x="161385" y="160967"/>
                  </a:lnTo>
                  <a:lnTo>
                    <a:pt x="133276" y="163866"/>
                  </a:lnTo>
                  <a:lnTo>
                    <a:pt x="134956" y="184094"/>
                  </a:lnTo>
                  <a:lnTo>
                    <a:pt x="128845" y="198555"/>
                  </a:lnTo>
                  <a:lnTo>
                    <a:pt x="117244" y="206746"/>
                  </a:lnTo>
                  <a:lnTo>
                    <a:pt x="112212" y="202039"/>
                  </a:lnTo>
                  <a:lnTo>
                    <a:pt x="103878" y="205590"/>
                  </a:lnTo>
                  <a:lnTo>
                    <a:pt x="100693" y="200896"/>
                  </a:lnTo>
                  <a:lnTo>
                    <a:pt x="91865" y="207548"/>
                  </a:lnTo>
                  <a:lnTo>
                    <a:pt x="96582" y="196712"/>
                  </a:lnTo>
                  <a:lnTo>
                    <a:pt x="95324" y="183744"/>
                  </a:lnTo>
                  <a:lnTo>
                    <a:pt x="81907" y="188794"/>
                  </a:lnTo>
                  <a:lnTo>
                    <a:pt x="78573" y="199124"/>
                  </a:lnTo>
                  <a:lnTo>
                    <a:pt x="72606" y="196471"/>
                  </a:lnTo>
                  <a:lnTo>
                    <a:pt x="76403" y="186146"/>
                  </a:lnTo>
                  <a:lnTo>
                    <a:pt x="63088" y="181339"/>
                  </a:lnTo>
                  <a:lnTo>
                    <a:pt x="52354" y="193139"/>
                  </a:lnTo>
                  <a:lnTo>
                    <a:pt x="48097" y="202418"/>
                  </a:lnTo>
                  <a:lnTo>
                    <a:pt x="36107" y="202276"/>
                  </a:lnTo>
                  <a:lnTo>
                    <a:pt x="36107" y="202276"/>
                  </a:lnTo>
                  <a:lnTo>
                    <a:pt x="20518" y="194829"/>
                  </a:lnTo>
                  <a:lnTo>
                    <a:pt x="12524" y="171403"/>
                  </a:lnTo>
                  <a:lnTo>
                    <a:pt x="8337" y="174458"/>
                  </a:lnTo>
                  <a:lnTo>
                    <a:pt x="8337" y="174458"/>
                  </a:lnTo>
                  <a:lnTo>
                    <a:pt x="8983" y="160470"/>
                  </a:lnTo>
                  <a:lnTo>
                    <a:pt x="17883" y="148660"/>
                  </a:lnTo>
                  <a:lnTo>
                    <a:pt x="0" y="143758"/>
                  </a:lnTo>
                  <a:lnTo>
                    <a:pt x="162" y="131832"/>
                  </a:lnTo>
                  <a:lnTo>
                    <a:pt x="11692" y="129392"/>
                  </a:lnTo>
                  <a:lnTo>
                    <a:pt x="3986" y="120991"/>
                  </a:lnTo>
                  <a:lnTo>
                    <a:pt x="10531" y="112778"/>
                  </a:lnTo>
                  <a:lnTo>
                    <a:pt x="5587" y="104412"/>
                  </a:lnTo>
                  <a:lnTo>
                    <a:pt x="9447" y="90454"/>
                  </a:lnTo>
                  <a:lnTo>
                    <a:pt x="24065" y="96350"/>
                  </a:lnTo>
                  <a:lnTo>
                    <a:pt x="29232" y="87075"/>
                  </a:lnTo>
                  <a:lnTo>
                    <a:pt x="43951" y="84658"/>
                  </a:lnTo>
                  <a:lnTo>
                    <a:pt x="35734" y="80927"/>
                  </a:lnTo>
                  <a:lnTo>
                    <a:pt x="35815" y="74181"/>
                  </a:lnTo>
                  <a:lnTo>
                    <a:pt x="52927" y="62444"/>
                  </a:lnTo>
                  <a:lnTo>
                    <a:pt x="46066" y="60808"/>
                  </a:lnTo>
                  <a:lnTo>
                    <a:pt x="51355" y="39583"/>
                  </a:lnTo>
                  <a:lnTo>
                    <a:pt x="51355" y="39583"/>
                  </a:lnTo>
                  <a:lnTo>
                    <a:pt x="52730" y="39599"/>
                  </a:lnTo>
                  <a:lnTo>
                    <a:pt x="52730" y="39599"/>
                  </a:lnTo>
                  <a:lnTo>
                    <a:pt x="58291" y="33950"/>
                  </a:lnTo>
                  <a:lnTo>
                    <a:pt x="59352" y="20979"/>
                  </a:lnTo>
                  <a:lnTo>
                    <a:pt x="81867" y="12911"/>
                  </a:lnTo>
                  <a:lnTo>
                    <a:pt x="101958" y="17783"/>
                  </a:lnTo>
                  <a:lnTo>
                    <a:pt x="115296" y="10634"/>
                  </a:lnTo>
                  <a:lnTo>
                    <a:pt x="129364" y="24777"/>
                  </a:lnTo>
                  <a:lnTo>
                    <a:pt x="137614" y="23806"/>
                  </a:lnTo>
                  <a:lnTo>
                    <a:pt x="147776" y="11939"/>
                  </a:lnTo>
                  <a:lnTo>
                    <a:pt x="148780" y="0"/>
                  </a:lnTo>
                  <a:lnTo>
                    <a:pt x="153732" y="10944"/>
                  </a:lnTo>
                  <a:close/>
                </a:path>
              </a:pathLst>
            </a:custGeom>
            <a:solidFill>
              <a:srgbClr val="81768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1" name="S01:Mahabubnagar">
              <a:extLst>
                <a:ext uri="{FF2B5EF4-FFF2-40B4-BE49-F238E27FC236}">
                  <a16:creationId xmlns:a16="http://schemas.microsoft.com/office/drawing/2014/main" id="{68A5D15C-FD3E-43B1-B0EA-E6AFA8854E89}"/>
                </a:ext>
              </a:extLst>
            </p:cNvPr>
            <p:cNvSpPr/>
            <p:nvPr/>
          </p:nvSpPr>
          <p:spPr>
            <a:xfrm>
              <a:off x="3752297" y="4306932"/>
              <a:ext cx="151353" cy="232616"/>
            </a:xfrm>
            <a:custGeom>
              <a:avLst/>
              <a:gdLst/>
              <a:ahLst/>
              <a:cxnLst/>
              <a:rect l="0" t="0" r="0" b="0"/>
              <a:pathLst>
                <a:path w="151353" h="232616">
                  <a:moveTo>
                    <a:pt x="38457" y="7257"/>
                  </a:moveTo>
                  <a:lnTo>
                    <a:pt x="40391" y="0"/>
                  </a:lnTo>
                  <a:lnTo>
                    <a:pt x="48406" y="10019"/>
                  </a:lnTo>
                  <a:lnTo>
                    <a:pt x="73982" y="520"/>
                  </a:lnTo>
                  <a:lnTo>
                    <a:pt x="82569" y="3248"/>
                  </a:lnTo>
                  <a:lnTo>
                    <a:pt x="82569" y="3248"/>
                  </a:lnTo>
                  <a:lnTo>
                    <a:pt x="81247" y="31854"/>
                  </a:lnTo>
                  <a:lnTo>
                    <a:pt x="75163" y="43733"/>
                  </a:lnTo>
                  <a:lnTo>
                    <a:pt x="80924" y="54222"/>
                  </a:lnTo>
                  <a:lnTo>
                    <a:pt x="89531" y="56947"/>
                  </a:lnTo>
                  <a:lnTo>
                    <a:pt x="93460" y="68966"/>
                  </a:lnTo>
                  <a:lnTo>
                    <a:pt x="116710" y="66678"/>
                  </a:lnTo>
                  <a:lnTo>
                    <a:pt x="137004" y="82536"/>
                  </a:lnTo>
                  <a:lnTo>
                    <a:pt x="139538" y="99207"/>
                  </a:lnTo>
                  <a:lnTo>
                    <a:pt x="137882" y="123103"/>
                  </a:lnTo>
                  <a:lnTo>
                    <a:pt x="143616" y="139805"/>
                  </a:lnTo>
                  <a:lnTo>
                    <a:pt x="134016" y="140729"/>
                  </a:lnTo>
                  <a:lnTo>
                    <a:pt x="139333" y="154306"/>
                  </a:lnTo>
                  <a:lnTo>
                    <a:pt x="137393" y="163636"/>
                  </a:lnTo>
                  <a:lnTo>
                    <a:pt x="125041" y="164523"/>
                  </a:lnTo>
                  <a:lnTo>
                    <a:pt x="132251" y="172926"/>
                  </a:lnTo>
                  <a:lnTo>
                    <a:pt x="127028" y="188446"/>
                  </a:lnTo>
                  <a:lnTo>
                    <a:pt x="132028" y="191105"/>
                  </a:lnTo>
                  <a:lnTo>
                    <a:pt x="130483" y="205110"/>
                  </a:lnTo>
                  <a:lnTo>
                    <a:pt x="141414" y="209916"/>
                  </a:lnTo>
                  <a:lnTo>
                    <a:pt x="141341" y="216146"/>
                  </a:lnTo>
                  <a:lnTo>
                    <a:pt x="151352" y="221975"/>
                  </a:lnTo>
                  <a:lnTo>
                    <a:pt x="151352" y="221975"/>
                  </a:lnTo>
                  <a:lnTo>
                    <a:pt x="149977" y="221959"/>
                  </a:lnTo>
                  <a:lnTo>
                    <a:pt x="149977" y="221959"/>
                  </a:lnTo>
                  <a:lnTo>
                    <a:pt x="129227" y="232615"/>
                  </a:lnTo>
                  <a:lnTo>
                    <a:pt x="121116" y="221610"/>
                  </a:lnTo>
                  <a:lnTo>
                    <a:pt x="115996" y="227775"/>
                  </a:lnTo>
                  <a:lnTo>
                    <a:pt x="97704" y="224936"/>
                  </a:lnTo>
                  <a:lnTo>
                    <a:pt x="92613" y="228500"/>
                  </a:lnTo>
                  <a:lnTo>
                    <a:pt x="64226" y="226532"/>
                  </a:lnTo>
                  <a:lnTo>
                    <a:pt x="43273" y="218419"/>
                  </a:lnTo>
                  <a:lnTo>
                    <a:pt x="43273" y="218419"/>
                  </a:lnTo>
                  <a:lnTo>
                    <a:pt x="38885" y="206405"/>
                  </a:lnTo>
                  <a:lnTo>
                    <a:pt x="34340" y="176203"/>
                  </a:lnTo>
                  <a:lnTo>
                    <a:pt x="36414" y="161169"/>
                  </a:lnTo>
                  <a:lnTo>
                    <a:pt x="51591" y="155174"/>
                  </a:lnTo>
                  <a:lnTo>
                    <a:pt x="54444" y="147943"/>
                  </a:lnTo>
                  <a:lnTo>
                    <a:pt x="34899" y="141915"/>
                  </a:lnTo>
                  <a:lnTo>
                    <a:pt x="19831" y="141665"/>
                  </a:lnTo>
                  <a:lnTo>
                    <a:pt x="4873" y="135169"/>
                  </a:lnTo>
                  <a:lnTo>
                    <a:pt x="0" y="126766"/>
                  </a:lnTo>
                  <a:lnTo>
                    <a:pt x="8313" y="121194"/>
                  </a:lnTo>
                  <a:lnTo>
                    <a:pt x="25288" y="115765"/>
                  </a:lnTo>
                  <a:lnTo>
                    <a:pt x="22218" y="108434"/>
                  </a:lnTo>
                  <a:lnTo>
                    <a:pt x="30013" y="105965"/>
                  </a:lnTo>
                  <a:lnTo>
                    <a:pt x="30013" y="105965"/>
                  </a:lnTo>
                  <a:lnTo>
                    <a:pt x="34269" y="96674"/>
                  </a:lnTo>
                  <a:lnTo>
                    <a:pt x="27511" y="91883"/>
                  </a:lnTo>
                  <a:lnTo>
                    <a:pt x="34405" y="88356"/>
                  </a:lnTo>
                  <a:lnTo>
                    <a:pt x="27658" y="83044"/>
                  </a:lnTo>
                  <a:lnTo>
                    <a:pt x="32976" y="64407"/>
                  </a:lnTo>
                  <a:lnTo>
                    <a:pt x="38624" y="24955"/>
                  </a:lnTo>
                  <a:lnTo>
                    <a:pt x="33780" y="15508"/>
                  </a:lnTo>
                  <a:close/>
                </a:path>
              </a:pathLst>
            </a:custGeom>
            <a:solidFill>
              <a:srgbClr val="978DA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2" name="S01:Nagarkurnool">
              <a:extLst>
                <a:ext uri="{FF2B5EF4-FFF2-40B4-BE49-F238E27FC236}">
                  <a16:creationId xmlns:a16="http://schemas.microsoft.com/office/drawing/2014/main" id="{2F11DE98-8BE4-4D26-B7DE-5C6B9699542B}"/>
                </a:ext>
              </a:extLst>
            </p:cNvPr>
            <p:cNvSpPr/>
            <p:nvPr/>
          </p:nvSpPr>
          <p:spPr>
            <a:xfrm>
              <a:off x="3827460" y="4290487"/>
              <a:ext cx="231895" cy="238421"/>
            </a:xfrm>
            <a:custGeom>
              <a:avLst/>
              <a:gdLst/>
              <a:ahLst/>
              <a:cxnLst/>
              <a:rect l="0" t="0" r="0" b="0"/>
              <a:pathLst>
                <a:path w="231895" h="238421">
                  <a:moveTo>
                    <a:pt x="7406" y="19693"/>
                  </a:moveTo>
                  <a:lnTo>
                    <a:pt x="12050" y="12472"/>
                  </a:lnTo>
                  <a:lnTo>
                    <a:pt x="20154" y="17271"/>
                  </a:lnTo>
                  <a:lnTo>
                    <a:pt x="22099" y="7928"/>
                  </a:lnTo>
                  <a:lnTo>
                    <a:pt x="43832" y="11862"/>
                  </a:lnTo>
                  <a:lnTo>
                    <a:pt x="52606" y="0"/>
                  </a:lnTo>
                  <a:lnTo>
                    <a:pt x="56994" y="12029"/>
                  </a:lnTo>
                  <a:lnTo>
                    <a:pt x="72878" y="12220"/>
                  </a:lnTo>
                  <a:lnTo>
                    <a:pt x="72793" y="19506"/>
                  </a:lnTo>
                  <a:lnTo>
                    <a:pt x="86935" y="13421"/>
                  </a:lnTo>
                  <a:lnTo>
                    <a:pt x="93552" y="31190"/>
                  </a:lnTo>
                  <a:lnTo>
                    <a:pt x="93552" y="31190"/>
                  </a:lnTo>
                  <a:lnTo>
                    <a:pt x="94887" y="33807"/>
                  </a:lnTo>
                  <a:lnTo>
                    <a:pt x="94887" y="33807"/>
                  </a:lnTo>
                  <a:lnTo>
                    <a:pt x="102473" y="46897"/>
                  </a:lnTo>
                  <a:lnTo>
                    <a:pt x="113778" y="52737"/>
                  </a:lnTo>
                  <a:lnTo>
                    <a:pt x="121991" y="49695"/>
                  </a:lnTo>
                  <a:lnTo>
                    <a:pt x="129675" y="54451"/>
                  </a:lnTo>
                  <a:lnTo>
                    <a:pt x="156877" y="64054"/>
                  </a:lnTo>
                  <a:lnTo>
                    <a:pt x="157242" y="74982"/>
                  </a:lnTo>
                  <a:lnTo>
                    <a:pt x="163625" y="73472"/>
                  </a:lnTo>
                  <a:lnTo>
                    <a:pt x="163916" y="94281"/>
                  </a:lnTo>
                  <a:lnTo>
                    <a:pt x="146915" y="111822"/>
                  </a:lnTo>
                  <a:lnTo>
                    <a:pt x="153204" y="122794"/>
                  </a:lnTo>
                  <a:lnTo>
                    <a:pt x="148109" y="132109"/>
                  </a:lnTo>
                  <a:lnTo>
                    <a:pt x="166789" y="134861"/>
                  </a:lnTo>
                  <a:lnTo>
                    <a:pt x="181868" y="131334"/>
                  </a:lnTo>
                  <a:lnTo>
                    <a:pt x="188207" y="138136"/>
                  </a:lnTo>
                  <a:lnTo>
                    <a:pt x="201408" y="142902"/>
                  </a:lnTo>
                  <a:lnTo>
                    <a:pt x="211394" y="151799"/>
                  </a:lnTo>
                  <a:lnTo>
                    <a:pt x="231894" y="160227"/>
                  </a:lnTo>
                  <a:lnTo>
                    <a:pt x="231894" y="160227"/>
                  </a:lnTo>
                  <a:lnTo>
                    <a:pt x="231744" y="189843"/>
                  </a:lnTo>
                  <a:lnTo>
                    <a:pt x="203434" y="183969"/>
                  </a:lnTo>
                  <a:lnTo>
                    <a:pt x="186468" y="191651"/>
                  </a:lnTo>
                  <a:lnTo>
                    <a:pt x="184995" y="206185"/>
                  </a:lnTo>
                  <a:lnTo>
                    <a:pt x="184995" y="206185"/>
                  </a:lnTo>
                  <a:lnTo>
                    <a:pt x="177191" y="209765"/>
                  </a:lnTo>
                  <a:lnTo>
                    <a:pt x="172239" y="198821"/>
                  </a:lnTo>
                  <a:lnTo>
                    <a:pt x="171235" y="210760"/>
                  </a:lnTo>
                  <a:lnTo>
                    <a:pt x="161073" y="222627"/>
                  </a:lnTo>
                  <a:lnTo>
                    <a:pt x="152823" y="223598"/>
                  </a:lnTo>
                  <a:lnTo>
                    <a:pt x="138755" y="209455"/>
                  </a:lnTo>
                  <a:lnTo>
                    <a:pt x="125417" y="216604"/>
                  </a:lnTo>
                  <a:lnTo>
                    <a:pt x="105326" y="211732"/>
                  </a:lnTo>
                  <a:lnTo>
                    <a:pt x="82811" y="219800"/>
                  </a:lnTo>
                  <a:lnTo>
                    <a:pt x="81750" y="232771"/>
                  </a:lnTo>
                  <a:lnTo>
                    <a:pt x="76189" y="238420"/>
                  </a:lnTo>
                  <a:lnTo>
                    <a:pt x="76189" y="238420"/>
                  </a:lnTo>
                  <a:lnTo>
                    <a:pt x="66178" y="232591"/>
                  </a:lnTo>
                  <a:lnTo>
                    <a:pt x="66251" y="226361"/>
                  </a:lnTo>
                  <a:lnTo>
                    <a:pt x="55320" y="221555"/>
                  </a:lnTo>
                  <a:lnTo>
                    <a:pt x="56865" y="207550"/>
                  </a:lnTo>
                  <a:lnTo>
                    <a:pt x="51865" y="204891"/>
                  </a:lnTo>
                  <a:lnTo>
                    <a:pt x="57088" y="189371"/>
                  </a:lnTo>
                  <a:lnTo>
                    <a:pt x="49878" y="180968"/>
                  </a:lnTo>
                  <a:lnTo>
                    <a:pt x="62230" y="180081"/>
                  </a:lnTo>
                  <a:lnTo>
                    <a:pt x="64170" y="170751"/>
                  </a:lnTo>
                  <a:lnTo>
                    <a:pt x="58853" y="157174"/>
                  </a:lnTo>
                  <a:lnTo>
                    <a:pt x="68453" y="156250"/>
                  </a:lnTo>
                  <a:lnTo>
                    <a:pt x="62719" y="139548"/>
                  </a:lnTo>
                  <a:lnTo>
                    <a:pt x="64375" y="115652"/>
                  </a:lnTo>
                  <a:lnTo>
                    <a:pt x="61841" y="98981"/>
                  </a:lnTo>
                  <a:lnTo>
                    <a:pt x="41547" y="83123"/>
                  </a:lnTo>
                  <a:lnTo>
                    <a:pt x="18297" y="85411"/>
                  </a:lnTo>
                  <a:lnTo>
                    <a:pt x="14368" y="73392"/>
                  </a:lnTo>
                  <a:lnTo>
                    <a:pt x="5761" y="70667"/>
                  </a:lnTo>
                  <a:lnTo>
                    <a:pt x="0" y="60178"/>
                  </a:lnTo>
                  <a:lnTo>
                    <a:pt x="6084" y="48299"/>
                  </a:lnTo>
                  <a:close/>
                </a:path>
              </a:pathLst>
            </a:custGeom>
            <a:solidFill>
              <a:srgbClr val="887D9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3" name="S01:Siddipet">
              <a:extLst>
                <a:ext uri="{FF2B5EF4-FFF2-40B4-BE49-F238E27FC236}">
                  <a16:creationId xmlns:a16="http://schemas.microsoft.com/office/drawing/2014/main" id="{D105575D-5B75-4FC0-98AE-95B606998057}"/>
                </a:ext>
              </a:extLst>
            </p:cNvPr>
            <p:cNvSpPr/>
            <p:nvPr/>
          </p:nvSpPr>
          <p:spPr>
            <a:xfrm>
              <a:off x="3883224" y="4126999"/>
              <a:ext cx="159570" cy="128008"/>
            </a:xfrm>
            <a:custGeom>
              <a:avLst/>
              <a:gdLst/>
              <a:ahLst/>
              <a:cxnLst/>
              <a:rect l="0" t="0" r="0" b="0"/>
              <a:pathLst>
                <a:path w="159570" h="128008">
                  <a:moveTo>
                    <a:pt x="77267" y="2854"/>
                  </a:moveTo>
                  <a:lnTo>
                    <a:pt x="91703" y="897"/>
                  </a:lnTo>
                  <a:lnTo>
                    <a:pt x="104731" y="5699"/>
                  </a:lnTo>
                  <a:lnTo>
                    <a:pt x="109283" y="0"/>
                  </a:lnTo>
                  <a:lnTo>
                    <a:pt x="133153" y="1220"/>
                  </a:lnTo>
                  <a:lnTo>
                    <a:pt x="144363" y="9637"/>
                  </a:lnTo>
                  <a:lnTo>
                    <a:pt x="144363" y="9637"/>
                  </a:lnTo>
                  <a:lnTo>
                    <a:pt x="145601" y="27369"/>
                  </a:lnTo>
                  <a:lnTo>
                    <a:pt x="159569" y="30060"/>
                  </a:lnTo>
                  <a:lnTo>
                    <a:pt x="159508" y="40485"/>
                  </a:lnTo>
                  <a:lnTo>
                    <a:pt x="159508" y="40485"/>
                  </a:lnTo>
                  <a:lnTo>
                    <a:pt x="153670" y="35759"/>
                  </a:lnTo>
                  <a:lnTo>
                    <a:pt x="144161" y="40912"/>
                  </a:lnTo>
                  <a:lnTo>
                    <a:pt x="136056" y="38252"/>
                  </a:lnTo>
                  <a:lnTo>
                    <a:pt x="117817" y="63137"/>
                  </a:lnTo>
                  <a:lnTo>
                    <a:pt x="124114" y="66831"/>
                  </a:lnTo>
                  <a:lnTo>
                    <a:pt x="125835" y="78827"/>
                  </a:lnTo>
                  <a:lnTo>
                    <a:pt x="125835" y="78827"/>
                  </a:lnTo>
                  <a:lnTo>
                    <a:pt x="110336" y="95382"/>
                  </a:lnTo>
                  <a:lnTo>
                    <a:pt x="105813" y="95346"/>
                  </a:lnTo>
                  <a:lnTo>
                    <a:pt x="105813" y="95346"/>
                  </a:lnTo>
                  <a:lnTo>
                    <a:pt x="75483" y="97688"/>
                  </a:lnTo>
                  <a:lnTo>
                    <a:pt x="58787" y="93359"/>
                  </a:lnTo>
                  <a:lnTo>
                    <a:pt x="49246" y="97430"/>
                  </a:lnTo>
                  <a:lnTo>
                    <a:pt x="47268" y="113557"/>
                  </a:lnTo>
                  <a:lnTo>
                    <a:pt x="42183" y="123399"/>
                  </a:lnTo>
                  <a:lnTo>
                    <a:pt x="34886" y="128007"/>
                  </a:lnTo>
                  <a:lnTo>
                    <a:pt x="34886" y="128007"/>
                  </a:lnTo>
                  <a:lnTo>
                    <a:pt x="16988" y="109054"/>
                  </a:lnTo>
                  <a:lnTo>
                    <a:pt x="17129" y="97074"/>
                  </a:lnTo>
                  <a:lnTo>
                    <a:pt x="11336" y="89712"/>
                  </a:lnTo>
                  <a:lnTo>
                    <a:pt x="0" y="55704"/>
                  </a:lnTo>
                  <a:lnTo>
                    <a:pt x="24475" y="48179"/>
                  </a:lnTo>
                  <a:lnTo>
                    <a:pt x="24571" y="39841"/>
                  </a:lnTo>
                  <a:lnTo>
                    <a:pt x="33532" y="45675"/>
                  </a:lnTo>
                  <a:lnTo>
                    <a:pt x="40032" y="29067"/>
                  </a:lnTo>
                  <a:lnTo>
                    <a:pt x="49456" y="33859"/>
                  </a:lnTo>
                  <a:lnTo>
                    <a:pt x="53151" y="25557"/>
                  </a:lnTo>
                  <a:lnTo>
                    <a:pt x="62658" y="22003"/>
                  </a:lnTo>
                  <a:lnTo>
                    <a:pt x="68610" y="12678"/>
                  </a:lnTo>
                  <a:lnTo>
                    <a:pt x="75823" y="12746"/>
                  </a:lnTo>
                  <a:close/>
                </a:path>
              </a:pathLst>
            </a:custGeom>
            <a:solidFill>
              <a:srgbClr val="93899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4" name="S01:Nizamabad">
              <a:extLst>
                <a:ext uri="{FF2B5EF4-FFF2-40B4-BE49-F238E27FC236}">
                  <a16:creationId xmlns:a16="http://schemas.microsoft.com/office/drawing/2014/main" id="{D6C160CE-9E0C-4189-9C6C-670E83D5C6DC}"/>
                </a:ext>
              </a:extLst>
            </p:cNvPr>
            <p:cNvSpPr/>
            <p:nvPr/>
          </p:nvSpPr>
          <p:spPr>
            <a:xfrm>
              <a:off x="3802891" y="3995802"/>
              <a:ext cx="173932" cy="143814"/>
            </a:xfrm>
            <a:custGeom>
              <a:avLst/>
              <a:gdLst/>
              <a:ahLst/>
              <a:cxnLst/>
              <a:rect l="0" t="0" r="0" b="0"/>
              <a:pathLst>
                <a:path w="173932" h="143814">
                  <a:moveTo>
                    <a:pt x="65299" y="25562"/>
                  </a:moveTo>
                  <a:lnTo>
                    <a:pt x="77455" y="22066"/>
                  </a:lnTo>
                  <a:lnTo>
                    <a:pt x="78860" y="17388"/>
                  </a:lnTo>
                  <a:lnTo>
                    <a:pt x="108655" y="0"/>
                  </a:lnTo>
                  <a:lnTo>
                    <a:pt x="113449" y="12058"/>
                  </a:lnTo>
                  <a:lnTo>
                    <a:pt x="127882" y="3864"/>
                  </a:lnTo>
                  <a:lnTo>
                    <a:pt x="139913" y="10773"/>
                  </a:lnTo>
                  <a:lnTo>
                    <a:pt x="153804" y="11431"/>
                  </a:lnTo>
                  <a:lnTo>
                    <a:pt x="153804" y="11431"/>
                  </a:lnTo>
                  <a:lnTo>
                    <a:pt x="157494" y="48514"/>
                  </a:lnTo>
                  <a:lnTo>
                    <a:pt x="167802" y="50694"/>
                  </a:lnTo>
                  <a:lnTo>
                    <a:pt x="173931" y="69007"/>
                  </a:lnTo>
                  <a:lnTo>
                    <a:pt x="157638" y="81381"/>
                  </a:lnTo>
                  <a:lnTo>
                    <a:pt x="152104" y="95933"/>
                  </a:lnTo>
                  <a:lnTo>
                    <a:pt x="155209" y="100656"/>
                  </a:lnTo>
                  <a:lnTo>
                    <a:pt x="155209" y="100656"/>
                  </a:lnTo>
                  <a:lnTo>
                    <a:pt x="147095" y="102143"/>
                  </a:lnTo>
                  <a:lnTo>
                    <a:pt x="135909" y="95773"/>
                  </a:lnTo>
                  <a:lnTo>
                    <a:pt x="131812" y="100425"/>
                  </a:lnTo>
                  <a:lnTo>
                    <a:pt x="112488" y="98131"/>
                  </a:lnTo>
                  <a:lnTo>
                    <a:pt x="102687" y="89674"/>
                  </a:lnTo>
                  <a:lnTo>
                    <a:pt x="97672" y="95353"/>
                  </a:lnTo>
                  <a:lnTo>
                    <a:pt x="84697" y="89459"/>
                  </a:lnTo>
                  <a:lnTo>
                    <a:pt x="77800" y="101369"/>
                  </a:lnTo>
                  <a:lnTo>
                    <a:pt x="80852" y="109230"/>
                  </a:lnTo>
                  <a:lnTo>
                    <a:pt x="74934" y="114370"/>
                  </a:lnTo>
                  <a:lnTo>
                    <a:pt x="64164" y="111623"/>
                  </a:lnTo>
                  <a:lnTo>
                    <a:pt x="60943" y="116795"/>
                  </a:lnTo>
                  <a:lnTo>
                    <a:pt x="70653" y="132044"/>
                  </a:lnTo>
                  <a:lnTo>
                    <a:pt x="63765" y="141861"/>
                  </a:lnTo>
                  <a:lnTo>
                    <a:pt x="53820" y="143813"/>
                  </a:lnTo>
                  <a:lnTo>
                    <a:pt x="49400" y="137496"/>
                  </a:lnTo>
                  <a:lnTo>
                    <a:pt x="30465" y="137748"/>
                  </a:lnTo>
                  <a:lnTo>
                    <a:pt x="19039" y="118286"/>
                  </a:lnTo>
                  <a:lnTo>
                    <a:pt x="9004" y="126476"/>
                  </a:lnTo>
                  <a:lnTo>
                    <a:pt x="9004" y="126476"/>
                  </a:lnTo>
                  <a:lnTo>
                    <a:pt x="4147" y="120143"/>
                  </a:lnTo>
                  <a:lnTo>
                    <a:pt x="4147" y="120143"/>
                  </a:lnTo>
                  <a:lnTo>
                    <a:pt x="0" y="97652"/>
                  </a:lnTo>
                  <a:lnTo>
                    <a:pt x="10011" y="90507"/>
                  </a:lnTo>
                  <a:lnTo>
                    <a:pt x="13809" y="77525"/>
                  </a:lnTo>
                  <a:lnTo>
                    <a:pt x="26829" y="78764"/>
                  </a:lnTo>
                  <a:lnTo>
                    <a:pt x="29878" y="54811"/>
                  </a:lnTo>
                  <a:lnTo>
                    <a:pt x="38478" y="50240"/>
                  </a:lnTo>
                  <a:lnTo>
                    <a:pt x="45895" y="33648"/>
                  </a:lnTo>
                  <a:lnTo>
                    <a:pt x="45895" y="33648"/>
                  </a:lnTo>
                  <a:lnTo>
                    <a:pt x="48617" y="31598"/>
                  </a:lnTo>
                  <a:lnTo>
                    <a:pt x="48617" y="31598"/>
                  </a:lnTo>
                  <a:lnTo>
                    <a:pt x="63891" y="30240"/>
                  </a:lnTo>
                  <a:close/>
                </a:path>
              </a:pathLst>
            </a:custGeom>
            <a:solidFill>
              <a:srgbClr val="84799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5" name="S01:Karimnagar">
              <a:extLst>
                <a:ext uri="{FF2B5EF4-FFF2-40B4-BE49-F238E27FC236}">
                  <a16:creationId xmlns:a16="http://schemas.microsoft.com/office/drawing/2014/main" id="{88AF0751-E90F-4F05-BF73-307AC116D748}"/>
                </a:ext>
              </a:extLst>
            </p:cNvPr>
            <p:cNvSpPr/>
            <p:nvPr/>
          </p:nvSpPr>
          <p:spPr>
            <a:xfrm>
              <a:off x="3954282" y="3987417"/>
              <a:ext cx="110562" cy="149220"/>
            </a:xfrm>
            <a:custGeom>
              <a:avLst/>
              <a:gdLst/>
              <a:ahLst/>
              <a:cxnLst/>
              <a:rect l="0" t="0" r="0" b="0"/>
              <a:pathLst>
                <a:path w="110562" h="149220">
                  <a:moveTo>
                    <a:pt x="2413" y="19816"/>
                  </a:moveTo>
                  <a:lnTo>
                    <a:pt x="9661" y="11533"/>
                  </a:lnTo>
                  <a:lnTo>
                    <a:pt x="14997" y="16279"/>
                  </a:lnTo>
                  <a:lnTo>
                    <a:pt x="24942" y="6449"/>
                  </a:lnTo>
                  <a:lnTo>
                    <a:pt x="37017" y="9158"/>
                  </a:lnTo>
                  <a:lnTo>
                    <a:pt x="46482" y="1925"/>
                  </a:lnTo>
                  <a:lnTo>
                    <a:pt x="58102" y="5664"/>
                  </a:lnTo>
                  <a:lnTo>
                    <a:pt x="69340" y="0"/>
                  </a:lnTo>
                  <a:lnTo>
                    <a:pt x="69340" y="0"/>
                  </a:lnTo>
                  <a:lnTo>
                    <a:pt x="86313" y="7936"/>
                  </a:lnTo>
                  <a:lnTo>
                    <a:pt x="90677" y="28315"/>
                  </a:lnTo>
                  <a:lnTo>
                    <a:pt x="104532" y="37262"/>
                  </a:lnTo>
                  <a:lnTo>
                    <a:pt x="101708" y="62291"/>
                  </a:lnTo>
                  <a:lnTo>
                    <a:pt x="90000" y="67965"/>
                  </a:lnTo>
                  <a:lnTo>
                    <a:pt x="104349" y="72739"/>
                  </a:lnTo>
                  <a:lnTo>
                    <a:pt x="110561" y="88419"/>
                  </a:lnTo>
                  <a:lnTo>
                    <a:pt x="109164" y="98322"/>
                  </a:lnTo>
                  <a:lnTo>
                    <a:pt x="96913" y="118075"/>
                  </a:lnTo>
                  <a:lnTo>
                    <a:pt x="88829" y="114901"/>
                  </a:lnTo>
                  <a:lnTo>
                    <a:pt x="78448" y="119532"/>
                  </a:lnTo>
                  <a:lnTo>
                    <a:pt x="80156" y="134664"/>
                  </a:lnTo>
                  <a:lnTo>
                    <a:pt x="76549" y="135163"/>
                  </a:lnTo>
                  <a:lnTo>
                    <a:pt x="73305" y="149219"/>
                  </a:lnTo>
                  <a:lnTo>
                    <a:pt x="73305" y="149219"/>
                  </a:lnTo>
                  <a:lnTo>
                    <a:pt x="62095" y="140802"/>
                  </a:lnTo>
                  <a:lnTo>
                    <a:pt x="38225" y="139582"/>
                  </a:lnTo>
                  <a:lnTo>
                    <a:pt x="33673" y="145281"/>
                  </a:lnTo>
                  <a:lnTo>
                    <a:pt x="20645" y="140479"/>
                  </a:lnTo>
                  <a:lnTo>
                    <a:pt x="6209" y="142436"/>
                  </a:lnTo>
                  <a:lnTo>
                    <a:pt x="6209" y="142436"/>
                  </a:lnTo>
                  <a:lnTo>
                    <a:pt x="0" y="131949"/>
                  </a:lnTo>
                  <a:lnTo>
                    <a:pt x="3818" y="109041"/>
                  </a:lnTo>
                  <a:lnTo>
                    <a:pt x="3818" y="109041"/>
                  </a:lnTo>
                  <a:lnTo>
                    <a:pt x="713" y="104318"/>
                  </a:lnTo>
                  <a:lnTo>
                    <a:pt x="6247" y="89766"/>
                  </a:lnTo>
                  <a:lnTo>
                    <a:pt x="22540" y="77392"/>
                  </a:lnTo>
                  <a:lnTo>
                    <a:pt x="16411" y="59079"/>
                  </a:lnTo>
                  <a:lnTo>
                    <a:pt x="6103" y="56899"/>
                  </a:lnTo>
                  <a:close/>
                </a:path>
              </a:pathLst>
            </a:custGeom>
            <a:solidFill>
              <a:srgbClr val="92889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6" name="S01:Adilabad">
              <a:extLst>
                <a:ext uri="{FF2B5EF4-FFF2-40B4-BE49-F238E27FC236}">
                  <a16:creationId xmlns:a16="http://schemas.microsoft.com/office/drawing/2014/main" id="{40B30FD9-62ED-469E-B8CC-366EF5A9058B}"/>
                </a:ext>
              </a:extLst>
            </p:cNvPr>
            <p:cNvSpPr/>
            <p:nvPr/>
          </p:nvSpPr>
          <p:spPr>
            <a:xfrm>
              <a:off x="3839099" y="3842945"/>
              <a:ext cx="337712" cy="178420"/>
            </a:xfrm>
            <a:custGeom>
              <a:avLst/>
              <a:gdLst/>
              <a:ahLst/>
              <a:cxnLst/>
              <a:rect l="0" t="0" r="0" b="0"/>
              <a:pathLst>
                <a:path w="337712" h="178420">
                  <a:moveTo>
                    <a:pt x="163913" y="26841"/>
                  </a:moveTo>
                  <a:lnTo>
                    <a:pt x="172286" y="39961"/>
                  </a:lnTo>
                  <a:lnTo>
                    <a:pt x="184769" y="40570"/>
                  </a:lnTo>
                  <a:lnTo>
                    <a:pt x="186916" y="53119"/>
                  </a:lnTo>
                  <a:lnTo>
                    <a:pt x="186916" y="53119"/>
                  </a:lnTo>
                  <a:lnTo>
                    <a:pt x="186892" y="56775"/>
                  </a:lnTo>
                  <a:lnTo>
                    <a:pt x="186892" y="56775"/>
                  </a:lnTo>
                  <a:lnTo>
                    <a:pt x="214620" y="45451"/>
                  </a:lnTo>
                  <a:lnTo>
                    <a:pt x="223097" y="44973"/>
                  </a:lnTo>
                  <a:lnTo>
                    <a:pt x="235993" y="53391"/>
                  </a:lnTo>
                  <a:lnTo>
                    <a:pt x="235993" y="53391"/>
                  </a:lnTo>
                  <a:lnTo>
                    <a:pt x="239556" y="54973"/>
                  </a:lnTo>
                  <a:lnTo>
                    <a:pt x="239556" y="54973"/>
                  </a:lnTo>
                  <a:lnTo>
                    <a:pt x="259597" y="66019"/>
                  </a:lnTo>
                  <a:lnTo>
                    <a:pt x="267649" y="60824"/>
                  </a:lnTo>
                  <a:lnTo>
                    <a:pt x="277004" y="67118"/>
                  </a:lnTo>
                  <a:lnTo>
                    <a:pt x="289082" y="56181"/>
                  </a:lnTo>
                  <a:lnTo>
                    <a:pt x="309613" y="52563"/>
                  </a:lnTo>
                  <a:lnTo>
                    <a:pt x="309613" y="52563"/>
                  </a:lnTo>
                  <a:lnTo>
                    <a:pt x="311841" y="55178"/>
                  </a:lnTo>
                  <a:lnTo>
                    <a:pt x="311841" y="55178"/>
                  </a:lnTo>
                  <a:lnTo>
                    <a:pt x="318523" y="65630"/>
                  </a:lnTo>
                  <a:lnTo>
                    <a:pt x="334143" y="75562"/>
                  </a:lnTo>
                  <a:lnTo>
                    <a:pt x="336821" y="82351"/>
                  </a:lnTo>
                  <a:lnTo>
                    <a:pt x="337711" y="102192"/>
                  </a:lnTo>
                  <a:lnTo>
                    <a:pt x="331891" y="119418"/>
                  </a:lnTo>
                  <a:lnTo>
                    <a:pt x="334573" y="128294"/>
                  </a:lnTo>
                  <a:lnTo>
                    <a:pt x="326962" y="132466"/>
                  </a:lnTo>
                  <a:lnTo>
                    <a:pt x="326962" y="132466"/>
                  </a:lnTo>
                  <a:lnTo>
                    <a:pt x="319363" y="119931"/>
                  </a:lnTo>
                  <a:lnTo>
                    <a:pt x="308180" y="118352"/>
                  </a:lnTo>
                  <a:lnTo>
                    <a:pt x="311745" y="129319"/>
                  </a:lnTo>
                  <a:lnTo>
                    <a:pt x="302800" y="124608"/>
                  </a:lnTo>
                  <a:lnTo>
                    <a:pt x="302789" y="131394"/>
                  </a:lnTo>
                  <a:lnTo>
                    <a:pt x="287994" y="141282"/>
                  </a:lnTo>
                  <a:lnTo>
                    <a:pt x="279045" y="138650"/>
                  </a:lnTo>
                  <a:lnTo>
                    <a:pt x="278127" y="146999"/>
                  </a:lnTo>
                  <a:lnTo>
                    <a:pt x="263333" y="150607"/>
                  </a:lnTo>
                  <a:lnTo>
                    <a:pt x="244592" y="132269"/>
                  </a:lnTo>
                  <a:lnTo>
                    <a:pt x="231182" y="128034"/>
                  </a:lnTo>
                  <a:lnTo>
                    <a:pt x="228464" y="134807"/>
                  </a:lnTo>
                  <a:lnTo>
                    <a:pt x="217777" y="123791"/>
                  </a:lnTo>
                  <a:lnTo>
                    <a:pt x="214112" y="139432"/>
                  </a:lnTo>
                  <a:lnTo>
                    <a:pt x="199448" y="120556"/>
                  </a:lnTo>
                  <a:lnTo>
                    <a:pt x="181594" y="114177"/>
                  </a:lnTo>
                  <a:lnTo>
                    <a:pt x="174872" y="115696"/>
                  </a:lnTo>
                  <a:lnTo>
                    <a:pt x="184523" y="144472"/>
                  </a:lnTo>
                  <a:lnTo>
                    <a:pt x="184523" y="144472"/>
                  </a:lnTo>
                  <a:lnTo>
                    <a:pt x="173285" y="150136"/>
                  </a:lnTo>
                  <a:lnTo>
                    <a:pt x="161665" y="146397"/>
                  </a:lnTo>
                  <a:lnTo>
                    <a:pt x="152200" y="153630"/>
                  </a:lnTo>
                  <a:lnTo>
                    <a:pt x="140125" y="150921"/>
                  </a:lnTo>
                  <a:lnTo>
                    <a:pt x="130180" y="160751"/>
                  </a:lnTo>
                  <a:lnTo>
                    <a:pt x="124844" y="156005"/>
                  </a:lnTo>
                  <a:lnTo>
                    <a:pt x="117596" y="164288"/>
                  </a:lnTo>
                  <a:lnTo>
                    <a:pt x="117596" y="164288"/>
                  </a:lnTo>
                  <a:lnTo>
                    <a:pt x="103705" y="163630"/>
                  </a:lnTo>
                  <a:lnTo>
                    <a:pt x="91674" y="156721"/>
                  </a:lnTo>
                  <a:lnTo>
                    <a:pt x="77241" y="164915"/>
                  </a:lnTo>
                  <a:lnTo>
                    <a:pt x="72447" y="152857"/>
                  </a:lnTo>
                  <a:lnTo>
                    <a:pt x="42652" y="170245"/>
                  </a:lnTo>
                  <a:lnTo>
                    <a:pt x="41247" y="174923"/>
                  </a:lnTo>
                  <a:lnTo>
                    <a:pt x="29091" y="178419"/>
                  </a:lnTo>
                  <a:lnTo>
                    <a:pt x="29091" y="178419"/>
                  </a:lnTo>
                  <a:lnTo>
                    <a:pt x="14419" y="168828"/>
                  </a:lnTo>
                  <a:lnTo>
                    <a:pt x="14057" y="162560"/>
                  </a:lnTo>
                  <a:lnTo>
                    <a:pt x="4248" y="158768"/>
                  </a:lnTo>
                  <a:lnTo>
                    <a:pt x="0" y="142527"/>
                  </a:lnTo>
                  <a:lnTo>
                    <a:pt x="4912" y="143641"/>
                  </a:lnTo>
                  <a:lnTo>
                    <a:pt x="15097" y="119770"/>
                  </a:lnTo>
                  <a:lnTo>
                    <a:pt x="21970" y="107856"/>
                  </a:lnTo>
                  <a:lnTo>
                    <a:pt x="17101" y="104135"/>
                  </a:lnTo>
                  <a:lnTo>
                    <a:pt x="25226" y="98502"/>
                  </a:lnTo>
                  <a:lnTo>
                    <a:pt x="41660" y="107070"/>
                  </a:lnTo>
                  <a:lnTo>
                    <a:pt x="43824" y="112841"/>
                  </a:lnTo>
                  <a:lnTo>
                    <a:pt x="63517" y="112037"/>
                  </a:lnTo>
                  <a:lnTo>
                    <a:pt x="65489" y="96396"/>
                  </a:lnTo>
                  <a:lnTo>
                    <a:pt x="63867" y="82279"/>
                  </a:lnTo>
                  <a:lnTo>
                    <a:pt x="76405" y="79812"/>
                  </a:lnTo>
                  <a:lnTo>
                    <a:pt x="84519" y="73113"/>
                  </a:lnTo>
                  <a:lnTo>
                    <a:pt x="80204" y="59488"/>
                  </a:lnTo>
                  <a:lnTo>
                    <a:pt x="83825" y="54827"/>
                  </a:lnTo>
                  <a:lnTo>
                    <a:pt x="80876" y="39126"/>
                  </a:lnTo>
                  <a:lnTo>
                    <a:pt x="92189" y="23578"/>
                  </a:lnTo>
                  <a:lnTo>
                    <a:pt x="92284" y="14698"/>
                  </a:lnTo>
                  <a:lnTo>
                    <a:pt x="84334" y="8343"/>
                  </a:lnTo>
                  <a:lnTo>
                    <a:pt x="85761" y="0"/>
                  </a:lnTo>
                  <a:lnTo>
                    <a:pt x="85761" y="0"/>
                  </a:lnTo>
                  <a:lnTo>
                    <a:pt x="110096" y="15402"/>
                  </a:lnTo>
                  <a:lnTo>
                    <a:pt x="129705" y="14542"/>
                  </a:lnTo>
                  <a:lnTo>
                    <a:pt x="143443" y="23020"/>
                  </a:lnTo>
                  <a:close/>
                </a:path>
              </a:pathLst>
            </a:custGeom>
            <a:solidFill>
              <a:srgbClr val="786C8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7" name="S01:Nellore">
              <a:extLst>
                <a:ext uri="{FF2B5EF4-FFF2-40B4-BE49-F238E27FC236}">
                  <a16:creationId xmlns:a16="http://schemas.microsoft.com/office/drawing/2014/main" id="{19EF8562-7825-4B51-93B0-5065ABDA5B03}"/>
                </a:ext>
              </a:extLst>
            </p:cNvPr>
            <p:cNvSpPr/>
            <p:nvPr/>
          </p:nvSpPr>
          <p:spPr>
            <a:xfrm>
              <a:off x="4067474" y="4718223"/>
              <a:ext cx="143404" cy="141253"/>
            </a:xfrm>
            <a:custGeom>
              <a:avLst/>
              <a:gdLst/>
              <a:ahLst/>
              <a:cxnLst/>
              <a:rect l="0" t="0" r="0" b="0"/>
              <a:pathLst>
                <a:path w="143404" h="141253">
                  <a:moveTo>
                    <a:pt x="119836" y="141252"/>
                  </a:moveTo>
                  <a:lnTo>
                    <a:pt x="118441" y="130397"/>
                  </a:lnTo>
                  <a:lnTo>
                    <a:pt x="109160" y="122643"/>
                  </a:lnTo>
                  <a:lnTo>
                    <a:pt x="98945" y="132978"/>
                  </a:lnTo>
                  <a:lnTo>
                    <a:pt x="85013" y="138135"/>
                  </a:lnTo>
                  <a:lnTo>
                    <a:pt x="81319" y="122621"/>
                  </a:lnTo>
                  <a:lnTo>
                    <a:pt x="86433" y="114355"/>
                  </a:lnTo>
                  <a:lnTo>
                    <a:pt x="94321" y="111260"/>
                  </a:lnTo>
                  <a:lnTo>
                    <a:pt x="92012" y="99364"/>
                  </a:lnTo>
                  <a:lnTo>
                    <a:pt x="82281" y="96250"/>
                  </a:lnTo>
                  <a:lnTo>
                    <a:pt x="72978" y="116404"/>
                  </a:lnTo>
                  <a:lnTo>
                    <a:pt x="62751" y="126726"/>
                  </a:lnTo>
                  <a:lnTo>
                    <a:pt x="53028" y="117397"/>
                  </a:lnTo>
                  <a:lnTo>
                    <a:pt x="21064" y="105404"/>
                  </a:lnTo>
                  <a:lnTo>
                    <a:pt x="21064" y="105404"/>
                  </a:lnTo>
                  <a:lnTo>
                    <a:pt x="17899" y="84702"/>
                  </a:lnTo>
                  <a:lnTo>
                    <a:pt x="12818" y="81061"/>
                  </a:lnTo>
                  <a:lnTo>
                    <a:pt x="455" y="49959"/>
                  </a:lnTo>
                  <a:lnTo>
                    <a:pt x="455" y="49959"/>
                  </a:lnTo>
                  <a:lnTo>
                    <a:pt x="0" y="48404"/>
                  </a:lnTo>
                  <a:lnTo>
                    <a:pt x="0" y="48404"/>
                  </a:lnTo>
                  <a:lnTo>
                    <a:pt x="6959" y="43777"/>
                  </a:lnTo>
                  <a:lnTo>
                    <a:pt x="10707" y="32405"/>
                  </a:lnTo>
                  <a:lnTo>
                    <a:pt x="18086" y="37094"/>
                  </a:lnTo>
                  <a:lnTo>
                    <a:pt x="18120" y="28293"/>
                  </a:lnTo>
                  <a:lnTo>
                    <a:pt x="31066" y="27305"/>
                  </a:lnTo>
                  <a:lnTo>
                    <a:pt x="34747" y="32495"/>
                  </a:lnTo>
                  <a:lnTo>
                    <a:pt x="39858" y="23709"/>
                  </a:lnTo>
                  <a:lnTo>
                    <a:pt x="36176" y="19038"/>
                  </a:lnTo>
                  <a:lnTo>
                    <a:pt x="43585" y="13364"/>
                  </a:lnTo>
                  <a:lnTo>
                    <a:pt x="80549" y="7228"/>
                  </a:lnTo>
                  <a:lnTo>
                    <a:pt x="87010" y="11897"/>
                  </a:lnTo>
                  <a:lnTo>
                    <a:pt x="91613" y="28989"/>
                  </a:lnTo>
                  <a:lnTo>
                    <a:pt x="105942" y="30033"/>
                  </a:lnTo>
                  <a:lnTo>
                    <a:pt x="110566" y="22786"/>
                  </a:lnTo>
                  <a:lnTo>
                    <a:pt x="107796" y="8804"/>
                  </a:lnTo>
                  <a:lnTo>
                    <a:pt x="119804" y="5697"/>
                  </a:lnTo>
                  <a:lnTo>
                    <a:pt x="119802" y="0"/>
                  </a:lnTo>
                  <a:lnTo>
                    <a:pt x="128575" y="1032"/>
                  </a:lnTo>
                  <a:lnTo>
                    <a:pt x="128575" y="1032"/>
                  </a:lnTo>
                  <a:lnTo>
                    <a:pt x="137832" y="24328"/>
                  </a:lnTo>
                  <a:lnTo>
                    <a:pt x="143403" y="45547"/>
                  </a:lnTo>
                  <a:lnTo>
                    <a:pt x="140209" y="86428"/>
                  </a:lnTo>
                  <a:lnTo>
                    <a:pt x="131887" y="110744"/>
                  </a:lnTo>
                  <a:lnTo>
                    <a:pt x="136542" y="129354"/>
                  </a:lnTo>
                  <a:lnTo>
                    <a:pt x="130050" y="137629"/>
                  </a:lnTo>
                  <a:close/>
                </a:path>
              </a:pathLst>
            </a:custGeom>
            <a:solidFill>
              <a:srgbClr val="796E8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8" name="S01:Cuddapah">
              <a:extLst>
                <a:ext uri="{FF2B5EF4-FFF2-40B4-BE49-F238E27FC236}">
                  <a16:creationId xmlns:a16="http://schemas.microsoft.com/office/drawing/2014/main" id="{51489834-A17A-4BCA-96FE-CBF8D7DBDE66}"/>
                </a:ext>
              </a:extLst>
            </p:cNvPr>
            <p:cNvSpPr/>
            <p:nvPr/>
          </p:nvSpPr>
          <p:spPr>
            <a:xfrm>
              <a:off x="3860242" y="4644079"/>
              <a:ext cx="193707" cy="170894"/>
            </a:xfrm>
            <a:custGeom>
              <a:avLst/>
              <a:gdLst/>
              <a:ahLst/>
              <a:cxnLst/>
              <a:rect l="0" t="0" r="0" b="0"/>
              <a:pathLst>
                <a:path w="193707" h="170894">
                  <a:moveTo>
                    <a:pt x="26784" y="47505"/>
                  </a:moveTo>
                  <a:lnTo>
                    <a:pt x="38774" y="47647"/>
                  </a:lnTo>
                  <a:lnTo>
                    <a:pt x="43031" y="38368"/>
                  </a:lnTo>
                  <a:lnTo>
                    <a:pt x="53765" y="26568"/>
                  </a:lnTo>
                  <a:lnTo>
                    <a:pt x="67080" y="31375"/>
                  </a:lnTo>
                  <a:lnTo>
                    <a:pt x="63283" y="41700"/>
                  </a:lnTo>
                  <a:lnTo>
                    <a:pt x="69250" y="44353"/>
                  </a:lnTo>
                  <a:lnTo>
                    <a:pt x="72584" y="34023"/>
                  </a:lnTo>
                  <a:lnTo>
                    <a:pt x="86001" y="28973"/>
                  </a:lnTo>
                  <a:lnTo>
                    <a:pt x="87259" y="41941"/>
                  </a:lnTo>
                  <a:lnTo>
                    <a:pt x="82542" y="52777"/>
                  </a:lnTo>
                  <a:lnTo>
                    <a:pt x="91370" y="46125"/>
                  </a:lnTo>
                  <a:lnTo>
                    <a:pt x="94555" y="50819"/>
                  </a:lnTo>
                  <a:lnTo>
                    <a:pt x="102889" y="47268"/>
                  </a:lnTo>
                  <a:lnTo>
                    <a:pt x="107921" y="51975"/>
                  </a:lnTo>
                  <a:lnTo>
                    <a:pt x="119522" y="43784"/>
                  </a:lnTo>
                  <a:lnTo>
                    <a:pt x="125633" y="29323"/>
                  </a:lnTo>
                  <a:lnTo>
                    <a:pt x="123953" y="9095"/>
                  </a:lnTo>
                  <a:lnTo>
                    <a:pt x="152062" y="6196"/>
                  </a:lnTo>
                  <a:lnTo>
                    <a:pt x="155788" y="0"/>
                  </a:lnTo>
                  <a:lnTo>
                    <a:pt x="162628" y="9895"/>
                  </a:lnTo>
                  <a:lnTo>
                    <a:pt x="177824" y="9990"/>
                  </a:lnTo>
                  <a:lnTo>
                    <a:pt x="177763" y="20356"/>
                  </a:lnTo>
                  <a:lnTo>
                    <a:pt x="177763" y="20356"/>
                  </a:lnTo>
                  <a:lnTo>
                    <a:pt x="177750" y="22430"/>
                  </a:lnTo>
                  <a:lnTo>
                    <a:pt x="177750" y="22430"/>
                  </a:lnTo>
                  <a:lnTo>
                    <a:pt x="175849" y="32265"/>
                  </a:lnTo>
                  <a:lnTo>
                    <a:pt x="177128" y="49891"/>
                  </a:lnTo>
                  <a:lnTo>
                    <a:pt x="193429" y="107986"/>
                  </a:lnTo>
                  <a:lnTo>
                    <a:pt x="193429" y="107986"/>
                  </a:lnTo>
                  <a:lnTo>
                    <a:pt x="189711" y="111590"/>
                  </a:lnTo>
                  <a:lnTo>
                    <a:pt x="193706" y="143699"/>
                  </a:lnTo>
                  <a:lnTo>
                    <a:pt x="185855" y="140035"/>
                  </a:lnTo>
                  <a:lnTo>
                    <a:pt x="174665" y="153424"/>
                  </a:lnTo>
                  <a:lnTo>
                    <a:pt x="174609" y="162735"/>
                  </a:lnTo>
                  <a:lnTo>
                    <a:pt x="193611" y="161806"/>
                  </a:lnTo>
                  <a:lnTo>
                    <a:pt x="193582" y="167496"/>
                  </a:lnTo>
                  <a:lnTo>
                    <a:pt x="173651" y="167902"/>
                  </a:lnTo>
                  <a:lnTo>
                    <a:pt x="156018" y="170893"/>
                  </a:lnTo>
                  <a:lnTo>
                    <a:pt x="146392" y="155825"/>
                  </a:lnTo>
                  <a:lnTo>
                    <a:pt x="127035" y="143262"/>
                  </a:lnTo>
                  <a:lnTo>
                    <a:pt x="122459" y="136498"/>
                  </a:lnTo>
                  <a:lnTo>
                    <a:pt x="114088" y="141086"/>
                  </a:lnTo>
                  <a:lnTo>
                    <a:pt x="110719" y="156062"/>
                  </a:lnTo>
                  <a:lnTo>
                    <a:pt x="100050" y="157520"/>
                  </a:lnTo>
                  <a:lnTo>
                    <a:pt x="87587" y="152748"/>
                  </a:lnTo>
                  <a:lnTo>
                    <a:pt x="83303" y="164606"/>
                  </a:lnTo>
                  <a:lnTo>
                    <a:pt x="71218" y="168106"/>
                  </a:lnTo>
                  <a:lnTo>
                    <a:pt x="71218" y="168106"/>
                  </a:lnTo>
                  <a:lnTo>
                    <a:pt x="68021" y="163418"/>
                  </a:lnTo>
                  <a:lnTo>
                    <a:pt x="53669" y="162232"/>
                  </a:lnTo>
                  <a:lnTo>
                    <a:pt x="20562" y="141153"/>
                  </a:lnTo>
                  <a:lnTo>
                    <a:pt x="0" y="120190"/>
                  </a:lnTo>
                  <a:lnTo>
                    <a:pt x="5095" y="119739"/>
                  </a:lnTo>
                  <a:lnTo>
                    <a:pt x="27158" y="93092"/>
                  </a:lnTo>
                  <a:lnTo>
                    <a:pt x="17962" y="89355"/>
                  </a:lnTo>
                  <a:lnTo>
                    <a:pt x="14403" y="78435"/>
                  </a:lnTo>
                  <a:lnTo>
                    <a:pt x="14403" y="78435"/>
                  </a:lnTo>
                  <a:lnTo>
                    <a:pt x="14436" y="75846"/>
                  </a:lnTo>
                  <a:lnTo>
                    <a:pt x="14436" y="75846"/>
                  </a:lnTo>
                  <a:lnTo>
                    <a:pt x="22354" y="70246"/>
                  </a:lnTo>
                  <a:lnTo>
                    <a:pt x="20168" y="60377"/>
                  </a:lnTo>
                  <a:close/>
                </a:path>
              </a:pathLst>
            </a:custGeom>
            <a:solidFill>
              <a:srgbClr val="7C718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9" name="S01:Rajampet">
              <a:extLst>
                <a:ext uri="{FF2B5EF4-FFF2-40B4-BE49-F238E27FC236}">
                  <a16:creationId xmlns:a16="http://schemas.microsoft.com/office/drawing/2014/main" id="{7EDAEEBB-EA0A-4787-A9C9-84D1CF8BBD87}"/>
                </a:ext>
              </a:extLst>
            </p:cNvPr>
            <p:cNvSpPr/>
            <p:nvPr/>
          </p:nvSpPr>
          <p:spPr>
            <a:xfrm>
              <a:off x="3877848" y="4752065"/>
              <a:ext cx="215617" cy="205410"/>
            </a:xfrm>
            <a:custGeom>
              <a:avLst/>
              <a:gdLst/>
              <a:ahLst/>
              <a:cxnLst/>
              <a:rect l="0" t="0" r="0" b="0"/>
              <a:pathLst>
                <a:path w="215617" h="205410">
                  <a:moveTo>
                    <a:pt x="4917" y="138671"/>
                  </a:moveTo>
                  <a:lnTo>
                    <a:pt x="20713" y="139890"/>
                  </a:lnTo>
                  <a:lnTo>
                    <a:pt x="28854" y="118797"/>
                  </a:lnTo>
                  <a:lnTo>
                    <a:pt x="34423" y="119376"/>
                  </a:lnTo>
                  <a:lnTo>
                    <a:pt x="60133" y="103621"/>
                  </a:lnTo>
                  <a:lnTo>
                    <a:pt x="56472" y="98415"/>
                  </a:lnTo>
                  <a:lnTo>
                    <a:pt x="60339" y="82943"/>
                  </a:lnTo>
                  <a:lnTo>
                    <a:pt x="55288" y="77722"/>
                  </a:lnTo>
                  <a:lnTo>
                    <a:pt x="53612" y="60120"/>
                  </a:lnTo>
                  <a:lnTo>
                    <a:pt x="53612" y="60120"/>
                  </a:lnTo>
                  <a:lnTo>
                    <a:pt x="65697" y="56620"/>
                  </a:lnTo>
                  <a:lnTo>
                    <a:pt x="69981" y="44762"/>
                  </a:lnTo>
                  <a:lnTo>
                    <a:pt x="82444" y="49534"/>
                  </a:lnTo>
                  <a:lnTo>
                    <a:pt x="93113" y="48076"/>
                  </a:lnTo>
                  <a:lnTo>
                    <a:pt x="96482" y="33100"/>
                  </a:lnTo>
                  <a:lnTo>
                    <a:pt x="104853" y="28512"/>
                  </a:lnTo>
                  <a:lnTo>
                    <a:pt x="109429" y="35276"/>
                  </a:lnTo>
                  <a:lnTo>
                    <a:pt x="128786" y="47839"/>
                  </a:lnTo>
                  <a:lnTo>
                    <a:pt x="138412" y="62907"/>
                  </a:lnTo>
                  <a:lnTo>
                    <a:pt x="156045" y="59916"/>
                  </a:lnTo>
                  <a:lnTo>
                    <a:pt x="175976" y="59510"/>
                  </a:lnTo>
                  <a:lnTo>
                    <a:pt x="176005" y="53820"/>
                  </a:lnTo>
                  <a:lnTo>
                    <a:pt x="157003" y="54749"/>
                  </a:lnTo>
                  <a:lnTo>
                    <a:pt x="157059" y="45438"/>
                  </a:lnTo>
                  <a:lnTo>
                    <a:pt x="168249" y="32049"/>
                  </a:lnTo>
                  <a:lnTo>
                    <a:pt x="176100" y="35713"/>
                  </a:lnTo>
                  <a:lnTo>
                    <a:pt x="172105" y="3604"/>
                  </a:lnTo>
                  <a:lnTo>
                    <a:pt x="175823" y="0"/>
                  </a:lnTo>
                  <a:lnTo>
                    <a:pt x="175823" y="0"/>
                  </a:lnTo>
                  <a:lnTo>
                    <a:pt x="183665" y="3664"/>
                  </a:lnTo>
                  <a:lnTo>
                    <a:pt x="188705" y="13523"/>
                  </a:lnTo>
                  <a:lnTo>
                    <a:pt x="188705" y="13523"/>
                  </a:lnTo>
                  <a:lnTo>
                    <a:pt x="190081" y="16117"/>
                  </a:lnTo>
                  <a:lnTo>
                    <a:pt x="190081" y="16117"/>
                  </a:lnTo>
                  <a:lnTo>
                    <a:pt x="202444" y="47219"/>
                  </a:lnTo>
                  <a:lnTo>
                    <a:pt x="207525" y="50860"/>
                  </a:lnTo>
                  <a:lnTo>
                    <a:pt x="210690" y="71562"/>
                  </a:lnTo>
                  <a:lnTo>
                    <a:pt x="210690" y="71562"/>
                  </a:lnTo>
                  <a:lnTo>
                    <a:pt x="215239" y="95880"/>
                  </a:lnTo>
                  <a:lnTo>
                    <a:pt x="215616" y="120174"/>
                  </a:lnTo>
                  <a:lnTo>
                    <a:pt x="213688" y="139285"/>
                  </a:lnTo>
                  <a:lnTo>
                    <a:pt x="202043" y="144406"/>
                  </a:lnTo>
                  <a:lnTo>
                    <a:pt x="202043" y="144406"/>
                  </a:lnTo>
                  <a:lnTo>
                    <a:pt x="181118" y="143794"/>
                  </a:lnTo>
                  <a:lnTo>
                    <a:pt x="173751" y="129807"/>
                  </a:lnTo>
                  <a:lnTo>
                    <a:pt x="150512" y="129673"/>
                  </a:lnTo>
                  <a:lnTo>
                    <a:pt x="156979" y="136429"/>
                  </a:lnTo>
                  <a:lnTo>
                    <a:pt x="150397" y="148271"/>
                  </a:lnTo>
                  <a:lnTo>
                    <a:pt x="127625" y="145536"/>
                  </a:lnTo>
                  <a:lnTo>
                    <a:pt x="134523" y="156948"/>
                  </a:lnTo>
                  <a:lnTo>
                    <a:pt x="125626" y="164632"/>
                  </a:lnTo>
                  <a:lnTo>
                    <a:pt x="123670" y="177527"/>
                  </a:lnTo>
                  <a:lnTo>
                    <a:pt x="110129" y="182071"/>
                  </a:lnTo>
                  <a:lnTo>
                    <a:pt x="108180" y="192897"/>
                  </a:lnTo>
                  <a:lnTo>
                    <a:pt x="100170" y="203671"/>
                  </a:lnTo>
                  <a:lnTo>
                    <a:pt x="93286" y="190709"/>
                  </a:lnTo>
                  <a:lnTo>
                    <a:pt x="72252" y="197748"/>
                  </a:lnTo>
                  <a:lnTo>
                    <a:pt x="63788" y="205409"/>
                  </a:lnTo>
                  <a:lnTo>
                    <a:pt x="45194" y="200060"/>
                  </a:lnTo>
                  <a:lnTo>
                    <a:pt x="45194" y="200060"/>
                  </a:lnTo>
                  <a:lnTo>
                    <a:pt x="45199" y="199544"/>
                  </a:lnTo>
                  <a:lnTo>
                    <a:pt x="45199" y="199544"/>
                  </a:lnTo>
                  <a:lnTo>
                    <a:pt x="49174" y="175838"/>
                  </a:lnTo>
                  <a:lnTo>
                    <a:pt x="45486" y="172185"/>
                  </a:lnTo>
                  <a:lnTo>
                    <a:pt x="26863" y="171983"/>
                  </a:lnTo>
                  <a:lnTo>
                    <a:pt x="16573" y="175997"/>
                  </a:lnTo>
                  <a:lnTo>
                    <a:pt x="18537" y="167241"/>
                  </a:lnTo>
                  <a:lnTo>
                    <a:pt x="10232" y="160946"/>
                  </a:lnTo>
                  <a:lnTo>
                    <a:pt x="0" y="160306"/>
                  </a:lnTo>
                  <a:lnTo>
                    <a:pt x="4772" y="150550"/>
                  </a:lnTo>
                  <a:close/>
                </a:path>
              </a:pathLst>
            </a:custGeom>
            <a:solidFill>
              <a:srgbClr val="82779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0" name="S01:Hindupur">
              <a:extLst>
                <a:ext uri="{FF2B5EF4-FFF2-40B4-BE49-F238E27FC236}">
                  <a16:creationId xmlns:a16="http://schemas.microsoft.com/office/drawing/2014/main" id="{2CEA94E2-2224-49FD-923F-9D8AD7333711}"/>
                </a:ext>
              </a:extLst>
            </p:cNvPr>
            <p:cNvSpPr/>
            <p:nvPr/>
          </p:nvSpPr>
          <p:spPr>
            <a:xfrm>
              <a:off x="3685488" y="4714026"/>
              <a:ext cx="252700" cy="190683"/>
            </a:xfrm>
            <a:custGeom>
              <a:avLst/>
              <a:gdLst/>
              <a:ahLst/>
              <a:cxnLst/>
              <a:rect l="0" t="0" r="0" b="0"/>
              <a:pathLst>
                <a:path w="252700" h="190683">
                  <a:moveTo>
                    <a:pt x="73617" y="93212"/>
                  </a:moveTo>
                  <a:lnTo>
                    <a:pt x="73982" y="72005"/>
                  </a:lnTo>
                  <a:lnTo>
                    <a:pt x="77827" y="63791"/>
                  </a:lnTo>
                  <a:lnTo>
                    <a:pt x="98964" y="44990"/>
                  </a:lnTo>
                  <a:lnTo>
                    <a:pt x="98687" y="62067"/>
                  </a:lnTo>
                  <a:lnTo>
                    <a:pt x="117166" y="64430"/>
                  </a:lnTo>
                  <a:lnTo>
                    <a:pt x="130657" y="59977"/>
                  </a:lnTo>
                  <a:lnTo>
                    <a:pt x="140608" y="44077"/>
                  </a:lnTo>
                  <a:lnTo>
                    <a:pt x="160059" y="42281"/>
                  </a:lnTo>
                  <a:lnTo>
                    <a:pt x="166175" y="34598"/>
                  </a:lnTo>
                  <a:lnTo>
                    <a:pt x="163577" y="21619"/>
                  </a:lnTo>
                  <a:lnTo>
                    <a:pt x="173566" y="0"/>
                  </a:lnTo>
                  <a:lnTo>
                    <a:pt x="189183" y="6416"/>
                  </a:lnTo>
                  <a:lnTo>
                    <a:pt x="189183" y="6416"/>
                  </a:lnTo>
                  <a:lnTo>
                    <a:pt x="189157" y="8488"/>
                  </a:lnTo>
                  <a:lnTo>
                    <a:pt x="189157" y="8488"/>
                  </a:lnTo>
                  <a:lnTo>
                    <a:pt x="192716" y="19408"/>
                  </a:lnTo>
                  <a:lnTo>
                    <a:pt x="201912" y="23145"/>
                  </a:lnTo>
                  <a:lnTo>
                    <a:pt x="179849" y="49792"/>
                  </a:lnTo>
                  <a:lnTo>
                    <a:pt x="174754" y="50243"/>
                  </a:lnTo>
                  <a:lnTo>
                    <a:pt x="195316" y="71206"/>
                  </a:lnTo>
                  <a:lnTo>
                    <a:pt x="228423" y="92285"/>
                  </a:lnTo>
                  <a:lnTo>
                    <a:pt x="242775" y="93471"/>
                  </a:lnTo>
                  <a:lnTo>
                    <a:pt x="245972" y="98159"/>
                  </a:lnTo>
                  <a:lnTo>
                    <a:pt x="245972" y="98159"/>
                  </a:lnTo>
                  <a:lnTo>
                    <a:pt x="247648" y="115761"/>
                  </a:lnTo>
                  <a:lnTo>
                    <a:pt x="252699" y="120982"/>
                  </a:lnTo>
                  <a:lnTo>
                    <a:pt x="248832" y="136454"/>
                  </a:lnTo>
                  <a:lnTo>
                    <a:pt x="252493" y="141660"/>
                  </a:lnTo>
                  <a:lnTo>
                    <a:pt x="226783" y="157415"/>
                  </a:lnTo>
                  <a:lnTo>
                    <a:pt x="221214" y="156836"/>
                  </a:lnTo>
                  <a:lnTo>
                    <a:pt x="213073" y="177929"/>
                  </a:lnTo>
                  <a:lnTo>
                    <a:pt x="197277" y="176710"/>
                  </a:lnTo>
                  <a:lnTo>
                    <a:pt x="197277" y="176710"/>
                  </a:lnTo>
                  <a:lnTo>
                    <a:pt x="197333" y="172060"/>
                  </a:lnTo>
                  <a:lnTo>
                    <a:pt x="197333" y="172060"/>
                  </a:lnTo>
                  <a:lnTo>
                    <a:pt x="195110" y="163766"/>
                  </a:lnTo>
                  <a:lnTo>
                    <a:pt x="185887" y="157967"/>
                  </a:lnTo>
                  <a:lnTo>
                    <a:pt x="169954" y="168096"/>
                  </a:lnTo>
                  <a:lnTo>
                    <a:pt x="174893" y="145938"/>
                  </a:lnTo>
                  <a:lnTo>
                    <a:pt x="165944" y="155123"/>
                  </a:lnTo>
                  <a:lnTo>
                    <a:pt x="161842" y="149383"/>
                  </a:lnTo>
                  <a:lnTo>
                    <a:pt x="147916" y="148673"/>
                  </a:lnTo>
                  <a:lnTo>
                    <a:pt x="147740" y="161074"/>
                  </a:lnTo>
                  <a:lnTo>
                    <a:pt x="119609" y="177195"/>
                  </a:lnTo>
                  <a:lnTo>
                    <a:pt x="108287" y="187351"/>
                  </a:lnTo>
                  <a:lnTo>
                    <a:pt x="90553" y="190682"/>
                  </a:lnTo>
                  <a:lnTo>
                    <a:pt x="93885" y="186087"/>
                  </a:lnTo>
                  <a:lnTo>
                    <a:pt x="91374" y="168996"/>
                  </a:lnTo>
                  <a:lnTo>
                    <a:pt x="77536" y="162564"/>
                  </a:lnTo>
                  <a:lnTo>
                    <a:pt x="60753" y="165373"/>
                  </a:lnTo>
                  <a:lnTo>
                    <a:pt x="56281" y="155475"/>
                  </a:lnTo>
                  <a:lnTo>
                    <a:pt x="49665" y="161557"/>
                  </a:lnTo>
                  <a:lnTo>
                    <a:pt x="44705" y="153198"/>
                  </a:lnTo>
                  <a:lnTo>
                    <a:pt x="46139" y="176479"/>
                  </a:lnTo>
                  <a:lnTo>
                    <a:pt x="39601" y="177908"/>
                  </a:lnTo>
                  <a:lnTo>
                    <a:pt x="39601" y="177908"/>
                  </a:lnTo>
                  <a:lnTo>
                    <a:pt x="29283" y="182365"/>
                  </a:lnTo>
                  <a:lnTo>
                    <a:pt x="24287" y="176070"/>
                  </a:lnTo>
                  <a:lnTo>
                    <a:pt x="19508" y="182694"/>
                  </a:lnTo>
                  <a:lnTo>
                    <a:pt x="19508" y="182694"/>
                  </a:lnTo>
                  <a:lnTo>
                    <a:pt x="16534" y="168169"/>
                  </a:lnTo>
                  <a:lnTo>
                    <a:pt x="28003" y="151852"/>
                  </a:lnTo>
                  <a:lnTo>
                    <a:pt x="7997" y="129750"/>
                  </a:lnTo>
                  <a:lnTo>
                    <a:pt x="15019" y="126787"/>
                  </a:lnTo>
                  <a:lnTo>
                    <a:pt x="10099" y="117382"/>
                  </a:lnTo>
                  <a:lnTo>
                    <a:pt x="0" y="112008"/>
                  </a:lnTo>
                  <a:lnTo>
                    <a:pt x="8459" y="106488"/>
                  </a:lnTo>
                  <a:lnTo>
                    <a:pt x="22812" y="107803"/>
                  </a:lnTo>
                  <a:lnTo>
                    <a:pt x="23371" y="126949"/>
                  </a:lnTo>
                  <a:lnTo>
                    <a:pt x="38625" y="130340"/>
                  </a:lnTo>
                  <a:lnTo>
                    <a:pt x="42688" y="136619"/>
                  </a:lnTo>
                  <a:lnTo>
                    <a:pt x="71048" y="134541"/>
                  </a:lnTo>
                  <a:lnTo>
                    <a:pt x="77808" y="146547"/>
                  </a:lnTo>
                  <a:lnTo>
                    <a:pt x="74416" y="154759"/>
                  </a:lnTo>
                  <a:lnTo>
                    <a:pt x="83181" y="158525"/>
                  </a:lnTo>
                  <a:lnTo>
                    <a:pt x="88549" y="143109"/>
                  </a:lnTo>
                  <a:lnTo>
                    <a:pt x="81584" y="142992"/>
                  </a:lnTo>
                  <a:lnTo>
                    <a:pt x="74359" y="130979"/>
                  </a:lnTo>
                  <a:lnTo>
                    <a:pt x="86796" y="108953"/>
                  </a:lnTo>
                  <a:lnTo>
                    <a:pt x="101136" y="111257"/>
                  </a:lnTo>
                  <a:lnTo>
                    <a:pt x="100484" y="94177"/>
                  </a:lnTo>
                  <a:lnTo>
                    <a:pt x="90796" y="91432"/>
                  </a:lnTo>
                  <a:lnTo>
                    <a:pt x="90889" y="85743"/>
                  </a:lnTo>
                  <a:lnTo>
                    <a:pt x="80690" y="86090"/>
                  </a:lnTo>
                  <a:lnTo>
                    <a:pt x="85972" y="102733"/>
                  </a:lnTo>
                  <a:lnTo>
                    <a:pt x="80357" y="105741"/>
                  </a:lnTo>
                  <a:close/>
                </a:path>
              </a:pathLst>
            </a:custGeom>
            <a:solidFill>
              <a:srgbClr val="766A8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1" name="S01:Anantapur">
              <a:extLst>
                <a:ext uri="{FF2B5EF4-FFF2-40B4-BE49-F238E27FC236}">
                  <a16:creationId xmlns:a16="http://schemas.microsoft.com/office/drawing/2014/main" id="{C52B2757-E1B1-4283-9841-694811DA3553}"/>
                </a:ext>
              </a:extLst>
            </p:cNvPr>
            <p:cNvSpPr/>
            <p:nvPr/>
          </p:nvSpPr>
          <p:spPr>
            <a:xfrm>
              <a:off x="3669092" y="4641835"/>
              <a:ext cx="217935" cy="174563"/>
            </a:xfrm>
            <a:custGeom>
              <a:avLst/>
              <a:gdLst/>
              <a:ahLst/>
              <a:cxnLst/>
              <a:rect l="0" t="0" r="0" b="0"/>
              <a:pathLst>
                <a:path w="217935" h="174563">
                  <a:moveTo>
                    <a:pt x="2694" y="40505"/>
                  </a:moveTo>
                  <a:lnTo>
                    <a:pt x="7647" y="24021"/>
                  </a:lnTo>
                  <a:lnTo>
                    <a:pt x="18054" y="33565"/>
                  </a:lnTo>
                  <a:lnTo>
                    <a:pt x="33243" y="34904"/>
                  </a:lnTo>
                  <a:lnTo>
                    <a:pt x="44835" y="31501"/>
                  </a:lnTo>
                  <a:lnTo>
                    <a:pt x="51631" y="37850"/>
                  </a:lnTo>
                  <a:lnTo>
                    <a:pt x="62078" y="21458"/>
                  </a:lnTo>
                  <a:lnTo>
                    <a:pt x="64140" y="9572"/>
                  </a:lnTo>
                  <a:lnTo>
                    <a:pt x="64140" y="9572"/>
                  </a:lnTo>
                  <a:lnTo>
                    <a:pt x="82429" y="17160"/>
                  </a:lnTo>
                  <a:lnTo>
                    <a:pt x="86682" y="11013"/>
                  </a:lnTo>
                  <a:lnTo>
                    <a:pt x="106203" y="458"/>
                  </a:lnTo>
                  <a:lnTo>
                    <a:pt x="121827" y="2269"/>
                  </a:lnTo>
                  <a:lnTo>
                    <a:pt x="131848" y="9168"/>
                  </a:lnTo>
                  <a:lnTo>
                    <a:pt x="142579" y="0"/>
                  </a:lnTo>
                  <a:lnTo>
                    <a:pt x="160682" y="21524"/>
                  </a:lnTo>
                  <a:lnTo>
                    <a:pt x="184288" y="13559"/>
                  </a:lnTo>
                  <a:lnTo>
                    <a:pt x="182347" y="20790"/>
                  </a:lnTo>
                  <a:lnTo>
                    <a:pt x="190164" y="21931"/>
                  </a:lnTo>
                  <a:lnTo>
                    <a:pt x="190164" y="21931"/>
                  </a:lnTo>
                  <a:lnTo>
                    <a:pt x="194351" y="18876"/>
                  </a:lnTo>
                  <a:lnTo>
                    <a:pt x="202345" y="42302"/>
                  </a:lnTo>
                  <a:lnTo>
                    <a:pt x="217934" y="49749"/>
                  </a:lnTo>
                  <a:lnTo>
                    <a:pt x="217934" y="49749"/>
                  </a:lnTo>
                  <a:lnTo>
                    <a:pt x="211318" y="62621"/>
                  </a:lnTo>
                  <a:lnTo>
                    <a:pt x="213504" y="72490"/>
                  </a:lnTo>
                  <a:lnTo>
                    <a:pt x="205586" y="78090"/>
                  </a:lnTo>
                  <a:lnTo>
                    <a:pt x="205586" y="78090"/>
                  </a:lnTo>
                  <a:lnTo>
                    <a:pt x="205579" y="78607"/>
                  </a:lnTo>
                  <a:lnTo>
                    <a:pt x="205579" y="78607"/>
                  </a:lnTo>
                  <a:lnTo>
                    <a:pt x="189962" y="72191"/>
                  </a:lnTo>
                  <a:lnTo>
                    <a:pt x="179973" y="93810"/>
                  </a:lnTo>
                  <a:lnTo>
                    <a:pt x="182571" y="106789"/>
                  </a:lnTo>
                  <a:lnTo>
                    <a:pt x="176455" y="114472"/>
                  </a:lnTo>
                  <a:lnTo>
                    <a:pt x="157004" y="116268"/>
                  </a:lnTo>
                  <a:lnTo>
                    <a:pt x="147053" y="132168"/>
                  </a:lnTo>
                  <a:lnTo>
                    <a:pt x="133562" y="136621"/>
                  </a:lnTo>
                  <a:lnTo>
                    <a:pt x="115083" y="134258"/>
                  </a:lnTo>
                  <a:lnTo>
                    <a:pt x="115360" y="117181"/>
                  </a:lnTo>
                  <a:lnTo>
                    <a:pt x="94223" y="135982"/>
                  </a:lnTo>
                  <a:lnTo>
                    <a:pt x="90378" y="144196"/>
                  </a:lnTo>
                  <a:lnTo>
                    <a:pt x="90013" y="165403"/>
                  </a:lnTo>
                  <a:lnTo>
                    <a:pt x="90013" y="165403"/>
                  </a:lnTo>
                  <a:lnTo>
                    <a:pt x="81254" y="162664"/>
                  </a:lnTo>
                  <a:lnTo>
                    <a:pt x="81817" y="156983"/>
                  </a:lnTo>
                  <a:lnTo>
                    <a:pt x="58213" y="155523"/>
                  </a:lnTo>
                  <a:lnTo>
                    <a:pt x="52760" y="174562"/>
                  </a:lnTo>
                  <a:lnTo>
                    <a:pt x="26925" y="167857"/>
                  </a:lnTo>
                  <a:lnTo>
                    <a:pt x="28498" y="158576"/>
                  </a:lnTo>
                  <a:lnTo>
                    <a:pt x="19307" y="154771"/>
                  </a:lnTo>
                  <a:lnTo>
                    <a:pt x="20986" y="140316"/>
                  </a:lnTo>
                  <a:lnTo>
                    <a:pt x="26973" y="141987"/>
                  </a:lnTo>
                  <a:lnTo>
                    <a:pt x="31383" y="129653"/>
                  </a:lnTo>
                  <a:lnTo>
                    <a:pt x="15662" y="128821"/>
                  </a:lnTo>
                  <a:lnTo>
                    <a:pt x="4342" y="116683"/>
                  </a:lnTo>
                  <a:lnTo>
                    <a:pt x="0" y="103131"/>
                  </a:lnTo>
                  <a:lnTo>
                    <a:pt x="6813" y="86701"/>
                  </a:lnTo>
                  <a:lnTo>
                    <a:pt x="3387" y="73680"/>
                  </a:lnTo>
                  <a:lnTo>
                    <a:pt x="14058" y="71310"/>
                  </a:lnTo>
                  <a:lnTo>
                    <a:pt x="17373" y="44434"/>
                  </a:lnTo>
                  <a:lnTo>
                    <a:pt x="3497" y="46222"/>
                  </a:lnTo>
                  <a:close/>
                </a:path>
              </a:pathLst>
            </a:custGeom>
            <a:solidFill>
              <a:srgbClr val="877C9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2" name="S01:Tirupathi">
              <a:extLst>
                <a:ext uri="{FF2B5EF4-FFF2-40B4-BE49-F238E27FC236}">
                  <a16:creationId xmlns:a16="http://schemas.microsoft.com/office/drawing/2014/main" id="{DAA616E9-C0DE-4F51-A216-3D767639F162}"/>
                </a:ext>
              </a:extLst>
            </p:cNvPr>
            <p:cNvSpPr/>
            <p:nvPr/>
          </p:nvSpPr>
          <p:spPr>
            <a:xfrm>
              <a:off x="4065564" y="4814473"/>
              <a:ext cx="159030" cy="183692"/>
            </a:xfrm>
            <a:custGeom>
              <a:avLst/>
              <a:gdLst/>
              <a:ahLst/>
              <a:cxnLst/>
              <a:rect l="0" t="0" r="0" b="0"/>
              <a:pathLst>
                <a:path w="159030" h="183692">
                  <a:moveTo>
                    <a:pt x="14327" y="81998"/>
                  </a:moveTo>
                  <a:lnTo>
                    <a:pt x="25972" y="76877"/>
                  </a:lnTo>
                  <a:lnTo>
                    <a:pt x="27900" y="57766"/>
                  </a:lnTo>
                  <a:lnTo>
                    <a:pt x="27523" y="33472"/>
                  </a:lnTo>
                  <a:lnTo>
                    <a:pt x="22974" y="9154"/>
                  </a:lnTo>
                  <a:lnTo>
                    <a:pt x="22974" y="9154"/>
                  </a:lnTo>
                  <a:lnTo>
                    <a:pt x="54938" y="21147"/>
                  </a:lnTo>
                  <a:lnTo>
                    <a:pt x="64661" y="30476"/>
                  </a:lnTo>
                  <a:lnTo>
                    <a:pt x="74888" y="20154"/>
                  </a:lnTo>
                  <a:lnTo>
                    <a:pt x="84191" y="0"/>
                  </a:lnTo>
                  <a:lnTo>
                    <a:pt x="93922" y="3114"/>
                  </a:lnTo>
                  <a:lnTo>
                    <a:pt x="96231" y="15010"/>
                  </a:lnTo>
                  <a:lnTo>
                    <a:pt x="88343" y="18105"/>
                  </a:lnTo>
                  <a:lnTo>
                    <a:pt x="83229" y="26371"/>
                  </a:lnTo>
                  <a:lnTo>
                    <a:pt x="86923" y="41885"/>
                  </a:lnTo>
                  <a:lnTo>
                    <a:pt x="100855" y="36728"/>
                  </a:lnTo>
                  <a:lnTo>
                    <a:pt x="111070" y="26393"/>
                  </a:lnTo>
                  <a:lnTo>
                    <a:pt x="120351" y="34147"/>
                  </a:lnTo>
                  <a:lnTo>
                    <a:pt x="121746" y="45002"/>
                  </a:lnTo>
                  <a:lnTo>
                    <a:pt x="121746" y="45002"/>
                  </a:lnTo>
                  <a:lnTo>
                    <a:pt x="110136" y="48620"/>
                  </a:lnTo>
                  <a:lnTo>
                    <a:pt x="126856" y="50169"/>
                  </a:lnTo>
                  <a:lnTo>
                    <a:pt x="135223" y="58433"/>
                  </a:lnTo>
                  <a:lnTo>
                    <a:pt x="143576" y="49639"/>
                  </a:lnTo>
                  <a:lnTo>
                    <a:pt x="152424" y="66164"/>
                  </a:lnTo>
                  <a:lnTo>
                    <a:pt x="156170" y="82690"/>
                  </a:lnTo>
                  <a:lnTo>
                    <a:pt x="150612" y="99227"/>
                  </a:lnTo>
                  <a:lnTo>
                    <a:pt x="159029" y="122449"/>
                  </a:lnTo>
                  <a:lnTo>
                    <a:pt x="159029" y="122449"/>
                  </a:lnTo>
                  <a:lnTo>
                    <a:pt x="154389" y="133813"/>
                  </a:lnTo>
                  <a:lnTo>
                    <a:pt x="137140" y="126608"/>
                  </a:lnTo>
                  <a:lnTo>
                    <a:pt x="131553" y="132806"/>
                  </a:lnTo>
                  <a:lnTo>
                    <a:pt x="125025" y="123002"/>
                  </a:lnTo>
                  <a:lnTo>
                    <a:pt x="116640" y="120938"/>
                  </a:lnTo>
                  <a:lnTo>
                    <a:pt x="120368" y="129197"/>
                  </a:lnTo>
                  <a:lnTo>
                    <a:pt x="114310" y="133843"/>
                  </a:lnTo>
                  <a:lnTo>
                    <a:pt x="104981" y="153968"/>
                  </a:lnTo>
                  <a:lnTo>
                    <a:pt x="89114" y="162211"/>
                  </a:lnTo>
                  <a:lnTo>
                    <a:pt x="76517" y="162194"/>
                  </a:lnTo>
                  <a:lnTo>
                    <a:pt x="78827" y="177673"/>
                  </a:lnTo>
                  <a:lnTo>
                    <a:pt x="68087" y="178686"/>
                  </a:lnTo>
                  <a:lnTo>
                    <a:pt x="64376" y="166815"/>
                  </a:lnTo>
                  <a:lnTo>
                    <a:pt x="49898" y="171423"/>
                  </a:lnTo>
                  <a:lnTo>
                    <a:pt x="49898" y="171423"/>
                  </a:lnTo>
                  <a:lnTo>
                    <a:pt x="39207" y="156947"/>
                  </a:lnTo>
                  <a:lnTo>
                    <a:pt x="18677" y="158422"/>
                  </a:lnTo>
                  <a:lnTo>
                    <a:pt x="25658" y="163092"/>
                  </a:lnTo>
                  <a:lnTo>
                    <a:pt x="25597" y="179599"/>
                  </a:lnTo>
                  <a:lnTo>
                    <a:pt x="16709" y="183691"/>
                  </a:lnTo>
                  <a:lnTo>
                    <a:pt x="16709" y="183691"/>
                  </a:lnTo>
                  <a:lnTo>
                    <a:pt x="12083" y="173356"/>
                  </a:lnTo>
                  <a:lnTo>
                    <a:pt x="0" y="161953"/>
                  </a:lnTo>
                  <a:lnTo>
                    <a:pt x="8463" y="147028"/>
                  </a:lnTo>
                  <a:lnTo>
                    <a:pt x="1489" y="142868"/>
                  </a:lnTo>
                  <a:lnTo>
                    <a:pt x="8047" y="135672"/>
                  </a:lnTo>
                  <a:lnTo>
                    <a:pt x="4810" y="129980"/>
                  </a:lnTo>
                  <a:lnTo>
                    <a:pt x="27662" y="124394"/>
                  </a:lnTo>
                  <a:lnTo>
                    <a:pt x="25861" y="107349"/>
                  </a:lnTo>
                  <a:lnTo>
                    <a:pt x="17496" y="103703"/>
                  </a:lnTo>
                  <a:close/>
                </a:path>
              </a:pathLst>
            </a:custGeom>
            <a:solidFill>
              <a:srgbClr val="82778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3" name="S01:Chittoor">
              <a:extLst>
                <a:ext uri="{FF2B5EF4-FFF2-40B4-BE49-F238E27FC236}">
                  <a16:creationId xmlns:a16="http://schemas.microsoft.com/office/drawing/2014/main" id="{043EADCE-00F4-470E-8487-70D9A86D285E}"/>
                </a:ext>
              </a:extLst>
            </p:cNvPr>
            <p:cNvSpPr/>
            <p:nvPr/>
          </p:nvSpPr>
          <p:spPr>
            <a:xfrm>
              <a:off x="3892680" y="4881738"/>
              <a:ext cx="200547" cy="208136"/>
            </a:xfrm>
            <a:custGeom>
              <a:avLst/>
              <a:gdLst/>
              <a:ahLst/>
              <a:cxnLst/>
              <a:rect l="0" t="0" r="0" b="0"/>
              <a:pathLst>
                <a:path w="200547" h="208136">
                  <a:moveTo>
                    <a:pt x="187211" y="14733"/>
                  </a:moveTo>
                  <a:lnTo>
                    <a:pt x="190380" y="36438"/>
                  </a:lnTo>
                  <a:lnTo>
                    <a:pt x="198745" y="40084"/>
                  </a:lnTo>
                  <a:lnTo>
                    <a:pt x="200546" y="57129"/>
                  </a:lnTo>
                  <a:lnTo>
                    <a:pt x="177694" y="62715"/>
                  </a:lnTo>
                  <a:lnTo>
                    <a:pt x="180931" y="68407"/>
                  </a:lnTo>
                  <a:lnTo>
                    <a:pt x="174373" y="75603"/>
                  </a:lnTo>
                  <a:lnTo>
                    <a:pt x="181347" y="79763"/>
                  </a:lnTo>
                  <a:lnTo>
                    <a:pt x="172884" y="94688"/>
                  </a:lnTo>
                  <a:lnTo>
                    <a:pt x="184967" y="106091"/>
                  </a:lnTo>
                  <a:lnTo>
                    <a:pt x="189593" y="116426"/>
                  </a:lnTo>
                  <a:lnTo>
                    <a:pt x="189593" y="116426"/>
                  </a:lnTo>
                  <a:lnTo>
                    <a:pt x="179265" y="128759"/>
                  </a:lnTo>
                  <a:lnTo>
                    <a:pt x="166227" y="119932"/>
                  </a:lnTo>
                  <a:lnTo>
                    <a:pt x="155886" y="132254"/>
                  </a:lnTo>
                  <a:lnTo>
                    <a:pt x="154904" y="141013"/>
                  </a:lnTo>
                  <a:lnTo>
                    <a:pt x="154904" y="141013"/>
                  </a:lnTo>
                  <a:lnTo>
                    <a:pt x="137618" y="139367"/>
                  </a:lnTo>
                  <a:lnTo>
                    <a:pt x="126448" y="132078"/>
                  </a:lnTo>
                  <a:lnTo>
                    <a:pt x="116168" y="132009"/>
                  </a:lnTo>
                  <a:lnTo>
                    <a:pt x="110501" y="140217"/>
                  </a:lnTo>
                  <a:lnTo>
                    <a:pt x="105417" y="132447"/>
                  </a:lnTo>
                  <a:lnTo>
                    <a:pt x="84857" y="132286"/>
                  </a:lnTo>
                  <a:lnTo>
                    <a:pt x="79162" y="142550"/>
                  </a:lnTo>
                  <a:lnTo>
                    <a:pt x="67448" y="145541"/>
                  </a:lnTo>
                  <a:lnTo>
                    <a:pt x="72056" y="153314"/>
                  </a:lnTo>
                  <a:lnTo>
                    <a:pt x="63989" y="166126"/>
                  </a:lnTo>
                  <a:lnTo>
                    <a:pt x="62917" y="181059"/>
                  </a:lnTo>
                  <a:lnTo>
                    <a:pt x="57709" y="187193"/>
                  </a:lnTo>
                  <a:lnTo>
                    <a:pt x="57709" y="187193"/>
                  </a:lnTo>
                  <a:lnTo>
                    <a:pt x="48318" y="189679"/>
                  </a:lnTo>
                  <a:lnTo>
                    <a:pt x="48228" y="198950"/>
                  </a:lnTo>
                  <a:lnTo>
                    <a:pt x="39701" y="208135"/>
                  </a:lnTo>
                  <a:lnTo>
                    <a:pt x="33608" y="208073"/>
                  </a:lnTo>
                  <a:lnTo>
                    <a:pt x="33608" y="208073"/>
                  </a:lnTo>
                  <a:lnTo>
                    <a:pt x="0" y="195860"/>
                  </a:lnTo>
                  <a:lnTo>
                    <a:pt x="5206" y="191284"/>
                  </a:lnTo>
                  <a:lnTo>
                    <a:pt x="5206" y="191284"/>
                  </a:lnTo>
                  <a:lnTo>
                    <a:pt x="11560" y="167656"/>
                  </a:lnTo>
                  <a:lnTo>
                    <a:pt x="20462" y="166724"/>
                  </a:lnTo>
                  <a:lnTo>
                    <a:pt x="27606" y="154946"/>
                  </a:lnTo>
                  <a:lnTo>
                    <a:pt x="43415" y="164385"/>
                  </a:lnTo>
                  <a:lnTo>
                    <a:pt x="40316" y="146830"/>
                  </a:lnTo>
                  <a:lnTo>
                    <a:pt x="43691" y="136553"/>
                  </a:lnTo>
                  <a:lnTo>
                    <a:pt x="52153" y="131479"/>
                  </a:lnTo>
                  <a:lnTo>
                    <a:pt x="61311" y="101136"/>
                  </a:lnTo>
                  <a:lnTo>
                    <a:pt x="60930" y="91846"/>
                  </a:lnTo>
                  <a:lnTo>
                    <a:pt x="53888" y="96423"/>
                  </a:lnTo>
                  <a:lnTo>
                    <a:pt x="45550" y="90151"/>
                  </a:lnTo>
                  <a:lnTo>
                    <a:pt x="32060" y="86403"/>
                  </a:lnTo>
                  <a:lnTo>
                    <a:pt x="30818" y="71424"/>
                  </a:lnTo>
                  <a:lnTo>
                    <a:pt x="30818" y="71424"/>
                  </a:lnTo>
                  <a:lnTo>
                    <a:pt x="30362" y="70387"/>
                  </a:lnTo>
                  <a:lnTo>
                    <a:pt x="30362" y="70387"/>
                  </a:lnTo>
                  <a:lnTo>
                    <a:pt x="48956" y="75736"/>
                  </a:lnTo>
                  <a:lnTo>
                    <a:pt x="57420" y="68075"/>
                  </a:lnTo>
                  <a:lnTo>
                    <a:pt x="78454" y="61036"/>
                  </a:lnTo>
                  <a:lnTo>
                    <a:pt x="85338" y="73998"/>
                  </a:lnTo>
                  <a:lnTo>
                    <a:pt x="93348" y="63224"/>
                  </a:lnTo>
                  <a:lnTo>
                    <a:pt x="95297" y="52398"/>
                  </a:lnTo>
                  <a:lnTo>
                    <a:pt x="108838" y="47854"/>
                  </a:lnTo>
                  <a:lnTo>
                    <a:pt x="110794" y="34959"/>
                  </a:lnTo>
                  <a:lnTo>
                    <a:pt x="119691" y="27275"/>
                  </a:lnTo>
                  <a:lnTo>
                    <a:pt x="112793" y="15863"/>
                  </a:lnTo>
                  <a:lnTo>
                    <a:pt x="135565" y="18598"/>
                  </a:lnTo>
                  <a:lnTo>
                    <a:pt x="142147" y="6756"/>
                  </a:lnTo>
                  <a:lnTo>
                    <a:pt x="135680" y="0"/>
                  </a:lnTo>
                  <a:lnTo>
                    <a:pt x="158919" y="134"/>
                  </a:lnTo>
                  <a:lnTo>
                    <a:pt x="166286" y="14121"/>
                  </a:lnTo>
                  <a:close/>
                </a:path>
              </a:pathLst>
            </a:custGeom>
            <a:solidFill>
              <a:srgbClr val="72668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4" name="S01:Narasapur">
              <a:extLst>
                <a:ext uri="{FF2B5EF4-FFF2-40B4-BE49-F238E27FC236}">
                  <a16:creationId xmlns:a16="http://schemas.microsoft.com/office/drawing/2014/main" id="{14DF375C-03C1-447B-B164-D58F9E8C02A7}"/>
                </a:ext>
              </a:extLst>
            </p:cNvPr>
            <p:cNvSpPr/>
            <p:nvPr/>
          </p:nvSpPr>
          <p:spPr>
            <a:xfrm>
              <a:off x="4393402" y="4382406"/>
              <a:ext cx="80066" cy="77531"/>
            </a:xfrm>
            <a:custGeom>
              <a:avLst/>
              <a:gdLst/>
              <a:ahLst/>
              <a:cxnLst/>
              <a:rect l="0" t="0" r="0" b="0"/>
              <a:pathLst>
                <a:path w="80066" h="77531">
                  <a:moveTo>
                    <a:pt x="33591" y="72047"/>
                  </a:moveTo>
                  <a:lnTo>
                    <a:pt x="30321" y="64804"/>
                  </a:lnTo>
                  <a:lnTo>
                    <a:pt x="6471" y="53076"/>
                  </a:lnTo>
                  <a:lnTo>
                    <a:pt x="0" y="43777"/>
                  </a:lnTo>
                  <a:lnTo>
                    <a:pt x="4944" y="35415"/>
                  </a:lnTo>
                  <a:lnTo>
                    <a:pt x="2989" y="20874"/>
                  </a:lnTo>
                  <a:lnTo>
                    <a:pt x="17539" y="17101"/>
                  </a:lnTo>
                  <a:lnTo>
                    <a:pt x="18395" y="11372"/>
                  </a:lnTo>
                  <a:lnTo>
                    <a:pt x="46107" y="3811"/>
                  </a:lnTo>
                  <a:lnTo>
                    <a:pt x="53069" y="15696"/>
                  </a:lnTo>
                  <a:lnTo>
                    <a:pt x="59448" y="15626"/>
                  </a:lnTo>
                  <a:lnTo>
                    <a:pt x="61549" y="0"/>
                  </a:lnTo>
                  <a:lnTo>
                    <a:pt x="61549" y="0"/>
                  </a:lnTo>
                  <a:lnTo>
                    <a:pt x="80065" y="24745"/>
                  </a:lnTo>
                  <a:lnTo>
                    <a:pt x="77104" y="44018"/>
                  </a:lnTo>
                  <a:lnTo>
                    <a:pt x="68923" y="46713"/>
                  </a:lnTo>
                  <a:lnTo>
                    <a:pt x="62198" y="57187"/>
                  </a:lnTo>
                  <a:lnTo>
                    <a:pt x="53514" y="56244"/>
                  </a:lnTo>
                  <a:lnTo>
                    <a:pt x="55575" y="77530"/>
                  </a:lnTo>
                  <a:lnTo>
                    <a:pt x="55575" y="77530"/>
                  </a:lnTo>
                  <a:close/>
                </a:path>
              </a:pathLst>
            </a:custGeom>
            <a:solidFill>
              <a:srgbClr val="6A5E7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5" name="S01:Narasaraopet">
              <a:extLst>
                <a:ext uri="{FF2B5EF4-FFF2-40B4-BE49-F238E27FC236}">
                  <a16:creationId xmlns:a16="http://schemas.microsoft.com/office/drawing/2014/main" id="{0274F306-E2B6-4784-9B14-52D21B82257E}"/>
                </a:ext>
              </a:extLst>
            </p:cNvPr>
            <p:cNvSpPr/>
            <p:nvPr/>
          </p:nvSpPr>
          <p:spPr>
            <a:xfrm>
              <a:off x="3987983" y="4390177"/>
              <a:ext cx="227578" cy="236271"/>
            </a:xfrm>
            <a:custGeom>
              <a:avLst/>
              <a:gdLst/>
              <a:ahLst/>
              <a:cxnLst/>
              <a:rect l="0" t="0" r="0" b="0"/>
              <a:pathLst>
                <a:path w="227578" h="236271">
                  <a:moveTo>
                    <a:pt x="24472" y="106495"/>
                  </a:moveTo>
                  <a:lnTo>
                    <a:pt x="25945" y="91961"/>
                  </a:lnTo>
                  <a:lnTo>
                    <a:pt x="42911" y="84279"/>
                  </a:lnTo>
                  <a:lnTo>
                    <a:pt x="71221" y="90153"/>
                  </a:lnTo>
                  <a:lnTo>
                    <a:pt x="71371" y="60537"/>
                  </a:lnTo>
                  <a:lnTo>
                    <a:pt x="71371" y="60537"/>
                  </a:lnTo>
                  <a:lnTo>
                    <a:pt x="73301" y="39756"/>
                  </a:lnTo>
                  <a:lnTo>
                    <a:pt x="83395" y="27327"/>
                  </a:lnTo>
                  <a:lnTo>
                    <a:pt x="83395" y="27327"/>
                  </a:lnTo>
                  <a:lnTo>
                    <a:pt x="103017" y="23769"/>
                  </a:lnTo>
                  <a:lnTo>
                    <a:pt x="113528" y="16528"/>
                  </a:lnTo>
                  <a:lnTo>
                    <a:pt x="162321" y="0"/>
                  </a:lnTo>
                  <a:lnTo>
                    <a:pt x="177349" y="4695"/>
                  </a:lnTo>
                  <a:lnTo>
                    <a:pt x="182811" y="15098"/>
                  </a:lnTo>
                  <a:lnTo>
                    <a:pt x="182811" y="15098"/>
                  </a:lnTo>
                  <a:lnTo>
                    <a:pt x="185090" y="14059"/>
                  </a:lnTo>
                  <a:lnTo>
                    <a:pt x="185090" y="14059"/>
                  </a:lnTo>
                  <a:lnTo>
                    <a:pt x="185541" y="27577"/>
                  </a:lnTo>
                  <a:lnTo>
                    <a:pt x="198769" y="39015"/>
                  </a:lnTo>
                  <a:lnTo>
                    <a:pt x="194207" y="46292"/>
                  </a:lnTo>
                  <a:lnTo>
                    <a:pt x="180512" y="52526"/>
                  </a:lnTo>
                  <a:lnTo>
                    <a:pt x="174106" y="71230"/>
                  </a:lnTo>
                  <a:lnTo>
                    <a:pt x="189184" y="62923"/>
                  </a:lnTo>
                  <a:lnTo>
                    <a:pt x="197862" y="67600"/>
                  </a:lnTo>
                  <a:lnTo>
                    <a:pt x="205625" y="64480"/>
                  </a:lnTo>
                  <a:lnTo>
                    <a:pt x="207001" y="73832"/>
                  </a:lnTo>
                  <a:lnTo>
                    <a:pt x="227577" y="85763"/>
                  </a:lnTo>
                  <a:lnTo>
                    <a:pt x="217525" y="90450"/>
                  </a:lnTo>
                  <a:lnTo>
                    <a:pt x="217533" y="98762"/>
                  </a:lnTo>
                  <a:lnTo>
                    <a:pt x="205649" y="111756"/>
                  </a:lnTo>
                  <a:lnTo>
                    <a:pt x="205649" y="111756"/>
                  </a:lnTo>
                  <a:lnTo>
                    <a:pt x="202442" y="103447"/>
                  </a:lnTo>
                  <a:lnTo>
                    <a:pt x="174085" y="98766"/>
                  </a:lnTo>
                  <a:lnTo>
                    <a:pt x="172251" y="103440"/>
                  </a:lnTo>
                  <a:lnTo>
                    <a:pt x="180937" y="113314"/>
                  </a:lnTo>
                  <a:lnTo>
                    <a:pt x="172690" y="124734"/>
                  </a:lnTo>
                  <a:lnTo>
                    <a:pt x="190545" y="135648"/>
                  </a:lnTo>
                  <a:lnTo>
                    <a:pt x="183671" y="142915"/>
                  </a:lnTo>
                  <a:lnTo>
                    <a:pt x="171760" y="140311"/>
                  </a:lnTo>
                  <a:lnTo>
                    <a:pt x="162124" y="152241"/>
                  </a:lnTo>
                  <a:lnTo>
                    <a:pt x="172197" y="164191"/>
                  </a:lnTo>
                  <a:lnTo>
                    <a:pt x="173552" y="190140"/>
                  </a:lnTo>
                  <a:lnTo>
                    <a:pt x="173552" y="190140"/>
                  </a:lnTo>
                  <a:lnTo>
                    <a:pt x="163906" y="194801"/>
                  </a:lnTo>
                  <a:lnTo>
                    <a:pt x="163891" y="207252"/>
                  </a:lnTo>
                  <a:lnTo>
                    <a:pt x="153797" y="198937"/>
                  </a:lnTo>
                  <a:lnTo>
                    <a:pt x="153786" y="205681"/>
                  </a:lnTo>
                  <a:lnTo>
                    <a:pt x="138623" y="207208"/>
                  </a:lnTo>
                  <a:lnTo>
                    <a:pt x="131283" y="203040"/>
                  </a:lnTo>
                  <a:lnTo>
                    <a:pt x="128505" y="211333"/>
                  </a:lnTo>
                  <a:lnTo>
                    <a:pt x="136306" y="215503"/>
                  </a:lnTo>
                  <a:lnTo>
                    <a:pt x="134912" y="222242"/>
                  </a:lnTo>
                  <a:lnTo>
                    <a:pt x="108273" y="215421"/>
                  </a:lnTo>
                  <a:lnTo>
                    <a:pt x="107305" y="229421"/>
                  </a:lnTo>
                  <a:lnTo>
                    <a:pt x="85672" y="234002"/>
                  </a:lnTo>
                  <a:lnTo>
                    <a:pt x="73756" y="225649"/>
                  </a:lnTo>
                  <a:lnTo>
                    <a:pt x="73756" y="225649"/>
                  </a:lnTo>
                  <a:lnTo>
                    <a:pt x="80738" y="207009"/>
                  </a:lnTo>
                  <a:lnTo>
                    <a:pt x="71587" y="199701"/>
                  </a:lnTo>
                  <a:lnTo>
                    <a:pt x="67875" y="206945"/>
                  </a:lnTo>
                  <a:lnTo>
                    <a:pt x="53163" y="208940"/>
                  </a:lnTo>
                  <a:lnTo>
                    <a:pt x="53115" y="217240"/>
                  </a:lnTo>
                  <a:lnTo>
                    <a:pt x="34754" y="213496"/>
                  </a:lnTo>
                  <a:lnTo>
                    <a:pt x="34792" y="207790"/>
                  </a:lnTo>
                  <a:lnTo>
                    <a:pt x="21998" y="197846"/>
                  </a:lnTo>
                  <a:lnTo>
                    <a:pt x="18290" y="202489"/>
                  </a:lnTo>
                  <a:lnTo>
                    <a:pt x="34707" y="220757"/>
                  </a:lnTo>
                  <a:lnTo>
                    <a:pt x="27707" y="236270"/>
                  </a:lnTo>
                  <a:lnTo>
                    <a:pt x="19946" y="227918"/>
                  </a:lnTo>
                  <a:lnTo>
                    <a:pt x="18193" y="215976"/>
                  </a:lnTo>
                  <a:lnTo>
                    <a:pt x="14896" y="226844"/>
                  </a:lnTo>
                  <a:lnTo>
                    <a:pt x="1567" y="226224"/>
                  </a:lnTo>
                  <a:lnTo>
                    <a:pt x="0" y="191973"/>
                  </a:lnTo>
                  <a:lnTo>
                    <a:pt x="7241" y="145836"/>
                  </a:lnTo>
                  <a:lnTo>
                    <a:pt x="23400" y="128820"/>
                  </a:lnTo>
                  <a:close/>
                </a:path>
              </a:pathLst>
            </a:custGeom>
            <a:solidFill>
              <a:srgbClr val="7C718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36" name="S01:Bapatla">
              <a:extLst>
                <a:ext uri="{FF2B5EF4-FFF2-40B4-BE49-F238E27FC236}">
                  <a16:creationId xmlns:a16="http://schemas.microsoft.com/office/drawing/2014/main" id="{33E4E3CE-7559-413F-855B-5FA00A7825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8354" y="4490701"/>
              <a:ext cx="182880" cy="91440"/>
              <a:chOff x="1724660" y="3601701"/>
              <a:chExt cx="183216" cy="93970"/>
            </a:xfrm>
          </p:grpSpPr>
          <p:sp>
            <p:nvSpPr>
              <p:cNvPr id="726" name="S01:Bapatla0">
                <a:extLst>
                  <a:ext uri="{FF2B5EF4-FFF2-40B4-BE49-F238E27FC236}">
                    <a16:creationId xmlns:a16="http://schemas.microsoft.com/office/drawing/2014/main" id="{65F316B9-1ED6-40F2-8CF9-378D77F267A3}"/>
                  </a:ext>
                </a:extLst>
              </p:cNvPr>
              <p:cNvSpPr/>
              <p:nvPr/>
            </p:nvSpPr>
            <p:spPr>
              <a:xfrm>
                <a:off x="1724660" y="3601701"/>
                <a:ext cx="183216" cy="93970"/>
              </a:xfrm>
              <a:custGeom>
                <a:avLst/>
                <a:gdLst/>
                <a:ahLst/>
                <a:cxnLst/>
                <a:rect l="0" t="0" r="0" b="0"/>
                <a:pathLst>
                  <a:path w="183204" h="93977">
                    <a:moveTo>
                      <a:pt x="43525" y="12990"/>
                    </a:moveTo>
                    <a:lnTo>
                      <a:pt x="47191" y="22337"/>
                    </a:lnTo>
                    <a:lnTo>
                      <a:pt x="53595" y="16619"/>
                    </a:lnTo>
                    <a:lnTo>
                      <a:pt x="60463" y="19208"/>
                    </a:lnTo>
                    <a:lnTo>
                      <a:pt x="75562" y="15550"/>
                    </a:lnTo>
                    <a:lnTo>
                      <a:pt x="86100" y="21241"/>
                    </a:lnTo>
                    <a:lnTo>
                      <a:pt x="107105" y="4565"/>
                    </a:lnTo>
                    <a:lnTo>
                      <a:pt x="116260" y="6093"/>
                    </a:lnTo>
                    <a:lnTo>
                      <a:pt x="116260" y="6093"/>
                    </a:lnTo>
                    <a:lnTo>
                      <a:pt x="127690" y="4492"/>
                    </a:lnTo>
                    <a:lnTo>
                      <a:pt x="127280" y="16439"/>
                    </a:lnTo>
                    <a:lnTo>
                      <a:pt x="141526" y="29362"/>
                    </a:lnTo>
                    <a:lnTo>
                      <a:pt x="157963" y="19934"/>
                    </a:lnTo>
                    <a:lnTo>
                      <a:pt x="160295" y="28231"/>
                    </a:lnTo>
                    <a:lnTo>
                      <a:pt x="168537" y="28186"/>
                    </a:lnTo>
                    <a:lnTo>
                      <a:pt x="178544" y="17221"/>
                    </a:lnTo>
                    <a:lnTo>
                      <a:pt x="183203" y="30175"/>
                    </a:lnTo>
                    <a:lnTo>
                      <a:pt x="178768" y="54086"/>
                    </a:lnTo>
                    <a:lnTo>
                      <a:pt x="178768" y="54086"/>
                    </a:lnTo>
                    <a:lnTo>
                      <a:pt x="168658" y="49473"/>
                    </a:lnTo>
                    <a:lnTo>
                      <a:pt x="161892" y="69755"/>
                    </a:lnTo>
                    <a:lnTo>
                      <a:pt x="157772" y="71334"/>
                    </a:lnTo>
                    <a:lnTo>
                      <a:pt x="159983" y="55750"/>
                    </a:lnTo>
                    <a:lnTo>
                      <a:pt x="154433" y="45915"/>
                    </a:lnTo>
                    <a:lnTo>
                      <a:pt x="141130" y="42864"/>
                    </a:lnTo>
                    <a:lnTo>
                      <a:pt x="115037" y="49717"/>
                    </a:lnTo>
                    <a:lnTo>
                      <a:pt x="93981" y="59644"/>
                    </a:lnTo>
                    <a:lnTo>
                      <a:pt x="75215" y="77332"/>
                    </a:lnTo>
                    <a:lnTo>
                      <a:pt x="67439" y="92913"/>
                    </a:lnTo>
                    <a:lnTo>
                      <a:pt x="67439" y="92913"/>
                    </a:lnTo>
                    <a:lnTo>
                      <a:pt x="66049" y="84093"/>
                    </a:lnTo>
                    <a:lnTo>
                      <a:pt x="55486" y="77360"/>
                    </a:lnTo>
                    <a:lnTo>
                      <a:pt x="40345" y="76332"/>
                    </a:lnTo>
                    <a:lnTo>
                      <a:pt x="37137" y="93976"/>
                    </a:lnTo>
                    <a:lnTo>
                      <a:pt x="31628" y="90345"/>
                    </a:lnTo>
                    <a:lnTo>
                      <a:pt x="11428" y="91374"/>
                    </a:lnTo>
                    <a:lnTo>
                      <a:pt x="11428" y="91374"/>
                    </a:lnTo>
                    <a:lnTo>
                      <a:pt x="10073" y="65425"/>
                    </a:lnTo>
                    <a:lnTo>
                      <a:pt x="0" y="53475"/>
                    </a:lnTo>
                    <a:lnTo>
                      <a:pt x="9636" y="41545"/>
                    </a:lnTo>
                    <a:lnTo>
                      <a:pt x="21547" y="44149"/>
                    </a:lnTo>
                    <a:lnTo>
                      <a:pt x="28421" y="36882"/>
                    </a:lnTo>
                    <a:lnTo>
                      <a:pt x="10566" y="25968"/>
                    </a:lnTo>
                    <a:lnTo>
                      <a:pt x="18813" y="14548"/>
                    </a:lnTo>
                    <a:lnTo>
                      <a:pt x="10127" y="4674"/>
                    </a:lnTo>
                    <a:lnTo>
                      <a:pt x="11961" y="0"/>
                    </a:lnTo>
                    <a:lnTo>
                      <a:pt x="40318" y="4681"/>
                    </a:lnTo>
                    <a:close/>
                  </a:path>
                </a:pathLst>
              </a:custGeom>
              <a:solidFill>
                <a:srgbClr val="695C78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727" name="S01:Bapatla1">
                <a:extLst>
                  <a:ext uri="{FF2B5EF4-FFF2-40B4-BE49-F238E27FC236}">
                    <a16:creationId xmlns:a16="http://schemas.microsoft.com/office/drawing/2014/main" id="{E137D56E-36D2-47CF-9516-B8E9AE5EC614}"/>
                  </a:ext>
                </a:extLst>
              </p:cNvPr>
              <p:cNvSpPr/>
              <p:nvPr/>
            </p:nvSpPr>
            <p:spPr>
              <a:xfrm>
                <a:off x="1884974" y="3664450"/>
                <a:ext cx="15268" cy="7831"/>
              </a:xfrm>
              <a:custGeom>
                <a:avLst/>
                <a:gdLst/>
                <a:ahLst/>
                <a:cxnLst/>
                <a:rect l="0" t="0" r="0" b="0"/>
                <a:pathLst>
                  <a:path w="9597" h="11959">
                    <a:moveTo>
                      <a:pt x="6874" y="10881"/>
                    </a:moveTo>
                    <a:lnTo>
                      <a:pt x="9596" y="5675"/>
                    </a:lnTo>
                    <a:lnTo>
                      <a:pt x="9596" y="5675"/>
                    </a:lnTo>
                    <a:lnTo>
                      <a:pt x="3602" y="0"/>
                    </a:lnTo>
                    <a:lnTo>
                      <a:pt x="0" y="11958"/>
                    </a:lnTo>
                    <a:close/>
                  </a:path>
                </a:pathLst>
              </a:custGeom>
              <a:solidFill>
                <a:srgbClr val="695C78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728" name="S01:Bapatla2">
                <a:extLst>
                  <a:ext uri="{FF2B5EF4-FFF2-40B4-BE49-F238E27FC236}">
                    <a16:creationId xmlns:a16="http://schemas.microsoft.com/office/drawing/2014/main" id="{5ACAE12F-7105-4761-928A-3A30A1D97F71}"/>
                  </a:ext>
                </a:extLst>
              </p:cNvPr>
              <p:cNvSpPr/>
              <p:nvPr/>
            </p:nvSpPr>
            <p:spPr>
              <a:xfrm>
                <a:off x="1892151" y="3656827"/>
                <a:ext cx="7634" cy="7831"/>
              </a:xfrm>
              <a:custGeom>
                <a:avLst/>
                <a:gdLst/>
                <a:ahLst/>
                <a:cxnLst/>
                <a:rect l="0" t="0" r="0" b="0"/>
                <a:pathLst>
                  <a:path w="9628" h="8334">
                    <a:moveTo>
                      <a:pt x="5091" y="8333"/>
                    </a:moveTo>
                    <a:lnTo>
                      <a:pt x="9627" y="0"/>
                    </a:lnTo>
                    <a:lnTo>
                      <a:pt x="962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695C78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grpSp>
          <p:nvGrpSpPr>
            <p:cNvPr id="37" name="S01:Machilipatnam">
              <a:extLst>
                <a:ext uri="{FF2B5EF4-FFF2-40B4-BE49-F238E27FC236}">
                  <a16:creationId xmlns:a16="http://schemas.microsoft.com/office/drawing/2014/main" id="{1AC77383-4262-4136-A3EC-CC50BC93B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5532" y="4361180"/>
              <a:ext cx="106497" cy="144780"/>
              <a:chOff x="1861838" y="3472180"/>
              <a:chExt cx="110976" cy="148447"/>
            </a:xfrm>
          </p:grpSpPr>
          <p:sp>
            <p:nvSpPr>
              <p:cNvPr id="724" name="S01:Machilipatnam0">
                <a:extLst>
                  <a:ext uri="{FF2B5EF4-FFF2-40B4-BE49-F238E27FC236}">
                    <a16:creationId xmlns:a16="http://schemas.microsoft.com/office/drawing/2014/main" id="{FDDB2CF1-FAB5-4FAD-8C5D-CB9B0DCC9C17}"/>
                  </a:ext>
                </a:extLst>
              </p:cNvPr>
              <p:cNvSpPr/>
              <p:nvPr/>
            </p:nvSpPr>
            <p:spPr>
              <a:xfrm>
                <a:off x="1861838" y="3472180"/>
                <a:ext cx="103227" cy="148447"/>
              </a:xfrm>
              <a:custGeom>
                <a:avLst/>
                <a:gdLst/>
                <a:ahLst/>
                <a:cxnLst/>
                <a:rect l="0" t="0" r="0" b="0"/>
                <a:pathLst>
                  <a:path w="99705" h="148443">
                    <a:moveTo>
                      <a:pt x="48420" y="0"/>
                    </a:moveTo>
                    <a:lnTo>
                      <a:pt x="58115" y="21264"/>
                    </a:lnTo>
                    <a:lnTo>
                      <a:pt x="53592" y="25974"/>
                    </a:lnTo>
                    <a:lnTo>
                      <a:pt x="53707" y="43654"/>
                    </a:lnTo>
                    <a:lnTo>
                      <a:pt x="45469" y="37986"/>
                    </a:lnTo>
                    <a:lnTo>
                      <a:pt x="60201" y="60249"/>
                    </a:lnTo>
                    <a:lnTo>
                      <a:pt x="74323" y="58070"/>
                    </a:lnTo>
                    <a:lnTo>
                      <a:pt x="77176" y="73644"/>
                    </a:lnTo>
                    <a:lnTo>
                      <a:pt x="95491" y="81298"/>
                    </a:lnTo>
                    <a:lnTo>
                      <a:pt x="89172" y="90184"/>
                    </a:lnTo>
                    <a:lnTo>
                      <a:pt x="99704" y="93736"/>
                    </a:lnTo>
                    <a:lnTo>
                      <a:pt x="99704" y="93736"/>
                    </a:lnTo>
                    <a:lnTo>
                      <a:pt x="87549" y="116179"/>
                    </a:lnTo>
                    <a:lnTo>
                      <a:pt x="80021" y="148442"/>
                    </a:lnTo>
                    <a:lnTo>
                      <a:pt x="80021" y="148442"/>
                    </a:lnTo>
                    <a:lnTo>
                      <a:pt x="67604" y="140223"/>
                    </a:lnTo>
                    <a:lnTo>
                      <a:pt x="67418" y="113731"/>
                    </a:lnTo>
                    <a:lnTo>
                      <a:pt x="60562" y="113778"/>
                    </a:lnTo>
                    <a:lnTo>
                      <a:pt x="47249" y="104512"/>
                    </a:lnTo>
                    <a:lnTo>
                      <a:pt x="43230" y="120123"/>
                    </a:lnTo>
                    <a:lnTo>
                      <a:pt x="37308" y="123795"/>
                    </a:lnTo>
                    <a:lnTo>
                      <a:pt x="17021" y="90130"/>
                    </a:lnTo>
                    <a:lnTo>
                      <a:pt x="17021" y="90130"/>
                    </a:lnTo>
                    <a:lnTo>
                      <a:pt x="24767" y="86972"/>
                    </a:lnTo>
                    <a:lnTo>
                      <a:pt x="34832" y="90555"/>
                    </a:lnTo>
                    <a:lnTo>
                      <a:pt x="33374" y="74971"/>
                    </a:lnTo>
                    <a:lnTo>
                      <a:pt x="25628" y="77092"/>
                    </a:lnTo>
                    <a:lnTo>
                      <a:pt x="16900" y="65701"/>
                    </a:lnTo>
                    <a:lnTo>
                      <a:pt x="0" y="60581"/>
                    </a:lnTo>
                    <a:lnTo>
                      <a:pt x="6321" y="46515"/>
                    </a:lnTo>
                    <a:lnTo>
                      <a:pt x="23505" y="20430"/>
                    </a:lnTo>
                    <a:lnTo>
                      <a:pt x="18457" y="12654"/>
                    </a:lnTo>
                    <a:lnTo>
                      <a:pt x="21609" y="5876"/>
                    </a:lnTo>
                    <a:lnTo>
                      <a:pt x="31626" y="6862"/>
                    </a:lnTo>
                    <a:lnTo>
                      <a:pt x="33413" y="1130"/>
                    </a:lnTo>
                    <a:close/>
                  </a:path>
                </a:pathLst>
              </a:custGeom>
              <a:solidFill>
                <a:srgbClr val="6E617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725" name="S01:Machilipatnam1">
                <a:extLst>
                  <a:ext uri="{FF2B5EF4-FFF2-40B4-BE49-F238E27FC236}">
                    <a16:creationId xmlns:a16="http://schemas.microsoft.com/office/drawing/2014/main" id="{4D8FF6F7-6FC6-48CE-8190-3CF1425EB290}"/>
                  </a:ext>
                </a:extLst>
              </p:cNvPr>
              <p:cNvSpPr/>
              <p:nvPr/>
            </p:nvSpPr>
            <p:spPr>
              <a:xfrm>
                <a:off x="1956933" y="3565832"/>
                <a:ext cx="15881" cy="7813"/>
              </a:xfrm>
              <a:custGeom>
                <a:avLst/>
                <a:gdLst/>
                <a:ahLst/>
                <a:cxnLst/>
                <a:rect l="0" t="0" r="0" b="0"/>
                <a:pathLst>
                  <a:path w="14152" h="8400">
                    <a:moveTo>
                      <a:pt x="14151" y="1530"/>
                    </a:moveTo>
                    <a:lnTo>
                      <a:pt x="10940" y="0"/>
                    </a:lnTo>
                    <a:lnTo>
                      <a:pt x="10940" y="0"/>
                    </a:lnTo>
                    <a:lnTo>
                      <a:pt x="0" y="2691"/>
                    </a:lnTo>
                    <a:lnTo>
                      <a:pt x="961" y="8399"/>
                    </a:lnTo>
                    <a:close/>
                  </a:path>
                </a:pathLst>
              </a:custGeom>
              <a:solidFill>
                <a:srgbClr val="6E617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grpSp>
          <p:nvGrpSpPr>
            <p:cNvPr id="38" name="S01:Eluru">
              <a:extLst>
                <a:ext uri="{FF2B5EF4-FFF2-40B4-BE49-F238E27FC236}">
                  <a16:creationId xmlns:a16="http://schemas.microsoft.com/office/drawing/2014/main" id="{72F63ABA-3D0C-4324-B02C-8B908E3AF2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5994" y="4300220"/>
              <a:ext cx="137160" cy="152400"/>
              <a:chOff x="1892300" y="3411220"/>
              <a:chExt cx="137160" cy="152400"/>
            </a:xfrm>
          </p:grpSpPr>
          <p:sp>
            <p:nvSpPr>
              <p:cNvPr id="722" name="S01:Eluru0">
                <a:extLst>
                  <a:ext uri="{FF2B5EF4-FFF2-40B4-BE49-F238E27FC236}">
                    <a16:creationId xmlns:a16="http://schemas.microsoft.com/office/drawing/2014/main" id="{E9ACCCDF-1025-4973-830B-32F5C45122D2}"/>
                  </a:ext>
                </a:extLst>
              </p:cNvPr>
              <p:cNvSpPr/>
              <p:nvPr/>
            </p:nvSpPr>
            <p:spPr>
              <a:xfrm>
                <a:off x="1892300" y="3411220"/>
                <a:ext cx="137160" cy="152400"/>
              </a:xfrm>
              <a:custGeom>
                <a:avLst/>
                <a:gdLst/>
                <a:ahLst/>
                <a:cxnLst/>
                <a:rect l="0" t="0" r="0" b="0"/>
                <a:pathLst>
                  <a:path w="136092" h="151576">
                    <a:moveTo>
                      <a:pt x="33072" y="868"/>
                    </a:moveTo>
                    <a:lnTo>
                      <a:pt x="34947" y="9183"/>
                    </a:lnTo>
                    <a:lnTo>
                      <a:pt x="53665" y="22053"/>
                    </a:lnTo>
                    <a:lnTo>
                      <a:pt x="59977" y="16277"/>
                    </a:lnTo>
                    <a:lnTo>
                      <a:pt x="60539" y="29283"/>
                    </a:lnTo>
                    <a:lnTo>
                      <a:pt x="70639" y="41166"/>
                    </a:lnTo>
                    <a:lnTo>
                      <a:pt x="71949" y="34910"/>
                    </a:lnTo>
                    <a:lnTo>
                      <a:pt x="85574" y="33747"/>
                    </a:lnTo>
                    <a:lnTo>
                      <a:pt x="122684" y="60950"/>
                    </a:lnTo>
                    <a:lnTo>
                      <a:pt x="122684" y="60950"/>
                    </a:lnTo>
                    <a:lnTo>
                      <a:pt x="134112" y="65506"/>
                    </a:lnTo>
                    <a:lnTo>
                      <a:pt x="134112" y="65506"/>
                    </a:lnTo>
                    <a:lnTo>
                      <a:pt x="136091" y="79528"/>
                    </a:lnTo>
                    <a:lnTo>
                      <a:pt x="136091" y="79528"/>
                    </a:lnTo>
                    <a:lnTo>
                      <a:pt x="133990" y="95154"/>
                    </a:lnTo>
                    <a:lnTo>
                      <a:pt x="127611" y="95224"/>
                    </a:lnTo>
                    <a:lnTo>
                      <a:pt x="120649" y="83339"/>
                    </a:lnTo>
                    <a:lnTo>
                      <a:pt x="92937" y="90900"/>
                    </a:lnTo>
                    <a:lnTo>
                      <a:pt x="92081" y="96629"/>
                    </a:lnTo>
                    <a:lnTo>
                      <a:pt x="77531" y="100402"/>
                    </a:lnTo>
                    <a:lnTo>
                      <a:pt x="79486" y="114943"/>
                    </a:lnTo>
                    <a:lnTo>
                      <a:pt x="74542" y="123305"/>
                    </a:lnTo>
                    <a:lnTo>
                      <a:pt x="81013" y="132604"/>
                    </a:lnTo>
                    <a:lnTo>
                      <a:pt x="104863" y="144332"/>
                    </a:lnTo>
                    <a:lnTo>
                      <a:pt x="108133" y="151575"/>
                    </a:lnTo>
                    <a:lnTo>
                      <a:pt x="108133" y="151575"/>
                    </a:lnTo>
                    <a:lnTo>
                      <a:pt x="85283" y="150237"/>
                    </a:lnTo>
                    <a:lnTo>
                      <a:pt x="89816" y="146557"/>
                    </a:lnTo>
                    <a:lnTo>
                      <a:pt x="71542" y="145682"/>
                    </a:lnTo>
                    <a:lnTo>
                      <a:pt x="65193" y="150933"/>
                    </a:lnTo>
                    <a:lnTo>
                      <a:pt x="65193" y="150933"/>
                    </a:lnTo>
                    <a:lnTo>
                      <a:pt x="54661" y="147381"/>
                    </a:lnTo>
                    <a:lnTo>
                      <a:pt x="60980" y="138495"/>
                    </a:lnTo>
                    <a:lnTo>
                      <a:pt x="42665" y="130841"/>
                    </a:lnTo>
                    <a:lnTo>
                      <a:pt x="39812" y="115267"/>
                    </a:lnTo>
                    <a:lnTo>
                      <a:pt x="25690" y="117446"/>
                    </a:lnTo>
                    <a:lnTo>
                      <a:pt x="10958" y="95183"/>
                    </a:lnTo>
                    <a:lnTo>
                      <a:pt x="19196" y="100851"/>
                    </a:lnTo>
                    <a:lnTo>
                      <a:pt x="19081" y="83171"/>
                    </a:lnTo>
                    <a:lnTo>
                      <a:pt x="23604" y="78461"/>
                    </a:lnTo>
                    <a:lnTo>
                      <a:pt x="13909" y="57197"/>
                    </a:lnTo>
                    <a:lnTo>
                      <a:pt x="13909" y="57197"/>
                    </a:lnTo>
                    <a:lnTo>
                      <a:pt x="8839" y="46303"/>
                    </a:lnTo>
                    <a:lnTo>
                      <a:pt x="11941" y="33276"/>
                    </a:lnTo>
                    <a:lnTo>
                      <a:pt x="83" y="26062"/>
                    </a:lnTo>
                    <a:lnTo>
                      <a:pt x="83" y="26062"/>
                    </a:lnTo>
                    <a:lnTo>
                      <a:pt x="0" y="11490"/>
                    </a:lnTo>
                    <a:lnTo>
                      <a:pt x="6350" y="10412"/>
                    </a:lnTo>
                    <a:lnTo>
                      <a:pt x="6742" y="0"/>
                    </a:lnTo>
                    <a:lnTo>
                      <a:pt x="23573" y="5618"/>
                    </a:lnTo>
                    <a:close/>
                  </a:path>
                </a:pathLst>
              </a:custGeom>
              <a:solidFill>
                <a:srgbClr val="685B77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723" name="S01:Eluru1">
                <a:extLst>
                  <a:ext uri="{FF2B5EF4-FFF2-40B4-BE49-F238E27FC236}">
                    <a16:creationId xmlns:a16="http://schemas.microsoft.com/office/drawing/2014/main" id="{23250466-6DC2-4D19-BD2A-C699F7C36854}"/>
                  </a:ext>
                </a:extLst>
              </p:cNvPr>
              <p:cNvSpPr/>
              <p:nvPr/>
            </p:nvSpPr>
            <p:spPr>
              <a:xfrm>
                <a:off x="1913168" y="346040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3212" h="1531">
                    <a:moveTo>
                      <a:pt x="0" y="0"/>
                    </a:moveTo>
                    <a:lnTo>
                      <a:pt x="3211" y="1530"/>
                    </a:lnTo>
                    <a:lnTo>
                      <a:pt x="3211" y="1530"/>
                    </a:lnTo>
                    <a:close/>
                  </a:path>
                </a:pathLst>
              </a:custGeom>
              <a:solidFill>
                <a:srgbClr val="685B77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39" name="S01:Nalgonda">
              <a:extLst>
                <a:ext uri="{FF2B5EF4-FFF2-40B4-BE49-F238E27FC236}">
                  <a16:creationId xmlns:a16="http://schemas.microsoft.com/office/drawing/2014/main" id="{310DCF5A-CBEC-4C8C-A8A0-D7B0F6596013}"/>
                </a:ext>
              </a:extLst>
            </p:cNvPr>
            <p:cNvSpPr/>
            <p:nvPr/>
          </p:nvSpPr>
          <p:spPr>
            <a:xfrm>
              <a:off x="3921461" y="4204890"/>
              <a:ext cx="180277" cy="245825"/>
            </a:xfrm>
            <a:custGeom>
              <a:avLst/>
              <a:gdLst/>
              <a:ahLst/>
              <a:cxnLst/>
              <a:rect l="0" t="0" r="0" b="0"/>
              <a:pathLst>
                <a:path w="180277" h="245825">
                  <a:moveTo>
                    <a:pt x="67576" y="17455"/>
                  </a:moveTo>
                  <a:lnTo>
                    <a:pt x="72099" y="17491"/>
                  </a:lnTo>
                  <a:lnTo>
                    <a:pt x="87598" y="936"/>
                  </a:lnTo>
                  <a:lnTo>
                    <a:pt x="87598" y="936"/>
                  </a:lnTo>
                  <a:lnTo>
                    <a:pt x="102974" y="0"/>
                  </a:lnTo>
                  <a:lnTo>
                    <a:pt x="109219" y="13065"/>
                  </a:lnTo>
                  <a:lnTo>
                    <a:pt x="122308" y="17832"/>
                  </a:lnTo>
                  <a:lnTo>
                    <a:pt x="133981" y="34565"/>
                  </a:lnTo>
                  <a:lnTo>
                    <a:pt x="141218" y="35644"/>
                  </a:lnTo>
                  <a:lnTo>
                    <a:pt x="141218" y="35644"/>
                  </a:lnTo>
                  <a:lnTo>
                    <a:pt x="127125" y="46507"/>
                  </a:lnTo>
                  <a:lnTo>
                    <a:pt x="103934" y="60948"/>
                  </a:lnTo>
                  <a:lnTo>
                    <a:pt x="92061" y="73886"/>
                  </a:lnTo>
                  <a:lnTo>
                    <a:pt x="94692" y="86919"/>
                  </a:lnTo>
                  <a:lnTo>
                    <a:pt x="101956" y="85927"/>
                  </a:lnTo>
                  <a:lnTo>
                    <a:pt x="111849" y="100045"/>
                  </a:lnTo>
                  <a:lnTo>
                    <a:pt x="121345" y="106348"/>
                  </a:lnTo>
                  <a:lnTo>
                    <a:pt x="123683" y="94389"/>
                  </a:lnTo>
                  <a:lnTo>
                    <a:pt x="135016" y="96533"/>
                  </a:lnTo>
                  <a:lnTo>
                    <a:pt x="140504" y="88232"/>
                  </a:lnTo>
                  <a:lnTo>
                    <a:pt x="150030" y="88278"/>
                  </a:lnTo>
                  <a:lnTo>
                    <a:pt x="150879" y="101295"/>
                  </a:lnTo>
                  <a:lnTo>
                    <a:pt x="144920" y="113238"/>
                  </a:lnTo>
                  <a:lnTo>
                    <a:pt x="148957" y="124186"/>
                  </a:lnTo>
                  <a:lnTo>
                    <a:pt x="163488" y="126330"/>
                  </a:lnTo>
                  <a:lnTo>
                    <a:pt x="180276" y="133677"/>
                  </a:lnTo>
                  <a:lnTo>
                    <a:pt x="180260" y="138359"/>
                  </a:lnTo>
                  <a:lnTo>
                    <a:pt x="163842" y="151306"/>
                  </a:lnTo>
                  <a:lnTo>
                    <a:pt x="163363" y="157547"/>
                  </a:lnTo>
                  <a:lnTo>
                    <a:pt x="140154" y="158483"/>
                  </a:lnTo>
                  <a:lnTo>
                    <a:pt x="140087" y="172007"/>
                  </a:lnTo>
                  <a:lnTo>
                    <a:pt x="136397" y="181350"/>
                  </a:lnTo>
                  <a:lnTo>
                    <a:pt x="139497" y="199047"/>
                  </a:lnTo>
                  <a:lnTo>
                    <a:pt x="149917" y="212614"/>
                  </a:lnTo>
                  <a:lnTo>
                    <a:pt x="149917" y="212614"/>
                  </a:lnTo>
                  <a:lnTo>
                    <a:pt x="139823" y="225043"/>
                  </a:lnTo>
                  <a:lnTo>
                    <a:pt x="137893" y="245824"/>
                  </a:lnTo>
                  <a:lnTo>
                    <a:pt x="137893" y="245824"/>
                  </a:lnTo>
                  <a:lnTo>
                    <a:pt x="117393" y="237396"/>
                  </a:lnTo>
                  <a:lnTo>
                    <a:pt x="107407" y="228499"/>
                  </a:lnTo>
                  <a:lnTo>
                    <a:pt x="94206" y="223733"/>
                  </a:lnTo>
                  <a:lnTo>
                    <a:pt x="87867" y="216931"/>
                  </a:lnTo>
                  <a:lnTo>
                    <a:pt x="72788" y="220458"/>
                  </a:lnTo>
                  <a:lnTo>
                    <a:pt x="54108" y="217706"/>
                  </a:lnTo>
                  <a:lnTo>
                    <a:pt x="59203" y="208391"/>
                  </a:lnTo>
                  <a:lnTo>
                    <a:pt x="52914" y="197419"/>
                  </a:lnTo>
                  <a:lnTo>
                    <a:pt x="69915" y="179878"/>
                  </a:lnTo>
                  <a:lnTo>
                    <a:pt x="69624" y="159069"/>
                  </a:lnTo>
                  <a:lnTo>
                    <a:pt x="63241" y="160579"/>
                  </a:lnTo>
                  <a:lnTo>
                    <a:pt x="62876" y="149651"/>
                  </a:lnTo>
                  <a:lnTo>
                    <a:pt x="35674" y="140048"/>
                  </a:lnTo>
                  <a:lnTo>
                    <a:pt x="27990" y="135292"/>
                  </a:lnTo>
                  <a:lnTo>
                    <a:pt x="19777" y="138334"/>
                  </a:lnTo>
                  <a:lnTo>
                    <a:pt x="8472" y="132494"/>
                  </a:lnTo>
                  <a:lnTo>
                    <a:pt x="886" y="119404"/>
                  </a:lnTo>
                  <a:lnTo>
                    <a:pt x="886" y="119404"/>
                  </a:lnTo>
                  <a:lnTo>
                    <a:pt x="0" y="117312"/>
                  </a:lnTo>
                  <a:lnTo>
                    <a:pt x="0" y="117312"/>
                  </a:lnTo>
                  <a:lnTo>
                    <a:pt x="8317" y="103869"/>
                  </a:lnTo>
                  <a:lnTo>
                    <a:pt x="14598" y="111221"/>
                  </a:lnTo>
                  <a:lnTo>
                    <a:pt x="20083" y="107632"/>
                  </a:lnTo>
                  <a:lnTo>
                    <a:pt x="22064" y="90995"/>
                  </a:lnTo>
                  <a:lnTo>
                    <a:pt x="33476" y="83817"/>
                  </a:lnTo>
                  <a:lnTo>
                    <a:pt x="35368" y="75505"/>
                  </a:lnTo>
                  <a:lnTo>
                    <a:pt x="61688" y="73133"/>
                  </a:lnTo>
                  <a:lnTo>
                    <a:pt x="65379" y="65353"/>
                  </a:lnTo>
                  <a:lnTo>
                    <a:pt x="59991" y="59060"/>
                  </a:lnTo>
                  <a:lnTo>
                    <a:pt x="57506" y="31437"/>
                  </a:lnTo>
                  <a:close/>
                </a:path>
              </a:pathLst>
            </a:custGeom>
            <a:solidFill>
              <a:srgbClr val="91879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0" name="S01:Secunderabad">
              <a:extLst>
                <a:ext uri="{FF2B5EF4-FFF2-40B4-BE49-F238E27FC236}">
                  <a16:creationId xmlns:a16="http://schemas.microsoft.com/office/drawing/2014/main" id="{98A6953C-D6B1-4F50-9E27-25A7A3124534}"/>
                </a:ext>
              </a:extLst>
            </p:cNvPr>
            <p:cNvSpPr/>
            <p:nvPr/>
          </p:nvSpPr>
          <p:spPr>
            <a:xfrm>
              <a:off x="3930591" y="4251675"/>
              <a:ext cx="36840" cy="36963"/>
            </a:xfrm>
            <a:custGeom>
              <a:avLst/>
              <a:gdLst/>
              <a:ahLst/>
              <a:cxnLst/>
              <a:rect l="0" t="0" r="0" b="0"/>
              <a:pathLst>
                <a:path w="36840" h="36963">
                  <a:moveTo>
                    <a:pt x="9378" y="36886"/>
                  </a:moveTo>
                  <a:lnTo>
                    <a:pt x="0" y="22733"/>
                  </a:lnTo>
                  <a:lnTo>
                    <a:pt x="993" y="14412"/>
                  </a:lnTo>
                  <a:lnTo>
                    <a:pt x="17901" y="0"/>
                  </a:lnTo>
                  <a:lnTo>
                    <a:pt x="36839" y="9551"/>
                  </a:lnTo>
                  <a:lnTo>
                    <a:pt x="34938" y="19427"/>
                  </a:lnTo>
                  <a:lnTo>
                    <a:pt x="24459" y="25059"/>
                  </a:lnTo>
                  <a:lnTo>
                    <a:pt x="17089" y="36962"/>
                  </a:lnTo>
                  <a:close/>
                </a:path>
              </a:pathLst>
            </a:custGeom>
            <a:solidFill>
              <a:srgbClr val="BBB3C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1" name="S01:Medak">
              <a:extLst>
                <a:ext uri="{FF2B5EF4-FFF2-40B4-BE49-F238E27FC236}">
                  <a16:creationId xmlns:a16="http://schemas.microsoft.com/office/drawing/2014/main" id="{EDB11963-F9D4-4F77-8412-00D834A0A181}"/>
                </a:ext>
              </a:extLst>
            </p:cNvPr>
            <p:cNvSpPr/>
            <p:nvPr/>
          </p:nvSpPr>
          <p:spPr>
            <a:xfrm>
              <a:off x="3785678" y="4085261"/>
              <a:ext cx="174814" cy="183704"/>
            </a:xfrm>
            <a:custGeom>
              <a:avLst/>
              <a:gdLst/>
              <a:ahLst/>
              <a:cxnLst/>
              <a:rect l="0" t="0" r="0" b="0"/>
              <a:pathLst>
                <a:path w="174814" h="183704">
                  <a:moveTo>
                    <a:pt x="172422" y="11197"/>
                  </a:moveTo>
                  <a:lnTo>
                    <a:pt x="168604" y="34105"/>
                  </a:lnTo>
                  <a:lnTo>
                    <a:pt x="174813" y="44592"/>
                  </a:lnTo>
                  <a:lnTo>
                    <a:pt x="174813" y="44592"/>
                  </a:lnTo>
                  <a:lnTo>
                    <a:pt x="173369" y="54484"/>
                  </a:lnTo>
                  <a:lnTo>
                    <a:pt x="166156" y="54416"/>
                  </a:lnTo>
                  <a:lnTo>
                    <a:pt x="160204" y="63741"/>
                  </a:lnTo>
                  <a:lnTo>
                    <a:pt x="150697" y="67295"/>
                  </a:lnTo>
                  <a:lnTo>
                    <a:pt x="147002" y="75597"/>
                  </a:lnTo>
                  <a:lnTo>
                    <a:pt x="137578" y="70805"/>
                  </a:lnTo>
                  <a:lnTo>
                    <a:pt x="131078" y="87413"/>
                  </a:lnTo>
                  <a:lnTo>
                    <a:pt x="122117" y="81579"/>
                  </a:lnTo>
                  <a:lnTo>
                    <a:pt x="122021" y="89917"/>
                  </a:lnTo>
                  <a:lnTo>
                    <a:pt x="97546" y="97442"/>
                  </a:lnTo>
                  <a:lnTo>
                    <a:pt x="108882" y="131450"/>
                  </a:lnTo>
                  <a:lnTo>
                    <a:pt x="110548" y="143452"/>
                  </a:lnTo>
                  <a:lnTo>
                    <a:pt x="126585" y="166035"/>
                  </a:lnTo>
                  <a:lnTo>
                    <a:pt x="126585" y="166035"/>
                  </a:lnTo>
                  <a:lnTo>
                    <a:pt x="132432" y="169745"/>
                  </a:lnTo>
                  <a:lnTo>
                    <a:pt x="132432" y="169745"/>
                  </a:lnTo>
                  <a:lnTo>
                    <a:pt x="123214" y="183703"/>
                  </a:lnTo>
                  <a:lnTo>
                    <a:pt x="116126" y="169561"/>
                  </a:lnTo>
                  <a:lnTo>
                    <a:pt x="109729" y="174172"/>
                  </a:lnTo>
                  <a:lnTo>
                    <a:pt x="104816" y="168385"/>
                  </a:lnTo>
                  <a:lnTo>
                    <a:pt x="94864" y="167220"/>
                  </a:lnTo>
                  <a:lnTo>
                    <a:pt x="93388" y="176576"/>
                  </a:lnTo>
                  <a:lnTo>
                    <a:pt x="81264" y="168088"/>
                  </a:lnTo>
                  <a:lnTo>
                    <a:pt x="75522" y="157074"/>
                  </a:lnTo>
                  <a:lnTo>
                    <a:pt x="69213" y="154905"/>
                  </a:lnTo>
                  <a:lnTo>
                    <a:pt x="60327" y="142801"/>
                  </a:lnTo>
                  <a:lnTo>
                    <a:pt x="47139" y="147302"/>
                  </a:lnTo>
                  <a:lnTo>
                    <a:pt x="48338" y="158258"/>
                  </a:lnTo>
                  <a:lnTo>
                    <a:pt x="35107" y="164833"/>
                  </a:lnTo>
                  <a:lnTo>
                    <a:pt x="35107" y="164833"/>
                  </a:lnTo>
                  <a:lnTo>
                    <a:pt x="16689" y="155174"/>
                  </a:lnTo>
                  <a:lnTo>
                    <a:pt x="10276" y="159759"/>
                  </a:lnTo>
                  <a:lnTo>
                    <a:pt x="0" y="151258"/>
                  </a:lnTo>
                  <a:lnTo>
                    <a:pt x="0" y="151258"/>
                  </a:lnTo>
                  <a:lnTo>
                    <a:pt x="2110" y="133059"/>
                  </a:lnTo>
                  <a:lnTo>
                    <a:pt x="16632" y="130167"/>
                  </a:lnTo>
                  <a:lnTo>
                    <a:pt x="20331" y="125015"/>
                  </a:lnTo>
                  <a:lnTo>
                    <a:pt x="12269" y="120198"/>
                  </a:lnTo>
                  <a:lnTo>
                    <a:pt x="28885" y="98051"/>
                  </a:lnTo>
                  <a:lnTo>
                    <a:pt x="34049" y="85100"/>
                  </a:lnTo>
                  <a:lnTo>
                    <a:pt x="21099" y="76039"/>
                  </a:lnTo>
                  <a:lnTo>
                    <a:pt x="26819" y="56318"/>
                  </a:lnTo>
                  <a:lnTo>
                    <a:pt x="21508" y="49979"/>
                  </a:lnTo>
                  <a:lnTo>
                    <a:pt x="26217" y="37017"/>
                  </a:lnTo>
                  <a:lnTo>
                    <a:pt x="26217" y="37017"/>
                  </a:lnTo>
                  <a:lnTo>
                    <a:pt x="36252" y="28827"/>
                  </a:lnTo>
                  <a:lnTo>
                    <a:pt x="47678" y="48289"/>
                  </a:lnTo>
                  <a:lnTo>
                    <a:pt x="66613" y="48037"/>
                  </a:lnTo>
                  <a:lnTo>
                    <a:pt x="71033" y="54354"/>
                  </a:lnTo>
                  <a:lnTo>
                    <a:pt x="80978" y="52402"/>
                  </a:lnTo>
                  <a:lnTo>
                    <a:pt x="87866" y="42585"/>
                  </a:lnTo>
                  <a:lnTo>
                    <a:pt x="78156" y="27336"/>
                  </a:lnTo>
                  <a:lnTo>
                    <a:pt x="81377" y="22164"/>
                  </a:lnTo>
                  <a:lnTo>
                    <a:pt x="92147" y="24911"/>
                  </a:lnTo>
                  <a:lnTo>
                    <a:pt x="98065" y="19771"/>
                  </a:lnTo>
                  <a:lnTo>
                    <a:pt x="95013" y="11910"/>
                  </a:lnTo>
                  <a:lnTo>
                    <a:pt x="101910" y="0"/>
                  </a:lnTo>
                  <a:lnTo>
                    <a:pt x="114885" y="5894"/>
                  </a:lnTo>
                  <a:lnTo>
                    <a:pt x="119900" y="215"/>
                  </a:lnTo>
                  <a:lnTo>
                    <a:pt x="129701" y="8672"/>
                  </a:lnTo>
                  <a:lnTo>
                    <a:pt x="149025" y="10966"/>
                  </a:lnTo>
                  <a:lnTo>
                    <a:pt x="153122" y="6314"/>
                  </a:lnTo>
                  <a:lnTo>
                    <a:pt x="164308" y="12684"/>
                  </a:lnTo>
                  <a:close/>
                </a:path>
              </a:pathLst>
            </a:custGeom>
            <a:solidFill>
              <a:srgbClr val="7C718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2" name="S01:Peddapalli">
              <a:extLst>
                <a:ext uri="{FF2B5EF4-FFF2-40B4-BE49-F238E27FC236}">
                  <a16:creationId xmlns:a16="http://schemas.microsoft.com/office/drawing/2014/main" id="{313D3107-1BCF-46BE-989A-94514B6737D4}"/>
                </a:ext>
              </a:extLst>
            </p:cNvPr>
            <p:cNvSpPr/>
            <p:nvPr/>
          </p:nvSpPr>
          <p:spPr>
            <a:xfrm>
              <a:off x="4013971" y="3957122"/>
              <a:ext cx="222589" cy="214140"/>
            </a:xfrm>
            <a:custGeom>
              <a:avLst/>
              <a:gdLst/>
              <a:ahLst/>
              <a:cxnLst/>
              <a:rect l="0" t="0" r="0" b="0"/>
              <a:pathLst>
                <a:path w="222589" h="214140">
                  <a:moveTo>
                    <a:pt x="152090" y="18289"/>
                  </a:moveTo>
                  <a:lnTo>
                    <a:pt x="146712" y="23504"/>
                  </a:lnTo>
                  <a:lnTo>
                    <a:pt x="146702" y="35509"/>
                  </a:lnTo>
                  <a:lnTo>
                    <a:pt x="158350" y="36560"/>
                  </a:lnTo>
                  <a:lnTo>
                    <a:pt x="161477" y="67873"/>
                  </a:lnTo>
                  <a:lnTo>
                    <a:pt x="156986" y="79872"/>
                  </a:lnTo>
                  <a:lnTo>
                    <a:pt x="172697" y="86656"/>
                  </a:lnTo>
                  <a:lnTo>
                    <a:pt x="179434" y="93957"/>
                  </a:lnTo>
                  <a:lnTo>
                    <a:pt x="196503" y="96551"/>
                  </a:lnTo>
                  <a:lnTo>
                    <a:pt x="196503" y="96551"/>
                  </a:lnTo>
                  <a:lnTo>
                    <a:pt x="210417" y="91313"/>
                  </a:lnTo>
                  <a:lnTo>
                    <a:pt x="210417" y="91313"/>
                  </a:lnTo>
                  <a:lnTo>
                    <a:pt x="210868" y="92356"/>
                  </a:lnTo>
                  <a:lnTo>
                    <a:pt x="210868" y="92356"/>
                  </a:lnTo>
                  <a:lnTo>
                    <a:pt x="218990" y="110598"/>
                  </a:lnTo>
                  <a:lnTo>
                    <a:pt x="222588" y="111633"/>
                  </a:lnTo>
                  <a:lnTo>
                    <a:pt x="222588" y="111633"/>
                  </a:lnTo>
                  <a:lnTo>
                    <a:pt x="221260" y="121025"/>
                  </a:lnTo>
                  <a:lnTo>
                    <a:pt x="221260" y="121025"/>
                  </a:lnTo>
                  <a:lnTo>
                    <a:pt x="207763" y="115314"/>
                  </a:lnTo>
                  <a:lnTo>
                    <a:pt x="201065" y="146617"/>
                  </a:lnTo>
                  <a:lnTo>
                    <a:pt x="194770" y="152361"/>
                  </a:lnTo>
                  <a:lnTo>
                    <a:pt x="189362" y="146630"/>
                  </a:lnTo>
                  <a:lnTo>
                    <a:pt x="189362" y="146630"/>
                  </a:lnTo>
                  <a:lnTo>
                    <a:pt x="188909" y="142980"/>
                  </a:lnTo>
                  <a:lnTo>
                    <a:pt x="188909" y="142980"/>
                  </a:lnTo>
                  <a:lnTo>
                    <a:pt x="183955" y="137248"/>
                  </a:lnTo>
                  <a:lnTo>
                    <a:pt x="179010" y="144030"/>
                  </a:lnTo>
                  <a:lnTo>
                    <a:pt x="171808" y="137253"/>
                  </a:lnTo>
                  <a:lnTo>
                    <a:pt x="184402" y="133075"/>
                  </a:lnTo>
                  <a:lnTo>
                    <a:pt x="174053" y="123692"/>
                  </a:lnTo>
                  <a:lnTo>
                    <a:pt x="161462" y="128387"/>
                  </a:lnTo>
                  <a:lnTo>
                    <a:pt x="149322" y="124730"/>
                  </a:lnTo>
                  <a:lnTo>
                    <a:pt x="152910" y="140378"/>
                  </a:lnTo>
                  <a:lnTo>
                    <a:pt x="144821" y="128898"/>
                  </a:lnTo>
                  <a:lnTo>
                    <a:pt x="138522" y="130978"/>
                  </a:lnTo>
                  <a:lnTo>
                    <a:pt x="134909" y="141925"/>
                  </a:lnTo>
                  <a:lnTo>
                    <a:pt x="127729" y="129919"/>
                  </a:lnTo>
                  <a:lnTo>
                    <a:pt x="121884" y="128865"/>
                  </a:lnTo>
                  <a:lnTo>
                    <a:pt x="103434" y="132995"/>
                  </a:lnTo>
                  <a:lnTo>
                    <a:pt x="103859" y="141862"/>
                  </a:lnTo>
                  <a:lnTo>
                    <a:pt x="93933" y="150177"/>
                  </a:lnTo>
                  <a:lnTo>
                    <a:pt x="80448" y="144917"/>
                  </a:lnTo>
                  <a:lnTo>
                    <a:pt x="63396" y="133376"/>
                  </a:lnTo>
                  <a:lnTo>
                    <a:pt x="51673" y="139058"/>
                  </a:lnTo>
                  <a:lnTo>
                    <a:pt x="66947" y="144864"/>
                  </a:lnTo>
                  <a:lnTo>
                    <a:pt x="66916" y="152164"/>
                  </a:lnTo>
                  <a:lnTo>
                    <a:pt x="56966" y="162027"/>
                  </a:lnTo>
                  <a:lnTo>
                    <a:pt x="56966" y="162027"/>
                  </a:lnTo>
                  <a:lnTo>
                    <a:pt x="63219" y="174048"/>
                  </a:lnTo>
                  <a:lnTo>
                    <a:pt x="63219" y="174048"/>
                  </a:lnTo>
                  <a:lnTo>
                    <a:pt x="73621" y="164185"/>
                  </a:lnTo>
                  <a:lnTo>
                    <a:pt x="83511" y="169957"/>
                  </a:lnTo>
                  <a:lnTo>
                    <a:pt x="87073" y="182481"/>
                  </a:lnTo>
                  <a:lnTo>
                    <a:pt x="97874" y="188249"/>
                  </a:lnTo>
                  <a:lnTo>
                    <a:pt x="70284" y="209524"/>
                  </a:lnTo>
                  <a:lnTo>
                    <a:pt x="65329" y="207418"/>
                  </a:lnTo>
                  <a:lnTo>
                    <a:pt x="53113" y="214139"/>
                  </a:lnTo>
                  <a:lnTo>
                    <a:pt x="28761" y="210362"/>
                  </a:lnTo>
                  <a:lnTo>
                    <a:pt x="28761" y="210362"/>
                  </a:lnTo>
                  <a:lnTo>
                    <a:pt x="28331" y="206711"/>
                  </a:lnTo>
                  <a:lnTo>
                    <a:pt x="28331" y="206711"/>
                  </a:lnTo>
                  <a:lnTo>
                    <a:pt x="28822" y="199937"/>
                  </a:lnTo>
                  <a:lnTo>
                    <a:pt x="14854" y="197246"/>
                  </a:lnTo>
                  <a:lnTo>
                    <a:pt x="13616" y="179514"/>
                  </a:lnTo>
                  <a:lnTo>
                    <a:pt x="13616" y="179514"/>
                  </a:lnTo>
                  <a:lnTo>
                    <a:pt x="16860" y="165458"/>
                  </a:lnTo>
                  <a:lnTo>
                    <a:pt x="20467" y="164959"/>
                  </a:lnTo>
                  <a:lnTo>
                    <a:pt x="18759" y="149827"/>
                  </a:lnTo>
                  <a:lnTo>
                    <a:pt x="29140" y="145196"/>
                  </a:lnTo>
                  <a:lnTo>
                    <a:pt x="37224" y="148370"/>
                  </a:lnTo>
                  <a:lnTo>
                    <a:pt x="49475" y="128617"/>
                  </a:lnTo>
                  <a:lnTo>
                    <a:pt x="50872" y="118714"/>
                  </a:lnTo>
                  <a:lnTo>
                    <a:pt x="44660" y="103034"/>
                  </a:lnTo>
                  <a:lnTo>
                    <a:pt x="30311" y="98260"/>
                  </a:lnTo>
                  <a:lnTo>
                    <a:pt x="42019" y="92586"/>
                  </a:lnTo>
                  <a:lnTo>
                    <a:pt x="44843" y="67557"/>
                  </a:lnTo>
                  <a:lnTo>
                    <a:pt x="30988" y="58610"/>
                  </a:lnTo>
                  <a:lnTo>
                    <a:pt x="26624" y="38231"/>
                  </a:lnTo>
                  <a:lnTo>
                    <a:pt x="9651" y="30295"/>
                  </a:lnTo>
                  <a:lnTo>
                    <a:pt x="9651" y="30295"/>
                  </a:lnTo>
                  <a:lnTo>
                    <a:pt x="0" y="1519"/>
                  </a:lnTo>
                  <a:lnTo>
                    <a:pt x="6722" y="0"/>
                  </a:lnTo>
                  <a:lnTo>
                    <a:pt x="24576" y="6379"/>
                  </a:lnTo>
                  <a:lnTo>
                    <a:pt x="39240" y="25255"/>
                  </a:lnTo>
                  <a:lnTo>
                    <a:pt x="42905" y="9614"/>
                  </a:lnTo>
                  <a:lnTo>
                    <a:pt x="53592" y="20630"/>
                  </a:lnTo>
                  <a:lnTo>
                    <a:pt x="56310" y="13857"/>
                  </a:lnTo>
                  <a:lnTo>
                    <a:pt x="69720" y="18092"/>
                  </a:lnTo>
                  <a:lnTo>
                    <a:pt x="88461" y="36430"/>
                  </a:lnTo>
                  <a:lnTo>
                    <a:pt x="103255" y="32822"/>
                  </a:lnTo>
                  <a:lnTo>
                    <a:pt x="104173" y="24473"/>
                  </a:lnTo>
                  <a:lnTo>
                    <a:pt x="113122" y="27105"/>
                  </a:lnTo>
                  <a:lnTo>
                    <a:pt x="127917" y="17217"/>
                  </a:lnTo>
                  <a:lnTo>
                    <a:pt x="127928" y="10431"/>
                  </a:lnTo>
                  <a:lnTo>
                    <a:pt x="136873" y="15142"/>
                  </a:lnTo>
                  <a:lnTo>
                    <a:pt x="133308" y="4175"/>
                  </a:lnTo>
                  <a:lnTo>
                    <a:pt x="144491" y="5754"/>
                  </a:lnTo>
                  <a:close/>
                </a:path>
              </a:pathLst>
            </a:custGeom>
            <a:solidFill>
              <a:srgbClr val="897E9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3" name="S01:Hanamkonda">
              <a:extLst>
                <a:ext uri="{FF2B5EF4-FFF2-40B4-BE49-F238E27FC236}">
                  <a16:creationId xmlns:a16="http://schemas.microsoft.com/office/drawing/2014/main" id="{473F45A1-9780-4752-A00B-C503C4A3BE29}"/>
                </a:ext>
              </a:extLst>
            </p:cNvPr>
            <p:cNvSpPr/>
            <p:nvPr/>
          </p:nvSpPr>
          <p:spPr>
            <a:xfrm>
              <a:off x="4001041" y="4080814"/>
              <a:ext cx="202292" cy="164974"/>
            </a:xfrm>
            <a:custGeom>
              <a:avLst/>
              <a:gdLst/>
              <a:ahLst/>
              <a:cxnLst/>
              <a:rect l="0" t="0" r="0" b="0"/>
              <a:pathLst>
                <a:path w="202292" h="164974">
                  <a:moveTo>
                    <a:pt x="41691" y="86670"/>
                  </a:moveTo>
                  <a:lnTo>
                    <a:pt x="66043" y="90447"/>
                  </a:lnTo>
                  <a:lnTo>
                    <a:pt x="78259" y="83726"/>
                  </a:lnTo>
                  <a:lnTo>
                    <a:pt x="83214" y="85832"/>
                  </a:lnTo>
                  <a:lnTo>
                    <a:pt x="110804" y="64557"/>
                  </a:lnTo>
                  <a:lnTo>
                    <a:pt x="100003" y="58789"/>
                  </a:lnTo>
                  <a:lnTo>
                    <a:pt x="96441" y="46265"/>
                  </a:lnTo>
                  <a:lnTo>
                    <a:pt x="86551" y="40493"/>
                  </a:lnTo>
                  <a:lnTo>
                    <a:pt x="76149" y="50356"/>
                  </a:lnTo>
                  <a:lnTo>
                    <a:pt x="69896" y="38335"/>
                  </a:lnTo>
                  <a:lnTo>
                    <a:pt x="79846" y="28472"/>
                  </a:lnTo>
                  <a:lnTo>
                    <a:pt x="79877" y="21172"/>
                  </a:lnTo>
                  <a:lnTo>
                    <a:pt x="64603" y="15366"/>
                  </a:lnTo>
                  <a:lnTo>
                    <a:pt x="76326" y="9684"/>
                  </a:lnTo>
                  <a:lnTo>
                    <a:pt x="93378" y="21225"/>
                  </a:lnTo>
                  <a:lnTo>
                    <a:pt x="106863" y="26485"/>
                  </a:lnTo>
                  <a:lnTo>
                    <a:pt x="116789" y="18170"/>
                  </a:lnTo>
                  <a:lnTo>
                    <a:pt x="116364" y="9303"/>
                  </a:lnTo>
                  <a:lnTo>
                    <a:pt x="134814" y="5173"/>
                  </a:lnTo>
                  <a:lnTo>
                    <a:pt x="140659" y="6227"/>
                  </a:lnTo>
                  <a:lnTo>
                    <a:pt x="147839" y="18233"/>
                  </a:lnTo>
                  <a:lnTo>
                    <a:pt x="151452" y="7286"/>
                  </a:lnTo>
                  <a:lnTo>
                    <a:pt x="157751" y="5206"/>
                  </a:lnTo>
                  <a:lnTo>
                    <a:pt x="165840" y="16686"/>
                  </a:lnTo>
                  <a:lnTo>
                    <a:pt x="162252" y="1038"/>
                  </a:lnTo>
                  <a:lnTo>
                    <a:pt x="174392" y="4695"/>
                  </a:lnTo>
                  <a:lnTo>
                    <a:pt x="186983" y="0"/>
                  </a:lnTo>
                  <a:lnTo>
                    <a:pt x="197332" y="9383"/>
                  </a:lnTo>
                  <a:lnTo>
                    <a:pt x="184738" y="13561"/>
                  </a:lnTo>
                  <a:lnTo>
                    <a:pt x="191940" y="20338"/>
                  </a:lnTo>
                  <a:lnTo>
                    <a:pt x="196885" y="13556"/>
                  </a:lnTo>
                  <a:lnTo>
                    <a:pt x="201839" y="19288"/>
                  </a:lnTo>
                  <a:lnTo>
                    <a:pt x="201839" y="19288"/>
                  </a:lnTo>
                  <a:lnTo>
                    <a:pt x="202291" y="21374"/>
                  </a:lnTo>
                  <a:lnTo>
                    <a:pt x="202291" y="21374"/>
                  </a:lnTo>
                  <a:lnTo>
                    <a:pt x="192843" y="26595"/>
                  </a:lnTo>
                  <a:lnTo>
                    <a:pt x="157732" y="25023"/>
                  </a:lnTo>
                  <a:lnTo>
                    <a:pt x="154563" y="42227"/>
                  </a:lnTo>
                  <a:lnTo>
                    <a:pt x="159066" y="43275"/>
                  </a:lnTo>
                  <a:lnTo>
                    <a:pt x="159947" y="67256"/>
                  </a:lnTo>
                  <a:lnTo>
                    <a:pt x="152720" y="77674"/>
                  </a:lnTo>
                  <a:lnTo>
                    <a:pt x="158576" y="86020"/>
                  </a:lnTo>
                  <a:lnTo>
                    <a:pt x="144587" y="86003"/>
                  </a:lnTo>
                  <a:lnTo>
                    <a:pt x="149971" y="111025"/>
                  </a:lnTo>
                  <a:lnTo>
                    <a:pt x="143632" y="119874"/>
                  </a:lnTo>
                  <a:lnTo>
                    <a:pt x="135965" y="112045"/>
                  </a:lnTo>
                  <a:lnTo>
                    <a:pt x="127832" y="112549"/>
                  </a:lnTo>
                  <a:lnTo>
                    <a:pt x="132818" y="104222"/>
                  </a:lnTo>
                  <a:lnTo>
                    <a:pt x="126068" y="93265"/>
                  </a:lnTo>
                  <a:lnTo>
                    <a:pt x="115671" y="98971"/>
                  </a:lnTo>
                  <a:lnTo>
                    <a:pt x="114730" y="112517"/>
                  </a:lnTo>
                  <a:lnTo>
                    <a:pt x="102972" y="116129"/>
                  </a:lnTo>
                  <a:lnTo>
                    <a:pt x="106066" y="138542"/>
                  </a:lnTo>
                  <a:lnTo>
                    <a:pt x="97903" y="144766"/>
                  </a:lnTo>
                  <a:lnTo>
                    <a:pt x="95663" y="138508"/>
                  </a:lnTo>
                  <a:lnTo>
                    <a:pt x="84799" y="141071"/>
                  </a:lnTo>
                  <a:lnTo>
                    <a:pt x="85670" y="149410"/>
                  </a:lnTo>
                  <a:lnTo>
                    <a:pt x="77470" y="162397"/>
                  </a:lnTo>
                  <a:lnTo>
                    <a:pt x="71120" y="164973"/>
                  </a:lnTo>
                  <a:lnTo>
                    <a:pt x="71120" y="164973"/>
                  </a:lnTo>
                  <a:lnTo>
                    <a:pt x="61638" y="159720"/>
                  </a:lnTo>
                  <a:lnTo>
                    <a:pt x="61638" y="159720"/>
                  </a:lnTo>
                  <a:lnTo>
                    <a:pt x="54401" y="158641"/>
                  </a:lnTo>
                  <a:lnTo>
                    <a:pt x="42728" y="141908"/>
                  </a:lnTo>
                  <a:lnTo>
                    <a:pt x="29639" y="137141"/>
                  </a:lnTo>
                  <a:lnTo>
                    <a:pt x="23394" y="124076"/>
                  </a:lnTo>
                  <a:lnTo>
                    <a:pt x="8018" y="125012"/>
                  </a:lnTo>
                  <a:lnTo>
                    <a:pt x="8018" y="125012"/>
                  </a:lnTo>
                  <a:lnTo>
                    <a:pt x="6297" y="113016"/>
                  </a:lnTo>
                  <a:lnTo>
                    <a:pt x="0" y="109322"/>
                  </a:lnTo>
                  <a:lnTo>
                    <a:pt x="18239" y="84437"/>
                  </a:lnTo>
                  <a:lnTo>
                    <a:pt x="26344" y="87097"/>
                  </a:lnTo>
                  <a:lnTo>
                    <a:pt x="35853" y="81944"/>
                  </a:lnTo>
                  <a:close/>
                </a:path>
              </a:pathLst>
            </a:custGeom>
            <a:solidFill>
              <a:srgbClr val="857A9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44" name="S01:Hyderabad">
              <a:extLst>
                <a:ext uri="{FF2B5EF4-FFF2-40B4-BE49-F238E27FC236}">
                  <a16:creationId xmlns:a16="http://schemas.microsoft.com/office/drawing/2014/main" id="{2A034A6A-EE67-4D0C-8E56-DA82693CF3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4968" y="4224006"/>
              <a:ext cx="213360" cy="99060"/>
              <a:chOff x="1351274" y="3335006"/>
              <a:chExt cx="217353" cy="101845"/>
            </a:xfrm>
          </p:grpSpPr>
          <p:sp>
            <p:nvSpPr>
              <p:cNvPr id="720" name="S01:Hyderabad0">
                <a:extLst>
                  <a:ext uri="{FF2B5EF4-FFF2-40B4-BE49-F238E27FC236}">
                    <a16:creationId xmlns:a16="http://schemas.microsoft.com/office/drawing/2014/main" id="{D4EDDF29-7189-48E7-BDB6-58D996AAF7D6}"/>
                  </a:ext>
                </a:extLst>
              </p:cNvPr>
              <p:cNvSpPr/>
              <p:nvPr/>
            </p:nvSpPr>
            <p:spPr>
              <a:xfrm>
                <a:off x="1351274" y="3335006"/>
                <a:ext cx="217353" cy="101845"/>
              </a:xfrm>
              <a:custGeom>
                <a:avLst/>
                <a:gdLst/>
                <a:ahLst/>
                <a:cxnLst/>
                <a:rect l="0" t="0" r="0" b="0"/>
                <a:pathLst>
                  <a:path w="217354" h="101845">
                    <a:moveTo>
                      <a:pt x="146426" y="34648"/>
                    </a:moveTo>
                    <a:lnTo>
                      <a:pt x="153723" y="30040"/>
                    </a:lnTo>
                    <a:lnTo>
                      <a:pt x="158808" y="20198"/>
                    </a:lnTo>
                    <a:lnTo>
                      <a:pt x="160786" y="4071"/>
                    </a:lnTo>
                    <a:lnTo>
                      <a:pt x="170327" y="0"/>
                    </a:lnTo>
                    <a:lnTo>
                      <a:pt x="187023" y="4329"/>
                    </a:lnTo>
                    <a:lnTo>
                      <a:pt x="217353" y="1987"/>
                    </a:lnTo>
                    <a:lnTo>
                      <a:pt x="217353" y="1987"/>
                    </a:lnTo>
                    <a:lnTo>
                      <a:pt x="207283" y="15969"/>
                    </a:lnTo>
                    <a:lnTo>
                      <a:pt x="209768" y="43592"/>
                    </a:lnTo>
                    <a:lnTo>
                      <a:pt x="215156" y="49885"/>
                    </a:lnTo>
                    <a:lnTo>
                      <a:pt x="211465" y="57665"/>
                    </a:lnTo>
                    <a:lnTo>
                      <a:pt x="185145" y="60037"/>
                    </a:lnTo>
                    <a:lnTo>
                      <a:pt x="183253" y="68349"/>
                    </a:lnTo>
                    <a:lnTo>
                      <a:pt x="171841" y="75527"/>
                    </a:lnTo>
                    <a:lnTo>
                      <a:pt x="169860" y="92164"/>
                    </a:lnTo>
                    <a:lnTo>
                      <a:pt x="164375" y="95753"/>
                    </a:lnTo>
                    <a:lnTo>
                      <a:pt x="158094" y="88401"/>
                    </a:lnTo>
                    <a:lnTo>
                      <a:pt x="149777" y="101844"/>
                    </a:lnTo>
                    <a:lnTo>
                      <a:pt x="149777" y="101844"/>
                    </a:lnTo>
                    <a:lnTo>
                      <a:pt x="149328" y="101319"/>
                    </a:lnTo>
                    <a:lnTo>
                      <a:pt x="149328" y="101319"/>
                    </a:lnTo>
                    <a:lnTo>
                      <a:pt x="142711" y="83550"/>
                    </a:lnTo>
                    <a:lnTo>
                      <a:pt x="128569" y="89635"/>
                    </a:lnTo>
                    <a:lnTo>
                      <a:pt x="128654" y="82349"/>
                    </a:lnTo>
                    <a:lnTo>
                      <a:pt x="112770" y="82158"/>
                    </a:lnTo>
                    <a:lnTo>
                      <a:pt x="108382" y="70129"/>
                    </a:lnTo>
                    <a:lnTo>
                      <a:pt x="99608" y="81991"/>
                    </a:lnTo>
                    <a:lnTo>
                      <a:pt x="77875" y="78057"/>
                    </a:lnTo>
                    <a:lnTo>
                      <a:pt x="75930" y="87400"/>
                    </a:lnTo>
                    <a:lnTo>
                      <a:pt x="67826" y="82601"/>
                    </a:lnTo>
                    <a:lnTo>
                      <a:pt x="63182" y="89822"/>
                    </a:lnTo>
                    <a:lnTo>
                      <a:pt x="63182" y="89822"/>
                    </a:lnTo>
                    <a:lnTo>
                      <a:pt x="54595" y="87094"/>
                    </a:lnTo>
                    <a:lnTo>
                      <a:pt x="29019" y="96593"/>
                    </a:lnTo>
                    <a:lnTo>
                      <a:pt x="21004" y="86574"/>
                    </a:lnTo>
                    <a:lnTo>
                      <a:pt x="19070" y="93831"/>
                    </a:lnTo>
                    <a:lnTo>
                      <a:pt x="19070" y="93831"/>
                    </a:lnTo>
                    <a:lnTo>
                      <a:pt x="16269" y="98469"/>
                    </a:lnTo>
                    <a:lnTo>
                      <a:pt x="0" y="93513"/>
                    </a:lnTo>
                    <a:lnTo>
                      <a:pt x="4777" y="79539"/>
                    </a:lnTo>
                    <a:lnTo>
                      <a:pt x="11688" y="73407"/>
                    </a:lnTo>
                    <a:lnTo>
                      <a:pt x="14650" y="58878"/>
                    </a:lnTo>
                    <a:lnTo>
                      <a:pt x="27041" y="49705"/>
                    </a:lnTo>
                    <a:lnTo>
                      <a:pt x="23927" y="46010"/>
                    </a:lnTo>
                    <a:lnTo>
                      <a:pt x="38500" y="41554"/>
                    </a:lnTo>
                    <a:lnTo>
                      <a:pt x="49101" y="29736"/>
                    </a:lnTo>
                    <a:lnTo>
                      <a:pt x="49101" y="29736"/>
                    </a:lnTo>
                    <a:lnTo>
                      <a:pt x="62332" y="23161"/>
                    </a:lnTo>
                    <a:lnTo>
                      <a:pt x="61133" y="12205"/>
                    </a:lnTo>
                    <a:lnTo>
                      <a:pt x="74321" y="7704"/>
                    </a:lnTo>
                    <a:lnTo>
                      <a:pt x="83207" y="19808"/>
                    </a:lnTo>
                    <a:lnTo>
                      <a:pt x="89516" y="21977"/>
                    </a:lnTo>
                    <a:lnTo>
                      <a:pt x="95258" y="32991"/>
                    </a:lnTo>
                    <a:lnTo>
                      <a:pt x="107382" y="41479"/>
                    </a:lnTo>
                    <a:lnTo>
                      <a:pt x="108858" y="32123"/>
                    </a:lnTo>
                    <a:lnTo>
                      <a:pt x="118810" y="33288"/>
                    </a:lnTo>
                    <a:lnTo>
                      <a:pt x="123723" y="39075"/>
                    </a:lnTo>
                    <a:lnTo>
                      <a:pt x="130120" y="34464"/>
                    </a:lnTo>
                    <a:lnTo>
                      <a:pt x="137208" y="48606"/>
                    </a:lnTo>
                    <a:close/>
                  </a:path>
                </a:pathLst>
              </a:custGeom>
              <a:solidFill>
                <a:srgbClr val="B0A8B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721" name="S01:Hyderabad1">
                <a:extLst>
                  <a:ext uri="{FF2B5EF4-FFF2-40B4-BE49-F238E27FC236}">
                    <a16:creationId xmlns:a16="http://schemas.microsoft.com/office/drawing/2014/main" id="{B81202B9-60B4-40EB-AD4C-AFBE8EB5B5F1}"/>
                  </a:ext>
                </a:extLst>
              </p:cNvPr>
              <p:cNvSpPr/>
              <p:nvPr/>
            </p:nvSpPr>
            <p:spPr>
              <a:xfrm>
                <a:off x="1506563" y="3366357"/>
                <a:ext cx="38813" cy="39171"/>
              </a:xfrm>
              <a:custGeom>
                <a:avLst/>
                <a:gdLst/>
                <a:ahLst/>
                <a:cxnLst/>
                <a:rect l="0" t="0" r="0" b="0"/>
                <a:pathLst>
                  <a:path w="36840" h="36963">
                    <a:moveTo>
                      <a:pt x="9378" y="36886"/>
                    </a:moveTo>
                    <a:lnTo>
                      <a:pt x="17089" y="36962"/>
                    </a:lnTo>
                    <a:lnTo>
                      <a:pt x="24459" y="25059"/>
                    </a:lnTo>
                    <a:lnTo>
                      <a:pt x="34938" y="19427"/>
                    </a:lnTo>
                    <a:lnTo>
                      <a:pt x="36839" y="9551"/>
                    </a:lnTo>
                    <a:lnTo>
                      <a:pt x="17901" y="0"/>
                    </a:lnTo>
                    <a:lnTo>
                      <a:pt x="993" y="14412"/>
                    </a:lnTo>
                    <a:lnTo>
                      <a:pt x="0" y="22733"/>
                    </a:lnTo>
                    <a:close/>
                  </a:path>
                </a:pathLst>
              </a:custGeom>
              <a:solidFill>
                <a:srgbClr val="B0A8B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grpSp>
          <p:nvGrpSpPr>
            <p:cNvPr id="45" name="S01:Amalapuram">
              <a:extLst>
                <a:ext uri="{FF2B5EF4-FFF2-40B4-BE49-F238E27FC236}">
                  <a16:creationId xmlns:a16="http://schemas.microsoft.com/office/drawing/2014/main" id="{E23BA5EE-9FFE-4A86-A6E4-A981C98A3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8654" y="4345940"/>
              <a:ext cx="115940" cy="114300"/>
              <a:chOff x="2004960" y="3456940"/>
              <a:chExt cx="115940" cy="114300"/>
            </a:xfrm>
          </p:grpSpPr>
          <p:sp>
            <p:nvSpPr>
              <p:cNvPr id="718" name="S01:Amalapuram0">
                <a:extLst>
                  <a:ext uri="{FF2B5EF4-FFF2-40B4-BE49-F238E27FC236}">
                    <a16:creationId xmlns:a16="http://schemas.microsoft.com/office/drawing/2014/main" id="{21894D45-B731-4142-A856-28B89F7DCDF9}"/>
                  </a:ext>
                </a:extLst>
              </p:cNvPr>
              <p:cNvSpPr/>
              <p:nvPr/>
            </p:nvSpPr>
            <p:spPr>
              <a:xfrm>
                <a:off x="2021840" y="3456940"/>
                <a:ext cx="99060" cy="114300"/>
              </a:xfrm>
              <a:custGeom>
                <a:avLst/>
                <a:gdLst/>
                <a:ahLst/>
                <a:cxnLst/>
                <a:rect l="0" t="0" r="0" b="0"/>
                <a:pathLst>
                  <a:path w="97691" h="112979">
                    <a:moveTo>
                      <a:pt x="6056" y="21426"/>
                    </a:moveTo>
                    <a:lnTo>
                      <a:pt x="13774" y="19777"/>
                    </a:lnTo>
                    <a:lnTo>
                      <a:pt x="9548" y="8381"/>
                    </a:lnTo>
                    <a:lnTo>
                      <a:pt x="14454" y="0"/>
                    </a:lnTo>
                    <a:lnTo>
                      <a:pt x="22931" y="24351"/>
                    </a:lnTo>
                    <a:lnTo>
                      <a:pt x="38192" y="43409"/>
                    </a:lnTo>
                    <a:lnTo>
                      <a:pt x="60575" y="47797"/>
                    </a:lnTo>
                    <a:lnTo>
                      <a:pt x="71400" y="39847"/>
                    </a:lnTo>
                    <a:lnTo>
                      <a:pt x="69780" y="21664"/>
                    </a:lnTo>
                    <a:lnTo>
                      <a:pt x="64661" y="13412"/>
                    </a:lnTo>
                    <a:lnTo>
                      <a:pt x="64661" y="13412"/>
                    </a:lnTo>
                    <a:lnTo>
                      <a:pt x="65101" y="12365"/>
                    </a:lnTo>
                    <a:lnTo>
                      <a:pt x="65101" y="12365"/>
                    </a:lnTo>
                    <a:lnTo>
                      <a:pt x="78153" y="2297"/>
                    </a:lnTo>
                    <a:lnTo>
                      <a:pt x="83207" y="5866"/>
                    </a:lnTo>
                    <a:lnTo>
                      <a:pt x="83207" y="5866"/>
                    </a:lnTo>
                    <a:lnTo>
                      <a:pt x="87514" y="20371"/>
                    </a:lnTo>
                    <a:lnTo>
                      <a:pt x="83501" y="26151"/>
                    </a:lnTo>
                    <a:lnTo>
                      <a:pt x="97690" y="31143"/>
                    </a:lnTo>
                    <a:lnTo>
                      <a:pt x="95082" y="39505"/>
                    </a:lnTo>
                    <a:lnTo>
                      <a:pt x="95082" y="39505"/>
                    </a:lnTo>
                    <a:lnTo>
                      <a:pt x="92890" y="45258"/>
                    </a:lnTo>
                    <a:lnTo>
                      <a:pt x="92890" y="45258"/>
                    </a:lnTo>
                    <a:lnTo>
                      <a:pt x="91995" y="46312"/>
                    </a:lnTo>
                    <a:lnTo>
                      <a:pt x="91995" y="46312"/>
                    </a:lnTo>
                    <a:lnTo>
                      <a:pt x="90195" y="47899"/>
                    </a:lnTo>
                    <a:lnTo>
                      <a:pt x="90195" y="47899"/>
                    </a:lnTo>
                    <a:lnTo>
                      <a:pt x="90210" y="48938"/>
                    </a:lnTo>
                    <a:lnTo>
                      <a:pt x="90210" y="48938"/>
                    </a:lnTo>
                    <a:lnTo>
                      <a:pt x="85403" y="63049"/>
                    </a:lnTo>
                    <a:lnTo>
                      <a:pt x="72400" y="78832"/>
                    </a:lnTo>
                    <a:lnTo>
                      <a:pt x="42049" y="95872"/>
                    </a:lnTo>
                    <a:lnTo>
                      <a:pt x="2061" y="112978"/>
                    </a:lnTo>
                    <a:lnTo>
                      <a:pt x="2061" y="112978"/>
                    </a:lnTo>
                    <a:lnTo>
                      <a:pt x="0" y="91692"/>
                    </a:lnTo>
                    <a:lnTo>
                      <a:pt x="8684" y="92635"/>
                    </a:lnTo>
                    <a:lnTo>
                      <a:pt x="15409" y="82161"/>
                    </a:lnTo>
                    <a:lnTo>
                      <a:pt x="23590" y="79466"/>
                    </a:lnTo>
                    <a:lnTo>
                      <a:pt x="26551" y="60193"/>
                    </a:lnTo>
                    <a:lnTo>
                      <a:pt x="8035" y="35448"/>
                    </a:lnTo>
                    <a:lnTo>
                      <a:pt x="8035" y="35448"/>
                    </a:lnTo>
                    <a:close/>
                  </a:path>
                </a:pathLst>
              </a:custGeom>
              <a:solidFill>
                <a:srgbClr val="685B7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719" name="S01:Amalapuram1">
                <a:extLst>
                  <a:ext uri="{FF2B5EF4-FFF2-40B4-BE49-F238E27FC236}">
                    <a16:creationId xmlns:a16="http://schemas.microsoft.com/office/drawing/2014/main" id="{C46CEF87-12DF-4AA4-98B8-CCB79DD2A2D3}"/>
                  </a:ext>
                </a:extLst>
              </p:cNvPr>
              <p:cNvSpPr/>
              <p:nvPr/>
            </p:nvSpPr>
            <p:spPr>
              <a:xfrm>
                <a:off x="2004960" y="345873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685B7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46" name="S02:Arunachal West">
              <a:extLst>
                <a:ext uri="{FF2B5EF4-FFF2-40B4-BE49-F238E27FC236}">
                  <a16:creationId xmlns:a16="http://schemas.microsoft.com/office/drawing/2014/main" id="{E83D1D78-432A-43B9-A375-F59266BA3407}"/>
                </a:ext>
              </a:extLst>
            </p:cNvPr>
            <p:cNvSpPr/>
            <p:nvPr/>
          </p:nvSpPr>
          <p:spPr>
            <a:xfrm>
              <a:off x="5843956" y="2154124"/>
              <a:ext cx="476010" cy="409758"/>
            </a:xfrm>
            <a:custGeom>
              <a:avLst/>
              <a:gdLst/>
              <a:ahLst/>
              <a:cxnLst/>
              <a:rect l="0" t="0" r="0" b="0"/>
              <a:pathLst>
                <a:path w="476010" h="409758">
                  <a:moveTo>
                    <a:pt x="468762" y="239296"/>
                  </a:moveTo>
                  <a:lnTo>
                    <a:pt x="451371" y="251446"/>
                  </a:lnTo>
                  <a:lnTo>
                    <a:pt x="420771" y="266924"/>
                  </a:lnTo>
                  <a:lnTo>
                    <a:pt x="398278" y="270076"/>
                  </a:lnTo>
                  <a:lnTo>
                    <a:pt x="386693" y="268006"/>
                  </a:lnTo>
                  <a:lnTo>
                    <a:pt x="385136" y="260290"/>
                  </a:lnTo>
                  <a:lnTo>
                    <a:pt x="379438" y="267104"/>
                  </a:lnTo>
                  <a:lnTo>
                    <a:pt x="385109" y="282826"/>
                  </a:lnTo>
                  <a:lnTo>
                    <a:pt x="369411" y="295800"/>
                  </a:lnTo>
                  <a:lnTo>
                    <a:pt x="356446" y="311133"/>
                  </a:lnTo>
                  <a:lnTo>
                    <a:pt x="328127" y="348806"/>
                  </a:lnTo>
                  <a:lnTo>
                    <a:pt x="329852" y="358612"/>
                  </a:lnTo>
                  <a:lnTo>
                    <a:pt x="329852" y="358612"/>
                  </a:lnTo>
                  <a:lnTo>
                    <a:pt x="329197" y="365485"/>
                  </a:lnTo>
                  <a:lnTo>
                    <a:pt x="319529" y="371066"/>
                  </a:lnTo>
                  <a:lnTo>
                    <a:pt x="311487" y="380693"/>
                  </a:lnTo>
                  <a:lnTo>
                    <a:pt x="287737" y="390125"/>
                  </a:lnTo>
                  <a:lnTo>
                    <a:pt x="269573" y="385941"/>
                  </a:lnTo>
                  <a:lnTo>
                    <a:pt x="253171" y="387358"/>
                  </a:lnTo>
                  <a:lnTo>
                    <a:pt x="235950" y="394074"/>
                  </a:lnTo>
                  <a:lnTo>
                    <a:pt x="210951" y="394093"/>
                  </a:lnTo>
                  <a:lnTo>
                    <a:pt x="194807" y="383393"/>
                  </a:lnTo>
                  <a:lnTo>
                    <a:pt x="171292" y="380626"/>
                  </a:lnTo>
                  <a:lnTo>
                    <a:pt x="162212" y="383468"/>
                  </a:lnTo>
                  <a:lnTo>
                    <a:pt x="149140" y="394489"/>
                  </a:lnTo>
                  <a:lnTo>
                    <a:pt x="121071" y="403564"/>
                  </a:lnTo>
                  <a:lnTo>
                    <a:pt x="121071" y="403564"/>
                  </a:lnTo>
                  <a:lnTo>
                    <a:pt x="102501" y="409757"/>
                  </a:lnTo>
                  <a:lnTo>
                    <a:pt x="90169" y="409158"/>
                  </a:lnTo>
                  <a:lnTo>
                    <a:pt x="90169" y="409158"/>
                  </a:lnTo>
                  <a:lnTo>
                    <a:pt x="89350" y="398746"/>
                  </a:lnTo>
                  <a:lnTo>
                    <a:pt x="74112" y="371657"/>
                  </a:lnTo>
                  <a:lnTo>
                    <a:pt x="75928" y="351617"/>
                  </a:lnTo>
                  <a:lnTo>
                    <a:pt x="86682" y="348679"/>
                  </a:lnTo>
                  <a:lnTo>
                    <a:pt x="76264" y="334313"/>
                  </a:lnTo>
                  <a:lnTo>
                    <a:pt x="64034" y="312757"/>
                  </a:lnTo>
                  <a:lnTo>
                    <a:pt x="41278" y="312945"/>
                  </a:lnTo>
                  <a:lnTo>
                    <a:pt x="27224" y="316636"/>
                  </a:lnTo>
                  <a:lnTo>
                    <a:pt x="19963" y="309860"/>
                  </a:lnTo>
                  <a:lnTo>
                    <a:pt x="13952" y="313978"/>
                  </a:lnTo>
                  <a:lnTo>
                    <a:pt x="0" y="290957"/>
                  </a:lnTo>
                  <a:lnTo>
                    <a:pt x="10272" y="270827"/>
                  </a:lnTo>
                  <a:lnTo>
                    <a:pt x="654" y="254812"/>
                  </a:lnTo>
                  <a:lnTo>
                    <a:pt x="31550" y="262932"/>
                  </a:lnTo>
                  <a:lnTo>
                    <a:pt x="43385" y="274581"/>
                  </a:lnTo>
                  <a:lnTo>
                    <a:pt x="67045" y="264898"/>
                  </a:lnTo>
                  <a:lnTo>
                    <a:pt x="95419" y="245920"/>
                  </a:lnTo>
                  <a:lnTo>
                    <a:pt x="104897" y="259293"/>
                  </a:lnTo>
                  <a:lnTo>
                    <a:pt x="132614" y="248167"/>
                  </a:lnTo>
                  <a:lnTo>
                    <a:pt x="142355" y="248945"/>
                  </a:lnTo>
                  <a:lnTo>
                    <a:pt x="159246" y="229244"/>
                  </a:lnTo>
                  <a:lnTo>
                    <a:pt x="161385" y="214417"/>
                  </a:lnTo>
                  <a:lnTo>
                    <a:pt x="157714" y="195361"/>
                  </a:lnTo>
                  <a:lnTo>
                    <a:pt x="167908" y="186671"/>
                  </a:lnTo>
                  <a:lnTo>
                    <a:pt x="181445" y="182929"/>
                  </a:lnTo>
                  <a:lnTo>
                    <a:pt x="185420" y="175273"/>
                  </a:lnTo>
                  <a:lnTo>
                    <a:pt x="194541" y="173984"/>
                  </a:lnTo>
                  <a:lnTo>
                    <a:pt x="205148" y="160533"/>
                  </a:lnTo>
                  <a:lnTo>
                    <a:pt x="228520" y="154356"/>
                  </a:lnTo>
                  <a:lnTo>
                    <a:pt x="229070" y="141231"/>
                  </a:lnTo>
                  <a:lnTo>
                    <a:pt x="223174" y="135984"/>
                  </a:lnTo>
                  <a:lnTo>
                    <a:pt x="233417" y="123598"/>
                  </a:lnTo>
                  <a:lnTo>
                    <a:pt x="235027" y="108293"/>
                  </a:lnTo>
                  <a:lnTo>
                    <a:pt x="241414" y="99898"/>
                  </a:lnTo>
                  <a:lnTo>
                    <a:pt x="259965" y="92009"/>
                  </a:lnTo>
                  <a:lnTo>
                    <a:pt x="269460" y="95359"/>
                  </a:lnTo>
                  <a:lnTo>
                    <a:pt x="302800" y="89266"/>
                  </a:lnTo>
                  <a:lnTo>
                    <a:pt x="309990" y="85484"/>
                  </a:lnTo>
                  <a:lnTo>
                    <a:pt x="319907" y="88775"/>
                  </a:lnTo>
                  <a:lnTo>
                    <a:pt x="325434" y="85138"/>
                  </a:lnTo>
                  <a:lnTo>
                    <a:pt x="329718" y="58601"/>
                  </a:lnTo>
                  <a:lnTo>
                    <a:pt x="350412" y="33706"/>
                  </a:lnTo>
                  <a:lnTo>
                    <a:pt x="357510" y="11097"/>
                  </a:lnTo>
                  <a:lnTo>
                    <a:pt x="374420" y="121"/>
                  </a:lnTo>
                  <a:lnTo>
                    <a:pt x="374420" y="121"/>
                  </a:lnTo>
                  <a:lnTo>
                    <a:pt x="386915" y="0"/>
                  </a:lnTo>
                  <a:lnTo>
                    <a:pt x="391971" y="9459"/>
                  </a:lnTo>
                  <a:lnTo>
                    <a:pt x="392845" y="36566"/>
                  </a:lnTo>
                  <a:lnTo>
                    <a:pt x="406172" y="58327"/>
                  </a:lnTo>
                  <a:lnTo>
                    <a:pt x="412387" y="57740"/>
                  </a:lnTo>
                  <a:lnTo>
                    <a:pt x="438353" y="75675"/>
                  </a:lnTo>
                  <a:lnTo>
                    <a:pt x="437654" y="81498"/>
                  </a:lnTo>
                  <a:lnTo>
                    <a:pt x="446824" y="120400"/>
                  </a:lnTo>
                  <a:lnTo>
                    <a:pt x="464363" y="123948"/>
                  </a:lnTo>
                  <a:lnTo>
                    <a:pt x="473627" y="150281"/>
                  </a:lnTo>
                  <a:lnTo>
                    <a:pt x="464823" y="154799"/>
                  </a:lnTo>
                  <a:lnTo>
                    <a:pt x="468991" y="167491"/>
                  </a:lnTo>
                  <a:lnTo>
                    <a:pt x="475589" y="170519"/>
                  </a:lnTo>
                  <a:lnTo>
                    <a:pt x="473713" y="185893"/>
                  </a:lnTo>
                  <a:lnTo>
                    <a:pt x="469113" y="190529"/>
                  </a:lnTo>
                  <a:lnTo>
                    <a:pt x="467963" y="204786"/>
                  </a:lnTo>
                  <a:lnTo>
                    <a:pt x="476009" y="213965"/>
                  </a:lnTo>
                  <a:lnTo>
                    <a:pt x="468597" y="228830"/>
                  </a:lnTo>
                  <a:close/>
                </a:path>
              </a:pathLst>
            </a:custGeom>
            <a:solidFill>
              <a:srgbClr val="AFA7B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7" name="S02:Arunachal East">
              <a:extLst>
                <a:ext uri="{FF2B5EF4-FFF2-40B4-BE49-F238E27FC236}">
                  <a16:creationId xmlns:a16="http://schemas.microsoft.com/office/drawing/2014/main" id="{14B7E9CB-5D0B-4ED9-A7C7-227057B7CC03}"/>
                </a:ext>
              </a:extLst>
            </p:cNvPr>
            <p:cNvSpPr/>
            <p:nvPr/>
          </p:nvSpPr>
          <p:spPr>
            <a:xfrm>
              <a:off x="6218376" y="2077757"/>
              <a:ext cx="443156" cy="488350"/>
            </a:xfrm>
            <a:custGeom>
              <a:avLst/>
              <a:gdLst/>
              <a:ahLst/>
              <a:cxnLst/>
              <a:rect l="0" t="0" r="0" b="0"/>
              <a:pathLst>
                <a:path w="443156" h="488350">
                  <a:moveTo>
                    <a:pt x="177795" y="412368"/>
                  </a:moveTo>
                  <a:lnTo>
                    <a:pt x="188340" y="407641"/>
                  </a:lnTo>
                  <a:lnTo>
                    <a:pt x="193540" y="387706"/>
                  </a:lnTo>
                  <a:lnTo>
                    <a:pt x="211512" y="389566"/>
                  </a:lnTo>
                  <a:lnTo>
                    <a:pt x="238272" y="377918"/>
                  </a:lnTo>
                  <a:lnTo>
                    <a:pt x="249271" y="377837"/>
                  </a:lnTo>
                  <a:lnTo>
                    <a:pt x="265560" y="359359"/>
                  </a:lnTo>
                  <a:lnTo>
                    <a:pt x="259880" y="349454"/>
                  </a:lnTo>
                  <a:lnTo>
                    <a:pt x="244762" y="350491"/>
                  </a:lnTo>
                  <a:lnTo>
                    <a:pt x="246247" y="336173"/>
                  </a:lnTo>
                  <a:lnTo>
                    <a:pt x="232681" y="323404"/>
                  </a:lnTo>
                  <a:lnTo>
                    <a:pt x="227425" y="305062"/>
                  </a:lnTo>
                  <a:lnTo>
                    <a:pt x="227425" y="305062"/>
                  </a:lnTo>
                  <a:lnTo>
                    <a:pt x="235108" y="285394"/>
                  </a:lnTo>
                  <a:lnTo>
                    <a:pt x="251206" y="261710"/>
                  </a:lnTo>
                  <a:lnTo>
                    <a:pt x="249056" y="257214"/>
                  </a:lnTo>
                  <a:lnTo>
                    <a:pt x="215923" y="258524"/>
                  </a:lnTo>
                  <a:lnTo>
                    <a:pt x="198582" y="266053"/>
                  </a:lnTo>
                  <a:lnTo>
                    <a:pt x="198582" y="266053"/>
                  </a:lnTo>
                  <a:lnTo>
                    <a:pt x="198582" y="266053"/>
                  </a:lnTo>
                  <a:lnTo>
                    <a:pt x="198582" y="266053"/>
                  </a:lnTo>
                  <a:lnTo>
                    <a:pt x="191656" y="276713"/>
                  </a:lnTo>
                  <a:lnTo>
                    <a:pt x="174555" y="282626"/>
                  </a:lnTo>
                  <a:lnTo>
                    <a:pt x="148323" y="285760"/>
                  </a:lnTo>
                  <a:lnTo>
                    <a:pt x="141742" y="291651"/>
                  </a:lnTo>
                  <a:lnTo>
                    <a:pt x="109829" y="305779"/>
                  </a:lnTo>
                  <a:lnTo>
                    <a:pt x="94342" y="315663"/>
                  </a:lnTo>
                  <a:lnTo>
                    <a:pt x="94342" y="315663"/>
                  </a:lnTo>
                  <a:lnTo>
                    <a:pt x="94177" y="305197"/>
                  </a:lnTo>
                  <a:lnTo>
                    <a:pt x="101589" y="290332"/>
                  </a:lnTo>
                  <a:lnTo>
                    <a:pt x="93543" y="281153"/>
                  </a:lnTo>
                  <a:lnTo>
                    <a:pt x="94693" y="266896"/>
                  </a:lnTo>
                  <a:lnTo>
                    <a:pt x="99293" y="262260"/>
                  </a:lnTo>
                  <a:lnTo>
                    <a:pt x="101169" y="246886"/>
                  </a:lnTo>
                  <a:lnTo>
                    <a:pt x="94571" y="243858"/>
                  </a:lnTo>
                  <a:lnTo>
                    <a:pt x="90403" y="231166"/>
                  </a:lnTo>
                  <a:lnTo>
                    <a:pt x="99207" y="226648"/>
                  </a:lnTo>
                  <a:lnTo>
                    <a:pt x="89943" y="200315"/>
                  </a:lnTo>
                  <a:lnTo>
                    <a:pt x="72404" y="196767"/>
                  </a:lnTo>
                  <a:lnTo>
                    <a:pt x="63234" y="157865"/>
                  </a:lnTo>
                  <a:lnTo>
                    <a:pt x="63933" y="152042"/>
                  </a:lnTo>
                  <a:lnTo>
                    <a:pt x="37967" y="134107"/>
                  </a:lnTo>
                  <a:lnTo>
                    <a:pt x="31752" y="134694"/>
                  </a:lnTo>
                  <a:lnTo>
                    <a:pt x="18425" y="112933"/>
                  </a:lnTo>
                  <a:lnTo>
                    <a:pt x="17551" y="85826"/>
                  </a:lnTo>
                  <a:lnTo>
                    <a:pt x="12495" y="76367"/>
                  </a:lnTo>
                  <a:lnTo>
                    <a:pt x="0" y="76488"/>
                  </a:lnTo>
                  <a:lnTo>
                    <a:pt x="0" y="76488"/>
                  </a:lnTo>
                  <a:lnTo>
                    <a:pt x="8026" y="64241"/>
                  </a:lnTo>
                  <a:lnTo>
                    <a:pt x="28846" y="59671"/>
                  </a:lnTo>
                  <a:lnTo>
                    <a:pt x="37959" y="41561"/>
                  </a:lnTo>
                  <a:lnTo>
                    <a:pt x="56264" y="54450"/>
                  </a:lnTo>
                  <a:lnTo>
                    <a:pt x="62147" y="68001"/>
                  </a:lnTo>
                  <a:lnTo>
                    <a:pt x="72738" y="65414"/>
                  </a:lnTo>
                  <a:lnTo>
                    <a:pt x="91768" y="72460"/>
                  </a:lnTo>
                  <a:lnTo>
                    <a:pt x="96584" y="66238"/>
                  </a:lnTo>
                  <a:lnTo>
                    <a:pt x="111442" y="73152"/>
                  </a:lnTo>
                  <a:lnTo>
                    <a:pt x="126109" y="73799"/>
                  </a:lnTo>
                  <a:lnTo>
                    <a:pt x="128014" y="80411"/>
                  </a:lnTo>
                  <a:lnTo>
                    <a:pt x="145064" y="83949"/>
                  </a:lnTo>
                  <a:lnTo>
                    <a:pt x="160718" y="77675"/>
                  </a:lnTo>
                  <a:lnTo>
                    <a:pt x="161949" y="64996"/>
                  </a:lnTo>
                  <a:lnTo>
                    <a:pt x="169744" y="63688"/>
                  </a:lnTo>
                  <a:lnTo>
                    <a:pt x="168491" y="51261"/>
                  </a:lnTo>
                  <a:lnTo>
                    <a:pt x="173380" y="41875"/>
                  </a:lnTo>
                  <a:lnTo>
                    <a:pt x="183124" y="39318"/>
                  </a:lnTo>
                  <a:lnTo>
                    <a:pt x="198037" y="22108"/>
                  </a:lnTo>
                  <a:lnTo>
                    <a:pt x="220479" y="13523"/>
                  </a:lnTo>
                  <a:lnTo>
                    <a:pt x="239894" y="0"/>
                  </a:lnTo>
                  <a:lnTo>
                    <a:pt x="254507" y="16253"/>
                  </a:lnTo>
                  <a:lnTo>
                    <a:pt x="257080" y="24876"/>
                  </a:lnTo>
                  <a:lnTo>
                    <a:pt x="267187" y="33753"/>
                  </a:lnTo>
                  <a:lnTo>
                    <a:pt x="284840" y="27174"/>
                  </a:lnTo>
                  <a:lnTo>
                    <a:pt x="281071" y="42750"/>
                  </a:lnTo>
                  <a:lnTo>
                    <a:pt x="264284" y="49757"/>
                  </a:lnTo>
                  <a:lnTo>
                    <a:pt x="257528" y="60934"/>
                  </a:lnTo>
                  <a:lnTo>
                    <a:pt x="248658" y="63956"/>
                  </a:lnTo>
                  <a:lnTo>
                    <a:pt x="258560" y="70770"/>
                  </a:lnTo>
                  <a:lnTo>
                    <a:pt x="257044" y="88204"/>
                  </a:lnTo>
                  <a:lnTo>
                    <a:pt x="262659" y="93897"/>
                  </a:lnTo>
                  <a:lnTo>
                    <a:pt x="272757" y="86552"/>
                  </a:lnTo>
                  <a:lnTo>
                    <a:pt x="286350" y="68884"/>
                  </a:lnTo>
                  <a:lnTo>
                    <a:pt x="307332" y="61934"/>
                  </a:lnTo>
                  <a:lnTo>
                    <a:pt x="303014" y="72344"/>
                  </a:lnTo>
                  <a:lnTo>
                    <a:pt x="326072" y="111765"/>
                  </a:lnTo>
                  <a:lnTo>
                    <a:pt x="321112" y="120157"/>
                  </a:lnTo>
                  <a:lnTo>
                    <a:pt x="309491" y="125070"/>
                  </a:lnTo>
                  <a:lnTo>
                    <a:pt x="311842" y="135296"/>
                  </a:lnTo>
                  <a:lnTo>
                    <a:pt x="290917" y="155339"/>
                  </a:lnTo>
                  <a:lnTo>
                    <a:pt x="295724" y="161117"/>
                  </a:lnTo>
                  <a:lnTo>
                    <a:pt x="283870" y="175996"/>
                  </a:lnTo>
                  <a:lnTo>
                    <a:pt x="291226" y="182031"/>
                  </a:lnTo>
                  <a:lnTo>
                    <a:pt x="311046" y="186738"/>
                  </a:lnTo>
                  <a:lnTo>
                    <a:pt x="313316" y="176537"/>
                  </a:lnTo>
                  <a:lnTo>
                    <a:pt x="330634" y="165768"/>
                  </a:lnTo>
                  <a:lnTo>
                    <a:pt x="349284" y="167420"/>
                  </a:lnTo>
                  <a:lnTo>
                    <a:pt x="360128" y="178298"/>
                  </a:lnTo>
                  <a:lnTo>
                    <a:pt x="378094" y="177380"/>
                  </a:lnTo>
                  <a:lnTo>
                    <a:pt x="391221" y="185898"/>
                  </a:lnTo>
                  <a:lnTo>
                    <a:pt x="402704" y="175712"/>
                  </a:lnTo>
                  <a:lnTo>
                    <a:pt x="411456" y="182606"/>
                  </a:lnTo>
                  <a:lnTo>
                    <a:pt x="431845" y="188194"/>
                  </a:lnTo>
                  <a:lnTo>
                    <a:pt x="431386" y="206606"/>
                  </a:lnTo>
                  <a:lnTo>
                    <a:pt x="435892" y="209249"/>
                  </a:lnTo>
                  <a:lnTo>
                    <a:pt x="434492" y="223048"/>
                  </a:lnTo>
                  <a:lnTo>
                    <a:pt x="443155" y="228896"/>
                  </a:lnTo>
                  <a:lnTo>
                    <a:pt x="440382" y="245477"/>
                  </a:lnTo>
                  <a:lnTo>
                    <a:pt x="431210" y="250179"/>
                  </a:lnTo>
                  <a:lnTo>
                    <a:pt x="413745" y="275218"/>
                  </a:lnTo>
                  <a:lnTo>
                    <a:pt x="406223" y="279725"/>
                  </a:lnTo>
                  <a:lnTo>
                    <a:pt x="393638" y="295810"/>
                  </a:lnTo>
                  <a:lnTo>
                    <a:pt x="389215" y="309418"/>
                  </a:lnTo>
                  <a:lnTo>
                    <a:pt x="394475" y="330365"/>
                  </a:lnTo>
                  <a:lnTo>
                    <a:pt x="409593" y="352329"/>
                  </a:lnTo>
                  <a:lnTo>
                    <a:pt x="424309" y="362780"/>
                  </a:lnTo>
                  <a:lnTo>
                    <a:pt x="435673" y="377274"/>
                  </a:lnTo>
                  <a:lnTo>
                    <a:pt x="425470" y="384712"/>
                  </a:lnTo>
                  <a:lnTo>
                    <a:pt x="418191" y="380266"/>
                  </a:lnTo>
                  <a:lnTo>
                    <a:pt x="396805" y="374743"/>
                  </a:lnTo>
                  <a:lnTo>
                    <a:pt x="396219" y="361679"/>
                  </a:lnTo>
                  <a:lnTo>
                    <a:pt x="377663" y="346905"/>
                  </a:lnTo>
                  <a:lnTo>
                    <a:pt x="357243" y="345971"/>
                  </a:lnTo>
                  <a:lnTo>
                    <a:pt x="342737" y="360658"/>
                  </a:lnTo>
                  <a:lnTo>
                    <a:pt x="301362" y="369783"/>
                  </a:lnTo>
                  <a:lnTo>
                    <a:pt x="279720" y="381502"/>
                  </a:lnTo>
                  <a:lnTo>
                    <a:pt x="273137" y="387437"/>
                  </a:lnTo>
                  <a:lnTo>
                    <a:pt x="257482" y="416355"/>
                  </a:lnTo>
                  <a:lnTo>
                    <a:pt x="242638" y="420506"/>
                  </a:lnTo>
                  <a:lnTo>
                    <a:pt x="234893" y="440196"/>
                  </a:lnTo>
                  <a:lnTo>
                    <a:pt x="221133" y="442647"/>
                  </a:lnTo>
                  <a:lnTo>
                    <a:pt x="218142" y="455023"/>
                  </a:lnTo>
                  <a:lnTo>
                    <a:pt x="207843" y="453965"/>
                  </a:lnTo>
                  <a:lnTo>
                    <a:pt x="191942" y="481808"/>
                  </a:lnTo>
                  <a:lnTo>
                    <a:pt x="178989" y="488349"/>
                  </a:lnTo>
                  <a:lnTo>
                    <a:pt x="165525" y="485484"/>
                  </a:lnTo>
                  <a:lnTo>
                    <a:pt x="165525" y="485484"/>
                  </a:lnTo>
                  <a:lnTo>
                    <a:pt x="163882" y="468850"/>
                  </a:lnTo>
                  <a:lnTo>
                    <a:pt x="157491" y="460033"/>
                  </a:lnTo>
                  <a:lnTo>
                    <a:pt x="161449" y="452821"/>
                  </a:lnTo>
                  <a:lnTo>
                    <a:pt x="151059" y="429182"/>
                  </a:lnTo>
                  <a:lnTo>
                    <a:pt x="151059" y="429182"/>
                  </a:lnTo>
                  <a:lnTo>
                    <a:pt x="151428" y="428621"/>
                  </a:lnTo>
                  <a:lnTo>
                    <a:pt x="151428" y="428621"/>
                  </a:lnTo>
                  <a:lnTo>
                    <a:pt x="165079" y="425174"/>
                  </a:lnTo>
                  <a:close/>
                </a:path>
              </a:pathLst>
            </a:custGeom>
            <a:solidFill>
              <a:srgbClr val="AEA5B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8" name="S03:Karimganj">
              <a:extLst>
                <a:ext uri="{FF2B5EF4-FFF2-40B4-BE49-F238E27FC236}">
                  <a16:creationId xmlns:a16="http://schemas.microsoft.com/office/drawing/2014/main" id="{EBE8E1E4-E4F7-4C5B-9569-7881F651B34E}"/>
                </a:ext>
              </a:extLst>
            </p:cNvPr>
            <p:cNvSpPr/>
            <p:nvPr/>
          </p:nvSpPr>
          <p:spPr>
            <a:xfrm>
              <a:off x="5977924" y="2907465"/>
              <a:ext cx="81427" cy="129439"/>
            </a:xfrm>
            <a:custGeom>
              <a:avLst/>
              <a:gdLst/>
              <a:ahLst/>
              <a:cxnLst/>
              <a:rect l="0" t="0" r="0" b="0"/>
              <a:pathLst>
                <a:path w="81427" h="129439">
                  <a:moveTo>
                    <a:pt x="81426" y="63211"/>
                  </a:moveTo>
                  <a:lnTo>
                    <a:pt x="75427" y="84705"/>
                  </a:lnTo>
                  <a:lnTo>
                    <a:pt x="65167" y="96573"/>
                  </a:lnTo>
                  <a:lnTo>
                    <a:pt x="63916" y="107700"/>
                  </a:lnTo>
                  <a:lnTo>
                    <a:pt x="56953" y="112468"/>
                  </a:lnTo>
                  <a:lnTo>
                    <a:pt x="48383" y="129438"/>
                  </a:lnTo>
                  <a:lnTo>
                    <a:pt x="36868" y="126169"/>
                  </a:lnTo>
                  <a:lnTo>
                    <a:pt x="37368" y="110905"/>
                  </a:lnTo>
                  <a:lnTo>
                    <a:pt x="18078" y="112977"/>
                  </a:lnTo>
                  <a:lnTo>
                    <a:pt x="18078" y="112977"/>
                  </a:lnTo>
                  <a:lnTo>
                    <a:pt x="4982" y="111393"/>
                  </a:lnTo>
                  <a:lnTo>
                    <a:pt x="9241" y="94259"/>
                  </a:lnTo>
                  <a:lnTo>
                    <a:pt x="4457" y="72070"/>
                  </a:lnTo>
                  <a:lnTo>
                    <a:pt x="4457" y="72070"/>
                  </a:lnTo>
                  <a:lnTo>
                    <a:pt x="5733" y="60948"/>
                  </a:lnTo>
                  <a:lnTo>
                    <a:pt x="0" y="43034"/>
                  </a:lnTo>
                  <a:lnTo>
                    <a:pt x="4988" y="35291"/>
                  </a:lnTo>
                  <a:lnTo>
                    <a:pt x="5553" y="15304"/>
                  </a:lnTo>
                  <a:lnTo>
                    <a:pt x="34" y="0"/>
                  </a:lnTo>
                  <a:lnTo>
                    <a:pt x="13400" y="5757"/>
                  </a:lnTo>
                  <a:lnTo>
                    <a:pt x="34689" y="8244"/>
                  </a:lnTo>
                  <a:lnTo>
                    <a:pt x="34953" y="875"/>
                  </a:lnTo>
                  <a:lnTo>
                    <a:pt x="34953" y="875"/>
                  </a:lnTo>
                  <a:lnTo>
                    <a:pt x="57995" y="3723"/>
                  </a:lnTo>
                  <a:lnTo>
                    <a:pt x="63169" y="14321"/>
                  </a:lnTo>
                  <a:lnTo>
                    <a:pt x="63083" y="34275"/>
                  </a:lnTo>
                  <a:lnTo>
                    <a:pt x="66508" y="49742"/>
                  </a:lnTo>
                  <a:lnTo>
                    <a:pt x="78720" y="51360"/>
                  </a:lnTo>
                  <a:close/>
                </a:path>
              </a:pathLst>
            </a:custGeom>
            <a:solidFill>
              <a:srgbClr val="867B9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9" name="S03:Silchar">
              <a:extLst>
                <a:ext uri="{FF2B5EF4-FFF2-40B4-BE49-F238E27FC236}">
                  <a16:creationId xmlns:a16="http://schemas.microsoft.com/office/drawing/2014/main" id="{1831B05B-1687-485D-801F-859C371928A3}"/>
                </a:ext>
              </a:extLst>
            </p:cNvPr>
            <p:cNvSpPr/>
            <p:nvPr/>
          </p:nvSpPr>
          <p:spPr>
            <a:xfrm>
              <a:off x="6001374" y="2861061"/>
              <a:ext cx="122012" cy="129347"/>
            </a:xfrm>
            <a:custGeom>
              <a:avLst/>
              <a:gdLst/>
              <a:ahLst/>
              <a:cxnLst/>
              <a:rect l="0" t="0" r="0" b="0"/>
              <a:pathLst>
                <a:path w="122012" h="129347">
                  <a:moveTo>
                    <a:pt x="28569" y="3382"/>
                  </a:moveTo>
                  <a:lnTo>
                    <a:pt x="36933" y="5845"/>
                  </a:lnTo>
                  <a:lnTo>
                    <a:pt x="44183" y="0"/>
                  </a:lnTo>
                  <a:lnTo>
                    <a:pt x="52467" y="6663"/>
                  </a:lnTo>
                  <a:lnTo>
                    <a:pt x="67498" y="11711"/>
                  </a:lnTo>
                  <a:lnTo>
                    <a:pt x="86987" y="3251"/>
                  </a:lnTo>
                  <a:lnTo>
                    <a:pt x="86969" y="13226"/>
                  </a:lnTo>
                  <a:lnTo>
                    <a:pt x="92532" y="18006"/>
                  </a:lnTo>
                  <a:lnTo>
                    <a:pt x="122011" y="20743"/>
                  </a:lnTo>
                  <a:lnTo>
                    <a:pt x="122011" y="20743"/>
                  </a:lnTo>
                  <a:lnTo>
                    <a:pt x="118762" y="43072"/>
                  </a:lnTo>
                  <a:lnTo>
                    <a:pt x="118762" y="43072"/>
                  </a:lnTo>
                  <a:lnTo>
                    <a:pt x="117614" y="44746"/>
                  </a:lnTo>
                  <a:lnTo>
                    <a:pt x="117614" y="44746"/>
                  </a:lnTo>
                  <a:lnTo>
                    <a:pt x="115289" y="52820"/>
                  </a:lnTo>
                  <a:lnTo>
                    <a:pt x="104555" y="53210"/>
                  </a:lnTo>
                  <a:lnTo>
                    <a:pt x="101237" y="59792"/>
                  </a:lnTo>
                  <a:lnTo>
                    <a:pt x="102189" y="96463"/>
                  </a:lnTo>
                  <a:lnTo>
                    <a:pt x="98260" y="121474"/>
                  </a:lnTo>
                  <a:lnTo>
                    <a:pt x="98260" y="121474"/>
                  </a:lnTo>
                  <a:lnTo>
                    <a:pt x="66952" y="129346"/>
                  </a:lnTo>
                  <a:lnTo>
                    <a:pt x="57976" y="109615"/>
                  </a:lnTo>
                  <a:lnTo>
                    <a:pt x="57976" y="109615"/>
                  </a:lnTo>
                  <a:lnTo>
                    <a:pt x="55270" y="97764"/>
                  </a:lnTo>
                  <a:lnTo>
                    <a:pt x="43058" y="96146"/>
                  </a:lnTo>
                  <a:lnTo>
                    <a:pt x="39633" y="80679"/>
                  </a:lnTo>
                  <a:lnTo>
                    <a:pt x="39719" y="60725"/>
                  </a:lnTo>
                  <a:lnTo>
                    <a:pt x="34545" y="50127"/>
                  </a:lnTo>
                  <a:lnTo>
                    <a:pt x="11503" y="47279"/>
                  </a:lnTo>
                  <a:lnTo>
                    <a:pt x="11503" y="47279"/>
                  </a:lnTo>
                  <a:lnTo>
                    <a:pt x="10997" y="41022"/>
                  </a:lnTo>
                  <a:lnTo>
                    <a:pt x="1350" y="33404"/>
                  </a:lnTo>
                  <a:lnTo>
                    <a:pt x="0" y="21968"/>
                  </a:lnTo>
                  <a:lnTo>
                    <a:pt x="0" y="21968"/>
                  </a:lnTo>
                  <a:lnTo>
                    <a:pt x="17901" y="4252"/>
                  </a:lnTo>
                  <a:close/>
                </a:path>
              </a:pathLst>
            </a:custGeom>
            <a:solidFill>
              <a:srgbClr val="84799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0" name="S03:Autonomous District">
              <a:extLst>
                <a:ext uri="{FF2B5EF4-FFF2-40B4-BE49-F238E27FC236}">
                  <a16:creationId xmlns:a16="http://schemas.microsoft.com/office/drawing/2014/main" id="{B056CA6C-4614-48F5-AD0C-CD95D092863B}"/>
                </a:ext>
              </a:extLst>
            </p:cNvPr>
            <p:cNvSpPr/>
            <p:nvPr/>
          </p:nvSpPr>
          <p:spPr>
            <a:xfrm>
              <a:off x="5949773" y="2599701"/>
              <a:ext cx="245682" cy="282104"/>
            </a:xfrm>
            <a:custGeom>
              <a:avLst/>
              <a:gdLst/>
              <a:ahLst/>
              <a:cxnLst/>
              <a:rect l="0" t="0" r="0" b="0"/>
              <a:pathLst>
                <a:path w="245682" h="282104">
                  <a:moveTo>
                    <a:pt x="12331" y="113361"/>
                  </a:moveTo>
                  <a:lnTo>
                    <a:pt x="33239" y="97535"/>
                  </a:lnTo>
                  <a:lnTo>
                    <a:pt x="42854" y="95187"/>
                  </a:lnTo>
                  <a:lnTo>
                    <a:pt x="61827" y="97842"/>
                  </a:lnTo>
                  <a:lnTo>
                    <a:pt x="59076" y="121665"/>
                  </a:lnTo>
                  <a:lnTo>
                    <a:pt x="85601" y="106903"/>
                  </a:lnTo>
                  <a:lnTo>
                    <a:pt x="95631" y="124955"/>
                  </a:lnTo>
                  <a:lnTo>
                    <a:pt x="103828" y="131092"/>
                  </a:lnTo>
                  <a:lnTo>
                    <a:pt x="119828" y="133425"/>
                  </a:lnTo>
                  <a:lnTo>
                    <a:pt x="129923" y="146740"/>
                  </a:lnTo>
                  <a:lnTo>
                    <a:pt x="145913" y="153779"/>
                  </a:lnTo>
                  <a:lnTo>
                    <a:pt x="147897" y="162006"/>
                  </a:lnTo>
                  <a:lnTo>
                    <a:pt x="155655" y="157671"/>
                  </a:lnTo>
                  <a:lnTo>
                    <a:pt x="162716" y="140274"/>
                  </a:lnTo>
                  <a:lnTo>
                    <a:pt x="148987" y="124660"/>
                  </a:lnTo>
                  <a:lnTo>
                    <a:pt x="139380" y="107116"/>
                  </a:lnTo>
                  <a:lnTo>
                    <a:pt x="122429" y="93339"/>
                  </a:lnTo>
                  <a:lnTo>
                    <a:pt x="111026" y="89577"/>
                  </a:lnTo>
                  <a:lnTo>
                    <a:pt x="112313" y="79504"/>
                  </a:lnTo>
                  <a:lnTo>
                    <a:pt x="91696" y="77554"/>
                  </a:lnTo>
                  <a:lnTo>
                    <a:pt x="93533" y="63767"/>
                  </a:lnTo>
                  <a:lnTo>
                    <a:pt x="105944" y="54342"/>
                  </a:lnTo>
                  <a:lnTo>
                    <a:pt x="102041" y="48376"/>
                  </a:lnTo>
                  <a:lnTo>
                    <a:pt x="102041" y="48376"/>
                  </a:lnTo>
                  <a:lnTo>
                    <a:pt x="120195" y="41607"/>
                  </a:lnTo>
                  <a:lnTo>
                    <a:pt x="127225" y="34196"/>
                  </a:lnTo>
                  <a:lnTo>
                    <a:pt x="126186" y="26943"/>
                  </a:lnTo>
                  <a:lnTo>
                    <a:pt x="118410" y="25503"/>
                  </a:lnTo>
                  <a:lnTo>
                    <a:pt x="138052" y="16496"/>
                  </a:lnTo>
                  <a:lnTo>
                    <a:pt x="150980" y="18536"/>
                  </a:lnTo>
                  <a:lnTo>
                    <a:pt x="151753" y="12701"/>
                  </a:lnTo>
                  <a:lnTo>
                    <a:pt x="173556" y="9243"/>
                  </a:lnTo>
                  <a:lnTo>
                    <a:pt x="197428" y="338"/>
                  </a:lnTo>
                  <a:lnTo>
                    <a:pt x="213122" y="0"/>
                  </a:lnTo>
                  <a:lnTo>
                    <a:pt x="224082" y="3745"/>
                  </a:lnTo>
                  <a:lnTo>
                    <a:pt x="222622" y="11219"/>
                  </a:lnTo>
                  <a:lnTo>
                    <a:pt x="232873" y="35483"/>
                  </a:lnTo>
                  <a:lnTo>
                    <a:pt x="236161" y="29418"/>
                  </a:lnTo>
                  <a:lnTo>
                    <a:pt x="243010" y="34573"/>
                  </a:lnTo>
                  <a:lnTo>
                    <a:pt x="245681" y="50073"/>
                  </a:lnTo>
                  <a:lnTo>
                    <a:pt x="240127" y="73659"/>
                  </a:lnTo>
                  <a:lnTo>
                    <a:pt x="236851" y="108588"/>
                  </a:lnTo>
                  <a:lnTo>
                    <a:pt x="236851" y="108588"/>
                  </a:lnTo>
                  <a:lnTo>
                    <a:pt x="222851" y="119281"/>
                  </a:lnTo>
                  <a:lnTo>
                    <a:pt x="224669" y="130141"/>
                  </a:lnTo>
                  <a:lnTo>
                    <a:pt x="215971" y="142982"/>
                  </a:lnTo>
                  <a:lnTo>
                    <a:pt x="207471" y="148454"/>
                  </a:lnTo>
                  <a:lnTo>
                    <a:pt x="204003" y="157681"/>
                  </a:lnTo>
                  <a:lnTo>
                    <a:pt x="176814" y="184715"/>
                  </a:lnTo>
                  <a:lnTo>
                    <a:pt x="187525" y="199534"/>
                  </a:lnTo>
                  <a:lnTo>
                    <a:pt x="197612" y="207055"/>
                  </a:lnTo>
                  <a:lnTo>
                    <a:pt x="197436" y="229643"/>
                  </a:lnTo>
                  <a:lnTo>
                    <a:pt x="197436" y="229643"/>
                  </a:lnTo>
                  <a:lnTo>
                    <a:pt x="191162" y="236489"/>
                  </a:lnTo>
                  <a:lnTo>
                    <a:pt x="178782" y="272208"/>
                  </a:lnTo>
                  <a:lnTo>
                    <a:pt x="173612" y="282103"/>
                  </a:lnTo>
                  <a:lnTo>
                    <a:pt x="173612" y="282103"/>
                  </a:lnTo>
                  <a:lnTo>
                    <a:pt x="144133" y="279366"/>
                  </a:lnTo>
                  <a:lnTo>
                    <a:pt x="138570" y="274586"/>
                  </a:lnTo>
                  <a:lnTo>
                    <a:pt x="138588" y="264611"/>
                  </a:lnTo>
                  <a:lnTo>
                    <a:pt x="119099" y="273071"/>
                  </a:lnTo>
                  <a:lnTo>
                    <a:pt x="104068" y="268023"/>
                  </a:lnTo>
                  <a:lnTo>
                    <a:pt x="95784" y="261360"/>
                  </a:lnTo>
                  <a:lnTo>
                    <a:pt x="88534" y="267205"/>
                  </a:lnTo>
                  <a:lnTo>
                    <a:pt x="80170" y="264742"/>
                  </a:lnTo>
                  <a:lnTo>
                    <a:pt x="80170" y="264742"/>
                  </a:lnTo>
                  <a:lnTo>
                    <a:pt x="86440" y="257406"/>
                  </a:lnTo>
                  <a:lnTo>
                    <a:pt x="103750" y="248631"/>
                  </a:lnTo>
                  <a:lnTo>
                    <a:pt x="100274" y="227403"/>
                  </a:lnTo>
                  <a:lnTo>
                    <a:pt x="84208" y="214560"/>
                  </a:lnTo>
                  <a:lnTo>
                    <a:pt x="75480" y="212652"/>
                  </a:lnTo>
                  <a:lnTo>
                    <a:pt x="69053" y="202159"/>
                  </a:lnTo>
                  <a:lnTo>
                    <a:pt x="79727" y="186071"/>
                  </a:lnTo>
                  <a:lnTo>
                    <a:pt x="69395" y="190589"/>
                  </a:lnTo>
                  <a:lnTo>
                    <a:pt x="46280" y="169382"/>
                  </a:lnTo>
                  <a:lnTo>
                    <a:pt x="35623" y="164470"/>
                  </a:lnTo>
                  <a:lnTo>
                    <a:pt x="10163" y="172266"/>
                  </a:lnTo>
                  <a:lnTo>
                    <a:pt x="5516" y="178402"/>
                  </a:lnTo>
                  <a:lnTo>
                    <a:pt x="5516" y="178402"/>
                  </a:lnTo>
                  <a:lnTo>
                    <a:pt x="4050" y="170650"/>
                  </a:lnTo>
                  <a:lnTo>
                    <a:pt x="4050" y="170650"/>
                  </a:lnTo>
                  <a:lnTo>
                    <a:pt x="859" y="157266"/>
                  </a:lnTo>
                  <a:lnTo>
                    <a:pt x="8594" y="136204"/>
                  </a:lnTo>
                  <a:lnTo>
                    <a:pt x="0" y="130066"/>
                  </a:lnTo>
                  <a:close/>
                </a:path>
              </a:pathLst>
            </a:custGeom>
            <a:solidFill>
              <a:srgbClr val="84799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1" name="S03:Dhubri">
              <a:extLst>
                <a:ext uri="{FF2B5EF4-FFF2-40B4-BE49-F238E27FC236}">
                  <a16:creationId xmlns:a16="http://schemas.microsoft.com/office/drawing/2014/main" id="{6767CA2A-817E-4822-87B8-03E2A4A260A8}"/>
                </a:ext>
              </a:extLst>
            </p:cNvPr>
            <p:cNvSpPr/>
            <p:nvPr/>
          </p:nvSpPr>
          <p:spPr>
            <a:xfrm>
              <a:off x="5590306" y="2679193"/>
              <a:ext cx="178455" cy="139428"/>
            </a:xfrm>
            <a:custGeom>
              <a:avLst/>
              <a:gdLst/>
              <a:ahLst/>
              <a:cxnLst/>
              <a:rect l="0" t="0" r="0" b="0"/>
              <a:pathLst>
                <a:path w="178455" h="139428">
                  <a:moveTo>
                    <a:pt x="108422" y="1875"/>
                  </a:moveTo>
                  <a:lnTo>
                    <a:pt x="111738" y="6888"/>
                  </a:lnTo>
                  <a:lnTo>
                    <a:pt x="108139" y="22845"/>
                  </a:lnTo>
                  <a:lnTo>
                    <a:pt x="100158" y="30717"/>
                  </a:lnTo>
                  <a:lnTo>
                    <a:pt x="118062" y="31077"/>
                  </a:lnTo>
                  <a:lnTo>
                    <a:pt x="123813" y="21780"/>
                  </a:lnTo>
                  <a:lnTo>
                    <a:pt x="139234" y="17054"/>
                  </a:lnTo>
                  <a:lnTo>
                    <a:pt x="140693" y="25859"/>
                  </a:lnTo>
                  <a:lnTo>
                    <a:pt x="151064" y="40334"/>
                  </a:lnTo>
                  <a:lnTo>
                    <a:pt x="178454" y="42082"/>
                  </a:lnTo>
                  <a:lnTo>
                    <a:pt x="178454" y="42082"/>
                  </a:lnTo>
                  <a:lnTo>
                    <a:pt x="165557" y="58709"/>
                  </a:lnTo>
                  <a:lnTo>
                    <a:pt x="151049" y="52386"/>
                  </a:lnTo>
                  <a:lnTo>
                    <a:pt x="136322" y="67550"/>
                  </a:lnTo>
                  <a:lnTo>
                    <a:pt x="136322" y="67550"/>
                  </a:lnTo>
                  <a:lnTo>
                    <a:pt x="135826" y="66536"/>
                  </a:lnTo>
                  <a:lnTo>
                    <a:pt x="135826" y="66536"/>
                  </a:lnTo>
                  <a:lnTo>
                    <a:pt x="123414" y="78389"/>
                  </a:lnTo>
                  <a:lnTo>
                    <a:pt x="124470" y="62598"/>
                  </a:lnTo>
                  <a:lnTo>
                    <a:pt x="105905" y="59142"/>
                  </a:lnTo>
                  <a:lnTo>
                    <a:pt x="97879" y="60206"/>
                  </a:lnTo>
                  <a:lnTo>
                    <a:pt x="81493" y="70204"/>
                  </a:lnTo>
                  <a:lnTo>
                    <a:pt x="66074" y="69125"/>
                  </a:lnTo>
                  <a:lnTo>
                    <a:pt x="62033" y="72533"/>
                  </a:lnTo>
                  <a:lnTo>
                    <a:pt x="62033" y="72533"/>
                  </a:lnTo>
                  <a:lnTo>
                    <a:pt x="61677" y="73604"/>
                  </a:lnTo>
                  <a:lnTo>
                    <a:pt x="61677" y="73604"/>
                  </a:lnTo>
                  <a:lnTo>
                    <a:pt x="43425" y="94697"/>
                  </a:lnTo>
                  <a:lnTo>
                    <a:pt x="37832" y="113917"/>
                  </a:lnTo>
                  <a:lnTo>
                    <a:pt x="50599" y="133004"/>
                  </a:lnTo>
                  <a:lnTo>
                    <a:pt x="32201" y="139427"/>
                  </a:lnTo>
                  <a:lnTo>
                    <a:pt x="32201" y="139427"/>
                  </a:lnTo>
                  <a:lnTo>
                    <a:pt x="31201" y="123773"/>
                  </a:lnTo>
                  <a:lnTo>
                    <a:pt x="22734" y="98118"/>
                  </a:lnTo>
                  <a:lnTo>
                    <a:pt x="28367" y="79425"/>
                  </a:lnTo>
                  <a:lnTo>
                    <a:pt x="26918" y="70089"/>
                  </a:lnTo>
                  <a:lnTo>
                    <a:pt x="18289" y="61734"/>
                  </a:lnTo>
                  <a:lnTo>
                    <a:pt x="10637" y="41794"/>
                  </a:lnTo>
                  <a:lnTo>
                    <a:pt x="37" y="35654"/>
                  </a:lnTo>
                  <a:lnTo>
                    <a:pt x="37" y="35654"/>
                  </a:lnTo>
                  <a:lnTo>
                    <a:pt x="0" y="21518"/>
                  </a:lnTo>
                  <a:lnTo>
                    <a:pt x="8495" y="7892"/>
                  </a:lnTo>
                  <a:lnTo>
                    <a:pt x="8495" y="7892"/>
                  </a:lnTo>
                  <a:lnTo>
                    <a:pt x="12602" y="12345"/>
                  </a:lnTo>
                  <a:lnTo>
                    <a:pt x="26151" y="11482"/>
                  </a:lnTo>
                  <a:lnTo>
                    <a:pt x="31710" y="5365"/>
                  </a:lnTo>
                  <a:lnTo>
                    <a:pt x="43139" y="4628"/>
                  </a:lnTo>
                  <a:lnTo>
                    <a:pt x="54163" y="10719"/>
                  </a:lnTo>
                  <a:lnTo>
                    <a:pt x="70581" y="1786"/>
                  </a:lnTo>
                  <a:lnTo>
                    <a:pt x="77310" y="7102"/>
                  </a:lnTo>
                  <a:lnTo>
                    <a:pt x="89591" y="0"/>
                  </a:lnTo>
                  <a:close/>
                </a:path>
              </a:pathLst>
            </a:custGeom>
            <a:solidFill>
              <a:srgbClr val="71657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2" name="S03:Kokrajhar">
              <a:extLst>
                <a:ext uri="{FF2B5EF4-FFF2-40B4-BE49-F238E27FC236}">
                  <a16:creationId xmlns:a16="http://schemas.microsoft.com/office/drawing/2014/main" id="{93DA5589-2219-49CC-987C-0CE8F25CBA18}"/>
                </a:ext>
              </a:extLst>
            </p:cNvPr>
            <p:cNvSpPr/>
            <p:nvPr/>
          </p:nvSpPr>
          <p:spPr>
            <a:xfrm>
              <a:off x="5598801" y="2584285"/>
              <a:ext cx="284992" cy="107254"/>
            </a:xfrm>
            <a:custGeom>
              <a:avLst/>
              <a:gdLst/>
              <a:ahLst/>
              <a:cxnLst/>
              <a:rect l="0" t="0" r="0" b="0"/>
              <a:pathLst>
                <a:path w="284992" h="107254">
                  <a:moveTo>
                    <a:pt x="277499" y="3894"/>
                  </a:moveTo>
                  <a:lnTo>
                    <a:pt x="284991" y="41043"/>
                  </a:lnTo>
                  <a:lnTo>
                    <a:pt x="275005" y="38134"/>
                  </a:lnTo>
                  <a:lnTo>
                    <a:pt x="270352" y="55251"/>
                  </a:lnTo>
                  <a:lnTo>
                    <a:pt x="266159" y="50328"/>
                  </a:lnTo>
                  <a:lnTo>
                    <a:pt x="252871" y="48705"/>
                  </a:lnTo>
                  <a:lnTo>
                    <a:pt x="240588" y="54857"/>
                  </a:lnTo>
                  <a:lnTo>
                    <a:pt x="240588" y="54857"/>
                  </a:lnTo>
                  <a:lnTo>
                    <a:pt x="235789" y="64643"/>
                  </a:lnTo>
                  <a:lnTo>
                    <a:pt x="217852" y="57579"/>
                  </a:lnTo>
                  <a:lnTo>
                    <a:pt x="218166" y="44460"/>
                  </a:lnTo>
                  <a:lnTo>
                    <a:pt x="203433" y="40295"/>
                  </a:lnTo>
                  <a:lnTo>
                    <a:pt x="198396" y="46944"/>
                  </a:lnTo>
                  <a:lnTo>
                    <a:pt x="202491" y="56601"/>
                  </a:lnTo>
                  <a:lnTo>
                    <a:pt x="196934" y="73765"/>
                  </a:lnTo>
                  <a:lnTo>
                    <a:pt x="180956" y="70197"/>
                  </a:lnTo>
                  <a:lnTo>
                    <a:pt x="181405" y="58641"/>
                  </a:lnTo>
                  <a:lnTo>
                    <a:pt x="171176" y="64084"/>
                  </a:lnTo>
                  <a:lnTo>
                    <a:pt x="171234" y="70889"/>
                  </a:lnTo>
                  <a:lnTo>
                    <a:pt x="153844" y="77354"/>
                  </a:lnTo>
                  <a:lnTo>
                    <a:pt x="145045" y="66970"/>
                  </a:lnTo>
                  <a:lnTo>
                    <a:pt x="134201" y="69819"/>
                  </a:lnTo>
                  <a:lnTo>
                    <a:pt x="124434" y="63686"/>
                  </a:lnTo>
                  <a:lnTo>
                    <a:pt x="118046" y="51034"/>
                  </a:lnTo>
                  <a:lnTo>
                    <a:pt x="114291" y="64383"/>
                  </a:lnTo>
                  <a:lnTo>
                    <a:pt x="105417" y="64988"/>
                  </a:lnTo>
                  <a:lnTo>
                    <a:pt x="92595" y="82614"/>
                  </a:lnTo>
                  <a:lnTo>
                    <a:pt x="99927" y="96783"/>
                  </a:lnTo>
                  <a:lnTo>
                    <a:pt x="99927" y="96783"/>
                  </a:lnTo>
                  <a:lnTo>
                    <a:pt x="81096" y="94908"/>
                  </a:lnTo>
                  <a:lnTo>
                    <a:pt x="68815" y="102010"/>
                  </a:lnTo>
                  <a:lnTo>
                    <a:pt x="62086" y="96694"/>
                  </a:lnTo>
                  <a:lnTo>
                    <a:pt x="45668" y="105627"/>
                  </a:lnTo>
                  <a:lnTo>
                    <a:pt x="34644" y="99536"/>
                  </a:lnTo>
                  <a:lnTo>
                    <a:pt x="23215" y="100273"/>
                  </a:lnTo>
                  <a:lnTo>
                    <a:pt x="17656" y="106390"/>
                  </a:lnTo>
                  <a:lnTo>
                    <a:pt x="4107" y="107253"/>
                  </a:lnTo>
                  <a:lnTo>
                    <a:pt x="0" y="102800"/>
                  </a:lnTo>
                  <a:lnTo>
                    <a:pt x="0" y="102800"/>
                  </a:lnTo>
                  <a:lnTo>
                    <a:pt x="11535" y="83743"/>
                  </a:lnTo>
                  <a:lnTo>
                    <a:pt x="9245" y="74465"/>
                  </a:lnTo>
                  <a:lnTo>
                    <a:pt x="9107" y="45682"/>
                  </a:lnTo>
                  <a:lnTo>
                    <a:pt x="5687" y="38572"/>
                  </a:lnTo>
                  <a:lnTo>
                    <a:pt x="5687" y="38572"/>
                  </a:lnTo>
                  <a:lnTo>
                    <a:pt x="11364" y="34546"/>
                  </a:lnTo>
                  <a:lnTo>
                    <a:pt x="25814" y="35188"/>
                  </a:lnTo>
                  <a:lnTo>
                    <a:pt x="55822" y="27472"/>
                  </a:lnTo>
                  <a:lnTo>
                    <a:pt x="57562" y="15318"/>
                  </a:lnTo>
                  <a:lnTo>
                    <a:pt x="64315" y="8590"/>
                  </a:lnTo>
                  <a:lnTo>
                    <a:pt x="74959" y="9451"/>
                  </a:lnTo>
                  <a:lnTo>
                    <a:pt x="83216" y="0"/>
                  </a:lnTo>
                  <a:lnTo>
                    <a:pt x="91855" y="2557"/>
                  </a:lnTo>
                  <a:lnTo>
                    <a:pt x="102643" y="11771"/>
                  </a:lnTo>
                  <a:lnTo>
                    <a:pt x="131191" y="20281"/>
                  </a:lnTo>
                  <a:lnTo>
                    <a:pt x="160293" y="18244"/>
                  </a:lnTo>
                  <a:lnTo>
                    <a:pt x="186412" y="10100"/>
                  </a:lnTo>
                  <a:lnTo>
                    <a:pt x="199480" y="9158"/>
                  </a:lnTo>
                  <a:lnTo>
                    <a:pt x="221821" y="13289"/>
                  </a:lnTo>
                  <a:lnTo>
                    <a:pt x="233893" y="4544"/>
                  </a:lnTo>
                  <a:lnTo>
                    <a:pt x="243131" y="9096"/>
                  </a:lnTo>
                  <a:close/>
                </a:path>
              </a:pathLst>
            </a:custGeom>
            <a:solidFill>
              <a:srgbClr val="62567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3" name="S03:Barpeta">
              <a:extLst>
                <a:ext uri="{FF2B5EF4-FFF2-40B4-BE49-F238E27FC236}">
                  <a16:creationId xmlns:a16="http://schemas.microsoft.com/office/drawing/2014/main" id="{32AD4A56-7B38-4FCD-ADAD-3056DCEDCCA1}"/>
                </a:ext>
              </a:extLst>
            </p:cNvPr>
            <p:cNvSpPr/>
            <p:nvPr/>
          </p:nvSpPr>
          <p:spPr>
            <a:xfrm>
              <a:off x="5690464" y="2624580"/>
              <a:ext cx="150051" cy="96696"/>
            </a:xfrm>
            <a:custGeom>
              <a:avLst/>
              <a:gdLst/>
              <a:ahLst/>
              <a:cxnLst/>
              <a:rect l="0" t="0" r="0" b="0"/>
              <a:pathLst>
                <a:path w="150051" h="96696">
                  <a:moveTo>
                    <a:pt x="148925" y="14562"/>
                  </a:moveTo>
                  <a:lnTo>
                    <a:pt x="150050" y="46963"/>
                  </a:lnTo>
                  <a:lnTo>
                    <a:pt x="150050" y="46963"/>
                  </a:lnTo>
                  <a:lnTo>
                    <a:pt x="142396" y="52769"/>
                  </a:lnTo>
                  <a:lnTo>
                    <a:pt x="142243" y="44920"/>
                  </a:lnTo>
                  <a:lnTo>
                    <a:pt x="131512" y="49376"/>
                  </a:lnTo>
                  <a:lnTo>
                    <a:pt x="119614" y="61247"/>
                  </a:lnTo>
                  <a:lnTo>
                    <a:pt x="123292" y="76699"/>
                  </a:lnTo>
                  <a:lnTo>
                    <a:pt x="107683" y="84642"/>
                  </a:lnTo>
                  <a:lnTo>
                    <a:pt x="103757" y="83352"/>
                  </a:lnTo>
                  <a:lnTo>
                    <a:pt x="87199" y="96064"/>
                  </a:lnTo>
                  <a:lnTo>
                    <a:pt x="78296" y="96695"/>
                  </a:lnTo>
                  <a:lnTo>
                    <a:pt x="78296" y="96695"/>
                  </a:lnTo>
                  <a:lnTo>
                    <a:pt x="50906" y="94947"/>
                  </a:lnTo>
                  <a:lnTo>
                    <a:pt x="40535" y="80472"/>
                  </a:lnTo>
                  <a:lnTo>
                    <a:pt x="39076" y="71667"/>
                  </a:lnTo>
                  <a:lnTo>
                    <a:pt x="23655" y="76393"/>
                  </a:lnTo>
                  <a:lnTo>
                    <a:pt x="17904" y="85690"/>
                  </a:lnTo>
                  <a:lnTo>
                    <a:pt x="0" y="85330"/>
                  </a:lnTo>
                  <a:lnTo>
                    <a:pt x="7981" y="77458"/>
                  </a:lnTo>
                  <a:lnTo>
                    <a:pt x="11580" y="61501"/>
                  </a:lnTo>
                  <a:lnTo>
                    <a:pt x="8264" y="56488"/>
                  </a:lnTo>
                  <a:lnTo>
                    <a:pt x="8264" y="56488"/>
                  </a:lnTo>
                  <a:lnTo>
                    <a:pt x="932" y="42319"/>
                  </a:lnTo>
                  <a:lnTo>
                    <a:pt x="13754" y="24693"/>
                  </a:lnTo>
                  <a:lnTo>
                    <a:pt x="22628" y="24088"/>
                  </a:lnTo>
                  <a:lnTo>
                    <a:pt x="26383" y="10739"/>
                  </a:lnTo>
                  <a:lnTo>
                    <a:pt x="32771" y="23391"/>
                  </a:lnTo>
                  <a:lnTo>
                    <a:pt x="42538" y="29524"/>
                  </a:lnTo>
                  <a:lnTo>
                    <a:pt x="53382" y="26675"/>
                  </a:lnTo>
                  <a:lnTo>
                    <a:pt x="62181" y="37059"/>
                  </a:lnTo>
                  <a:lnTo>
                    <a:pt x="79571" y="30594"/>
                  </a:lnTo>
                  <a:lnTo>
                    <a:pt x="79513" y="23789"/>
                  </a:lnTo>
                  <a:lnTo>
                    <a:pt x="89742" y="18346"/>
                  </a:lnTo>
                  <a:lnTo>
                    <a:pt x="89293" y="29902"/>
                  </a:lnTo>
                  <a:lnTo>
                    <a:pt x="105271" y="33470"/>
                  </a:lnTo>
                  <a:lnTo>
                    <a:pt x="110828" y="16306"/>
                  </a:lnTo>
                  <a:lnTo>
                    <a:pt x="106733" y="6649"/>
                  </a:lnTo>
                  <a:lnTo>
                    <a:pt x="111770" y="0"/>
                  </a:lnTo>
                  <a:lnTo>
                    <a:pt x="126503" y="4165"/>
                  </a:lnTo>
                  <a:lnTo>
                    <a:pt x="126189" y="17284"/>
                  </a:lnTo>
                  <a:lnTo>
                    <a:pt x="144126" y="24348"/>
                  </a:lnTo>
                  <a:close/>
                </a:path>
              </a:pathLst>
            </a:custGeom>
            <a:solidFill>
              <a:srgbClr val="7F738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4" name="S03:Mangaldoi">
              <a:extLst>
                <a:ext uri="{FF2B5EF4-FFF2-40B4-BE49-F238E27FC236}">
                  <a16:creationId xmlns:a16="http://schemas.microsoft.com/office/drawing/2014/main" id="{6F8209C2-0C8A-45F4-9F9D-F6A4156A8617}"/>
                </a:ext>
              </a:extLst>
            </p:cNvPr>
            <p:cNvSpPr/>
            <p:nvPr/>
          </p:nvSpPr>
          <p:spPr>
            <a:xfrm>
              <a:off x="5839389" y="2557688"/>
              <a:ext cx="131732" cy="131830"/>
            </a:xfrm>
            <a:custGeom>
              <a:avLst/>
              <a:gdLst/>
              <a:ahLst/>
              <a:cxnLst/>
              <a:rect l="0" t="0" r="0" b="0"/>
              <a:pathLst>
                <a:path w="131732" h="131830">
                  <a:moveTo>
                    <a:pt x="94736" y="5594"/>
                  </a:moveTo>
                  <a:lnTo>
                    <a:pt x="107068" y="6193"/>
                  </a:lnTo>
                  <a:lnTo>
                    <a:pt x="125638" y="0"/>
                  </a:lnTo>
                  <a:lnTo>
                    <a:pt x="125638" y="0"/>
                  </a:lnTo>
                  <a:lnTo>
                    <a:pt x="124324" y="10059"/>
                  </a:lnTo>
                  <a:lnTo>
                    <a:pt x="126321" y="35050"/>
                  </a:lnTo>
                  <a:lnTo>
                    <a:pt x="125204" y="52956"/>
                  </a:lnTo>
                  <a:lnTo>
                    <a:pt x="131731" y="65536"/>
                  </a:lnTo>
                  <a:lnTo>
                    <a:pt x="127795" y="74761"/>
                  </a:lnTo>
                  <a:lnTo>
                    <a:pt x="127795" y="74761"/>
                  </a:lnTo>
                  <a:lnTo>
                    <a:pt x="119075" y="88035"/>
                  </a:lnTo>
                  <a:lnTo>
                    <a:pt x="107964" y="87342"/>
                  </a:lnTo>
                  <a:lnTo>
                    <a:pt x="101082" y="102560"/>
                  </a:lnTo>
                  <a:lnTo>
                    <a:pt x="77123" y="122774"/>
                  </a:lnTo>
                  <a:lnTo>
                    <a:pt x="77123" y="122774"/>
                  </a:lnTo>
                  <a:lnTo>
                    <a:pt x="61640" y="131829"/>
                  </a:lnTo>
                  <a:lnTo>
                    <a:pt x="54203" y="129253"/>
                  </a:lnTo>
                  <a:lnTo>
                    <a:pt x="59858" y="114145"/>
                  </a:lnTo>
                  <a:lnTo>
                    <a:pt x="59139" y="104767"/>
                  </a:lnTo>
                  <a:lnTo>
                    <a:pt x="49268" y="109190"/>
                  </a:lnTo>
                  <a:lnTo>
                    <a:pt x="51386" y="125800"/>
                  </a:lnTo>
                  <a:lnTo>
                    <a:pt x="43834" y="121657"/>
                  </a:lnTo>
                  <a:lnTo>
                    <a:pt x="36452" y="125361"/>
                  </a:lnTo>
                  <a:lnTo>
                    <a:pt x="28355" y="113918"/>
                  </a:lnTo>
                  <a:lnTo>
                    <a:pt x="28456" y="103954"/>
                  </a:lnTo>
                  <a:lnTo>
                    <a:pt x="18808" y="105727"/>
                  </a:lnTo>
                  <a:lnTo>
                    <a:pt x="13383" y="101416"/>
                  </a:lnTo>
                  <a:lnTo>
                    <a:pt x="5817" y="114031"/>
                  </a:lnTo>
                  <a:lnTo>
                    <a:pt x="1125" y="113855"/>
                  </a:lnTo>
                  <a:lnTo>
                    <a:pt x="1125" y="113855"/>
                  </a:lnTo>
                  <a:lnTo>
                    <a:pt x="0" y="81454"/>
                  </a:lnTo>
                  <a:lnTo>
                    <a:pt x="0" y="81454"/>
                  </a:lnTo>
                  <a:lnTo>
                    <a:pt x="12283" y="75302"/>
                  </a:lnTo>
                  <a:lnTo>
                    <a:pt x="25571" y="76925"/>
                  </a:lnTo>
                  <a:lnTo>
                    <a:pt x="29764" y="81848"/>
                  </a:lnTo>
                  <a:lnTo>
                    <a:pt x="34417" y="64731"/>
                  </a:lnTo>
                  <a:lnTo>
                    <a:pt x="44403" y="67640"/>
                  </a:lnTo>
                  <a:lnTo>
                    <a:pt x="36911" y="30491"/>
                  </a:lnTo>
                  <a:lnTo>
                    <a:pt x="36911" y="30491"/>
                  </a:lnTo>
                  <a:lnTo>
                    <a:pt x="50221" y="21619"/>
                  </a:lnTo>
                  <a:lnTo>
                    <a:pt x="57585" y="12674"/>
                  </a:lnTo>
                  <a:lnTo>
                    <a:pt x="76341" y="19604"/>
                  </a:lnTo>
                  <a:lnTo>
                    <a:pt x="90622" y="17966"/>
                  </a:lnTo>
                  <a:close/>
                </a:path>
              </a:pathLst>
            </a:custGeom>
            <a:solidFill>
              <a:srgbClr val="81768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5" name="S03:Gauhati">
              <a:extLst>
                <a:ext uri="{FF2B5EF4-FFF2-40B4-BE49-F238E27FC236}">
                  <a16:creationId xmlns:a16="http://schemas.microsoft.com/office/drawing/2014/main" id="{5D8A053A-8485-4741-A1F4-397C569DDF42}"/>
                </a:ext>
              </a:extLst>
            </p:cNvPr>
            <p:cNvSpPr/>
            <p:nvPr/>
          </p:nvSpPr>
          <p:spPr>
            <a:xfrm>
              <a:off x="5726628" y="2659104"/>
              <a:ext cx="223405" cy="120380"/>
            </a:xfrm>
            <a:custGeom>
              <a:avLst/>
              <a:gdLst/>
              <a:ahLst/>
              <a:cxnLst/>
              <a:rect l="0" t="0" r="0" b="0"/>
              <a:pathLst>
                <a:path w="223405" h="120380">
                  <a:moveTo>
                    <a:pt x="42132" y="62171"/>
                  </a:moveTo>
                  <a:lnTo>
                    <a:pt x="51035" y="61540"/>
                  </a:lnTo>
                  <a:lnTo>
                    <a:pt x="67593" y="48828"/>
                  </a:lnTo>
                  <a:lnTo>
                    <a:pt x="71519" y="50118"/>
                  </a:lnTo>
                  <a:lnTo>
                    <a:pt x="87128" y="42175"/>
                  </a:lnTo>
                  <a:lnTo>
                    <a:pt x="83450" y="26723"/>
                  </a:lnTo>
                  <a:lnTo>
                    <a:pt x="95348" y="14852"/>
                  </a:lnTo>
                  <a:lnTo>
                    <a:pt x="106079" y="10396"/>
                  </a:lnTo>
                  <a:lnTo>
                    <a:pt x="106232" y="18245"/>
                  </a:lnTo>
                  <a:lnTo>
                    <a:pt x="113886" y="12439"/>
                  </a:lnTo>
                  <a:lnTo>
                    <a:pt x="113886" y="12439"/>
                  </a:lnTo>
                  <a:lnTo>
                    <a:pt x="118578" y="12615"/>
                  </a:lnTo>
                  <a:lnTo>
                    <a:pt x="126144" y="0"/>
                  </a:lnTo>
                  <a:lnTo>
                    <a:pt x="131569" y="4311"/>
                  </a:lnTo>
                  <a:lnTo>
                    <a:pt x="141217" y="2538"/>
                  </a:lnTo>
                  <a:lnTo>
                    <a:pt x="141116" y="12502"/>
                  </a:lnTo>
                  <a:lnTo>
                    <a:pt x="149213" y="23945"/>
                  </a:lnTo>
                  <a:lnTo>
                    <a:pt x="156595" y="20241"/>
                  </a:lnTo>
                  <a:lnTo>
                    <a:pt x="164147" y="24384"/>
                  </a:lnTo>
                  <a:lnTo>
                    <a:pt x="162029" y="7774"/>
                  </a:lnTo>
                  <a:lnTo>
                    <a:pt x="171900" y="3351"/>
                  </a:lnTo>
                  <a:lnTo>
                    <a:pt x="172619" y="12729"/>
                  </a:lnTo>
                  <a:lnTo>
                    <a:pt x="166964" y="27837"/>
                  </a:lnTo>
                  <a:lnTo>
                    <a:pt x="174401" y="30413"/>
                  </a:lnTo>
                  <a:lnTo>
                    <a:pt x="189884" y="21358"/>
                  </a:lnTo>
                  <a:lnTo>
                    <a:pt x="189884" y="21358"/>
                  </a:lnTo>
                  <a:lnTo>
                    <a:pt x="193291" y="26860"/>
                  </a:lnTo>
                  <a:lnTo>
                    <a:pt x="210166" y="30263"/>
                  </a:lnTo>
                  <a:lnTo>
                    <a:pt x="222719" y="38189"/>
                  </a:lnTo>
                  <a:lnTo>
                    <a:pt x="223404" y="52291"/>
                  </a:lnTo>
                  <a:lnTo>
                    <a:pt x="223404" y="52291"/>
                  </a:lnTo>
                  <a:lnTo>
                    <a:pt x="202881" y="57044"/>
                  </a:lnTo>
                  <a:lnTo>
                    <a:pt x="191495" y="64219"/>
                  </a:lnTo>
                  <a:lnTo>
                    <a:pt x="175536" y="50769"/>
                  </a:lnTo>
                  <a:lnTo>
                    <a:pt x="162649" y="60665"/>
                  </a:lnTo>
                  <a:lnTo>
                    <a:pt x="160100" y="77634"/>
                  </a:lnTo>
                  <a:lnTo>
                    <a:pt x="153784" y="84403"/>
                  </a:lnTo>
                  <a:lnTo>
                    <a:pt x="147025" y="79671"/>
                  </a:lnTo>
                  <a:lnTo>
                    <a:pt x="146044" y="66640"/>
                  </a:lnTo>
                  <a:lnTo>
                    <a:pt x="139683" y="67118"/>
                  </a:lnTo>
                  <a:lnTo>
                    <a:pt x="125851" y="93312"/>
                  </a:lnTo>
                  <a:lnTo>
                    <a:pt x="105583" y="102148"/>
                  </a:lnTo>
                  <a:lnTo>
                    <a:pt x="92818" y="120379"/>
                  </a:lnTo>
                  <a:lnTo>
                    <a:pt x="88104" y="120197"/>
                  </a:lnTo>
                  <a:lnTo>
                    <a:pt x="83543" y="98513"/>
                  </a:lnTo>
                  <a:lnTo>
                    <a:pt x="62182" y="104242"/>
                  </a:lnTo>
                  <a:lnTo>
                    <a:pt x="62182" y="104242"/>
                  </a:lnTo>
                  <a:lnTo>
                    <a:pt x="61936" y="94826"/>
                  </a:lnTo>
                  <a:lnTo>
                    <a:pt x="61936" y="94826"/>
                  </a:lnTo>
                  <a:lnTo>
                    <a:pt x="61213" y="90685"/>
                  </a:lnTo>
                  <a:lnTo>
                    <a:pt x="35338" y="86754"/>
                  </a:lnTo>
                  <a:lnTo>
                    <a:pt x="23635" y="90194"/>
                  </a:lnTo>
                  <a:lnTo>
                    <a:pt x="12770" y="87282"/>
                  </a:lnTo>
                  <a:lnTo>
                    <a:pt x="3402" y="93693"/>
                  </a:lnTo>
                  <a:lnTo>
                    <a:pt x="36" y="88161"/>
                  </a:lnTo>
                  <a:lnTo>
                    <a:pt x="36" y="88161"/>
                  </a:lnTo>
                  <a:lnTo>
                    <a:pt x="0" y="87639"/>
                  </a:lnTo>
                  <a:lnTo>
                    <a:pt x="0" y="87639"/>
                  </a:lnTo>
                  <a:lnTo>
                    <a:pt x="14727" y="72475"/>
                  </a:lnTo>
                  <a:lnTo>
                    <a:pt x="29235" y="78798"/>
                  </a:lnTo>
                  <a:close/>
                </a:path>
              </a:pathLst>
            </a:custGeom>
            <a:solidFill>
              <a:srgbClr val="9F95A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6" name="S03:Nowgong">
              <a:extLst>
                <a:ext uri="{FF2B5EF4-FFF2-40B4-BE49-F238E27FC236}">
                  <a16:creationId xmlns:a16="http://schemas.microsoft.com/office/drawing/2014/main" id="{20DDA6F0-F620-4EFC-9A8E-DF3B85699534}"/>
                </a:ext>
              </a:extLst>
            </p:cNvPr>
            <p:cNvSpPr/>
            <p:nvPr/>
          </p:nvSpPr>
          <p:spPr>
            <a:xfrm>
              <a:off x="5916512" y="2629804"/>
              <a:ext cx="195978" cy="131904"/>
            </a:xfrm>
            <a:custGeom>
              <a:avLst/>
              <a:gdLst/>
              <a:ahLst/>
              <a:cxnLst/>
              <a:rect l="0" t="0" r="0" b="0"/>
              <a:pathLst>
                <a:path w="195978" h="131904">
                  <a:moveTo>
                    <a:pt x="50672" y="2645"/>
                  </a:moveTo>
                  <a:lnTo>
                    <a:pt x="64059" y="0"/>
                  </a:lnTo>
                  <a:lnTo>
                    <a:pt x="64059" y="0"/>
                  </a:lnTo>
                  <a:lnTo>
                    <a:pt x="69158" y="21081"/>
                  </a:lnTo>
                  <a:lnTo>
                    <a:pt x="78837" y="25017"/>
                  </a:lnTo>
                  <a:lnTo>
                    <a:pt x="82810" y="37277"/>
                  </a:lnTo>
                  <a:lnTo>
                    <a:pt x="97781" y="32911"/>
                  </a:lnTo>
                  <a:lnTo>
                    <a:pt x="97641" y="15621"/>
                  </a:lnTo>
                  <a:lnTo>
                    <a:pt x="108247" y="15274"/>
                  </a:lnTo>
                  <a:lnTo>
                    <a:pt x="116327" y="20375"/>
                  </a:lnTo>
                  <a:lnTo>
                    <a:pt x="135302" y="18273"/>
                  </a:lnTo>
                  <a:lnTo>
                    <a:pt x="135302" y="18273"/>
                  </a:lnTo>
                  <a:lnTo>
                    <a:pt x="139205" y="24239"/>
                  </a:lnTo>
                  <a:lnTo>
                    <a:pt x="126794" y="33664"/>
                  </a:lnTo>
                  <a:lnTo>
                    <a:pt x="124957" y="47451"/>
                  </a:lnTo>
                  <a:lnTo>
                    <a:pt x="145574" y="49401"/>
                  </a:lnTo>
                  <a:lnTo>
                    <a:pt x="144287" y="59474"/>
                  </a:lnTo>
                  <a:lnTo>
                    <a:pt x="155690" y="63236"/>
                  </a:lnTo>
                  <a:lnTo>
                    <a:pt x="172641" y="77013"/>
                  </a:lnTo>
                  <a:lnTo>
                    <a:pt x="182248" y="94557"/>
                  </a:lnTo>
                  <a:lnTo>
                    <a:pt x="195977" y="110171"/>
                  </a:lnTo>
                  <a:lnTo>
                    <a:pt x="188916" y="127568"/>
                  </a:lnTo>
                  <a:lnTo>
                    <a:pt x="181158" y="131903"/>
                  </a:lnTo>
                  <a:lnTo>
                    <a:pt x="179174" y="123676"/>
                  </a:lnTo>
                  <a:lnTo>
                    <a:pt x="163184" y="116637"/>
                  </a:lnTo>
                  <a:lnTo>
                    <a:pt x="153089" y="103322"/>
                  </a:lnTo>
                  <a:lnTo>
                    <a:pt x="137089" y="100989"/>
                  </a:lnTo>
                  <a:lnTo>
                    <a:pt x="128892" y="94852"/>
                  </a:lnTo>
                  <a:lnTo>
                    <a:pt x="118862" y="76800"/>
                  </a:lnTo>
                  <a:lnTo>
                    <a:pt x="92337" y="91562"/>
                  </a:lnTo>
                  <a:lnTo>
                    <a:pt x="95088" y="67739"/>
                  </a:lnTo>
                  <a:lnTo>
                    <a:pt x="76115" y="65084"/>
                  </a:lnTo>
                  <a:lnTo>
                    <a:pt x="66500" y="67432"/>
                  </a:lnTo>
                  <a:lnTo>
                    <a:pt x="45592" y="83258"/>
                  </a:lnTo>
                  <a:lnTo>
                    <a:pt x="45592" y="83258"/>
                  </a:lnTo>
                  <a:lnTo>
                    <a:pt x="36528" y="81878"/>
                  </a:lnTo>
                  <a:lnTo>
                    <a:pt x="36528" y="81878"/>
                  </a:lnTo>
                  <a:lnTo>
                    <a:pt x="33520" y="81591"/>
                  </a:lnTo>
                  <a:lnTo>
                    <a:pt x="33520" y="81591"/>
                  </a:lnTo>
                  <a:lnTo>
                    <a:pt x="32835" y="67489"/>
                  </a:lnTo>
                  <a:lnTo>
                    <a:pt x="20282" y="59563"/>
                  </a:lnTo>
                  <a:lnTo>
                    <a:pt x="3407" y="56160"/>
                  </a:lnTo>
                  <a:lnTo>
                    <a:pt x="0" y="50658"/>
                  </a:lnTo>
                  <a:lnTo>
                    <a:pt x="0" y="50658"/>
                  </a:lnTo>
                  <a:lnTo>
                    <a:pt x="23959" y="30444"/>
                  </a:lnTo>
                  <a:lnTo>
                    <a:pt x="30841" y="15226"/>
                  </a:lnTo>
                  <a:lnTo>
                    <a:pt x="41952" y="15919"/>
                  </a:lnTo>
                  <a:close/>
                </a:path>
              </a:pathLst>
            </a:custGeom>
            <a:solidFill>
              <a:srgbClr val="877C9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7" name="S03:Tezpur">
              <a:extLst>
                <a:ext uri="{FF2B5EF4-FFF2-40B4-BE49-F238E27FC236}">
                  <a16:creationId xmlns:a16="http://schemas.microsoft.com/office/drawing/2014/main" id="{28FE3F97-76C6-4286-BA40-A90813C1F510}"/>
                </a:ext>
              </a:extLst>
            </p:cNvPr>
            <p:cNvSpPr/>
            <p:nvPr/>
          </p:nvSpPr>
          <p:spPr>
            <a:xfrm>
              <a:off x="5963713" y="2512010"/>
              <a:ext cx="245159" cy="120440"/>
            </a:xfrm>
            <a:custGeom>
              <a:avLst/>
              <a:gdLst/>
              <a:ahLst/>
              <a:cxnLst/>
              <a:rect l="0" t="0" r="0" b="0"/>
              <a:pathLst>
                <a:path w="245159" h="120440">
                  <a:moveTo>
                    <a:pt x="210095" y="726"/>
                  </a:moveTo>
                  <a:lnTo>
                    <a:pt x="224002" y="0"/>
                  </a:lnTo>
                  <a:lnTo>
                    <a:pt x="226014" y="8207"/>
                  </a:lnTo>
                  <a:lnTo>
                    <a:pt x="245158" y="9092"/>
                  </a:lnTo>
                  <a:lnTo>
                    <a:pt x="237895" y="31775"/>
                  </a:lnTo>
                  <a:lnTo>
                    <a:pt x="227566" y="34807"/>
                  </a:lnTo>
                  <a:lnTo>
                    <a:pt x="216016" y="52626"/>
                  </a:lnTo>
                  <a:lnTo>
                    <a:pt x="208908" y="49067"/>
                  </a:lnTo>
                  <a:lnTo>
                    <a:pt x="199504" y="53051"/>
                  </a:lnTo>
                  <a:lnTo>
                    <a:pt x="199504" y="53051"/>
                  </a:lnTo>
                  <a:lnTo>
                    <a:pt x="191070" y="63237"/>
                  </a:lnTo>
                  <a:lnTo>
                    <a:pt x="194755" y="71301"/>
                  </a:lnTo>
                  <a:lnTo>
                    <a:pt x="172626" y="65910"/>
                  </a:lnTo>
                  <a:lnTo>
                    <a:pt x="150764" y="68339"/>
                  </a:lnTo>
                  <a:lnTo>
                    <a:pt x="137378" y="80505"/>
                  </a:lnTo>
                  <a:lnTo>
                    <a:pt x="133833" y="88674"/>
                  </a:lnTo>
                  <a:lnTo>
                    <a:pt x="124867" y="93111"/>
                  </a:lnTo>
                  <a:lnTo>
                    <a:pt x="92721" y="94784"/>
                  </a:lnTo>
                  <a:lnTo>
                    <a:pt x="80339" y="104208"/>
                  </a:lnTo>
                  <a:lnTo>
                    <a:pt x="70720" y="106056"/>
                  </a:lnTo>
                  <a:lnTo>
                    <a:pt x="65499" y="114876"/>
                  </a:lnTo>
                  <a:lnTo>
                    <a:pt x="58995" y="113315"/>
                  </a:lnTo>
                  <a:lnTo>
                    <a:pt x="30032" y="117778"/>
                  </a:lnTo>
                  <a:lnTo>
                    <a:pt x="21589" y="113219"/>
                  </a:lnTo>
                  <a:lnTo>
                    <a:pt x="16858" y="117794"/>
                  </a:lnTo>
                  <a:lnTo>
                    <a:pt x="16858" y="117794"/>
                  </a:lnTo>
                  <a:lnTo>
                    <a:pt x="3471" y="120439"/>
                  </a:lnTo>
                  <a:lnTo>
                    <a:pt x="3471" y="120439"/>
                  </a:lnTo>
                  <a:lnTo>
                    <a:pt x="7407" y="111214"/>
                  </a:lnTo>
                  <a:lnTo>
                    <a:pt x="880" y="98634"/>
                  </a:lnTo>
                  <a:lnTo>
                    <a:pt x="1997" y="80728"/>
                  </a:lnTo>
                  <a:lnTo>
                    <a:pt x="0" y="55737"/>
                  </a:lnTo>
                  <a:lnTo>
                    <a:pt x="1314" y="45678"/>
                  </a:lnTo>
                  <a:lnTo>
                    <a:pt x="1314" y="45678"/>
                  </a:lnTo>
                  <a:lnTo>
                    <a:pt x="29383" y="36603"/>
                  </a:lnTo>
                  <a:lnTo>
                    <a:pt x="42455" y="25582"/>
                  </a:lnTo>
                  <a:lnTo>
                    <a:pt x="51535" y="22740"/>
                  </a:lnTo>
                  <a:lnTo>
                    <a:pt x="75050" y="25507"/>
                  </a:lnTo>
                  <a:lnTo>
                    <a:pt x="91194" y="36207"/>
                  </a:lnTo>
                  <a:lnTo>
                    <a:pt x="116193" y="36188"/>
                  </a:lnTo>
                  <a:lnTo>
                    <a:pt x="133414" y="29472"/>
                  </a:lnTo>
                  <a:lnTo>
                    <a:pt x="149816" y="28055"/>
                  </a:lnTo>
                  <a:lnTo>
                    <a:pt x="167980" y="32239"/>
                  </a:lnTo>
                  <a:lnTo>
                    <a:pt x="191730" y="22807"/>
                  </a:lnTo>
                  <a:lnTo>
                    <a:pt x="199772" y="13180"/>
                  </a:lnTo>
                  <a:lnTo>
                    <a:pt x="209440" y="7599"/>
                  </a:lnTo>
                  <a:close/>
                </a:path>
              </a:pathLst>
            </a:custGeom>
            <a:solidFill>
              <a:srgbClr val="7C718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8" name="S03:Kaliabor">
              <a:extLst>
                <a:ext uri="{FF2B5EF4-FFF2-40B4-BE49-F238E27FC236}">
                  <a16:creationId xmlns:a16="http://schemas.microsoft.com/office/drawing/2014/main" id="{2E3EF93D-3E7D-4A97-9E10-EBDE25234EAA}"/>
                </a:ext>
              </a:extLst>
            </p:cNvPr>
            <p:cNvSpPr/>
            <p:nvPr/>
          </p:nvSpPr>
          <p:spPr>
            <a:xfrm>
              <a:off x="5980571" y="2548742"/>
              <a:ext cx="258276" cy="184427"/>
            </a:xfrm>
            <a:custGeom>
              <a:avLst/>
              <a:gdLst/>
              <a:ahLst/>
              <a:cxnLst/>
              <a:rect l="0" t="0" r="0" b="0"/>
              <a:pathLst>
                <a:path w="258276" h="184427">
                  <a:moveTo>
                    <a:pt x="182646" y="16319"/>
                  </a:moveTo>
                  <a:lnTo>
                    <a:pt x="201821" y="31388"/>
                  </a:lnTo>
                  <a:lnTo>
                    <a:pt x="228770" y="14794"/>
                  </a:lnTo>
                  <a:lnTo>
                    <a:pt x="232079" y="4528"/>
                  </a:lnTo>
                  <a:lnTo>
                    <a:pt x="252879" y="0"/>
                  </a:lnTo>
                  <a:lnTo>
                    <a:pt x="252879" y="0"/>
                  </a:lnTo>
                  <a:lnTo>
                    <a:pt x="258275" y="7894"/>
                  </a:lnTo>
                  <a:lnTo>
                    <a:pt x="253607" y="12521"/>
                  </a:lnTo>
                  <a:lnTo>
                    <a:pt x="251436" y="25834"/>
                  </a:lnTo>
                  <a:lnTo>
                    <a:pt x="243923" y="41211"/>
                  </a:lnTo>
                  <a:lnTo>
                    <a:pt x="252983" y="51922"/>
                  </a:lnTo>
                  <a:lnTo>
                    <a:pt x="243855" y="59054"/>
                  </a:lnTo>
                  <a:lnTo>
                    <a:pt x="247875" y="84396"/>
                  </a:lnTo>
                  <a:lnTo>
                    <a:pt x="251922" y="91371"/>
                  </a:lnTo>
                  <a:lnTo>
                    <a:pt x="251922" y="91371"/>
                  </a:lnTo>
                  <a:lnTo>
                    <a:pt x="237948" y="111014"/>
                  </a:lnTo>
                  <a:lnTo>
                    <a:pt x="233724" y="120844"/>
                  </a:lnTo>
                  <a:lnTo>
                    <a:pt x="234718" y="136498"/>
                  </a:lnTo>
                  <a:lnTo>
                    <a:pt x="231145" y="148893"/>
                  </a:lnTo>
                  <a:lnTo>
                    <a:pt x="233643" y="167037"/>
                  </a:lnTo>
                  <a:lnTo>
                    <a:pt x="222381" y="179602"/>
                  </a:lnTo>
                  <a:lnTo>
                    <a:pt x="209559" y="184426"/>
                  </a:lnTo>
                  <a:lnTo>
                    <a:pt x="206053" y="159547"/>
                  </a:lnTo>
                  <a:lnTo>
                    <a:pt x="206053" y="159547"/>
                  </a:lnTo>
                  <a:lnTo>
                    <a:pt x="209329" y="124618"/>
                  </a:lnTo>
                  <a:lnTo>
                    <a:pt x="214883" y="101032"/>
                  </a:lnTo>
                  <a:lnTo>
                    <a:pt x="212212" y="85532"/>
                  </a:lnTo>
                  <a:lnTo>
                    <a:pt x="205363" y="80377"/>
                  </a:lnTo>
                  <a:lnTo>
                    <a:pt x="202075" y="86442"/>
                  </a:lnTo>
                  <a:lnTo>
                    <a:pt x="191824" y="62178"/>
                  </a:lnTo>
                  <a:lnTo>
                    <a:pt x="193284" y="54704"/>
                  </a:lnTo>
                  <a:lnTo>
                    <a:pt x="182324" y="50959"/>
                  </a:lnTo>
                  <a:lnTo>
                    <a:pt x="166630" y="51297"/>
                  </a:lnTo>
                  <a:lnTo>
                    <a:pt x="142758" y="60202"/>
                  </a:lnTo>
                  <a:lnTo>
                    <a:pt x="120955" y="63660"/>
                  </a:lnTo>
                  <a:lnTo>
                    <a:pt x="120182" y="69495"/>
                  </a:lnTo>
                  <a:lnTo>
                    <a:pt x="107254" y="67455"/>
                  </a:lnTo>
                  <a:lnTo>
                    <a:pt x="87612" y="76462"/>
                  </a:lnTo>
                  <a:lnTo>
                    <a:pt x="95388" y="77902"/>
                  </a:lnTo>
                  <a:lnTo>
                    <a:pt x="96427" y="85155"/>
                  </a:lnTo>
                  <a:lnTo>
                    <a:pt x="89397" y="92566"/>
                  </a:lnTo>
                  <a:lnTo>
                    <a:pt x="71243" y="99335"/>
                  </a:lnTo>
                  <a:lnTo>
                    <a:pt x="71243" y="99335"/>
                  </a:lnTo>
                  <a:lnTo>
                    <a:pt x="52268" y="101437"/>
                  </a:lnTo>
                  <a:lnTo>
                    <a:pt x="44188" y="96336"/>
                  </a:lnTo>
                  <a:lnTo>
                    <a:pt x="33582" y="96683"/>
                  </a:lnTo>
                  <a:lnTo>
                    <a:pt x="33722" y="113973"/>
                  </a:lnTo>
                  <a:lnTo>
                    <a:pt x="18751" y="118339"/>
                  </a:lnTo>
                  <a:lnTo>
                    <a:pt x="14778" y="106079"/>
                  </a:lnTo>
                  <a:lnTo>
                    <a:pt x="5099" y="102143"/>
                  </a:lnTo>
                  <a:lnTo>
                    <a:pt x="0" y="81062"/>
                  </a:lnTo>
                  <a:lnTo>
                    <a:pt x="0" y="81062"/>
                  </a:lnTo>
                  <a:lnTo>
                    <a:pt x="4731" y="76487"/>
                  </a:lnTo>
                  <a:lnTo>
                    <a:pt x="13174" y="81046"/>
                  </a:lnTo>
                  <a:lnTo>
                    <a:pt x="42137" y="76583"/>
                  </a:lnTo>
                  <a:lnTo>
                    <a:pt x="48641" y="78144"/>
                  </a:lnTo>
                  <a:lnTo>
                    <a:pt x="53862" y="69324"/>
                  </a:lnTo>
                  <a:lnTo>
                    <a:pt x="63481" y="67476"/>
                  </a:lnTo>
                  <a:lnTo>
                    <a:pt x="75863" y="58052"/>
                  </a:lnTo>
                  <a:lnTo>
                    <a:pt x="108009" y="56379"/>
                  </a:lnTo>
                  <a:lnTo>
                    <a:pt x="116975" y="51942"/>
                  </a:lnTo>
                  <a:lnTo>
                    <a:pt x="120520" y="43773"/>
                  </a:lnTo>
                  <a:lnTo>
                    <a:pt x="133906" y="31607"/>
                  </a:lnTo>
                  <a:lnTo>
                    <a:pt x="155768" y="29178"/>
                  </a:lnTo>
                  <a:lnTo>
                    <a:pt x="177897" y="34569"/>
                  </a:lnTo>
                  <a:lnTo>
                    <a:pt x="174212" y="26505"/>
                  </a:lnTo>
                  <a:close/>
                </a:path>
              </a:pathLst>
            </a:custGeom>
            <a:solidFill>
              <a:srgbClr val="8E849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9" name="S03:Lakhimpur">
              <a:extLst>
                <a:ext uri="{FF2B5EF4-FFF2-40B4-BE49-F238E27FC236}">
                  <a16:creationId xmlns:a16="http://schemas.microsoft.com/office/drawing/2014/main" id="{7EEE49E2-EAC7-4E3D-B417-69F67E993E13}"/>
                </a:ext>
              </a:extLst>
            </p:cNvPr>
            <p:cNvSpPr/>
            <p:nvPr/>
          </p:nvSpPr>
          <p:spPr>
            <a:xfrm>
              <a:off x="6163217" y="2334971"/>
              <a:ext cx="306366" cy="245160"/>
            </a:xfrm>
            <a:custGeom>
              <a:avLst/>
              <a:gdLst/>
              <a:ahLst/>
              <a:cxnLst/>
              <a:rect l="0" t="0" r="0" b="0"/>
              <a:pathLst>
                <a:path w="306366" h="245160">
                  <a:moveTo>
                    <a:pt x="10591" y="177765"/>
                  </a:moveTo>
                  <a:lnTo>
                    <a:pt x="8866" y="167959"/>
                  </a:lnTo>
                  <a:lnTo>
                    <a:pt x="37185" y="130286"/>
                  </a:lnTo>
                  <a:lnTo>
                    <a:pt x="50150" y="114953"/>
                  </a:lnTo>
                  <a:lnTo>
                    <a:pt x="65848" y="101979"/>
                  </a:lnTo>
                  <a:lnTo>
                    <a:pt x="60177" y="86257"/>
                  </a:lnTo>
                  <a:lnTo>
                    <a:pt x="65875" y="79443"/>
                  </a:lnTo>
                  <a:lnTo>
                    <a:pt x="67432" y="87159"/>
                  </a:lnTo>
                  <a:lnTo>
                    <a:pt x="79017" y="89229"/>
                  </a:lnTo>
                  <a:lnTo>
                    <a:pt x="101510" y="86077"/>
                  </a:lnTo>
                  <a:lnTo>
                    <a:pt x="132110" y="70599"/>
                  </a:lnTo>
                  <a:lnTo>
                    <a:pt x="149501" y="58449"/>
                  </a:lnTo>
                  <a:lnTo>
                    <a:pt x="149501" y="58449"/>
                  </a:lnTo>
                  <a:lnTo>
                    <a:pt x="164988" y="48565"/>
                  </a:lnTo>
                  <a:lnTo>
                    <a:pt x="196901" y="34437"/>
                  </a:lnTo>
                  <a:lnTo>
                    <a:pt x="203482" y="28546"/>
                  </a:lnTo>
                  <a:lnTo>
                    <a:pt x="229714" y="25412"/>
                  </a:lnTo>
                  <a:lnTo>
                    <a:pt x="246815" y="19499"/>
                  </a:lnTo>
                  <a:lnTo>
                    <a:pt x="253741" y="8839"/>
                  </a:lnTo>
                  <a:lnTo>
                    <a:pt x="271082" y="1310"/>
                  </a:lnTo>
                  <a:lnTo>
                    <a:pt x="304215" y="0"/>
                  </a:lnTo>
                  <a:lnTo>
                    <a:pt x="306365" y="4496"/>
                  </a:lnTo>
                  <a:lnTo>
                    <a:pt x="290267" y="28180"/>
                  </a:lnTo>
                  <a:lnTo>
                    <a:pt x="282584" y="47848"/>
                  </a:lnTo>
                  <a:lnTo>
                    <a:pt x="282584" y="47848"/>
                  </a:lnTo>
                  <a:lnTo>
                    <a:pt x="277367" y="50479"/>
                  </a:lnTo>
                  <a:lnTo>
                    <a:pt x="275673" y="71106"/>
                  </a:lnTo>
                  <a:lnTo>
                    <a:pt x="262877" y="82373"/>
                  </a:lnTo>
                  <a:lnTo>
                    <a:pt x="247506" y="68191"/>
                  </a:lnTo>
                  <a:lnTo>
                    <a:pt x="243795" y="77480"/>
                  </a:lnTo>
                  <a:lnTo>
                    <a:pt x="237209" y="79190"/>
                  </a:lnTo>
                  <a:lnTo>
                    <a:pt x="229011" y="68998"/>
                  </a:lnTo>
                  <a:lnTo>
                    <a:pt x="230041" y="87774"/>
                  </a:lnTo>
                  <a:lnTo>
                    <a:pt x="196827" y="93686"/>
                  </a:lnTo>
                  <a:lnTo>
                    <a:pt x="189305" y="90229"/>
                  </a:lnTo>
                  <a:lnTo>
                    <a:pt x="199136" y="65669"/>
                  </a:lnTo>
                  <a:lnTo>
                    <a:pt x="193977" y="60410"/>
                  </a:lnTo>
                  <a:lnTo>
                    <a:pt x="174224" y="65489"/>
                  </a:lnTo>
                  <a:lnTo>
                    <a:pt x="164698" y="71657"/>
                  </a:lnTo>
                  <a:lnTo>
                    <a:pt x="145182" y="101324"/>
                  </a:lnTo>
                  <a:lnTo>
                    <a:pt x="130264" y="113235"/>
                  </a:lnTo>
                  <a:lnTo>
                    <a:pt x="118507" y="136372"/>
                  </a:lnTo>
                  <a:lnTo>
                    <a:pt x="113241" y="156795"/>
                  </a:lnTo>
                  <a:lnTo>
                    <a:pt x="122027" y="160160"/>
                  </a:lnTo>
                  <a:lnTo>
                    <a:pt x="122027" y="160160"/>
                  </a:lnTo>
                  <a:lnTo>
                    <a:pt x="113717" y="179825"/>
                  </a:lnTo>
                  <a:lnTo>
                    <a:pt x="106076" y="184215"/>
                  </a:lnTo>
                  <a:lnTo>
                    <a:pt x="90397" y="202463"/>
                  </a:lnTo>
                  <a:lnTo>
                    <a:pt x="70233" y="213771"/>
                  </a:lnTo>
                  <a:lnTo>
                    <a:pt x="70233" y="213771"/>
                  </a:lnTo>
                  <a:lnTo>
                    <a:pt x="49433" y="218299"/>
                  </a:lnTo>
                  <a:lnTo>
                    <a:pt x="46124" y="228565"/>
                  </a:lnTo>
                  <a:lnTo>
                    <a:pt x="19175" y="245159"/>
                  </a:lnTo>
                  <a:lnTo>
                    <a:pt x="0" y="230090"/>
                  </a:lnTo>
                  <a:lnTo>
                    <a:pt x="0" y="230090"/>
                  </a:lnTo>
                  <a:lnTo>
                    <a:pt x="9404" y="226106"/>
                  </a:lnTo>
                  <a:lnTo>
                    <a:pt x="16512" y="229665"/>
                  </a:lnTo>
                  <a:lnTo>
                    <a:pt x="28062" y="211846"/>
                  </a:lnTo>
                  <a:lnTo>
                    <a:pt x="38391" y="208814"/>
                  </a:lnTo>
                  <a:lnTo>
                    <a:pt x="45654" y="186131"/>
                  </a:lnTo>
                  <a:lnTo>
                    <a:pt x="26510" y="185246"/>
                  </a:lnTo>
                  <a:lnTo>
                    <a:pt x="24498" y="177039"/>
                  </a:lnTo>
                  <a:close/>
                </a:path>
              </a:pathLst>
            </a:custGeom>
            <a:solidFill>
              <a:srgbClr val="7E738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60" name="S03:Dibrugarh">
              <a:extLst>
                <a:ext uri="{FF2B5EF4-FFF2-40B4-BE49-F238E27FC236}">
                  <a16:creationId xmlns:a16="http://schemas.microsoft.com/office/drawing/2014/main" id="{25C427DC-9D8C-42DD-825F-772143A20CCF}"/>
                </a:ext>
              </a:extLst>
            </p:cNvPr>
            <p:cNvSpPr/>
            <p:nvPr/>
          </p:nvSpPr>
          <p:spPr>
            <a:xfrm>
              <a:off x="6276458" y="2382819"/>
              <a:ext cx="207479" cy="119585"/>
            </a:xfrm>
            <a:custGeom>
              <a:avLst/>
              <a:gdLst/>
              <a:ahLst/>
              <a:cxnLst/>
              <a:rect l="0" t="0" r="0" b="0"/>
              <a:pathLst>
                <a:path w="207479" h="119585">
                  <a:moveTo>
                    <a:pt x="169343" y="0"/>
                  </a:moveTo>
                  <a:lnTo>
                    <a:pt x="174599" y="18342"/>
                  </a:lnTo>
                  <a:lnTo>
                    <a:pt x="188165" y="31111"/>
                  </a:lnTo>
                  <a:lnTo>
                    <a:pt x="186680" y="45429"/>
                  </a:lnTo>
                  <a:lnTo>
                    <a:pt x="201798" y="44392"/>
                  </a:lnTo>
                  <a:lnTo>
                    <a:pt x="207478" y="54297"/>
                  </a:lnTo>
                  <a:lnTo>
                    <a:pt x="191189" y="72775"/>
                  </a:lnTo>
                  <a:lnTo>
                    <a:pt x="180190" y="72856"/>
                  </a:lnTo>
                  <a:lnTo>
                    <a:pt x="153430" y="84504"/>
                  </a:lnTo>
                  <a:lnTo>
                    <a:pt x="135458" y="82644"/>
                  </a:lnTo>
                  <a:lnTo>
                    <a:pt x="130258" y="102579"/>
                  </a:lnTo>
                  <a:lnTo>
                    <a:pt x="119713" y="107306"/>
                  </a:lnTo>
                  <a:lnTo>
                    <a:pt x="119713" y="107306"/>
                  </a:lnTo>
                  <a:lnTo>
                    <a:pt x="111812" y="96024"/>
                  </a:lnTo>
                  <a:lnTo>
                    <a:pt x="102636" y="97459"/>
                  </a:lnTo>
                  <a:lnTo>
                    <a:pt x="87196" y="108424"/>
                  </a:lnTo>
                  <a:lnTo>
                    <a:pt x="71669" y="109943"/>
                  </a:lnTo>
                  <a:lnTo>
                    <a:pt x="64029" y="105441"/>
                  </a:lnTo>
                  <a:lnTo>
                    <a:pt x="58826" y="95455"/>
                  </a:lnTo>
                  <a:lnTo>
                    <a:pt x="53575" y="98062"/>
                  </a:lnTo>
                  <a:lnTo>
                    <a:pt x="42521" y="119584"/>
                  </a:lnTo>
                  <a:lnTo>
                    <a:pt x="30809" y="112315"/>
                  </a:lnTo>
                  <a:lnTo>
                    <a:pt x="26702" y="95925"/>
                  </a:lnTo>
                  <a:lnTo>
                    <a:pt x="20041" y="97085"/>
                  </a:lnTo>
                  <a:lnTo>
                    <a:pt x="8786" y="112312"/>
                  </a:lnTo>
                  <a:lnTo>
                    <a:pt x="8786" y="112312"/>
                  </a:lnTo>
                  <a:lnTo>
                    <a:pt x="0" y="108947"/>
                  </a:lnTo>
                  <a:lnTo>
                    <a:pt x="5266" y="88524"/>
                  </a:lnTo>
                  <a:lnTo>
                    <a:pt x="17023" y="65387"/>
                  </a:lnTo>
                  <a:lnTo>
                    <a:pt x="31941" y="53476"/>
                  </a:lnTo>
                  <a:lnTo>
                    <a:pt x="51457" y="23809"/>
                  </a:lnTo>
                  <a:lnTo>
                    <a:pt x="60983" y="17641"/>
                  </a:lnTo>
                  <a:lnTo>
                    <a:pt x="80736" y="12562"/>
                  </a:lnTo>
                  <a:lnTo>
                    <a:pt x="85895" y="17821"/>
                  </a:lnTo>
                  <a:lnTo>
                    <a:pt x="76064" y="42381"/>
                  </a:lnTo>
                  <a:lnTo>
                    <a:pt x="83586" y="45838"/>
                  </a:lnTo>
                  <a:lnTo>
                    <a:pt x="116800" y="39926"/>
                  </a:lnTo>
                  <a:lnTo>
                    <a:pt x="115770" y="21150"/>
                  </a:lnTo>
                  <a:lnTo>
                    <a:pt x="123968" y="31342"/>
                  </a:lnTo>
                  <a:lnTo>
                    <a:pt x="130554" y="29632"/>
                  </a:lnTo>
                  <a:lnTo>
                    <a:pt x="134265" y="20343"/>
                  </a:lnTo>
                  <a:lnTo>
                    <a:pt x="149636" y="34525"/>
                  </a:lnTo>
                  <a:lnTo>
                    <a:pt x="162432" y="23258"/>
                  </a:lnTo>
                  <a:lnTo>
                    <a:pt x="164126" y="2631"/>
                  </a:lnTo>
                  <a:close/>
                </a:path>
              </a:pathLst>
            </a:custGeom>
            <a:solidFill>
              <a:srgbClr val="92889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61" name="S03:Jorhat">
              <a:extLst>
                <a:ext uri="{FF2B5EF4-FFF2-40B4-BE49-F238E27FC236}">
                  <a16:creationId xmlns:a16="http://schemas.microsoft.com/office/drawing/2014/main" id="{35D4BCE9-DB16-49D0-98C4-AE68E2CA9910}"/>
                </a:ext>
              </a:extLst>
            </p:cNvPr>
            <p:cNvSpPr/>
            <p:nvPr/>
          </p:nvSpPr>
          <p:spPr>
            <a:xfrm>
              <a:off x="6224426" y="2478274"/>
              <a:ext cx="171746" cy="161840"/>
            </a:xfrm>
            <a:custGeom>
              <a:avLst/>
              <a:gdLst/>
              <a:ahLst/>
              <a:cxnLst/>
              <a:rect l="0" t="0" r="0" b="0"/>
              <a:pathLst>
                <a:path w="171746" h="161840">
                  <a:moveTo>
                    <a:pt x="9024" y="70468"/>
                  </a:moveTo>
                  <a:lnTo>
                    <a:pt x="29188" y="59160"/>
                  </a:lnTo>
                  <a:lnTo>
                    <a:pt x="44867" y="40912"/>
                  </a:lnTo>
                  <a:lnTo>
                    <a:pt x="52508" y="36522"/>
                  </a:lnTo>
                  <a:lnTo>
                    <a:pt x="60818" y="16857"/>
                  </a:lnTo>
                  <a:lnTo>
                    <a:pt x="60818" y="16857"/>
                  </a:lnTo>
                  <a:lnTo>
                    <a:pt x="72073" y="1630"/>
                  </a:lnTo>
                  <a:lnTo>
                    <a:pt x="78734" y="470"/>
                  </a:lnTo>
                  <a:lnTo>
                    <a:pt x="82841" y="16860"/>
                  </a:lnTo>
                  <a:lnTo>
                    <a:pt x="94553" y="24129"/>
                  </a:lnTo>
                  <a:lnTo>
                    <a:pt x="105607" y="2607"/>
                  </a:lnTo>
                  <a:lnTo>
                    <a:pt x="110858" y="0"/>
                  </a:lnTo>
                  <a:lnTo>
                    <a:pt x="116061" y="9986"/>
                  </a:lnTo>
                  <a:lnTo>
                    <a:pt x="123701" y="14488"/>
                  </a:lnTo>
                  <a:lnTo>
                    <a:pt x="139228" y="12969"/>
                  </a:lnTo>
                  <a:lnTo>
                    <a:pt x="154668" y="2004"/>
                  </a:lnTo>
                  <a:lnTo>
                    <a:pt x="163844" y="569"/>
                  </a:lnTo>
                  <a:lnTo>
                    <a:pt x="171745" y="11851"/>
                  </a:lnTo>
                  <a:lnTo>
                    <a:pt x="171745" y="11851"/>
                  </a:lnTo>
                  <a:lnTo>
                    <a:pt x="159029" y="24657"/>
                  </a:lnTo>
                  <a:lnTo>
                    <a:pt x="145378" y="28104"/>
                  </a:lnTo>
                  <a:lnTo>
                    <a:pt x="145378" y="28104"/>
                  </a:lnTo>
                  <a:lnTo>
                    <a:pt x="144692" y="29745"/>
                  </a:lnTo>
                  <a:lnTo>
                    <a:pt x="144692" y="29745"/>
                  </a:lnTo>
                  <a:lnTo>
                    <a:pt x="136839" y="40485"/>
                  </a:lnTo>
                  <a:lnTo>
                    <a:pt x="122102" y="50319"/>
                  </a:lnTo>
                  <a:lnTo>
                    <a:pt x="109880" y="46783"/>
                  </a:lnTo>
                  <a:lnTo>
                    <a:pt x="97118" y="68475"/>
                  </a:lnTo>
                  <a:lnTo>
                    <a:pt x="97118" y="68475"/>
                  </a:lnTo>
                  <a:lnTo>
                    <a:pt x="95364" y="72316"/>
                  </a:lnTo>
                  <a:lnTo>
                    <a:pt x="95364" y="72316"/>
                  </a:lnTo>
                  <a:lnTo>
                    <a:pt x="93708" y="77198"/>
                  </a:lnTo>
                  <a:lnTo>
                    <a:pt x="73701" y="90125"/>
                  </a:lnTo>
                  <a:lnTo>
                    <a:pt x="58884" y="95199"/>
                  </a:lnTo>
                  <a:lnTo>
                    <a:pt x="48145" y="103029"/>
                  </a:lnTo>
                  <a:lnTo>
                    <a:pt x="41840" y="121983"/>
                  </a:lnTo>
                  <a:lnTo>
                    <a:pt x="29274" y="137845"/>
                  </a:lnTo>
                  <a:lnTo>
                    <a:pt x="23332" y="124228"/>
                  </a:lnTo>
                  <a:lnTo>
                    <a:pt x="12211" y="142044"/>
                  </a:lnTo>
                  <a:lnTo>
                    <a:pt x="12100" y="159370"/>
                  </a:lnTo>
                  <a:lnTo>
                    <a:pt x="8067" y="161839"/>
                  </a:lnTo>
                  <a:lnTo>
                    <a:pt x="8067" y="161839"/>
                  </a:lnTo>
                  <a:lnTo>
                    <a:pt x="4020" y="154864"/>
                  </a:lnTo>
                  <a:lnTo>
                    <a:pt x="0" y="129522"/>
                  </a:lnTo>
                  <a:lnTo>
                    <a:pt x="9128" y="122390"/>
                  </a:lnTo>
                  <a:lnTo>
                    <a:pt x="68" y="111679"/>
                  </a:lnTo>
                  <a:lnTo>
                    <a:pt x="7581" y="96302"/>
                  </a:lnTo>
                  <a:lnTo>
                    <a:pt x="9752" y="82989"/>
                  </a:lnTo>
                  <a:lnTo>
                    <a:pt x="14420" y="78362"/>
                  </a:lnTo>
                  <a:close/>
                </a:path>
              </a:pathLst>
            </a:custGeom>
            <a:solidFill>
              <a:srgbClr val="9C92A8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62" name="S04:Bagaha">
              <a:extLst>
                <a:ext uri="{FF2B5EF4-FFF2-40B4-BE49-F238E27FC236}">
                  <a16:creationId xmlns:a16="http://schemas.microsoft.com/office/drawing/2014/main" id="{4E5C74CA-4450-4CB4-9DEC-2F47142178D3}"/>
                </a:ext>
              </a:extLst>
            </p:cNvPr>
            <p:cNvSpPr/>
            <p:nvPr/>
          </p:nvSpPr>
          <p:spPr>
            <a:xfrm>
              <a:off x="4734310" y="2522891"/>
              <a:ext cx="133936" cy="134722"/>
            </a:xfrm>
            <a:custGeom>
              <a:avLst/>
              <a:gdLst/>
              <a:ahLst/>
              <a:cxnLst/>
              <a:rect l="0" t="0" r="0" b="0"/>
              <a:pathLst>
                <a:path w="133936" h="134722">
                  <a:moveTo>
                    <a:pt x="69462" y="134476"/>
                  </a:moveTo>
                  <a:lnTo>
                    <a:pt x="60583" y="134721"/>
                  </a:lnTo>
                  <a:lnTo>
                    <a:pt x="60605" y="120090"/>
                  </a:lnTo>
                  <a:lnTo>
                    <a:pt x="56561" y="111318"/>
                  </a:lnTo>
                  <a:lnTo>
                    <a:pt x="47874" y="118345"/>
                  </a:lnTo>
                  <a:lnTo>
                    <a:pt x="45144" y="111104"/>
                  </a:lnTo>
                  <a:lnTo>
                    <a:pt x="35784" y="108740"/>
                  </a:lnTo>
                  <a:lnTo>
                    <a:pt x="32771" y="90535"/>
                  </a:lnTo>
                  <a:lnTo>
                    <a:pt x="26023" y="74518"/>
                  </a:lnTo>
                  <a:lnTo>
                    <a:pt x="18052" y="76290"/>
                  </a:lnTo>
                  <a:lnTo>
                    <a:pt x="17886" y="53315"/>
                  </a:lnTo>
                  <a:lnTo>
                    <a:pt x="2370" y="39607"/>
                  </a:lnTo>
                  <a:lnTo>
                    <a:pt x="2370" y="39607"/>
                  </a:lnTo>
                  <a:lnTo>
                    <a:pt x="3399" y="30183"/>
                  </a:lnTo>
                  <a:lnTo>
                    <a:pt x="3399" y="30183"/>
                  </a:lnTo>
                  <a:lnTo>
                    <a:pt x="7936" y="26414"/>
                  </a:lnTo>
                  <a:lnTo>
                    <a:pt x="0" y="11994"/>
                  </a:lnTo>
                  <a:lnTo>
                    <a:pt x="7633" y="14414"/>
                  </a:lnTo>
                  <a:lnTo>
                    <a:pt x="29472" y="12809"/>
                  </a:lnTo>
                  <a:lnTo>
                    <a:pt x="40071" y="0"/>
                  </a:lnTo>
                  <a:lnTo>
                    <a:pt x="62428" y="17666"/>
                  </a:lnTo>
                  <a:lnTo>
                    <a:pt x="79037" y="24511"/>
                  </a:lnTo>
                  <a:lnTo>
                    <a:pt x="111133" y="27755"/>
                  </a:lnTo>
                  <a:lnTo>
                    <a:pt x="118585" y="37454"/>
                  </a:lnTo>
                  <a:lnTo>
                    <a:pt x="123490" y="60287"/>
                  </a:lnTo>
                  <a:lnTo>
                    <a:pt x="119873" y="80246"/>
                  </a:lnTo>
                  <a:lnTo>
                    <a:pt x="133935" y="84520"/>
                  </a:lnTo>
                  <a:lnTo>
                    <a:pt x="133935" y="84520"/>
                  </a:lnTo>
                  <a:lnTo>
                    <a:pt x="124882" y="106217"/>
                  </a:lnTo>
                  <a:lnTo>
                    <a:pt x="118532" y="105886"/>
                  </a:lnTo>
                  <a:lnTo>
                    <a:pt x="103969" y="84898"/>
                  </a:lnTo>
                  <a:lnTo>
                    <a:pt x="105051" y="78598"/>
                  </a:lnTo>
                  <a:lnTo>
                    <a:pt x="91375" y="72728"/>
                  </a:lnTo>
                  <a:lnTo>
                    <a:pt x="88316" y="83786"/>
                  </a:lnTo>
                  <a:lnTo>
                    <a:pt x="100325" y="90229"/>
                  </a:lnTo>
                  <a:lnTo>
                    <a:pt x="88586" y="93181"/>
                  </a:lnTo>
                  <a:lnTo>
                    <a:pt x="84494" y="112629"/>
                  </a:lnTo>
                  <a:close/>
                </a:path>
              </a:pathLst>
            </a:custGeom>
            <a:solidFill>
              <a:srgbClr val="C6BFC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63" name="S04:Gopalganj">
              <a:extLst>
                <a:ext uri="{FF2B5EF4-FFF2-40B4-BE49-F238E27FC236}">
                  <a16:creationId xmlns:a16="http://schemas.microsoft.com/office/drawing/2014/main" id="{D60D74E4-B459-473A-B310-2314499FA978}"/>
                </a:ext>
              </a:extLst>
            </p:cNvPr>
            <p:cNvSpPr/>
            <p:nvPr/>
          </p:nvSpPr>
          <p:spPr>
            <a:xfrm>
              <a:off x="4748426" y="2673878"/>
              <a:ext cx="146045" cy="72390"/>
            </a:xfrm>
            <a:custGeom>
              <a:avLst/>
              <a:gdLst/>
              <a:ahLst/>
              <a:cxnLst/>
              <a:rect l="0" t="0" r="0" b="0"/>
              <a:pathLst>
                <a:path w="146045" h="72390">
                  <a:moveTo>
                    <a:pt x="36771" y="719"/>
                  </a:moveTo>
                  <a:lnTo>
                    <a:pt x="70299" y="3449"/>
                  </a:lnTo>
                  <a:lnTo>
                    <a:pt x="81210" y="0"/>
                  </a:lnTo>
                  <a:lnTo>
                    <a:pt x="81210" y="0"/>
                  </a:lnTo>
                  <a:lnTo>
                    <a:pt x="88010" y="848"/>
                  </a:lnTo>
                  <a:lnTo>
                    <a:pt x="88010" y="848"/>
                  </a:lnTo>
                  <a:lnTo>
                    <a:pt x="90753" y="22197"/>
                  </a:lnTo>
                  <a:lnTo>
                    <a:pt x="100727" y="29743"/>
                  </a:lnTo>
                  <a:lnTo>
                    <a:pt x="108290" y="27426"/>
                  </a:lnTo>
                  <a:lnTo>
                    <a:pt x="139758" y="57301"/>
                  </a:lnTo>
                  <a:lnTo>
                    <a:pt x="142110" y="64547"/>
                  </a:lnTo>
                  <a:lnTo>
                    <a:pt x="142110" y="64547"/>
                  </a:lnTo>
                  <a:lnTo>
                    <a:pt x="146044" y="68083"/>
                  </a:lnTo>
                  <a:lnTo>
                    <a:pt x="146044" y="68083"/>
                  </a:lnTo>
                  <a:lnTo>
                    <a:pt x="125363" y="72389"/>
                  </a:lnTo>
                  <a:lnTo>
                    <a:pt x="113665" y="64904"/>
                  </a:lnTo>
                  <a:lnTo>
                    <a:pt x="100987" y="52737"/>
                  </a:lnTo>
                  <a:lnTo>
                    <a:pt x="100987" y="52737"/>
                  </a:lnTo>
                  <a:lnTo>
                    <a:pt x="74395" y="43057"/>
                  </a:lnTo>
                  <a:lnTo>
                    <a:pt x="67031" y="52675"/>
                  </a:lnTo>
                  <a:lnTo>
                    <a:pt x="54250" y="50942"/>
                  </a:lnTo>
                  <a:lnTo>
                    <a:pt x="43450" y="43919"/>
                  </a:lnTo>
                  <a:lnTo>
                    <a:pt x="43450" y="43919"/>
                  </a:lnTo>
                  <a:lnTo>
                    <a:pt x="21734" y="40840"/>
                  </a:lnTo>
                  <a:lnTo>
                    <a:pt x="15200" y="34216"/>
                  </a:lnTo>
                  <a:lnTo>
                    <a:pt x="1164" y="32485"/>
                  </a:lnTo>
                  <a:lnTo>
                    <a:pt x="1164" y="32485"/>
                  </a:lnTo>
                  <a:lnTo>
                    <a:pt x="0" y="19971"/>
                  </a:lnTo>
                  <a:lnTo>
                    <a:pt x="23098" y="12058"/>
                  </a:lnTo>
                  <a:lnTo>
                    <a:pt x="27463" y="968"/>
                  </a:lnTo>
                  <a:close/>
                </a:path>
              </a:pathLst>
            </a:custGeom>
            <a:solidFill>
              <a:srgbClr val="AEA6B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64" name="S04:Bettiah">
              <a:extLst>
                <a:ext uri="{FF2B5EF4-FFF2-40B4-BE49-F238E27FC236}">
                  <a16:creationId xmlns:a16="http://schemas.microsoft.com/office/drawing/2014/main" id="{95D54737-5058-49AD-8EB7-412F6A5FE019}"/>
                </a:ext>
              </a:extLst>
            </p:cNvPr>
            <p:cNvSpPr/>
            <p:nvPr/>
          </p:nvSpPr>
          <p:spPr>
            <a:xfrm>
              <a:off x="4803772" y="2595619"/>
              <a:ext cx="116427" cy="89200"/>
            </a:xfrm>
            <a:custGeom>
              <a:avLst/>
              <a:gdLst/>
              <a:ahLst/>
              <a:cxnLst/>
              <a:rect l="0" t="0" r="0" b="0"/>
              <a:pathLst>
                <a:path w="116427" h="89200">
                  <a:moveTo>
                    <a:pt x="116426" y="37827"/>
                  </a:moveTo>
                  <a:lnTo>
                    <a:pt x="113288" y="45247"/>
                  </a:lnTo>
                  <a:lnTo>
                    <a:pt x="103724" y="50263"/>
                  </a:lnTo>
                  <a:lnTo>
                    <a:pt x="99835" y="60841"/>
                  </a:lnTo>
                  <a:lnTo>
                    <a:pt x="99835" y="60841"/>
                  </a:lnTo>
                  <a:lnTo>
                    <a:pt x="96540" y="50494"/>
                  </a:lnTo>
                  <a:lnTo>
                    <a:pt x="82431" y="45717"/>
                  </a:lnTo>
                  <a:lnTo>
                    <a:pt x="85818" y="59198"/>
                  </a:lnTo>
                  <a:lnTo>
                    <a:pt x="83434" y="77565"/>
                  </a:lnTo>
                  <a:lnTo>
                    <a:pt x="91415" y="88812"/>
                  </a:lnTo>
                  <a:lnTo>
                    <a:pt x="79140" y="89199"/>
                  </a:lnTo>
                  <a:lnTo>
                    <a:pt x="70952" y="84750"/>
                  </a:lnTo>
                  <a:lnTo>
                    <a:pt x="66366" y="73393"/>
                  </a:lnTo>
                  <a:lnTo>
                    <a:pt x="70322" y="64386"/>
                  </a:lnTo>
                  <a:lnTo>
                    <a:pt x="63445" y="60939"/>
                  </a:lnTo>
                  <a:lnTo>
                    <a:pt x="57717" y="67385"/>
                  </a:lnTo>
                  <a:lnTo>
                    <a:pt x="47505" y="65603"/>
                  </a:lnTo>
                  <a:lnTo>
                    <a:pt x="32664" y="79107"/>
                  </a:lnTo>
                  <a:lnTo>
                    <a:pt x="32664" y="79107"/>
                  </a:lnTo>
                  <a:lnTo>
                    <a:pt x="25864" y="78259"/>
                  </a:lnTo>
                  <a:lnTo>
                    <a:pt x="25864" y="78259"/>
                  </a:lnTo>
                  <a:lnTo>
                    <a:pt x="4884" y="69972"/>
                  </a:lnTo>
                  <a:lnTo>
                    <a:pt x="0" y="61748"/>
                  </a:lnTo>
                  <a:lnTo>
                    <a:pt x="0" y="61748"/>
                  </a:lnTo>
                  <a:lnTo>
                    <a:pt x="15032" y="39901"/>
                  </a:lnTo>
                  <a:lnTo>
                    <a:pt x="19124" y="20453"/>
                  </a:lnTo>
                  <a:lnTo>
                    <a:pt x="30863" y="17501"/>
                  </a:lnTo>
                  <a:lnTo>
                    <a:pt x="18854" y="11058"/>
                  </a:lnTo>
                  <a:lnTo>
                    <a:pt x="21913" y="0"/>
                  </a:lnTo>
                  <a:lnTo>
                    <a:pt x="35589" y="5870"/>
                  </a:lnTo>
                  <a:lnTo>
                    <a:pt x="34507" y="12170"/>
                  </a:lnTo>
                  <a:lnTo>
                    <a:pt x="49070" y="33158"/>
                  </a:lnTo>
                  <a:lnTo>
                    <a:pt x="55420" y="33489"/>
                  </a:lnTo>
                  <a:lnTo>
                    <a:pt x="64473" y="11792"/>
                  </a:lnTo>
                  <a:lnTo>
                    <a:pt x="64473" y="11792"/>
                  </a:lnTo>
                  <a:lnTo>
                    <a:pt x="73299" y="10474"/>
                  </a:lnTo>
                  <a:lnTo>
                    <a:pt x="93880" y="20273"/>
                  </a:lnTo>
                  <a:lnTo>
                    <a:pt x="105885" y="38696"/>
                  </a:lnTo>
                  <a:close/>
                </a:path>
              </a:pathLst>
            </a:custGeom>
            <a:solidFill>
              <a:srgbClr val="D5CFD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65" name="S04:Siwan">
              <a:extLst>
                <a:ext uri="{FF2B5EF4-FFF2-40B4-BE49-F238E27FC236}">
                  <a16:creationId xmlns:a16="http://schemas.microsoft.com/office/drawing/2014/main" id="{78CAC382-C4FC-45C6-8F87-E5EFD8A9979F}"/>
                </a:ext>
              </a:extLst>
            </p:cNvPr>
            <p:cNvSpPr/>
            <p:nvPr/>
          </p:nvSpPr>
          <p:spPr>
            <a:xfrm>
              <a:off x="4761537" y="2716935"/>
              <a:ext cx="89616" cy="88024"/>
            </a:xfrm>
            <a:custGeom>
              <a:avLst/>
              <a:gdLst/>
              <a:ahLst/>
              <a:cxnLst/>
              <a:rect l="0" t="0" r="0" b="0"/>
              <a:pathLst>
                <a:path w="89616" h="88024">
                  <a:moveTo>
                    <a:pt x="30339" y="862"/>
                  </a:moveTo>
                  <a:lnTo>
                    <a:pt x="41139" y="7885"/>
                  </a:lnTo>
                  <a:lnTo>
                    <a:pt x="53920" y="9618"/>
                  </a:lnTo>
                  <a:lnTo>
                    <a:pt x="61284" y="0"/>
                  </a:lnTo>
                  <a:lnTo>
                    <a:pt x="87876" y="9680"/>
                  </a:lnTo>
                  <a:lnTo>
                    <a:pt x="87876" y="9680"/>
                  </a:lnTo>
                  <a:lnTo>
                    <a:pt x="89615" y="25313"/>
                  </a:lnTo>
                  <a:lnTo>
                    <a:pt x="84360" y="34357"/>
                  </a:lnTo>
                  <a:lnTo>
                    <a:pt x="79583" y="30838"/>
                  </a:lnTo>
                  <a:lnTo>
                    <a:pt x="65196" y="32824"/>
                  </a:lnTo>
                  <a:lnTo>
                    <a:pt x="61442" y="50186"/>
                  </a:lnTo>
                  <a:lnTo>
                    <a:pt x="55202" y="55069"/>
                  </a:lnTo>
                  <a:lnTo>
                    <a:pt x="61419" y="64305"/>
                  </a:lnTo>
                  <a:lnTo>
                    <a:pt x="71303" y="67682"/>
                  </a:lnTo>
                  <a:lnTo>
                    <a:pt x="73169" y="88023"/>
                  </a:lnTo>
                  <a:lnTo>
                    <a:pt x="73169" y="88023"/>
                  </a:lnTo>
                  <a:lnTo>
                    <a:pt x="51026" y="72965"/>
                  </a:lnTo>
                  <a:lnTo>
                    <a:pt x="29988" y="66224"/>
                  </a:lnTo>
                  <a:lnTo>
                    <a:pt x="29988" y="66224"/>
                  </a:lnTo>
                  <a:lnTo>
                    <a:pt x="17285" y="52447"/>
                  </a:lnTo>
                  <a:lnTo>
                    <a:pt x="6513" y="46979"/>
                  </a:lnTo>
                  <a:lnTo>
                    <a:pt x="0" y="25190"/>
                  </a:lnTo>
                  <a:lnTo>
                    <a:pt x="21460" y="17830"/>
                  </a:lnTo>
                  <a:lnTo>
                    <a:pt x="22765" y="3158"/>
                  </a:lnTo>
                  <a:close/>
                </a:path>
              </a:pathLst>
            </a:custGeom>
            <a:solidFill>
              <a:srgbClr val="A198A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66" name="S04:Buxar">
              <a:extLst>
                <a:ext uri="{FF2B5EF4-FFF2-40B4-BE49-F238E27FC236}">
                  <a16:creationId xmlns:a16="http://schemas.microsoft.com/office/drawing/2014/main" id="{30A5DA23-390F-4A6F-9741-A7D710387096}"/>
                </a:ext>
              </a:extLst>
            </p:cNvPr>
            <p:cNvSpPr/>
            <p:nvPr/>
          </p:nvSpPr>
          <p:spPr>
            <a:xfrm>
              <a:off x="4730199" y="2826006"/>
              <a:ext cx="117298" cy="83898"/>
            </a:xfrm>
            <a:custGeom>
              <a:avLst/>
              <a:gdLst/>
              <a:ahLst/>
              <a:cxnLst/>
              <a:rect l="0" t="0" r="0" b="0"/>
              <a:pathLst>
                <a:path w="117298" h="83898">
                  <a:moveTo>
                    <a:pt x="26960" y="27613"/>
                  </a:moveTo>
                  <a:lnTo>
                    <a:pt x="41187" y="16785"/>
                  </a:lnTo>
                  <a:lnTo>
                    <a:pt x="44254" y="3629"/>
                  </a:lnTo>
                  <a:lnTo>
                    <a:pt x="51853" y="813"/>
                  </a:lnTo>
                  <a:lnTo>
                    <a:pt x="70925" y="12327"/>
                  </a:lnTo>
                  <a:lnTo>
                    <a:pt x="81670" y="0"/>
                  </a:lnTo>
                  <a:lnTo>
                    <a:pt x="102327" y="6736"/>
                  </a:lnTo>
                  <a:lnTo>
                    <a:pt x="102327" y="6736"/>
                  </a:lnTo>
                  <a:lnTo>
                    <a:pt x="107090" y="9213"/>
                  </a:lnTo>
                  <a:lnTo>
                    <a:pt x="107271" y="30131"/>
                  </a:lnTo>
                  <a:lnTo>
                    <a:pt x="117297" y="37162"/>
                  </a:lnTo>
                  <a:lnTo>
                    <a:pt x="116082" y="53939"/>
                  </a:lnTo>
                  <a:lnTo>
                    <a:pt x="116082" y="53939"/>
                  </a:lnTo>
                  <a:lnTo>
                    <a:pt x="92672" y="57230"/>
                  </a:lnTo>
                  <a:lnTo>
                    <a:pt x="82689" y="51757"/>
                  </a:lnTo>
                  <a:lnTo>
                    <a:pt x="75836" y="66595"/>
                  </a:lnTo>
                  <a:lnTo>
                    <a:pt x="41217" y="67001"/>
                  </a:lnTo>
                  <a:lnTo>
                    <a:pt x="41103" y="79037"/>
                  </a:lnTo>
                  <a:lnTo>
                    <a:pt x="35240" y="83897"/>
                  </a:lnTo>
                  <a:lnTo>
                    <a:pt x="22736" y="80031"/>
                  </a:lnTo>
                  <a:lnTo>
                    <a:pt x="22736" y="80031"/>
                  </a:lnTo>
                  <a:lnTo>
                    <a:pt x="14937" y="76041"/>
                  </a:lnTo>
                  <a:lnTo>
                    <a:pt x="0" y="59669"/>
                  </a:lnTo>
                  <a:lnTo>
                    <a:pt x="0" y="59669"/>
                  </a:lnTo>
                  <a:lnTo>
                    <a:pt x="15293" y="38892"/>
                  </a:lnTo>
                  <a:close/>
                </a:path>
              </a:pathLst>
            </a:custGeom>
            <a:solidFill>
              <a:srgbClr val="B9B1C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67" name="S04:Sheohar">
              <a:extLst>
                <a:ext uri="{FF2B5EF4-FFF2-40B4-BE49-F238E27FC236}">
                  <a16:creationId xmlns:a16="http://schemas.microsoft.com/office/drawing/2014/main" id="{69510B10-B038-4E79-974C-345AEA4501C1}"/>
                </a:ext>
              </a:extLst>
            </p:cNvPr>
            <p:cNvSpPr/>
            <p:nvPr/>
          </p:nvSpPr>
          <p:spPr>
            <a:xfrm>
              <a:off x="4903607" y="2631050"/>
              <a:ext cx="92226" cy="89346"/>
            </a:xfrm>
            <a:custGeom>
              <a:avLst/>
              <a:gdLst/>
              <a:ahLst/>
              <a:cxnLst/>
              <a:rect l="0" t="0" r="0" b="0"/>
              <a:pathLst>
                <a:path w="92226" h="89346">
                  <a:moveTo>
                    <a:pt x="75402" y="3512"/>
                  </a:moveTo>
                  <a:lnTo>
                    <a:pt x="79566" y="25315"/>
                  </a:lnTo>
                  <a:lnTo>
                    <a:pt x="89422" y="28619"/>
                  </a:lnTo>
                  <a:lnTo>
                    <a:pt x="92225" y="35835"/>
                  </a:lnTo>
                  <a:lnTo>
                    <a:pt x="88853" y="47981"/>
                  </a:lnTo>
                  <a:lnTo>
                    <a:pt x="63297" y="44187"/>
                  </a:lnTo>
                  <a:lnTo>
                    <a:pt x="68669" y="64386"/>
                  </a:lnTo>
                  <a:lnTo>
                    <a:pt x="67526" y="80111"/>
                  </a:lnTo>
                  <a:lnTo>
                    <a:pt x="57663" y="89345"/>
                  </a:lnTo>
                  <a:lnTo>
                    <a:pt x="57663" y="89345"/>
                  </a:lnTo>
                  <a:lnTo>
                    <a:pt x="55471" y="87329"/>
                  </a:lnTo>
                  <a:lnTo>
                    <a:pt x="55471" y="87329"/>
                  </a:lnTo>
                  <a:lnTo>
                    <a:pt x="44748" y="84038"/>
                  </a:lnTo>
                  <a:lnTo>
                    <a:pt x="44748" y="84038"/>
                  </a:lnTo>
                  <a:lnTo>
                    <a:pt x="44886" y="75668"/>
                  </a:lnTo>
                  <a:lnTo>
                    <a:pt x="36342" y="73867"/>
                  </a:lnTo>
                  <a:lnTo>
                    <a:pt x="29867" y="57879"/>
                  </a:lnTo>
                  <a:lnTo>
                    <a:pt x="17166" y="58302"/>
                  </a:lnTo>
                  <a:lnTo>
                    <a:pt x="15976" y="47886"/>
                  </a:lnTo>
                  <a:lnTo>
                    <a:pt x="0" y="25410"/>
                  </a:lnTo>
                  <a:lnTo>
                    <a:pt x="0" y="25410"/>
                  </a:lnTo>
                  <a:lnTo>
                    <a:pt x="3889" y="14832"/>
                  </a:lnTo>
                  <a:lnTo>
                    <a:pt x="13453" y="9816"/>
                  </a:lnTo>
                  <a:lnTo>
                    <a:pt x="16591" y="2396"/>
                  </a:lnTo>
                  <a:lnTo>
                    <a:pt x="16591" y="2396"/>
                  </a:lnTo>
                  <a:lnTo>
                    <a:pt x="25812" y="0"/>
                  </a:lnTo>
                  <a:lnTo>
                    <a:pt x="27429" y="10397"/>
                  </a:lnTo>
                  <a:lnTo>
                    <a:pt x="38697" y="18379"/>
                  </a:lnTo>
                  <a:lnTo>
                    <a:pt x="47113" y="17046"/>
                  </a:lnTo>
                  <a:close/>
                </a:path>
              </a:pathLst>
            </a:custGeom>
            <a:solidFill>
              <a:srgbClr val="B3ABB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68" name="S04:Motihari">
              <a:extLst>
                <a:ext uri="{FF2B5EF4-FFF2-40B4-BE49-F238E27FC236}">
                  <a16:creationId xmlns:a16="http://schemas.microsoft.com/office/drawing/2014/main" id="{861480EC-D3C0-4990-BA08-62A17743269C}"/>
                </a:ext>
              </a:extLst>
            </p:cNvPr>
            <p:cNvSpPr/>
            <p:nvPr/>
          </p:nvSpPr>
          <p:spPr>
            <a:xfrm>
              <a:off x="4836436" y="2641336"/>
              <a:ext cx="112058" cy="97090"/>
            </a:xfrm>
            <a:custGeom>
              <a:avLst/>
              <a:gdLst/>
              <a:ahLst/>
              <a:cxnLst/>
              <a:rect l="0" t="0" r="0" b="0"/>
              <a:pathLst>
                <a:path w="112058" h="97090">
                  <a:moveTo>
                    <a:pt x="67171" y="15124"/>
                  </a:moveTo>
                  <a:lnTo>
                    <a:pt x="83147" y="37600"/>
                  </a:lnTo>
                  <a:lnTo>
                    <a:pt x="84337" y="48016"/>
                  </a:lnTo>
                  <a:lnTo>
                    <a:pt x="97038" y="47593"/>
                  </a:lnTo>
                  <a:lnTo>
                    <a:pt x="103513" y="63581"/>
                  </a:lnTo>
                  <a:lnTo>
                    <a:pt x="112057" y="65382"/>
                  </a:lnTo>
                  <a:lnTo>
                    <a:pt x="111919" y="73752"/>
                  </a:lnTo>
                  <a:lnTo>
                    <a:pt x="111919" y="73752"/>
                  </a:lnTo>
                  <a:lnTo>
                    <a:pt x="105031" y="83398"/>
                  </a:lnTo>
                  <a:lnTo>
                    <a:pt x="105031" y="83398"/>
                  </a:lnTo>
                  <a:lnTo>
                    <a:pt x="95510" y="77967"/>
                  </a:lnTo>
                  <a:lnTo>
                    <a:pt x="90951" y="81256"/>
                  </a:lnTo>
                  <a:lnTo>
                    <a:pt x="59591" y="82798"/>
                  </a:lnTo>
                  <a:lnTo>
                    <a:pt x="54100" y="97089"/>
                  </a:lnTo>
                  <a:lnTo>
                    <a:pt x="54100" y="97089"/>
                  </a:lnTo>
                  <a:lnTo>
                    <a:pt x="52810" y="96607"/>
                  </a:lnTo>
                  <a:lnTo>
                    <a:pt x="52810" y="96607"/>
                  </a:lnTo>
                  <a:lnTo>
                    <a:pt x="51748" y="89843"/>
                  </a:lnTo>
                  <a:lnTo>
                    <a:pt x="51748" y="89843"/>
                  </a:lnTo>
                  <a:lnTo>
                    <a:pt x="20280" y="59968"/>
                  </a:lnTo>
                  <a:lnTo>
                    <a:pt x="12717" y="62285"/>
                  </a:lnTo>
                  <a:lnTo>
                    <a:pt x="2743" y="54739"/>
                  </a:lnTo>
                  <a:lnTo>
                    <a:pt x="0" y="33390"/>
                  </a:lnTo>
                  <a:lnTo>
                    <a:pt x="0" y="33390"/>
                  </a:lnTo>
                  <a:lnTo>
                    <a:pt x="14841" y="19886"/>
                  </a:lnTo>
                  <a:lnTo>
                    <a:pt x="25053" y="21668"/>
                  </a:lnTo>
                  <a:lnTo>
                    <a:pt x="30781" y="15222"/>
                  </a:lnTo>
                  <a:lnTo>
                    <a:pt x="37658" y="18669"/>
                  </a:lnTo>
                  <a:lnTo>
                    <a:pt x="33702" y="27676"/>
                  </a:lnTo>
                  <a:lnTo>
                    <a:pt x="38288" y="39033"/>
                  </a:lnTo>
                  <a:lnTo>
                    <a:pt x="46476" y="43482"/>
                  </a:lnTo>
                  <a:lnTo>
                    <a:pt x="58751" y="43095"/>
                  </a:lnTo>
                  <a:lnTo>
                    <a:pt x="50770" y="31848"/>
                  </a:lnTo>
                  <a:lnTo>
                    <a:pt x="53154" y="13481"/>
                  </a:lnTo>
                  <a:lnTo>
                    <a:pt x="49767" y="0"/>
                  </a:lnTo>
                  <a:lnTo>
                    <a:pt x="63876" y="4777"/>
                  </a:lnTo>
                  <a:close/>
                </a:path>
              </a:pathLst>
            </a:custGeom>
            <a:solidFill>
              <a:srgbClr val="B1A9B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69" name="S04:Sitamarhi">
              <a:extLst>
                <a:ext uri="{FF2B5EF4-FFF2-40B4-BE49-F238E27FC236}">
                  <a16:creationId xmlns:a16="http://schemas.microsoft.com/office/drawing/2014/main" id="{D20CBEBC-73D6-45D3-AB2A-26AE12E36583}"/>
                </a:ext>
              </a:extLst>
            </p:cNvPr>
            <p:cNvSpPr/>
            <p:nvPr/>
          </p:nvSpPr>
          <p:spPr>
            <a:xfrm>
              <a:off x="4961270" y="2627276"/>
              <a:ext cx="63962" cy="115334"/>
            </a:xfrm>
            <a:custGeom>
              <a:avLst/>
              <a:gdLst/>
              <a:ahLst/>
              <a:cxnLst/>
              <a:rect l="0" t="0" r="0" b="0"/>
              <a:pathLst>
                <a:path w="63962" h="115334">
                  <a:moveTo>
                    <a:pt x="63961" y="44272"/>
                  </a:moveTo>
                  <a:lnTo>
                    <a:pt x="55661" y="60267"/>
                  </a:lnTo>
                  <a:lnTo>
                    <a:pt x="56590" y="73826"/>
                  </a:lnTo>
                  <a:lnTo>
                    <a:pt x="48406" y="70470"/>
                  </a:lnTo>
                  <a:lnTo>
                    <a:pt x="45403" y="81038"/>
                  </a:lnTo>
                  <a:lnTo>
                    <a:pt x="51664" y="89696"/>
                  </a:lnTo>
                  <a:lnTo>
                    <a:pt x="47174" y="94568"/>
                  </a:lnTo>
                  <a:lnTo>
                    <a:pt x="48175" y="110220"/>
                  </a:lnTo>
                  <a:lnTo>
                    <a:pt x="48175" y="110220"/>
                  </a:lnTo>
                  <a:lnTo>
                    <a:pt x="49968" y="112768"/>
                  </a:lnTo>
                  <a:lnTo>
                    <a:pt x="49968" y="112768"/>
                  </a:lnTo>
                  <a:lnTo>
                    <a:pt x="51338" y="115333"/>
                  </a:lnTo>
                  <a:lnTo>
                    <a:pt x="51338" y="115333"/>
                  </a:lnTo>
                  <a:lnTo>
                    <a:pt x="5084" y="104968"/>
                  </a:lnTo>
                  <a:lnTo>
                    <a:pt x="0" y="93119"/>
                  </a:lnTo>
                  <a:lnTo>
                    <a:pt x="0" y="93119"/>
                  </a:lnTo>
                  <a:lnTo>
                    <a:pt x="9863" y="83885"/>
                  </a:lnTo>
                  <a:lnTo>
                    <a:pt x="11006" y="68160"/>
                  </a:lnTo>
                  <a:lnTo>
                    <a:pt x="5634" y="47961"/>
                  </a:lnTo>
                  <a:lnTo>
                    <a:pt x="31190" y="51755"/>
                  </a:lnTo>
                  <a:lnTo>
                    <a:pt x="34562" y="39609"/>
                  </a:lnTo>
                  <a:lnTo>
                    <a:pt x="31759" y="32393"/>
                  </a:lnTo>
                  <a:lnTo>
                    <a:pt x="21903" y="29089"/>
                  </a:lnTo>
                  <a:lnTo>
                    <a:pt x="17739" y="7286"/>
                  </a:lnTo>
                  <a:lnTo>
                    <a:pt x="17739" y="7286"/>
                  </a:lnTo>
                  <a:lnTo>
                    <a:pt x="31431" y="0"/>
                  </a:lnTo>
                  <a:lnTo>
                    <a:pt x="44346" y="6322"/>
                  </a:lnTo>
                  <a:lnTo>
                    <a:pt x="45155" y="28244"/>
                  </a:lnTo>
                  <a:lnTo>
                    <a:pt x="48384" y="35443"/>
                  </a:lnTo>
                  <a:close/>
                </a:path>
              </a:pathLst>
            </a:custGeom>
            <a:solidFill>
              <a:srgbClr val="B4ACB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70" name="S04:Madhubani">
              <a:extLst>
                <a:ext uri="{FF2B5EF4-FFF2-40B4-BE49-F238E27FC236}">
                  <a16:creationId xmlns:a16="http://schemas.microsoft.com/office/drawing/2014/main" id="{2906E57D-49AA-49D5-84F0-C24B718AD53F}"/>
                </a:ext>
              </a:extLst>
            </p:cNvPr>
            <p:cNvSpPr/>
            <p:nvPr/>
          </p:nvSpPr>
          <p:spPr>
            <a:xfrm>
              <a:off x="5006673" y="2658879"/>
              <a:ext cx="74850" cy="81166"/>
            </a:xfrm>
            <a:custGeom>
              <a:avLst/>
              <a:gdLst/>
              <a:ahLst/>
              <a:cxnLst/>
              <a:rect l="0" t="0" r="0" b="0"/>
              <a:pathLst>
                <a:path w="74850" h="81166">
                  <a:moveTo>
                    <a:pt x="73233" y="13157"/>
                  </a:moveTo>
                  <a:lnTo>
                    <a:pt x="71251" y="37812"/>
                  </a:lnTo>
                  <a:lnTo>
                    <a:pt x="74849" y="42897"/>
                  </a:lnTo>
                  <a:lnTo>
                    <a:pt x="58089" y="48270"/>
                  </a:lnTo>
                  <a:lnTo>
                    <a:pt x="56347" y="68734"/>
                  </a:lnTo>
                  <a:lnTo>
                    <a:pt x="50735" y="77321"/>
                  </a:lnTo>
                  <a:lnTo>
                    <a:pt x="50735" y="77321"/>
                  </a:lnTo>
                  <a:lnTo>
                    <a:pt x="41221" y="62001"/>
                  </a:lnTo>
                  <a:lnTo>
                    <a:pt x="28355" y="69815"/>
                  </a:lnTo>
                  <a:lnTo>
                    <a:pt x="18176" y="70199"/>
                  </a:lnTo>
                  <a:lnTo>
                    <a:pt x="13881" y="80296"/>
                  </a:lnTo>
                  <a:lnTo>
                    <a:pt x="4565" y="81165"/>
                  </a:lnTo>
                  <a:lnTo>
                    <a:pt x="4565" y="81165"/>
                  </a:lnTo>
                  <a:lnTo>
                    <a:pt x="1771" y="62965"/>
                  </a:lnTo>
                  <a:lnTo>
                    <a:pt x="6261" y="58093"/>
                  </a:lnTo>
                  <a:lnTo>
                    <a:pt x="0" y="49435"/>
                  </a:lnTo>
                  <a:lnTo>
                    <a:pt x="3003" y="38867"/>
                  </a:lnTo>
                  <a:lnTo>
                    <a:pt x="11187" y="42223"/>
                  </a:lnTo>
                  <a:lnTo>
                    <a:pt x="10258" y="28664"/>
                  </a:lnTo>
                  <a:lnTo>
                    <a:pt x="18558" y="12669"/>
                  </a:lnTo>
                  <a:lnTo>
                    <a:pt x="18558" y="12669"/>
                  </a:lnTo>
                  <a:lnTo>
                    <a:pt x="29637" y="14340"/>
                  </a:lnTo>
                  <a:lnTo>
                    <a:pt x="37333" y="5157"/>
                  </a:lnTo>
                  <a:lnTo>
                    <a:pt x="48991" y="0"/>
                  </a:lnTo>
                  <a:close/>
                </a:path>
              </a:pathLst>
            </a:custGeom>
            <a:solidFill>
              <a:srgbClr val="B2AA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71" name="S04:Darbhanga">
              <a:extLst>
                <a:ext uri="{FF2B5EF4-FFF2-40B4-BE49-F238E27FC236}">
                  <a16:creationId xmlns:a16="http://schemas.microsoft.com/office/drawing/2014/main" id="{528663EB-2089-4540-AC18-A259785C0710}"/>
                </a:ext>
              </a:extLst>
            </p:cNvPr>
            <p:cNvSpPr/>
            <p:nvPr/>
          </p:nvSpPr>
          <p:spPr>
            <a:xfrm>
              <a:off x="5009963" y="2720880"/>
              <a:ext cx="90404" cy="61072"/>
            </a:xfrm>
            <a:custGeom>
              <a:avLst/>
              <a:gdLst/>
              <a:ahLst/>
              <a:cxnLst/>
              <a:rect l="0" t="0" r="0" b="0"/>
              <a:pathLst>
                <a:path w="90404" h="61072">
                  <a:moveTo>
                    <a:pt x="47445" y="15320"/>
                  </a:moveTo>
                  <a:lnTo>
                    <a:pt x="47930" y="16870"/>
                  </a:lnTo>
                  <a:lnTo>
                    <a:pt x="47930" y="16870"/>
                  </a:lnTo>
                  <a:lnTo>
                    <a:pt x="48880" y="19448"/>
                  </a:lnTo>
                  <a:lnTo>
                    <a:pt x="48880" y="19448"/>
                  </a:lnTo>
                  <a:lnTo>
                    <a:pt x="76676" y="13115"/>
                  </a:lnTo>
                  <a:lnTo>
                    <a:pt x="90403" y="26681"/>
                  </a:lnTo>
                  <a:lnTo>
                    <a:pt x="90403" y="26681"/>
                  </a:lnTo>
                  <a:lnTo>
                    <a:pt x="79999" y="42797"/>
                  </a:lnTo>
                  <a:lnTo>
                    <a:pt x="74456" y="42497"/>
                  </a:lnTo>
                  <a:lnTo>
                    <a:pt x="69050" y="56314"/>
                  </a:lnTo>
                  <a:lnTo>
                    <a:pt x="53949" y="51157"/>
                  </a:lnTo>
                  <a:lnTo>
                    <a:pt x="50080" y="39277"/>
                  </a:lnTo>
                  <a:lnTo>
                    <a:pt x="45875" y="51472"/>
                  </a:lnTo>
                  <a:lnTo>
                    <a:pt x="39744" y="47002"/>
                  </a:lnTo>
                  <a:lnTo>
                    <a:pt x="27515" y="61071"/>
                  </a:lnTo>
                  <a:lnTo>
                    <a:pt x="27515" y="61071"/>
                  </a:lnTo>
                  <a:lnTo>
                    <a:pt x="21267" y="53461"/>
                  </a:lnTo>
                  <a:lnTo>
                    <a:pt x="4538" y="49902"/>
                  </a:lnTo>
                  <a:lnTo>
                    <a:pt x="0" y="42224"/>
                  </a:lnTo>
                  <a:lnTo>
                    <a:pt x="0" y="42224"/>
                  </a:lnTo>
                  <a:lnTo>
                    <a:pt x="6312" y="28915"/>
                  </a:lnTo>
                  <a:lnTo>
                    <a:pt x="2645" y="21729"/>
                  </a:lnTo>
                  <a:lnTo>
                    <a:pt x="2645" y="21729"/>
                  </a:lnTo>
                  <a:lnTo>
                    <a:pt x="1275" y="19164"/>
                  </a:lnTo>
                  <a:lnTo>
                    <a:pt x="1275" y="19164"/>
                  </a:lnTo>
                  <a:lnTo>
                    <a:pt x="10591" y="18295"/>
                  </a:lnTo>
                  <a:lnTo>
                    <a:pt x="14886" y="8198"/>
                  </a:lnTo>
                  <a:lnTo>
                    <a:pt x="25065" y="7814"/>
                  </a:lnTo>
                  <a:lnTo>
                    <a:pt x="37931" y="0"/>
                  </a:lnTo>
                  <a:close/>
                </a:path>
              </a:pathLst>
            </a:custGeom>
            <a:solidFill>
              <a:srgbClr val="978DA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72" name="S04:Jhanjharpur">
              <a:extLst>
                <a:ext uri="{FF2B5EF4-FFF2-40B4-BE49-F238E27FC236}">
                  <a16:creationId xmlns:a16="http://schemas.microsoft.com/office/drawing/2014/main" id="{CEE22D70-8CBC-44F8-8DCD-23FA0A696033}"/>
                </a:ext>
              </a:extLst>
            </p:cNvPr>
            <p:cNvSpPr/>
            <p:nvPr/>
          </p:nvSpPr>
          <p:spPr>
            <a:xfrm>
              <a:off x="5057408" y="2666688"/>
              <a:ext cx="99845" cy="97114"/>
            </a:xfrm>
            <a:custGeom>
              <a:avLst/>
              <a:gdLst/>
              <a:ahLst/>
              <a:cxnLst/>
              <a:rect l="0" t="0" r="0" b="0"/>
              <a:pathLst>
                <a:path w="99845" h="97114">
                  <a:moveTo>
                    <a:pt x="99844" y="29830"/>
                  </a:moveTo>
                  <a:lnTo>
                    <a:pt x="97553" y="35682"/>
                  </a:lnTo>
                  <a:lnTo>
                    <a:pt x="71612" y="54576"/>
                  </a:lnTo>
                  <a:lnTo>
                    <a:pt x="67431" y="66259"/>
                  </a:lnTo>
                  <a:lnTo>
                    <a:pt x="56064" y="68825"/>
                  </a:lnTo>
                  <a:lnTo>
                    <a:pt x="56727" y="74552"/>
                  </a:lnTo>
                  <a:lnTo>
                    <a:pt x="74324" y="78523"/>
                  </a:lnTo>
                  <a:lnTo>
                    <a:pt x="63060" y="83704"/>
                  </a:lnTo>
                  <a:lnTo>
                    <a:pt x="55110" y="97113"/>
                  </a:lnTo>
                  <a:lnTo>
                    <a:pt x="55110" y="97113"/>
                  </a:lnTo>
                  <a:lnTo>
                    <a:pt x="45105" y="91770"/>
                  </a:lnTo>
                  <a:lnTo>
                    <a:pt x="42958" y="80873"/>
                  </a:lnTo>
                  <a:lnTo>
                    <a:pt x="42958" y="80873"/>
                  </a:lnTo>
                  <a:lnTo>
                    <a:pt x="29231" y="67307"/>
                  </a:lnTo>
                  <a:lnTo>
                    <a:pt x="11620" y="73240"/>
                  </a:lnTo>
                  <a:lnTo>
                    <a:pt x="0" y="69512"/>
                  </a:lnTo>
                  <a:lnTo>
                    <a:pt x="0" y="69512"/>
                  </a:lnTo>
                  <a:lnTo>
                    <a:pt x="5612" y="60925"/>
                  </a:lnTo>
                  <a:lnTo>
                    <a:pt x="7354" y="40461"/>
                  </a:lnTo>
                  <a:lnTo>
                    <a:pt x="24114" y="35088"/>
                  </a:lnTo>
                  <a:lnTo>
                    <a:pt x="20516" y="30003"/>
                  </a:lnTo>
                  <a:lnTo>
                    <a:pt x="22498" y="5348"/>
                  </a:lnTo>
                  <a:lnTo>
                    <a:pt x="22498" y="5348"/>
                  </a:lnTo>
                  <a:lnTo>
                    <a:pt x="38381" y="0"/>
                  </a:lnTo>
                  <a:close/>
                </a:path>
              </a:pathLst>
            </a:custGeom>
            <a:solidFill>
              <a:srgbClr val="A198A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73" name="S04:Kishanganj">
              <a:extLst>
                <a:ext uri="{FF2B5EF4-FFF2-40B4-BE49-F238E27FC236}">
                  <a16:creationId xmlns:a16="http://schemas.microsoft.com/office/drawing/2014/main" id="{2858D289-BBE4-4081-B3F0-515D7CC5432E}"/>
                </a:ext>
              </a:extLst>
            </p:cNvPr>
            <p:cNvSpPr/>
            <p:nvPr/>
          </p:nvSpPr>
          <p:spPr>
            <a:xfrm>
              <a:off x="5255027" y="2664123"/>
              <a:ext cx="130042" cy="118340"/>
            </a:xfrm>
            <a:custGeom>
              <a:avLst/>
              <a:gdLst/>
              <a:ahLst/>
              <a:cxnLst/>
              <a:rect l="0" t="0" r="0" b="0"/>
              <a:pathLst>
                <a:path w="130042" h="118340">
                  <a:moveTo>
                    <a:pt x="104139" y="5433"/>
                  </a:moveTo>
                  <a:lnTo>
                    <a:pt x="117848" y="0"/>
                  </a:lnTo>
                  <a:lnTo>
                    <a:pt x="115276" y="7461"/>
                  </a:lnTo>
                  <a:lnTo>
                    <a:pt x="125252" y="19487"/>
                  </a:lnTo>
                  <a:lnTo>
                    <a:pt x="123553" y="27427"/>
                  </a:lnTo>
                  <a:lnTo>
                    <a:pt x="130041" y="37545"/>
                  </a:lnTo>
                  <a:lnTo>
                    <a:pt x="114100" y="49384"/>
                  </a:lnTo>
                  <a:lnTo>
                    <a:pt x="100932" y="65777"/>
                  </a:lnTo>
                  <a:lnTo>
                    <a:pt x="86942" y="74878"/>
                  </a:lnTo>
                  <a:lnTo>
                    <a:pt x="86942" y="74878"/>
                  </a:lnTo>
                  <a:lnTo>
                    <a:pt x="87481" y="85317"/>
                  </a:lnTo>
                  <a:lnTo>
                    <a:pt x="75542" y="84884"/>
                  </a:lnTo>
                  <a:lnTo>
                    <a:pt x="69227" y="94626"/>
                  </a:lnTo>
                  <a:lnTo>
                    <a:pt x="67180" y="113049"/>
                  </a:lnTo>
                  <a:lnTo>
                    <a:pt x="67180" y="113049"/>
                  </a:lnTo>
                  <a:lnTo>
                    <a:pt x="34631" y="118339"/>
                  </a:lnTo>
                  <a:lnTo>
                    <a:pt x="29740" y="105495"/>
                  </a:lnTo>
                  <a:lnTo>
                    <a:pt x="4920" y="103035"/>
                  </a:lnTo>
                  <a:lnTo>
                    <a:pt x="4920" y="103035"/>
                  </a:lnTo>
                  <a:lnTo>
                    <a:pt x="0" y="80246"/>
                  </a:lnTo>
                  <a:lnTo>
                    <a:pt x="15753" y="80534"/>
                  </a:lnTo>
                  <a:lnTo>
                    <a:pt x="21635" y="70306"/>
                  </a:lnTo>
                  <a:lnTo>
                    <a:pt x="16608" y="54331"/>
                  </a:lnTo>
                  <a:lnTo>
                    <a:pt x="7827" y="48477"/>
                  </a:lnTo>
                  <a:lnTo>
                    <a:pt x="6822" y="27600"/>
                  </a:lnTo>
                  <a:lnTo>
                    <a:pt x="9261" y="25390"/>
                  </a:lnTo>
                  <a:lnTo>
                    <a:pt x="9261" y="25390"/>
                  </a:lnTo>
                  <a:lnTo>
                    <a:pt x="29570" y="32770"/>
                  </a:lnTo>
                  <a:lnTo>
                    <a:pt x="41990" y="26401"/>
                  </a:lnTo>
                  <a:lnTo>
                    <a:pt x="51383" y="27501"/>
                  </a:lnTo>
                  <a:lnTo>
                    <a:pt x="59482" y="19769"/>
                  </a:lnTo>
                  <a:lnTo>
                    <a:pt x="70884" y="18666"/>
                  </a:lnTo>
                  <a:lnTo>
                    <a:pt x="91616" y="33818"/>
                  </a:lnTo>
                  <a:lnTo>
                    <a:pt x="101493" y="19699"/>
                  </a:lnTo>
                  <a:close/>
                </a:path>
              </a:pathLst>
            </a:custGeom>
            <a:solidFill>
              <a:srgbClr val="978DA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74" name="S04:Maharajganj">
              <a:extLst>
                <a:ext uri="{FF2B5EF4-FFF2-40B4-BE49-F238E27FC236}">
                  <a16:creationId xmlns:a16="http://schemas.microsoft.com/office/drawing/2014/main" id="{D212C5FC-4B0B-4F5C-8DF0-024D1B12F670}"/>
                </a:ext>
              </a:extLst>
            </p:cNvPr>
            <p:cNvSpPr/>
            <p:nvPr/>
          </p:nvSpPr>
          <p:spPr>
            <a:xfrm>
              <a:off x="4816739" y="2726615"/>
              <a:ext cx="83816" cy="104254"/>
            </a:xfrm>
            <a:custGeom>
              <a:avLst/>
              <a:gdLst/>
              <a:ahLst/>
              <a:cxnLst/>
              <a:rect l="0" t="0" r="0" b="0"/>
              <a:pathLst>
                <a:path w="83816" h="104254">
                  <a:moveTo>
                    <a:pt x="32674" y="0"/>
                  </a:moveTo>
                  <a:lnTo>
                    <a:pt x="45352" y="12167"/>
                  </a:lnTo>
                  <a:lnTo>
                    <a:pt x="57050" y="19652"/>
                  </a:lnTo>
                  <a:lnTo>
                    <a:pt x="77731" y="15346"/>
                  </a:lnTo>
                  <a:lnTo>
                    <a:pt x="77731" y="15346"/>
                  </a:lnTo>
                  <a:lnTo>
                    <a:pt x="83815" y="32931"/>
                  </a:lnTo>
                  <a:lnTo>
                    <a:pt x="83815" y="32931"/>
                  </a:lnTo>
                  <a:lnTo>
                    <a:pt x="69817" y="33897"/>
                  </a:lnTo>
                  <a:lnTo>
                    <a:pt x="56106" y="44258"/>
                  </a:lnTo>
                  <a:lnTo>
                    <a:pt x="58224" y="57790"/>
                  </a:lnTo>
                  <a:lnTo>
                    <a:pt x="51596" y="63745"/>
                  </a:lnTo>
                  <a:lnTo>
                    <a:pt x="64679" y="73803"/>
                  </a:lnTo>
                  <a:lnTo>
                    <a:pt x="60635" y="80727"/>
                  </a:lnTo>
                  <a:lnTo>
                    <a:pt x="49207" y="83170"/>
                  </a:lnTo>
                  <a:lnTo>
                    <a:pt x="55357" y="89258"/>
                  </a:lnTo>
                  <a:lnTo>
                    <a:pt x="46038" y="91111"/>
                  </a:lnTo>
                  <a:lnTo>
                    <a:pt x="43877" y="104253"/>
                  </a:lnTo>
                  <a:lnTo>
                    <a:pt x="43877" y="104253"/>
                  </a:lnTo>
                  <a:lnTo>
                    <a:pt x="29632" y="98400"/>
                  </a:lnTo>
                  <a:lnTo>
                    <a:pt x="29632" y="98400"/>
                  </a:lnTo>
                  <a:lnTo>
                    <a:pt x="34115" y="91468"/>
                  </a:lnTo>
                  <a:lnTo>
                    <a:pt x="17967" y="78343"/>
                  </a:lnTo>
                  <a:lnTo>
                    <a:pt x="17967" y="78343"/>
                  </a:lnTo>
                  <a:lnTo>
                    <a:pt x="17861" y="74686"/>
                  </a:lnTo>
                  <a:lnTo>
                    <a:pt x="17861" y="74686"/>
                  </a:lnTo>
                  <a:lnTo>
                    <a:pt x="17861" y="74686"/>
                  </a:lnTo>
                  <a:lnTo>
                    <a:pt x="17861" y="74686"/>
                  </a:lnTo>
                  <a:lnTo>
                    <a:pt x="16101" y="58002"/>
                  </a:lnTo>
                  <a:lnTo>
                    <a:pt x="6217" y="54625"/>
                  </a:lnTo>
                  <a:lnTo>
                    <a:pt x="0" y="45389"/>
                  </a:lnTo>
                  <a:lnTo>
                    <a:pt x="6240" y="40506"/>
                  </a:lnTo>
                  <a:lnTo>
                    <a:pt x="9994" y="23144"/>
                  </a:lnTo>
                  <a:lnTo>
                    <a:pt x="24381" y="21158"/>
                  </a:lnTo>
                  <a:lnTo>
                    <a:pt x="29158" y="24677"/>
                  </a:lnTo>
                  <a:lnTo>
                    <a:pt x="34413" y="15633"/>
                  </a:lnTo>
                  <a:close/>
                </a:path>
              </a:pathLst>
            </a:custGeom>
            <a:solidFill>
              <a:srgbClr val="A49BA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75" name="S04:Patna">
              <a:extLst>
                <a:ext uri="{FF2B5EF4-FFF2-40B4-BE49-F238E27FC236}">
                  <a16:creationId xmlns:a16="http://schemas.microsoft.com/office/drawing/2014/main" id="{74F79820-6348-4C16-B64B-73D4F5093EAE}"/>
                </a:ext>
              </a:extLst>
            </p:cNvPr>
            <p:cNvSpPr/>
            <p:nvPr/>
          </p:nvSpPr>
          <p:spPr>
            <a:xfrm>
              <a:off x="4875453" y="2828253"/>
              <a:ext cx="77597" cy="55114"/>
            </a:xfrm>
            <a:custGeom>
              <a:avLst/>
              <a:gdLst/>
              <a:ahLst/>
              <a:cxnLst/>
              <a:rect l="0" t="0" r="0" b="0"/>
              <a:pathLst>
                <a:path w="77597" h="55114">
                  <a:moveTo>
                    <a:pt x="35401" y="0"/>
                  </a:moveTo>
                  <a:lnTo>
                    <a:pt x="44024" y="2858"/>
                  </a:lnTo>
                  <a:lnTo>
                    <a:pt x="60754" y="18523"/>
                  </a:lnTo>
                  <a:lnTo>
                    <a:pt x="68872" y="18773"/>
                  </a:lnTo>
                  <a:lnTo>
                    <a:pt x="68872" y="18773"/>
                  </a:lnTo>
                  <a:lnTo>
                    <a:pt x="74060" y="20690"/>
                  </a:lnTo>
                  <a:lnTo>
                    <a:pt x="74060" y="20690"/>
                  </a:lnTo>
                  <a:lnTo>
                    <a:pt x="77596" y="24232"/>
                  </a:lnTo>
                  <a:lnTo>
                    <a:pt x="77596" y="24232"/>
                  </a:lnTo>
                  <a:lnTo>
                    <a:pt x="61810" y="37322"/>
                  </a:lnTo>
                  <a:lnTo>
                    <a:pt x="42472" y="33775"/>
                  </a:lnTo>
                  <a:lnTo>
                    <a:pt x="36938" y="47558"/>
                  </a:lnTo>
                  <a:lnTo>
                    <a:pt x="36938" y="47558"/>
                  </a:lnTo>
                  <a:lnTo>
                    <a:pt x="27763" y="54655"/>
                  </a:lnTo>
                  <a:lnTo>
                    <a:pt x="27763" y="54655"/>
                  </a:lnTo>
                  <a:lnTo>
                    <a:pt x="21242" y="51199"/>
                  </a:lnTo>
                  <a:lnTo>
                    <a:pt x="13244" y="55113"/>
                  </a:lnTo>
                  <a:lnTo>
                    <a:pt x="2439" y="51263"/>
                  </a:lnTo>
                  <a:lnTo>
                    <a:pt x="0" y="41398"/>
                  </a:lnTo>
                  <a:lnTo>
                    <a:pt x="3864" y="28200"/>
                  </a:lnTo>
                  <a:lnTo>
                    <a:pt x="7357" y="30707"/>
                  </a:lnTo>
                  <a:lnTo>
                    <a:pt x="29606" y="32098"/>
                  </a:lnTo>
                  <a:lnTo>
                    <a:pt x="26253" y="20696"/>
                  </a:lnTo>
                  <a:lnTo>
                    <a:pt x="32452" y="1142"/>
                  </a:lnTo>
                  <a:lnTo>
                    <a:pt x="32452" y="1142"/>
                  </a:lnTo>
                  <a:close/>
                </a:path>
              </a:pathLst>
            </a:custGeom>
            <a:solidFill>
              <a:srgbClr val="BDB6C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76" name="S04:Arrah">
              <a:extLst>
                <a:ext uri="{FF2B5EF4-FFF2-40B4-BE49-F238E27FC236}">
                  <a16:creationId xmlns:a16="http://schemas.microsoft.com/office/drawing/2014/main" id="{A8CB09BD-CC56-40B5-B7D9-364872A79583}"/>
                </a:ext>
              </a:extLst>
            </p:cNvPr>
            <p:cNvSpPr/>
            <p:nvPr/>
          </p:nvSpPr>
          <p:spPr>
            <a:xfrm>
              <a:off x="4814470" y="2825015"/>
              <a:ext cx="93436" cy="101904"/>
            </a:xfrm>
            <a:custGeom>
              <a:avLst/>
              <a:gdLst/>
              <a:ahLst/>
              <a:cxnLst/>
              <a:rect l="0" t="0" r="0" b="0"/>
              <a:pathLst>
                <a:path w="93436" h="101904">
                  <a:moveTo>
                    <a:pt x="31811" y="54930"/>
                  </a:moveTo>
                  <a:lnTo>
                    <a:pt x="33026" y="38153"/>
                  </a:lnTo>
                  <a:lnTo>
                    <a:pt x="23000" y="31122"/>
                  </a:lnTo>
                  <a:lnTo>
                    <a:pt x="22819" y="10204"/>
                  </a:lnTo>
                  <a:lnTo>
                    <a:pt x="18056" y="7727"/>
                  </a:lnTo>
                  <a:lnTo>
                    <a:pt x="18056" y="7727"/>
                  </a:lnTo>
                  <a:lnTo>
                    <a:pt x="31901" y="0"/>
                  </a:lnTo>
                  <a:lnTo>
                    <a:pt x="31901" y="0"/>
                  </a:lnTo>
                  <a:lnTo>
                    <a:pt x="46146" y="5853"/>
                  </a:lnTo>
                  <a:lnTo>
                    <a:pt x="46146" y="5853"/>
                  </a:lnTo>
                  <a:lnTo>
                    <a:pt x="55013" y="2969"/>
                  </a:lnTo>
                  <a:lnTo>
                    <a:pt x="73543" y="9196"/>
                  </a:lnTo>
                  <a:lnTo>
                    <a:pt x="92942" y="2303"/>
                  </a:lnTo>
                  <a:lnTo>
                    <a:pt x="92942" y="2303"/>
                  </a:lnTo>
                  <a:lnTo>
                    <a:pt x="93435" y="4380"/>
                  </a:lnTo>
                  <a:lnTo>
                    <a:pt x="93435" y="4380"/>
                  </a:lnTo>
                  <a:lnTo>
                    <a:pt x="87236" y="23934"/>
                  </a:lnTo>
                  <a:lnTo>
                    <a:pt x="90589" y="35336"/>
                  </a:lnTo>
                  <a:lnTo>
                    <a:pt x="68340" y="33945"/>
                  </a:lnTo>
                  <a:lnTo>
                    <a:pt x="64847" y="31438"/>
                  </a:lnTo>
                  <a:lnTo>
                    <a:pt x="60983" y="44636"/>
                  </a:lnTo>
                  <a:lnTo>
                    <a:pt x="63422" y="54501"/>
                  </a:lnTo>
                  <a:lnTo>
                    <a:pt x="74227" y="58351"/>
                  </a:lnTo>
                  <a:lnTo>
                    <a:pt x="82225" y="54437"/>
                  </a:lnTo>
                  <a:lnTo>
                    <a:pt x="88746" y="57893"/>
                  </a:lnTo>
                  <a:lnTo>
                    <a:pt x="88746" y="57893"/>
                  </a:lnTo>
                  <a:lnTo>
                    <a:pt x="90696" y="78760"/>
                  </a:lnTo>
                  <a:lnTo>
                    <a:pt x="84350" y="81055"/>
                  </a:lnTo>
                  <a:lnTo>
                    <a:pt x="79534" y="91149"/>
                  </a:lnTo>
                  <a:lnTo>
                    <a:pt x="62919" y="93759"/>
                  </a:lnTo>
                  <a:lnTo>
                    <a:pt x="67365" y="85250"/>
                  </a:lnTo>
                  <a:lnTo>
                    <a:pt x="56676" y="85578"/>
                  </a:lnTo>
                  <a:lnTo>
                    <a:pt x="60300" y="78142"/>
                  </a:lnTo>
                  <a:lnTo>
                    <a:pt x="53319" y="73645"/>
                  </a:lnTo>
                  <a:lnTo>
                    <a:pt x="43041" y="87559"/>
                  </a:lnTo>
                  <a:lnTo>
                    <a:pt x="22331" y="96539"/>
                  </a:lnTo>
                  <a:lnTo>
                    <a:pt x="17775" y="101903"/>
                  </a:lnTo>
                  <a:lnTo>
                    <a:pt x="17775" y="101903"/>
                  </a:lnTo>
                  <a:lnTo>
                    <a:pt x="0" y="94035"/>
                  </a:lnTo>
                  <a:lnTo>
                    <a:pt x="3157" y="84529"/>
                  </a:lnTo>
                  <a:lnTo>
                    <a:pt x="14769" y="71642"/>
                  </a:lnTo>
                  <a:lnTo>
                    <a:pt x="29342" y="72790"/>
                  </a:lnTo>
                  <a:lnTo>
                    <a:pt x="34984" y="61114"/>
                  </a:lnTo>
                  <a:close/>
                </a:path>
              </a:pathLst>
            </a:custGeom>
            <a:solidFill>
              <a:srgbClr val="A9A1B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77" name="S04:Chapra">
              <a:extLst>
                <a:ext uri="{FF2B5EF4-FFF2-40B4-BE49-F238E27FC236}">
                  <a16:creationId xmlns:a16="http://schemas.microsoft.com/office/drawing/2014/main" id="{F762B706-D7A8-4F55-ADAB-A9AD74677B18}"/>
                </a:ext>
              </a:extLst>
            </p:cNvPr>
            <p:cNvSpPr/>
            <p:nvPr/>
          </p:nvSpPr>
          <p:spPr>
            <a:xfrm>
              <a:off x="4860616" y="2759546"/>
              <a:ext cx="83710" cy="87481"/>
            </a:xfrm>
            <a:custGeom>
              <a:avLst/>
              <a:gdLst/>
              <a:ahLst/>
              <a:cxnLst/>
              <a:rect l="0" t="0" r="0" b="0"/>
              <a:pathLst>
                <a:path w="83710" h="87481">
                  <a:moveTo>
                    <a:pt x="83709" y="87480"/>
                  </a:moveTo>
                  <a:lnTo>
                    <a:pt x="75591" y="87230"/>
                  </a:lnTo>
                  <a:lnTo>
                    <a:pt x="58861" y="71565"/>
                  </a:lnTo>
                  <a:lnTo>
                    <a:pt x="50238" y="68707"/>
                  </a:lnTo>
                  <a:lnTo>
                    <a:pt x="50238" y="68707"/>
                  </a:lnTo>
                  <a:lnTo>
                    <a:pt x="46796" y="67772"/>
                  </a:lnTo>
                  <a:lnTo>
                    <a:pt x="46796" y="67772"/>
                  </a:lnTo>
                  <a:lnTo>
                    <a:pt x="27397" y="74665"/>
                  </a:lnTo>
                  <a:lnTo>
                    <a:pt x="17532" y="72879"/>
                  </a:lnTo>
                  <a:lnTo>
                    <a:pt x="17532" y="72879"/>
                  </a:lnTo>
                  <a:lnTo>
                    <a:pt x="8867" y="68438"/>
                  </a:lnTo>
                  <a:lnTo>
                    <a:pt x="8867" y="68438"/>
                  </a:lnTo>
                  <a:lnTo>
                    <a:pt x="0" y="71322"/>
                  </a:lnTo>
                  <a:lnTo>
                    <a:pt x="0" y="71322"/>
                  </a:lnTo>
                  <a:lnTo>
                    <a:pt x="2161" y="58180"/>
                  </a:lnTo>
                  <a:lnTo>
                    <a:pt x="11480" y="56327"/>
                  </a:lnTo>
                  <a:lnTo>
                    <a:pt x="5330" y="50239"/>
                  </a:lnTo>
                  <a:lnTo>
                    <a:pt x="16758" y="47796"/>
                  </a:lnTo>
                  <a:lnTo>
                    <a:pt x="20802" y="40872"/>
                  </a:lnTo>
                  <a:lnTo>
                    <a:pt x="7719" y="30814"/>
                  </a:lnTo>
                  <a:lnTo>
                    <a:pt x="14347" y="24859"/>
                  </a:lnTo>
                  <a:lnTo>
                    <a:pt x="12229" y="11327"/>
                  </a:lnTo>
                  <a:lnTo>
                    <a:pt x="25940" y="966"/>
                  </a:lnTo>
                  <a:lnTo>
                    <a:pt x="39938" y="0"/>
                  </a:lnTo>
                  <a:lnTo>
                    <a:pt x="39938" y="0"/>
                  </a:lnTo>
                  <a:lnTo>
                    <a:pt x="43348" y="13487"/>
                  </a:lnTo>
                  <a:lnTo>
                    <a:pt x="58104" y="22422"/>
                  </a:lnTo>
                  <a:lnTo>
                    <a:pt x="73326" y="44933"/>
                  </a:lnTo>
                  <a:lnTo>
                    <a:pt x="77115" y="56314"/>
                  </a:lnTo>
                  <a:lnTo>
                    <a:pt x="77115" y="56314"/>
                  </a:lnTo>
                  <a:lnTo>
                    <a:pt x="77133" y="56836"/>
                  </a:lnTo>
                  <a:lnTo>
                    <a:pt x="77133" y="56836"/>
                  </a:lnTo>
                  <a:close/>
                </a:path>
              </a:pathLst>
            </a:custGeom>
            <a:solidFill>
              <a:srgbClr val="E4DFE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78" name="S04:Muzaffarpur">
              <a:extLst>
                <a:ext uri="{FF2B5EF4-FFF2-40B4-BE49-F238E27FC236}">
                  <a16:creationId xmlns:a16="http://schemas.microsoft.com/office/drawing/2014/main" id="{5231037B-B6FA-46EC-B7E0-7F5CF2B72C53}"/>
                </a:ext>
              </a:extLst>
            </p:cNvPr>
            <p:cNvSpPr/>
            <p:nvPr/>
          </p:nvSpPr>
          <p:spPr>
            <a:xfrm>
              <a:off x="4937049" y="2715088"/>
              <a:ext cx="79227" cy="76779"/>
            </a:xfrm>
            <a:custGeom>
              <a:avLst/>
              <a:gdLst/>
              <a:ahLst/>
              <a:cxnLst/>
              <a:rect l="0" t="0" r="0" b="0"/>
              <a:pathLst>
                <a:path w="79227" h="76779">
                  <a:moveTo>
                    <a:pt x="11306" y="0"/>
                  </a:moveTo>
                  <a:lnTo>
                    <a:pt x="24221" y="5307"/>
                  </a:lnTo>
                  <a:lnTo>
                    <a:pt x="24221" y="5307"/>
                  </a:lnTo>
                  <a:lnTo>
                    <a:pt x="29305" y="17156"/>
                  </a:lnTo>
                  <a:lnTo>
                    <a:pt x="75559" y="27521"/>
                  </a:lnTo>
                  <a:lnTo>
                    <a:pt x="75559" y="27521"/>
                  </a:lnTo>
                  <a:lnTo>
                    <a:pt x="79226" y="34707"/>
                  </a:lnTo>
                  <a:lnTo>
                    <a:pt x="72914" y="48016"/>
                  </a:lnTo>
                  <a:lnTo>
                    <a:pt x="72914" y="48016"/>
                  </a:lnTo>
                  <a:lnTo>
                    <a:pt x="62864" y="64075"/>
                  </a:lnTo>
                  <a:lnTo>
                    <a:pt x="64076" y="73969"/>
                  </a:lnTo>
                  <a:lnTo>
                    <a:pt x="64076" y="73969"/>
                  </a:lnTo>
                  <a:lnTo>
                    <a:pt x="44163" y="76778"/>
                  </a:lnTo>
                  <a:lnTo>
                    <a:pt x="29077" y="71555"/>
                  </a:lnTo>
                  <a:lnTo>
                    <a:pt x="29077" y="71555"/>
                  </a:lnTo>
                  <a:lnTo>
                    <a:pt x="13697" y="69993"/>
                  </a:lnTo>
                  <a:lnTo>
                    <a:pt x="7320" y="57658"/>
                  </a:lnTo>
                  <a:lnTo>
                    <a:pt x="22708" y="35165"/>
                  </a:lnTo>
                  <a:lnTo>
                    <a:pt x="12288" y="28726"/>
                  </a:lnTo>
                  <a:lnTo>
                    <a:pt x="3375" y="29028"/>
                  </a:lnTo>
                  <a:lnTo>
                    <a:pt x="0" y="17115"/>
                  </a:lnTo>
                  <a:lnTo>
                    <a:pt x="4418" y="9646"/>
                  </a:lnTo>
                  <a:lnTo>
                    <a:pt x="4418" y="9646"/>
                  </a:lnTo>
                  <a:close/>
                </a:path>
              </a:pathLst>
            </a:custGeom>
            <a:solidFill>
              <a:srgbClr val="978EA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79" name="S04:Hajipur">
              <a:extLst>
                <a:ext uri="{FF2B5EF4-FFF2-40B4-BE49-F238E27FC236}">
                  <a16:creationId xmlns:a16="http://schemas.microsoft.com/office/drawing/2014/main" id="{B192BD2A-D62E-4D30-87F5-4D7F76C9D328}"/>
                </a:ext>
              </a:extLst>
            </p:cNvPr>
            <p:cNvSpPr/>
            <p:nvPr/>
          </p:nvSpPr>
          <p:spPr>
            <a:xfrm>
              <a:off x="4937749" y="2786643"/>
              <a:ext cx="63377" cy="74747"/>
            </a:xfrm>
            <a:custGeom>
              <a:avLst/>
              <a:gdLst/>
              <a:ahLst/>
              <a:cxnLst/>
              <a:rect l="0" t="0" r="0" b="0"/>
              <a:pathLst>
                <a:path w="63377" h="74747">
                  <a:moveTo>
                    <a:pt x="28377" y="0"/>
                  </a:moveTo>
                  <a:lnTo>
                    <a:pt x="43463" y="5223"/>
                  </a:lnTo>
                  <a:lnTo>
                    <a:pt x="63376" y="2414"/>
                  </a:lnTo>
                  <a:lnTo>
                    <a:pt x="63376" y="2414"/>
                  </a:lnTo>
                  <a:lnTo>
                    <a:pt x="59303" y="19302"/>
                  </a:lnTo>
                  <a:lnTo>
                    <a:pt x="60854" y="38602"/>
                  </a:lnTo>
                  <a:lnTo>
                    <a:pt x="54578" y="41968"/>
                  </a:lnTo>
                  <a:lnTo>
                    <a:pt x="49061" y="54722"/>
                  </a:lnTo>
                  <a:lnTo>
                    <a:pt x="53849" y="69201"/>
                  </a:lnTo>
                  <a:lnTo>
                    <a:pt x="53849" y="69201"/>
                  </a:lnTo>
                  <a:lnTo>
                    <a:pt x="53867" y="69724"/>
                  </a:lnTo>
                  <a:lnTo>
                    <a:pt x="53867" y="69724"/>
                  </a:lnTo>
                  <a:lnTo>
                    <a:pt x="51772" y="70845"/>
                  </a:lnTo>
                  <a:lnTo>
                    <a:pt x="51772" y="70845"/>
                  </a:lnTo>
                  <a:lnTo>
                    <a:pt x="45077" y="74746"/>
                  </a:lnTo>
                  <a:lnTo>
                    <a:pt x="27549" y="74315"/>
                  </a:lnTo>
                  <a:lnTo>
                    <a:pt x="15300" y="65842"/>
                  </a:lnTo>
                  <a:lnTo>
                    <a:pt x="15300" y="65842"/>
                  </a:lnTo>
                  <a:lnTo>
                    <a:pt x="6576" y="60383"/>
                  </a:lnTo>
                  <a:lnTo>
                    <a:pt x="6576" y="60383"/>
                  </a:lnTo>
                  <a:lnTo>
                    <a:pt x="0" y="29739"/>
                  </a:lnTo>
                  <a:lnTo>
                    <a:pt x="0" y="29739"/>
                  </a:lnTo>
                  <a:lnTo>
                    <a:pt x="409" y="29202"/>
                  </a:lnTo>
                  <a:lnTo>
                    <a:pt x="409" y="29202"/>
                  </a:lnTo>
                  <a:lnTo>
                    <a:pt x="13253" y="30860"/>
                  </a:lnTo>
                  <a:lnTo>
                    <a:pt x="16973" y="15040"/>
                  </a:lnTo>
                  <a:close/>
                </a:path>
              </a:pathLst>
            </a:custGeom>
            <a:solidFill>
              <a:srgbClr val="958B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80" name="S04:Barh">
              <a:extLst>
                <a:ext uri="{FF2B5EF4-FFF2-40B4-BE49-F238E27FC236}">
                  <a16:creationId xmlns:a16="http://schemas.microsoft.com/office/drawing/2014/main" id="{7D38C3EB-0CC4-4BD2-B7F5-55C0358CCD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3306" y="2852420"/>
              <a:ext cx="277068" cy="89234"/>
              <a:chOff x="2369612" y="1963420"/>
              <a:chExt cx="277068" cy="89234"/>
            </a:xfrm>
          </p:grpSpPr>
          <p:sp>
            <p:nvSpPr>
              <p:cNvPr id="716" name="S04:Barh0">
                <a:extLst>
                  <a:ext uri="{FF2B5EF4-FFF2-40B4-BE49-F238E27FC236}">
                    <a16:creationId xmlns:a16="http://schemas.microsoft.com/office/drawing/2014/main" id="{7E6400A9-F437-41BC-A2A1-2CA914F891CE}"/>
                  </a:ext>
                </a:extLst>
              </p:cNvPr>
              <p:cNvSpPr/>
              <p:nvPr/>
            </p:nvSpPr>
            <p:spPr>
              <a:xfrm>
                <a:off x="2486660" y="1963420"/>
                <a:ext cx="160020" cy="60960"/>
              </a:xfrm>
              <a:custGeom>
                <a:avLst/>
                <a:gdLst/>
                <a:ahLst/>
                <a:cxnLst/>
                <a:rect l="0" t="0" r="0" b="0"/>
                <a:pathLst>
                  <a:path w="155926" h="63284">
                    <a:moveTo>
                      <a:pt x="40658" y="3004"/>
                    </a:moveTo>
                    <a:lnTo>
                      <a:pt x="60214" y="12792"/>
                    </a:lnTo>
                    <a:lnTo>
                      <a:pt x="60214" y="12792"/>
                    </a:lnTo>
                    <a:lnTo>
                      <a:pt x="63609" y="12149"/>
                    </a:lnTo>
                    <a:lnTo>
                      <a:pt x="63609" y="12149"/>
                    </a:lnTo>
                    <a:lnTo>
                      <a:pt x="65334" y="12612"/>
                    </a:lnTo>
                    <a:lnTo>
                      <a:pt x="65334" y="12612"/>
                    </a:lnTo>
                    <a:lnTo>
                      <a:pt x="77130" y="8007"/>
                    </a:lnTo>
                    <a:lnTo>
                      <a:pt x="77130" y="8007"/>
                    </a:lnTo>
                    <a:lnTo>
                      <a:pt x="82976" y="16169"/>
                    </a:lnTo>
                    <a:lnTo>
                      <a:pt x="92497" y="19487"/>
                    </a:lnTo>
                    <a:lnTo>
                      <a:pt x="104253" y="13823"/>
                    </a:lnTo>
                    <a:lnTo>
                      <a:pt x="110147" y="0"/>
                    </a:lnTo>
                    <a:lnTo>
                      <a:pt x="110147" y="0"/>
                    </a:lnTo>
                    <a:lnTo>
                      <a:pt x="130338" y="14414"/>
                    </a:lnTo>
                    <a:lnTo>
                      <a:pt x="130370" y="26449"/>
                    </a:lnTo>
                    <a:lnTo>
                      <a:pt x="139782" y="26612"/>
                    </a:lnTo>
                    <a:lnTo>
                      <a:pt x="139782" y="26612"/>
                    </a:lnTo>
                    <a:lnTo>
                      <a:pt x="155925" y="34881"/>
                    </a:lnTo>
                    <a:lnTo>
                      <a:pt x="148116" y="43037"/>
                    </a:lnTo>
                    <a:lnTo>
                      <a:pt x="136154" y="43498"/>
                    </a:lnTo>
                    <a:lnTo>
                      <a:pt x="131693" y="49949"/>
                    </a:lnTo>
                    <a:lnTo>
                      <a:pt x="131693" y="49949"/>
                    </a:lnTo>
                    <a:lnTo>
                      <a:pt x="109354" y="47650"/>
                    </a:lnTo>
                    <a:lnTo>
                      <a:pt x="99181" y="38605"/>
                    </a:lnTo>
                    <a:lnTo>
                      <a:pt x="94559" y="40867"/>
                    </a:lnTo>
                    <a:lnTo>
                      <a:pt x="89184" y="57810"/>
                    </a:lnTo>
                    <a:lnTo>
                      <a:pt x="82533" y="63283"/>
                    </a:lnTo>
                    <a:lnTo>
                      <a:pt x="72122" y="59468"/>
                    </a:lnTo>
                    <a:lnTo>
                      <a:pt x="80908" y="41885"/>
                    </a:lnTo>
                    <a:lnTo>
                      <a:pt x="75726" y="40500"/>
                    </a:lnTo>
                    <a:lnTo>
                      <a:pt x="60823" y="54633"/>
                    </a:lnTo>
                    <a:lnTo>
                      <a:pt x="48428" y="55063"/>
                    </a:lnTo>
                    <a:lnTo>
                      <a:pt x="51630" y="48673"/>
                    </a:lnTo>
                    <a:lnTo>
                      <a:pt x="44632" y="44204"/>
                    </a:lnTo>
                    <a:lnTo>
                      <a:pt x="42583" y="34332"/>
                    </a:lnTo>
                    <a:lnTo>
                      <a:pt x="31035" y="34201"/>
                    </a:lnTo>
                    <a:lnTo>
                      <a:pt x="31035" y="34201"/>
                    </a:lnTo>
                    <a:lnTo>
                      <a:pt x="12775" y="37948"/>
                    </a:lnTo>
                    <a:lnTo>
                      <a:pt x="12022" y="28031"/>
                    </a:lnTo>
                    <a:lnTo>
                      <a:pt x="0" y="26330"/>
                    </a:lnTo>
                    <a:lnTo>
                      <a:pt x="0" y="26330"/>
                    </a:lnTo>
                    <a:lnTo>
                      <a:pt x="5534" y="12547"/>
                    </a:lnTo>
                    <a:lnTo>
                      <a:pt x="24872" y="16094"/>
                    </a:lnTo>
                    <a:close/>
                  </a:path>
                </a:pathLst>
              </a:custGeom>
              <a:solidFill>
                <a:srgbClr val="83789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717" name="S04:Barh1">
                <a:extLst>
                  <a:ext uri="{FF2B5EF4-FFF2-40B4-BE49-F238E27FC236}">
                    <a16:creationId xmlns:a16="http://schemas.microsoft.com/office/drawing/2014/main" id="{E53FCEE8-9538-4766-91D0-AF54FA0C4048}"/>
                  </a:ext>
                </a:extLst>
              </p:cNvPr>
              <p:cNvSpPr/>
              <p:nvPr/>
            </p:nvSpPr>
            <p:spPr>
              <a:xfrm>
                <a:off x="2369612" y="2052654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83789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81" name="S04:Nalanda">
              <a:extLst>
                <a:ext uri="{FF2B5EF4-FFF2-40B4-BE49-F238E27FC236}">
                  <a16:creationId xmlns:a16="http://schemas.microsoft.com/office/drawing/2014/main" id="{80A2E501-6883-443D-A2B2-ECF1D8F5B70C}"/>
                </a:ext>
              </a:extLst>
            </p:cNvPr>
            <p:cNvSpPr/>
            <p:nvPr/>
          </p:nvSpPr>
          <p:spPr>
            <a:xfrm>
              <a:off x="4937440" y="2883682"/>
              <a:ext cx="110344" cy="71734"/>
            </a:xfrm>
            <a:custGeom>
              <a:avLst/>
              <a:gdLst/>
              <a:ahLst/>
              <a:cxnLst/>
              <a:rect l="0" t="0" r="0" b="0"/>
              <a:pathLst>
                <a:path w="110344" h="71734">
                  <a:moveTo>
                    <a:pt x="5986" y="0"/>
                  </a:moveTo>
                  <a:lnTo>
                    <a:pt x="17534" y="131"/>
                  </a:lnTo>
                  <a:lnTo>
                    <a:pt x="19583" y="10003"/>
                  </a:lnTo>
                  <a:lnTo>
                    <a:pt x="26581" y="14472"/>
                  </a:lnTo>
                  <a:lnTo>
                    <a:pt x="23379" y="20862"/>
                  </a:lnTo>
                  <a:lnTo>
                    <a:pt x="35774" y="20432"/>
                  </a:lnTo>
                  <a:lnTo>
                    <a:pt x="50677" y="6299"/>
                  </a:lnTo>
                  <a:lnTo>
                    <a:pt x="55859" y="7684"/>
                  </a:lnTo>
                  <a:lnTo>
                    <a:pt x="47073" y="25267"/>
                  </a:lnTo>
                  <a:lnTo>
                    <a:pt x="57484" y="29082"/>
                  </a:lnTo>
                  <a:lnTo>
                    <a:pt x="64135" y="23609"/>
                  </a:lnTo>
                  <a:lnTo>
                    <a:pt x="69510" y="6666"/>
                  </a:lnTo>
                  <a:lnTo>
                    <a:pt x="74132" y="4404"/>
                  </a:lnTo>
                  <a:lnTo>
                    <a:pt x="84305" y="13449"/>
                  </a:lnTo>
                  <a:lnTo>
                    <a:pt x="106644" y="15748"/>
                  </a:lnTo>
                  <a:lnTo>
                    <a:pt x="106644" y="15748"/>
                  </a:lnTo>
                  <a:lnTo>
                    <a:pt x="110343" y="22934"/>
                  </a:lnTo>
                  <a:lnTo>
                    <a:pt x="92448" y="25182"/>
                  </a:lnTo>
                  <a:lnTo>
                    <a:pt x="79410" y="19910"/>
                  </a:lnTo>
                  <a:lnTo>
                    <a:pt x="81117" y="31361"/>
                  </a:lnTo>
                  <a:lnTo>
                    <a:pt x="75494" y="41512"/>
                  </a:lnTo>
                  <a:lnTo>
                    <a:pt x="64856" y="43471"/>
                  </a:lnTo>
                  <a:lnTo>
                    <a:pt x="64856" y="43471"/>
                  </a:lnTo>
                  <a:lnTo>
                    <a:pt x="66252" y="46560"/>
                  </a:lnTo>
                  <a:lnTo>
                    <a:pt x="66252" y="46560"/>
                  </a:lnTo>
                  <a:lnTo>
                    <a:pt x="68877" y="48035"/>
                  </a:lnTo>
                  <a:lnTo>
                    <a:pt x="68877" y="48035"/>
                  </a:lnTo>
                  <a:lnTo>
                    <a:pt x="72511" y="53660"/>
                  </a:lnTo>
                  <a:lnTo>
                    <a:pt x="35424" y="71733"/>
                  </a:lnTo>
                  <a:lnTo>
                    <a:pt x="21357" y="61752"/>
                  </a:lnTo>
                  <a:lnTo>
                    <a:pt x="13292" y="64120"/>
                  </a:lnTo>
                  <a:lnTo>
                    <a:pt x="13292" y="64120"/>
                  </a:lnTo>
                  <a:lnTo>
                    <a:pt x="7261" y="63277"/>
                  </a:lnTo>
                  <a:lnTo>
                    <a:pt x="0" y="38400"/>
                  </a:lnTo>
                  <a:lnTo>
                    <a:pt x="794" y="23721"/>
                  </a:lnTo>
                  <a:close/>
                </a:path>
              </a:pathLst>
            </a:custGeom>
            <a:solidFill>
              <a:srgbClr val="877D9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82" name="S04:Vaishali">
              <a:extLst>
                <a:ext uri="{FF2B5EF4-FFF2-40B4-BE49-F238E27FC236}">
                  <a16:creationId xmlns:a16="http://schemas.microsoft.com/office/drawing/2014/main" id="{38F3956F-9446-40B0-9A45-3AB03466678D}"/>
                </a:ext>
              </a:extLst>
            </p:cNvPr>
            <p:cNvSpPr/>
            <p:nvPr/>
          </p:nvSpPr>
          <p:spPr>
            <a:xfrm>
              <a:off x="4890536" y="2719303"/>
              <a:ext cx="75591" cy="98201"/>
            </a:xfrm>
            <a:custGeom>
              <a:avLst/>
              <a:gdLst/>
              <a:ahLst/>
              <a:cxnLst/>
              <a:rect l="0" t="0" r="0" b="0"/>
              <a:pathLst>
                <a:path w="75591" h="98201">
                  <a:moveTo>
                    <a:pt x="50931" y="5431"/>
                  </a:moveTo>
                  <a:lnTo>
                    <a:pt x="46513" y="12900"/>
                  </a:lnTo>
                  <a:lnTo>
                    <a:pt x="49888" y="24813"/>
                  </a:lnTo>
                  <a:lnTo>
                    <a:pt x="58801" y="24511"/>
                  </a:lnTo>
                  <a:lnTo>
                    <a:pt x="69221" y="30950"/>
                  </a:lnTo>
                  <a:lnTo>
                    <a:pt x="53833" y="53443"/>
                  </a:lnTo>
                  <a:lnTo>
                    <a:pt x="60210" y="65778"/>
                  </a:lnTo>
                  <a:lnTo>
                    <a:pt x="75590" y="67340"/>
                  </a:lnTo>
                  <a:lnTo>
                    <a:pt x="75590" y="67340"/>
                  </a:lnTo>
                  <a:lnTo>
                    <a:pt x="64186" y="82380"/>
                  </a:lnTo>
                  <a:lnTo>
                    <a:pt x="60466" y="98200"/>
                  </a:lnTo>
                  <a:lnTo>
                    <a:pt x="47622" y="96542"/>
                  </a:lnTo>
                  <a:lnTo>
                    <a:pt x="47622" y="96542"/>
                  </a:lnTo>
                  <a:lnTo>
                    <a:pt x="47195" y="96557"/>
                  </a:lnTo>
                  <a:lnTo>
                    <a:pt x="47195" y="96557"/>
                  </a:lnTo>
                  <a:lnTo>
                    <a:pt x="43406" y="85176"/>
                  </a:lnTo>
                  <a:lnTo>
                    <a:pt x="28184" y="62665"/>
                  </a:lnTo>
                  <a:lnTo>
                    <a:pt x="13428" y="53730"/>
                  </a:lnTo>
                  <a:lnTo>
                    <a:pt x="10018" y="40243"/>
                  </a:lnTo>
                  <a:lnTo>
                    <a:pt x="10018" y="40243"/>
                  </a:lnTo>
                  <a:lnTo>
                    <a:pt x="3934" y="22658"/>
                  </a:lnTo>
                  <a:lnTo>
                    <a:pt x="3934" y="22658"/>
                  </a:lnTo>
                  <a:lnTo>
                    <a:pt x="0" y="19122"/>
                  </a:lnTo>
                  <a:lnTo>
                    <a:pt x="0" y="19122"/>
                  </a:lnTo>
                  <a:lnTo>
                    <a:pt x="5491" y="4831"/>
                  </a:lnTo>
                  <a:lnTo>
                    <a:pt x="36851" y="3289"/>
                  </a:lnTo>
                  <a:lnTo>
                    <a:pt x="41410" y="0"/>
                  </a:lnTo>
                  <a:close/>
                </a:path>
              </a:pathLst>
            </a:custGeom>
            <a:solidFill>
              <a:srgbClr val="9A91A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83" name="S04:Samastipur">
              <a:extLst>
                <a:ext uri="{FF2B5EF4-FFF2-40B4-BE49-F238E27FC236}">
                  <a16:creationId xmlns:a16="http://schemas.microsoft.com/office/drawing/2014/main" id="{456F2C08-139E-4775-AF22-A497F27CB00E}"/>
                </a:ext>
              </a:extLst>
            </p:cNvPr>
            <p:cNvSpPr/>
            <p:nvPr/>
          </p:nvSpPr>
          <p:spPr>
            <a:xfrm>
              <a:off x="4986810" y="2763104"/>
              <a:ext cx="72762" cy="105865"/>
            </a:xfrm>
            <a:custGeom>
              <a:avLst/>
              <a:gdLst/>
              <a:ahLst/>
              <a:cxnLst/>
              <a:rect l="0" t="0" r="0" b="0"/>
              <a:pathLst>
                <a:path w="72762" h="105865">
                  <a:moveTo>
                    <a:pt x="23153" y="0"/>
                  </a:moveTo>
                  <a:lnTo>
                    <a:pt x="27691" y="7678"/>
                  </a:lnTo>
                  <a:lnTo>
                    <a:pt x="44420" y="11237"/>
                  </a:lnTo>
                  <a:lnTo>
                    <a:pt x="50668" y="18847"/>
                  </a:lnTo>
                  <a:lnTo>
                    <a:pt x="50668" y="18847"/>
                  </a:lnTo>
                  <a:lnTo>
                    <a:pt x="42590" y="19152"/>
                  </a:lnTo>
                  <a:lnTo>
                    <a:pt x="36741" y="33496"/>
                  </a:lnTo>
                  <a:lnTo>
                    <a:pt x="52986" y="34976"/>
                  </a:lnTo>
                  <a:lnTo>
                    <a:pt x="56363" y="45310"/>
                  </a:lnTo>
                  <a:lnTo>
                    <a:pt x="70368" y="54711"/>
                  </a:lnTo>
                  <a:lnTo>
                    <a:pt x="72761" y="61420"/>
                  </a:lnTo>
                  <a:lnTo>
                    <a:pt x="72761" y="61420"/>
                  </a:lnTo>
                  <a:lnTo>
                    <a:pt x="71728" y="78728"/>
                  </a:lnTo>
                  <a:lnTo>
                    <a:pt x="62881" y="70698"/>
                  </a:lnTo>
                  <a:lnTo>
                    <a:pt x="47580" y="72328"/>
                  </a:lnTo>
                  <a:lnTo>
                    <a:pt x="49740" y="84281"/>
                  </a:lnTo>
                  <a:lnTo>
                    <a:pt x="35728" y="86377"/>
                  </a:lnTo>
                  <a:lnTo>
                    <a:pt x="35728" y="86377"/>
                  </a:lnTo>
                  <a:lnTo>
                    <a:pt x="29834" y="100200"/>
                  </a:lnTo>
                  <a:lnTo>
                    <a:pt x="18078" y="105864"/>
                  </a:lnTo>
                  <a:lnTo>
                    <a:pt x="8557" y="102546"/>
                  </a:lnTo>
                  <a:lnTo>
                    <a:pt x="2711" y="94384"/>
                  </a:lnTo>
                  <a:lnTo>
                    <a:pt x="2711" y="94384"/>
                  </a:lnTo>
                  <a:lnTo>
                    <a:pt x="4806" y="93263"/>
                  </a:lnTo>
                  <a:lnTo>
                    <a:pt x="4806" y="93263"/>
                  </a:lnTo>
                  <a:lnTo>
                    <a:pt x="4788" y="92740"/>
                  </a:lnTo>
                  <a:lnTo>
                    <a:pt x="4788" y="92740"/>
                  </a:lnTo>
                  <a:lnTo>
                    <a:pt x="0" y="78261"/>
                  </a:lnTo>
                  <a:lnTo>
                    <a:pt x="5517" y="65507"/>
                  </a:lnTo>
                  <a:lnTo>
                    <a:pt x="11793" y="62141"/>
                  </a:lnTo>
                  <a:lnTo>
                    <a:pt x="10242" y="42841"/>
                  </a:lnTo>
                  <a:lnTo>
                    <a:pt x="14315" y="25953"/>
                  </a:lnTo>
                  <a:lnTo>
                    <a:pt x="14315" y="25953"/>
                  </a:lnTo>
                  <a:lnTo>
                    <a:pt x="13103" y="16059"/>
                  </a:lnTo>
                  <a:close/>
                </a:path>
              </a:pathLst>
            </a:custGeom>
            <a:solidFill>
              <a:srgbClr val="A198A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84" name="S04:Rosera">
              <a:extLst>
                <a:ext uri="{FF2B5EF4-FFF2-40B4-BE49-F238E27FC236}">
                  <a16:creationId xmlns:a16="http://schemas.microsoft.com/office/drawing/2014/main" id="{5E08EC61-7C21-4359-88ED-626C083728B8}"/>
                </a:ext>
              </a:extLst>
            </p:cNvPr>
            <p:cNvSpPr/>
            <p:nvPr/>
          </p:nvSpPr>
          <p:spPr>
            <a:xfrm>
              <a:off x="5023551" y="2747561"/>
              <a:ext cx="93749" cy="87908"/>
            </a:xfrm>
            <a:custGeom>
              <a:avLst/>
              <a:gdLst/>
              <a:ahLst/>
              <a:cxnLst/>
              <a:rect l="0" t="0" r="0" b="0"/>
              <a:pathLst>
                <a:path w="93749" h="87908">
                  <a:moveTo>
                    <a:pt x="13927" y="34390"/>
                  </a:moveTo>
                  <a:lnTo>
                    <a:pt x="26156" y="20321"/>
                  </a:lnTo>
                  <a:lnTo>
                    <a:pt x="32287" y="24791"/>
                  </a:lnTo>
                  <a:lnTo>
                    <a:pt x="36492" y="12596"/>
                  </a:lnTo>
                  <a:lnTo>
                    <a:pt x="40361" y="24476"/>
                  </a:lnTo>
                  <a:lnTo>
                    <a:pt x="55462" y="29633"/>
                  </a:lnTo>
                  <a:lnTo>
                    <a:pt x="60868" y="15816"/>
                  </a:lnTo>
                  <a:lnTo>
                    <a:pt x="66411" y="16116"/>
                  </a:lnTo>
                  <a:lnTo>
                    <a:pt x="76815" y="0"/>
                  </a:lnTo>
                  <a:lnTo>
                    <a:pt x="76815" y="0"/>
                  </a:lnTo>
                  <a:lnTo>
                    <a:pt x="78962" y="10897"/>
                  </a:lnTo>
                  <a:lnTo>
                    <a:pt x="88967" y="16240"/>
                  </a:lnTo>
                  <a:lnTo>
                    <a:pt x="88967" y="16240"/>
                  </a:lnTo>
                  <a:lnTo>
                    <a:pt x="85940" y="35722"/>
                  </a:lnTo>
                  <a:lnTo>
                    <a:pt x="79991" y="46430"/>
                  </a:lnTo>
                  <a:lnTo>
                    <a:pt x="90567" y="54890"/>
                  </a:lnTo>
                  <a:lnTo>
                    <a:pt x="93748" y="69932"/>
                  </a:lnTo>
                  <a:lnTo>
                    <a:pt x="93748" y="69932"/>
                  </a:lnTo>
                  <a:lnTo>
                    <a:pt x="76566" y="87907"/>
                  </a:lnTo>
                  <a:lnTo>
                    <a:pt x="61464" y="83807"/>
                  </a:lnTo>
                  <a:lnTo>
                    <a:pt x="51656" y="73210"/>
                  </a:lnTo>
                  <a:lnTo>
                    <a:pt x="36020" y="76963"/>
                  </a:lnTo>
                  <a:lnTo>
                    <a:pt x="36020" y="76963"/>
                  </a:lnTo>
                  <a:lnTo>
                    <a:pt x="33627" y="70254"/>
                  </a:lnTo>
                  <a:lnTo>
                    <a:pt x="19622" y="60853"/>
                  </a:lnTo>
                  <a:lnTo>
                    <a:pt x="16245" y="50519"/>
                  </a:lnTo>
                  <a:lnTo>
                    <a:pt x="0" y="49039"/>
                  </a:lnTo>
                  <a:lnTo>
                    <a:pt x="5849" y="34695"/>
                  </a:lnTo>
                  <a:close/>
                </a:path>
              </a:pathLst>
            </a:custGeom>
            <a:solidFill>
              <a:srgbClr val="ABA3B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85" name="S04:Purnea">
              <a:extLst>
                <a:ext uri="{FF2B5EF4-FFF2-40B4-BE49-F238E27FC236}">
                  <a16:creationId xmlns:a16="http://schemas.microsoft.com/office/drawing/2014/main" id="{DD84B972-A6FE-4D61-8252-3FA60ACD2F15}"/>
                </a:ext>
              </a:extLst>
            </p:cNvPr>
            <p:cNvSpPr/>
            <p:nvPr/>
          </p:nvSpPr>
          <p:spPr>
            <a:xfrm>
              <a:off x="5201788" y="2767158"/>
              <a:ext cx="121057" cy="98501"/>
            </a:xfrm>
            <a:custGeom>
              <a:avLst/>
              <a:gdLst/>
              <a:ahLst/>
              <a:cxnLst/>
              <a:rect l="0" t="0" r="0" b="0"/>
              <a:pathLst>
                <a:path w="121057" h="98501">
                  <a:moveTo>
                    <a:pt x="58159" y="0"/>
                  </a:moveTo>
                  <a:lnTo>
                    <a:pt x="82979" y="2460"/>
                  </a:lnTo>
                  <a:lnTo>
                    <a:pt x="87870" y="15304"/>
                  </a:lnTo>
                  <a:lnTo>
                    <a:pt x="120419" y="10014"/>
                  </a:lnTo>
                  <a:lnTo>
                    <a:pt x="120419" y="10014"/>
                  </a:lnTo>
                  <a:lnTo>
                    <a:pt x="121056" y="14170"/>
                  </a:lnTo>
                  <a:lnTo>
                    <a:pt x="121056" y="14170"/>
                  </a:lnTo>
                  <a:lnTo>
                    <a:pt x="113267" y="20321"/>
                  </a:lnTo>
                  <a:lnTo>
                    <a:pt x="113657" y="36528"/>
                  </a:lnTo>
                  <a:lnTo>
                    <a:pt x="106292" y="34280"/>
                  </a:lnTo>
                  <a:lnTo>
                    <a:pt x="95476" y="48429"/>
                  </a:lnTo>
                  <a:lnTo>
                    <a:pt x="53873" y="53066"/>
                  </a:lnTo>
                  <a:lnTo>
                    <a:pt x="40803" y="47404"/>
                  </a:lnTo>
                  <a:lnTo>
                    <a:pt x="43171" y="61425"/>
                  </a:lnTo>
                  <a:lnTo>
                    <a:pt x="37564" y="78439"/>
                  </a:lnTo>
                  <a:lnTo>
                    <a:pt x="37564" y="78439"/>
                  </a:lnTo>
                  <a:lnTo>
                    <a:pt x="33179" y="94349"/>
                  </a:lnTo>
                  <a:lnTo>
                    <a:pt x="22682" y="98500"/>
                  </a:lnTo>
                  <a:lnTo>
                    <a:pt x="16137" y="95660"/>
                  </a:lnTo>
                  <a:lnTo>
                    <a:pt x="16487" y="84651"/>
                  </a:lnTo>
                  <a:lnTo>
                    <a:pt x="16487" y="84651"/>
                  </a:lnTo>
                  <a:lnTo>
                    <a:pt x="7718" y="70396"/>
                  </a:lnTo>
                  <a:lnTo>
                    <a:pt x="7004" y="54726"/>
                  </a:lnTo>
                  <a:lnTo>
                    <a:pt x="7004" y="54726"/>
                  </a:lnTo>
                  <a:lnTo>
                    <a:pt x="4733" y="51690"/>
                  </a:lnTo>
                  <a:lnTo>
                    <a:pt x="4733" y="51690"/>
                  </a:lnTo>
                  <a:lnTo>
                    <a:pt x="5862" y="29657"/>
                  </a:lnTo>
                  <a:lnTo>
                    <a:pt x="0" y="13178"/>
                  </a:lnTo>
                  <a:lnTo>
                    <a:pt x="8311" y="8613"/>
                  </a:lnTo>
                  <a:lnTo>
                    <a:pt x="8311" y="8613"/>
                  </a:lnTo>
                  <a:lnTo>
                    <a:pt x="36058" y="9945"/>
                  </a:lnTo>
                  <a:lnTo>
                    <a:pt x="39989" y="2957"/>
                  </a:lnTo>
                  <a:lnTo>
                    <a:pt x="59734" y="6204"/>
                  </a:lnTo>
                  <a:close/>
                </a:path>
              </a:pathLst>
            </a:custGeom>
            <a:solidFill>
              <a:srgbClr val="A299A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86" name="S04:Katihar">
              <a:extLst>
                <a:ext uri="{FF2B5EF4-FFF2-40B4-BE49-F238E27FC236}">
                  <a16:creationId xmlns:a16="http://schemas.microsoft.com/office/drawing/2014/main" id="{FF5B31DB-BB0F-4407-967A-46FC3F79F644}"/>
                </a:ext>
              </a:extLst>
            </p:cNvPr>
            <p:cNvSpPr/>
            <p:nvPr/>
          </p:nvSpPr>
          <p:spPr>
            <a:xfrm>
              <a:off x="5239352" y="2781328"/>
              <a:ext cx="119275" cy="116630"/>
            </a:xfrm>
            <a:custGeom>
              <a:avLst/>
              <a:gdLst/>
              <a:ahLst/>
              <a:cxnLst/>
              <a:rect l="0" t="0" r="0" b="0"/>
              <a:pathLst>
                <a:path w="119275" h="116630">
                  <a:moveTo>
                    <a:pt x="83492" y="0"/>
                  </a:moveTo>
                  <a:lnTo>
                    <a:pt x="95291" y="5680"/>
                  </a:lnTo>
                  <a:lnTo>
                    <a:pt x="98032" y="17579"/>
                  </a:lnTo>
                  <a:lnTo>
                    <a:pt x="115277" y="29253"/>
                  </a:lnTo>
                  <a:lnTo>
                    <a:pt x="115965" y="50683"/>
                  </a:lnTo>
                  <a:lnTo>
                    <a:pt x="119274" y="56794"/>
                  </a:lnTo>
                  <a:lnTo>
                    <a:pt x="114594" y="65415"/>
                  </a:lnTo>
                  <a:lnTo>
                    <a:pt x="114594" y="65415"/>
                  </a:lnTo>
                  <a:lnTo>
                    <a:pt x="112035" y="65548"/>
                  </a:lnTo>
                  <a:lnTo>
                    <a:pt x="112035" y="65548"/>
                  </a:lnTo>
                  <a:lnTo>
                    <a:pt x="100709" y="61420"/>
                  </a:lnTo>
                  <a:lnTo>
                    <a:pt x="93116" y="71757"/>
                  </a:lnTo>
                  <a:lnTo>
                    <a:pt x="79594" y="83437"/>
                  </a:lnTo>
                  <a:lnTo>
                    <a:pt x="83693" y="96845"/>
                  </a:lnTo>
                  <a:lnTo>
                    <a:pt x="91750" y="103768"/>
                  </a:lnTo>
                  <a:lnTo>
                    <a:pt x="85977" y="116629"/>
                  </a:lnTo>
                  <a:lnTo>
                    <a:pt x="85977" y="116629"/>
                  </a:lnTo>
                  <a:lnTo>
                    <a:pt x="84189" y="115148"/>
                  </a:lnTo>
                  <a:lnTo>
                    <a:pt x="84189" y="115148"/>
                  </a:lnTo>
                  <a:lnTo>
                    <a:pt x="77944" y="110226"/>
                  </a:lnTo>
                  <a:lnTo>
                    <a:pt x="77944" y="110226"/>
                  </a:lnTo>
                  <a:lnTo>
                    <a:pt x="71224" y="104278"/>
                  </a:lnTo>
                  <a:lnTo>
                    <a:pt x="49409" y="95932"/>
                  </a:lnTo>
                  <a:lnTo>
                    <a:pt x="49409" y="95932"/>
                  </a:lnTo>
                  <a:lnTo>
                    <a:pt x="33009" y="93064"/>
                  </a:lnTo>
                  <a:lnTo>
                    <a:pt x="33009" y="93064"/>
                  </a:lnTo>
                  <a:lnTo>
                    <a:pt x="40612" y="82224"/>
                  </a:lnTo>
                  <a:lnTo>
                    <a:pt x="44164" y="67392"/>
                  </a:lnTo>
                  <a:lnTo>
                    <a:pt x="40575" y="63902"/>
                  </a:lnTo>
                  <a:lnTo>
                    <a:pt x="20463" y="63301"/>
                  </a:lnTo>
                  <a:lnTo>
                    <a:pt x="7215" y="72306"/>
                  </a:lnTo>
                  <a:lnTo>
                    <a:pt x="0" y="64269"/>
                  </a:lnTo>
                  <a:lnTo>
                    <a:pt x="0" y="64269"/>
                  </a:lnTo>
                  <a:lnTo>
                    <a:pt x="5607" y="47255"/>
                  </a:lnTo>
                  <a:lnTo>
                    <a:pt x="3239" y="33234"/>
                  </a:lnTo>
                  <a:lnTo>
                    <a:pt x="16309" y="38896"/>
                  </a:lnTo>
                  <a:lnTo>
                    <a:pt x="57912" y="34259"/>
                  </a:lnTo>
                  <a:lnTo>
                    <a:pt x="68728" y="20110"/>
                  </a:lnTo>
                  <a:lnTo>
                    <a:pt x="76093" y="22358"/>
                  </a:lnTo>
                  <a:lnTo>
                    <a:pt x="75703" y="6151"/>
                  </a:lnTo>
                  <a:close/>
                </a:path>
              </a:pathLst>
            </a:custGeom>
            <a:solidFill>
              <a:srgbClr val="A097A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87" name="S04:Balia">
              <a:extLst>
                <a:ext uri="{FF2B5EF4-FFF2-40B4-BE49-F238E27FC236}">
                  <a16:creationId xmlns:a16="http://schemas.microsoft.com/office/drawing/2014/main" id="{13A0CCA8-13A9-4A2D-AE18-AFB101FC5B8D}"/>
                </a:ext>
              </a:extLst>
            </p:cNvPr>
            <p:cNvSpPr/>
            <p:nvPr/>
          </p:nvSpPr>
          <p:spPr>
            <a:xfrm>
              <a:off x="5022538" y="2817493"/>
              <a:ext cx="108269" cy="85099"/>
            </a:xfrm>
            <a:custGeom>
              <a:avLst/>
              <a:gdLst/>
              <a:ahLst/>
              <a:cxnLst/>
              <a:rect l="0" t="0" r="0" b="0"/>
              <a:pathLst>
                <a:path w="108269" h="85099">
                  <a:moveTo>
                    <a:pt x="37033" y="7031"/>
                  </a:moveTo>
                  <a:lnTo>
                    <a:pt x="52669" y="3278"/>
                  </a:lnTo>
                  <a:lnTo>
                    <a:pt x="62477" y="13875"/>
                  </a:lnTo>
                  <a:lnTo>
                    <a:pt x="77579" y="17975"/>
                  </a:lnTo>
                  <a:lnTo>
                    <a:pt x="94761" y="0"/>
                  </a:lnTo>
                  <a:lnTo>
                    <a:pt x="94761" y="0"/>
                  </a:lnTo>
                  <a:lnTo>
                    <a:pt x="101366" y="4958"/>
                  </a:lnTo>
                  <a:lnTo>
                    <a:pt x="107878" y="17768"/>
                  </a:lnTo>
                  <a:lnTo>
                    <a:pt x="107878" y="17768"/>
                  </a:lnTo>
                  <a:lnTo>
                    <a:pt x="101497" y="28502"/>
                  </a:lnTo>
                  <a:lnTo>
                    <a:pt x="95759" y="24031"/>
                  </a:lnTo>
                  <a:lnTo>
                    <a:pt x="81757" y="36644"/>
                  </a:lnTo>
                  <a:lnTo>
                    <a:pt x="85555" y="45909"/>
                  </a:lnTo>
                  <a:lnTo>
                    <a:pt x="93618" y="44530"/>
                  </a:lnTo>
                  <a:lnTo>
                    <a:pt x="108268" y="57528"/>
                  </a:lnTo>
                  <a:lnTo>
                    <a:pt x="108268" y="57528"/>
                  </a:lnTo>
                  <a:lnTo>
                    <a:pt x="91579" y="67644"/>
                  </a:lnTo>
                  <a:lnTo>
                    <a:pt x="85836" y="73638"/>
                  </a:lnTo>
                  <a:lnTo>
                    <a:pt x="85836" y="73638"/>
                  </a:lnTo>
                  <a:lnTo>
                    <a:pt x="82162" y="77975"/>
                  </a:lnTo>
                  <a:lnTo>
                    <a:pt x="82162" y="77975"/>
                  </a:lnTo>
                  <a:lnTo>
                    <a:pt x="79320" y="81755"/>
                  </a:lnTo>
                  <a:lnTo>
                    <a:pt x="79320" y="81755"/>
                  </a:lnTo>
                  <a:lnTo>
                    <a:pt x="76028" y="85029"/>
                  </a:lnTo>
                  <a:lnTo>
                    <a:pt x="76028" y="85029"/>
                  </a:lnTo>
                  <a:lnTo>
                    <a:pt x="74318" y="85098"/>
                  </a:lnTo>
                  <a:lnTo>
                    <a:pt x="74318" y="85098"/>
                  </a:lnTo>
                  <a:lnTo>
                    <a:pt x="70490" y="53849"/>
                  </a:lnTo>
                  <a:lnTo>
                    <a:pt x="74098" y="47946"/>
                  </a:lnTo>
                  <a:lnTo>
                    <a:pt x="62243" y="40050"/>
                  </a:lnTo>
                  <a:lnTo>
                    <a:pt x="52329" y="37827"/>
                  </a:lnTo>
                  <a:lnTo>
                    <a:pt x="53065" y="45648"/>
                  </a:lnTo>
                  <a:lnTo>
                    <a:pt x="42826" y="46051"/>
                  </a:lnTo>
                  <a:lnTo>
                    <a:pt x="42320" y="54968"/>
                  </a:lnTo>
                  <a:lnTo>
                    <a:pt x="29635" y="58600"/>
                  </a:lnTo>
                  <a:lnTo>
                    <a:pt x="29635" y="58600"/>
                  </a:lnTo>
                  <a:lnTo>
                    <a:pt x="20223" y="58437"/>
                  </a:lnTo>
                  <a:lnTo>
                    <a:pt x="20191" y="46402"/>
                  </a:lnTo>
                  <a:lnTo>
                    <a:pt x="0" y="31988"/>
                  </a:lnTo>
                  <a:lnTo>
                    <a:pt x="0" y="31988"/>
                  </a:lnTo>
                  <a:lnTo>
                    <a:pt x="14012" y="29892"/>
                  </a:lnTo>
                  <a:lnTo>
                    <a:pt x="11852" y="17939"/>
                  </a:lnTo>
                  <a:lnTo>
                    <a:pt x="27153" y="16309"/>
                  </a:lnTo>
                  <a:lnTo>
                    <a:pt x="36000" y="24339"/>
                  </a:lnTo>
                  <a:close/>
                </a:path>
              </a:pathLst>
            </a:custGeom>
            <a:solidFill>
              <a:srgbClr val="B8B0C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88" name="S04:Khagaria">
              <a:extLst>
                <a:ext uri="{FF2B5EF4-FFF2-40B4-BE49-F238E27FC236}">
                  <a16:creationId xmlns:a16="http://schemas.microsoft.com/office/drawing/2014/main" id="{E1794FB3-71ED-44B2-A973-CEC670A41B8F}"/>
                </a:ext>
              </a:extLst>
            </p:cNvPr>
            <p:cNvSpPr/>
            <p:nvPr/>
          </p:nvSpPr>
          <p:spPr>
            <a:xfrm>
              <a:off x="5104295" y="2832401"/>
              <a:ext cx="179222" cy="66147"/>
            </a:xfrm>
            <a:custGeom>
              <a:avLst/>
              <a:gdLst/>
              <a:ahLst/>
              <a:cxnLst/>
              <a:rect l="0" t="0" r="0" b="0"/>
              <a:pathLst>
                <a:path w="179222" h="66147">
                  <a:moveTo>
                    <a:pt x="56308" y="0"/>
                  </a:moveTo>
                  <a:lnTo>
                    <a:pt x="74836" y="3899"/>
                  </a:lnTo>
                  <a:lnTo>
                    <a:pt x="76025" y="21119"/>
                  </a:lnTo>
                  <a:lnTo>
                    <a:pt x="76025" y="21119"/>
                  </a:lnTo>
                  <a:lnTo>
                    <a:pt x="77675" y="29421"/>
                  </a:lnTo>
                  <a:lnTo>
                    <a:pt x="77675" y="29421"/>
                  </a:lnTo>
                  <a:lnTo>
                    <a:pt x="87184" y="22193"/>
                  </a:lnTo>
                  <a:lnTo>
                    <a:pt x="94266" y="27633"/>
                  </a:lnTo>
                  <a:lnTo>
                    <a:pt x="109623" y="26937"/>
                  </a:lnTo>
                  <a:lnTo>
                    <a:pt x="113980" y="19408"/>
                  </a:lnTo>
                  <a:lnTo>
                    <a:pt x="113980" y="19408"/>
                  </a:lnTo>
                  <a:lnTo>
                    <a:pt x="113630" y="30417"/>
                  </a:lnTo>
                  <a:lnTo>
                    <a:pt x="120175" y="33257"/>
                  </a:lnTo>
                  <a:lnTo>
                    <a:pt x="130672" y="29106"/>
                  </a:lnTo>
                  <a:lnTo>
                    <a:pt x="135057" y="13196"/>
                  </a:lnTo>
                  <a:lnTo>
                    <a:pt x="135057" y="13196"/>
                  </a:lnTo>
                  <a:lnTo>
                    <a:pt x="142272" y="21233"/>
                  </a:lnTo>
                  <a:lnTo>
                    <a:pt x="155520" y="12228"/>
                  </a:lnTo>
                  <a:lnTo>
                    <a:pt x="175632" y="12829"/>
                  </a:lnTo>
                  <a:lnTo>
                    <a:pt x="179221" y="16319"/>
                  </a:lnTo>
                  <a:lnTo>
                    <a:pt x="175669" y="31151"/>
                  </a:lnTo>
                  <a:lnTo>
                    <a:pt x="168066" y="41991"/>
                  </a:lnTo>
                  <a:lnTo>
                    <a:pt x="168066" y="41991"/>
                  </a:lnTo>
                  <a:lnTo>
                    <a:pt x="156593" y="34688"/>
                  </a:lnTo>
                  <a:lnTo>
                    <a:pt x="145170" y="37325"/>
                  </a:lnTo>
                  <a:lnTo>
                    <a:pt x="135429" y="57678"/>
                  </a:lnTo>
                  <a:lnTo>
                    <a:pt x="119485" y="64701"/>
                  </a:lnTo>
                  <a:lnTo>
                    <a:pt x="100685" y="56135"/>
                  </a:lnTo>
                  <a:lnTo>
                    <a:pt x="82364" y="58004"/>
                  </a:lnTo>
                  <a:lnTo>
                    <a:pt x="71836" y="52187"/>
                  </a:lnTo>
                  <a:lnTo>
                    <a:pt x="63887" y="66146"/>
                  </a:lnTo>
                  <a:lnTo>
                    <a:pt x="63887" y="66146"/>
                  </a:lnTo>
                  <a:lnTo>
                    <a:pt x="62156" y="65698"/>
                  </a:lnTo>
                  <a:lnTo>
                    <a:pt x="62156" y="65698"/>
                  </a:lnTo>
                  <a:lnTo>
                    <a:pt x="51000" y="65134"/>
                  </a:lnTo>
                  <a:lnTo>
                    <a:pt x="49651" y="53676"/>
                  </a:lnTo>
                  <a:lnTo>
                    <a:pt x="49651" y="53676"/>
                  </a:lnTo>
                  <a:lnTo>
                    <a:pt x="48707" y="51623"/>
                  </a:lnTo>
                  <a:lnTo>
                    <a:pt x="48707" y="51623"/>
                  </a:lnTo>
                  <a:lnTo>
                    <a:pt x="45292" y="41824"/>
                  </a:lnTo>
                  <a:lnTo>
                    <a:pt x="45292" y="41824"/>
                  </a:lnTo>
                  <a:lnTo>
                    <a:pt x="44372" y="40293"/>
                  </a:lnTo>
                  <a:lnTo>
                    <a:pt x="44372" y="40293"/>
                  </a:lnTo>
                  <a:lnTo>
                    <a:pt x="36921" y="25955"/>
                  </a:lnTo>
                  <a:lnTo>
                    <a:pt x="32339" y="28766"/>
                  </a:lnTo>
                  <a:lnTo>
                    <a:pt x="26511" y="42620"/>
                  </a:lnTo>
                  <a:lnTo>
                    <a:pt x="26511" y="42620"/>
                  </a:lnTo>
                  <a:lnTo>
                    <a:pt x="11861" y="29622"/>
                  </a:lnTo>
                  <a:lnTo>
                    <a:pt x="3798" y="31001"/>
                  </a:lnTo>
                  <a:lnTo>
                    <a:pt x="0" y="21736"/>
                  </a:lnTo>
                  <a:lnTo>
                    <a:pt x="14002" y="9123"/>
                  </a:lnTo>
                  <a:lnTo>
                    <a:pt x="19740" y="13594"/>
                  </a:lnTo>
                  <a:lnTo>
                    <a:pt x="26121" y="2860"/>
                  </a:lnTo>
                  <a:lnTo>
                    <a:pt x="26121" y="2860"/>
                  </a:lnTo>
                  <a:lnTo>
                    <a:pt x="36863" y="4499"/>
                  </a:lnTo>
                  <a:close/>
                </a:path>
              </a:pathLst>
            </a:custGeom>
            <a:solidFill>
              <a:srgbClr val="AEA6B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89" name="S04:Begusarai">
              <a:extLst>
                <a:ext uri="{FF2B5EF4-FFF2-40B4-BE49-F238E27FC236}">
                  <a16:creationId xmlns:a16="http://schemas.microsoft.com/office/drawing/2014/main" id="{3EA7E098-6D8C-40CE-BF7D-3A47DD8817B9}"/>
                </a:ext>
              </a:extLst>
            </p:cNvPr>
            <p:cNvSpPr/>
            <p:nvPr/>
          </p:nvSpPr>
          <p:spPr>
            <a:xfrm>
              <a:off x="5002296" y="2855320"/>
              <a:ext cx="94561" cy="116110"/>
            </a:xfrm>
            <a:custGeom>
              <a:avLst/>
              <a:gdLst/>
              <a:ahLst/>
              <a:cxnLst/>
              <a:rect l="0" t="0" r="0" b="0"/>
              <a:pathLst>
                <a:path w="94561" h="116110">
                  <a:moveTo>
                    <a:pt x="41788" y="44110"/>
                  </a:moveTo>
                  <a:lnTo>
                    <a:pt x="46249" y="37659"/>
                  </a:lnTo>
                  <a:lnTo>
                    <a:pt x="58211" y="37198"/>
                  </a:lnTo>
                  <a:lnTo>
                    <a:pt x="66020" y="29042"/>
                  </a:lnTo>
                  <a:lnTo>
                    <a:pt x="49877" y="20773"/>
                  </a:lnTo>
                  <a:lnTo>
                    <a:pt x="49877" y="20773"/>
                  </a:lnTo>
                  <a:lnTo>
                    <a:pt x="62562" y="17141"/>
                  </a:lnTo>
                  <a:lnTo>
                    <a:pt x="63068" y="8224"/>
                  </a:lnTo>
                  <a:lnTo>
                    <a:pt x="73307" y="7821"/>
                  </a:lnTo>
                  <a:lnTo>
                    <a:pt x="72571" y="0"/>
                  </a:lnTo>
                  <a:lnTo>
                    <a:pt x="82485" y="2223"/>
                  </a:lnTo>
                  <a:lnTo>
                    <a:pt x="94340" y="10119"/>
                  </a:lnTo>
                  <a:lnTo>
                    <a:pt x="90732" y="16022"/>
                  </a:lnTo>
                  <a:lnTo>
                    <a:pt x="94560" y="47271"/>
                  </a:lnTo>
                  <a:lnTo>
                    <a:pt x="94560" y="47271"/>
                  </a:lnTo>
                  <a:lnTo>
                    <a:pt x="80456" y="47837"/>
                  </a:lnTo>
                  <a:lnTo>
                    <a:pt x="71851" y="57600"/>
                  </a:lnTo>
                  <a:lnTo>
                    <a:pt x="73567" y="68524"/>
                  </a:lnTo>
                  <a:lnTo>
                    <a:pt x="79095" y="78251"/>
                  </a:lnTo>
                  <a:lnTo>
                    <a:pt x="79095" y="78251"/>
                  </a:lnTo>
                  <a:lnTo>
                    <a:pt x="80462" y="80291"/>
                  </a:lnTo>
                  <a:lnTo>
                    <a:pt x="80462" y="80291"/>
                  </a:lnTo>
                  <a:lnTo>
                    <a:pt x="80836" y="89699"/>
                  </a:lnTo>
                  <a:lnTo>
                    <a:pt x="75620" y="98805"/>
                  </a:lnTo>
                  <a:lnTo>
                    <a:pt x="78363" y="113878"/>
                  </a:lnTo>
                  <a:lnTo>
                    <a:pt x="72646" y="110439"/>
                  </a:lnTo>
                  <a:lnTo>
                    <a:pt x="57625" y="110502"/>
                  </a:lnTo>
                  <a:lnTo>
                    <a:pt x="56072" y="114750"/>
                  </a:lnTo>
                  <a:lnTo>
                    <a:pt x="56072" y="114750"/>
                  </a:lnTo>
                  <a:lnTo>
                    <a:pt x="55215" y="114783"/>
                  </a:lnTo>
                  <a:lnTo>
                    <a:pt x="55215" y="114783"/>
                  </a:lnTo>
                  <a:lnTo>
                    <a:pt x="47967" y="116109"/>
                  </a:lnTo>
                  <a:lnTo>
                    <a:pt x="36518" y="97175"/>
                  </a:lnTo>
                  <a:lnTo>
                    <a:pt x="26899" y="92302"/>
                  </a:lnTo>
                  <a:lnTo>
                    <a:pt x="22831" y="75181"/>
                  </a:lnTo>
                  <a:lnTo>
                    <a:pt x="4021" y="76397"/>
                  </a:lnTo>
                  <a:lnTo>
                    <a:pt x="4021" y="76397"/>
                  </a:lnTo>
                  <a:lnTo>
                    <a:pt x="0" y="71833"/>
                  </a:lnTo>
                  <a:lnTo>
                    <a:pt x="10638" y="69874"/>
                  </a:lnTo>
                  <a:lnTo>
                    <a:pt x="16261" y="59723"/>
                  </a:lnTo>
                  <a:lnTo>
                    <a:pt x="14554" y="48272"/>
                  </a:lnTo>
                  <a:lnTo>
                    <a:pt x="27592" y="53544"/>
                  </a:lnTo>
                  <a:lnTo>
                    <a:pt x="45487" y="51296"/>
                  </a:lnTo>
                  <a:close/>
                </a:path>
              </a:pathLst>
            </a:custGeom>
            <a:solidFill>
              <a:srgbClr val="B9B2C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90" name="S04:Monghyr">
              <a:extLst>
                <a:ext uri="{FF2B5EF4-FFF2-40B4-BE49-F238E27FC236}">
                  <a16:creationId xmlns:a16="http://schemas.microsoft.com/office/drawing/2014/main" id="{134EEDBB-CA56-4188-8C8E-B1D5AE98742B}"/>
                </a:ext>
              </a:extLst>
            </p:cNvPr>
            <p:cNvSpPr/>
            <p:nvPr/>
          </p:nvSpPr>
          <p:spPr>
            <a:xfrm>
              <a:off x="5058368" y="2858356"/>
              <a:ext cx="109815" cy="139644"/>
            </a:xfrm>
            <a:custGeom>
              <a:avLst/>
              <a:gdLst/>
              <a:ahLst/>
              <a:cxnLst/>
              <a:rect l="0" t="0" r="0" b="0"/>
              <a:pathLst>
                <a:path w="109815" h="139644">
                  <a:moveTo>
                    <a:pt x="38488" y="44235"/>
                  </a:moveTo>
                  <a:lnTo>
                    <a:pt x="55749" y="26781"/>
                  </a:lnTo>
                  <a:lnTo>
                    <a:pt x="72438" y="16665"/>
                  </a:lnTo>
                  <a:lnTo>
                    <a:pt x="72438" y="16665"/>
                  </a:lnTo>
                  <a:lnTo>
                    <a:pt x="78266" y="2811"/>
                  </a:lnTo>
                  <a:lnTo>
                    <a:pt x="82848" y="0"/>
                  </a:lnTo>
                  <a:lnTo>
                    <a:pt x="94275" y="17308"/>
                  </a:lnTo>
                  <a:lnTo>
                    <a:pt x="95106" y="36640"/>
                  </a:lnTo>
                  <a:lnTo>
                    <a:pt x="109814" y="40191"/>
                  </a:lnTo>
                  <a:lnTo>
                    <a:pt x="109814" y="40191"/>
                  </a:lnTo>
                  <a:lnTo>
                    <a:pt x="97624" y="45431"/>
                  </a:lnTo>
                  <a:lnTo>
                    <a:pt x="107436" y="54430"/>
                  </a:lnTo>
                  <a:lnTo>
                    <a:pt x="102644" y="62490"/>
                  </a:lnTo>
                  <a:lnTo>
                    <a:pt x="102644" y="62490"/>
                  </a:lnTo>
                  <a:lnTo>
                    <a:pt x="98028" y="74731"/>
                  </a:lnTo>
                  <a:lnTo>
                    <a:pt x="98478" y="85182"/>
                  </a:lnTo>
                  <a:lnTo>
                    <a:pt x="91578" y="94379"/>
                  </a:lnTo>
                  <a:lnTo>
                    <a:pt x="75960" y="90328"/>
                  </a:lnTo>
                  <a:lnTo>
                    <a:pt x="76267" y="97645"/>
                  </a:lnTo>
                  <a:lnTo>
                    <a:pt x="66761" y="106419"/>
                  </a:lnTo>
                  <a:lnTo>
                    <a:pt x="52146" y="105975"/>
                  </a:lnTo>
                  <a:lnTo>
                    <a:pt x="39064" y="90278"/>
                  </a:lnTo>
                  <a:lnTo>
                    <a:pt x="43014" y="113677"/>
                  </a:lnTo>
                  <a:lnTo>
                    <a:pt x="47727" y="123956"/>
                  </a:lnTo>
                  <a:lnTo>
                    <a:pt x="34965" y="127090"/>
                  </a:lnTo>
                  <a:lnTo>
                    <a:pt x="22530" y="138580"/>
                  </a:lnTo>
                  <a:lnTo>
                    <a:pt x="22530" y="138580"/>
                  </a:lnTo>
                  <a:lnTo>
                    <a:pt x="22142" y="139643"/>
                  </a:lnTo>
                  <a:lnTo>
                    <a:pt x="22142" y="139643"/>
                  </a:lnTo>
                  <a:lnTo>
                    <a:pt x="12250" y="128514"/>
                  </a:lnTo>
                  <a:lnTo>
                    <a:pt x="12250" y="128514"/>
                  </a:lnTo>
                  <a:lnTo>
                    <a:pt x="0" y="111714"/>
                  </a:lnTo>
                  <a:lnTo>
                    <a:pt x="0" y="111714"/>
                  </a:lnTo>
                  <a:lnTo>
                    <a:pt x="0" y="111714"/>
                  </a:lnTo>
                  <a:lnTo>
                    <a:pt x="0" y="111714"/>
                  </a:lnTo>
                  <a:lnTo>
                    <a:pt x="1553" y="107466"/>
                  </a:lnTo>
                  <a:lnTo>
                    <a:pt x="16574" y="107403"/>
                  </a:lnTo>
                  <a:lnTo>
                    <a:pt x="22291" y="110842"/>
                  </a:lnTo>
                  <a:lnTo>
                    <a:pt x="19548" y="95769"/>
                  </a:lnTo>
                  <a:lnTo>
                    <a:pt x="24860" y="78283"/>
                  </a:lnTo>
                  <a:lnTo>
                    <a:pt x="17495" y="65488"/>
                  </a:lnTo>
                  <a:lnTo>
                    <a:pt x="15779" y="54564"/>
                  </a:lnTo>
                  <a:lnTo>
                    <a:pt x="24384" y="44801"/>
                  </a:lnTo>
                  <a:close/>
                </a:path>
              </a:pathLst>
            </a:custGeom>
            <a:solidFill>
              <a:srgbClr val="958C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91" name="S04:Saharsa">
              <a:extLst>
                <a:ext uri="{FF2B5EF4-FFF2-40B4-BE49-F238E27FC236}">
                  <a16:creationId xmlns:a16="http://schemas.microsoft.com/office/drawing/2014/main" id="{2D6E8EE9-4769-4933-99EB-3A27EC28A736}"/>
                </a:ext>
              </a:extLst>
            </p:cNvPr>
            <p:cNvSpPr/>
            <p:nvPr/>
          </p:nvSpPr>
          <p:spPr>
            <a:xfrm>
              <a:off x="5103542" y="2674859"/>
              <a:ext cx="104041" cy="162042"/>
            </a:xfrm>
            <a:custGeom>
              <a:avLst/>
              <a:gdLst/>
              <a:ahLst/>
              <a:cxnLst/>
              <a:rect l="0" t="0" r="0" b="0"/>
              <a:pathLst>
                <a:path w="104041" h="162042">
                  <a:moveTo>
                    <a:pt x="93890" y="0"/>
                  </a:moveTo>
                  <a:lnTo>
                    <a:pt x="101279" y="13262"/>
                  </a:lnTo>
                  <a:lnTo>
                    <a:pt x="104040" y="27258"/>
                  </a:lnTo>
                  <a:lnTo>
                    <a:pt x="88766" y="27429"/>
                  </a:lnTo>
                  <a:lnTo>
                    <a:pt x="89707" y="48310"/>
                  </a:lnTo>
                  <a:lnTo>
                    <a:pt x="79125" y="58724"/>
                  </a:lnTo>
                  <a:lnTo>
                    <a:pt x="64827" y="52556"/>
                  </a:lnTo>
                  <a:lnTo>
                    <a:pt x="43425" y="68656"/>
                  </a:lnTo>
                  <a:lnTo>
                    <a:pt x="53911" y="84944"/>
                  </a:lnTo>
                  <a:lnTo>
                    <a:pt x="53911" y="84944"/>
                  </a:lnTo>
                  <a:lnTo>
                    <a:pt x="50495" y="94510"/>
                  </a:lnTo>
                  <a:lnTo>
                    <a:pt x="40184" y="102278"/>
                  </a:lnTo>
                  <a:lnTo>
                    <a:pt x="43921" y="119908"/>
                  </a:lnTo>
                  <a:lnTo>
                    <a:pt x="38703" y="127457"/>
                  </a:lnTo>
                  <a:lnTo>
                    <a:pt x="39956" y="136822"/>
                  </a:lnTo>
                  <a:lnTo>
                    <a:pt x="51452" y="146272"/>
                  </a:lnTo>
                  <a:lnTo>
                    <a:pt x="57061" y="157542"/>
                  </a:lnTo>
                  <a:lnTo>
                    <a:pt x="57061" y="157542"/>
                  </a:lnTo>
                  <a:lnTo>
                    <a:pt x="37616" y="162041"/>
                  </a:lnTo>
                  <a:lnTo>
                    <a:pt x="26874" y="160402"/>
                  </a:lnTo>
                  <a:lnTo>
                    <a:pt x="26874" y="160402"/>
                  </a:lnTo>
                  <a:lnTo>
                    <a:pt x="20362" y="147592"/>
                  </a:lnTo>
                  <a:lnTo>
                    <a:pt x="13757" y="142634"/>
                  </a:lnTo>
                  <a:lnTo>
                    <a:pt x="13757" y="142634"/>
                  </a:lnTo>
                  <a:lnTo>
                    <a:pt x="10576" y="127592"/>
                  </a:lnTo>
                  <a:lnTo>
                    <a:pt x="0" y="119132"/>
                  </a:lnTo>
                  <a:lnTo>
                    <a:pt x="5949" y="108424"/>
                  </a:lnTo>
                  <a:lnTo>
                    <a:pt x="8976" y="88942"/>
                  </a:lnTo>
                  <a:lnTo>
                    <a:pt x="8976" y="88942"/>
                  </a:lnTo>
                  <a:lnTo>
                    <a:pt x="16926" y="75533"/>
                  </a:lnTo>
                  <a:lnTo>
                    <a:pt x="28190" y="70352"/>
                  </a:lnTo>
                  <a:lnTo>
                    <a:pt x="10593" y="66381"/>
                  </a:lnTo>
                  <a:lnTo>
                    <a:pt x="9930" y="60654"/>
                  </a:lnTo>
                  <a:lnTo>
                    <a:pt x="21297" y="58088"/>
                  </a:lnTo>
                  <a:lnTo>
                    <a:pt x="25478" y="46405"/>
                  </a:lnTo>
                  <a:lnTo>
                    <a:pt x="51419" y="27511"/>
                  </a:lnTo>
                  <a:lnTo>
                    <a:pt x="53710" y="21659"/>
                  </a:lnTo>
                  <a:lnTo>
                    <a:pt x="53710" y="21659"/>
                  </a:lnTo>
                  <a:lnTo>
                    <a:pt x="74253" y="16048"/>
                  </a:lnTo>
                  <a:close/>
                </a:path>
              </a:pathLst>
            </a:custGeom>
            <a:solidFill>
              <a:srgbClr val="ABA3B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92" name="S04:Madhepura">
              <a:extLst>
                <a:ext uri="{FF2B5EF4-FFF2-40B4-BE49-F238E27FC236}">
                  <a16:creationId xmlns:a16="http://schemas.microsoft.com/office/drawing/2014/main" id="{B35135FC-A732-40B8-A86B-4325F950FDD6}"/>
                </a:ext>
              </a:extLst>
            </p:cNvPr>
            <p:cNvSpPr/>
            <p:nvPr/>
          </p:nvSpPr>
          <p:spPr>
            <a:xfrm>
              <a:off x="5142245" y="2755254"/>
              <a:ext cx="76031" cy="106569"/>
            </a:xfrm>
            <a:custGeom>
              <a:avLst/>
              <a:gdLst/>
              <a:ahLst/>
              <a:cxnLst/>
              <a:rect l="0" t="0" r="0" b="0"/>
              <a:pathLst>
                <a:path w="76031" h="106569">
                  <a:moveTo>
                    <a:pt x="8599" y="38844"/>
                  </a:moveTo>
                  <a:lnTo>
                    <a:pt x="1481" y="21883"/>
                  </a:lnTo>
                  <a:lnTo>
                    <a:pt x="11792" y="14115"/>
                  </a:lnTo>
                  <a:lnTo>
                    <a:pt x="15208" y="4549"/>
                  </a:lnTo>
                  <a:lnTo>
                    <a:pt x="15208" y="4549"/>
                  </a:lnTo>
                  <a:lnTo>
                    <a:pt x="35431" y="0"/>
                  </a:lnTo>
                  <a:lnTo>
                    <a:pt x="71858" y="5682"/>
                  </a:lnTo>
                  <a:lnTo>
                    <a:pt x="67854" y="20517"/>
                  </a:lnTo>
                  <a:lnTo>
                    <a:pt x="67854" y="20517"/>
                  </a:lnTo>
                  <a:lnTo>
                    <a:pt x="59543" y="25082"/>
                  </a:lnTo>
                  <a:lnTo>
                    <a:pt x="65405" y="41561"/>
                  </a:lnTo>
                  <a:lnTo>
                    <a:pt x="62547" y="53728"/>
                  </a:lnTo>
                  <a:lnTo>
                    <a:pt x="66547" y="66630"/>
                  </a:lnTo>
                  <a:lnTo>
                    <a:pt x="67261" y="82300"/>
                  </a:lnTo>
                  <a:lnTo>
                    <a:pt x="76030" y="96555"/>
                  </a:lnTo>
                  <a:lnTo>
                    <a:pt x="76030" y="96555"/>
                  </a:lnTo>
                  <a:lnTo>
                    <a:pt x="71673" y="104084"/>
                  </a:lnTo>
                  <a:lnTo>
                    <a:pt x="56316" y="104780"/>
                  </a:lnTo>
                  <a:lnTo>
                    <a:pt x="49234" y="99340"/>
                  </a:lnTo>
                  <a:lnTo>
                    <a:pt x="39725" y="106568"/>
                  </a:lnTo>
                  <a:lnTo>
                    <a:pt x="36886" y="81046"/>
                  </a:lnTo>
                  <a:lnTo>
                    <a:pt x="18358" y="77147"/>
                  </a:lnTo>
                  <a:lnTo>
                    <a:pt x="18358" y="77147"/>
                  </a:lnTo>
                  <a:lnTo>
                    <a:pt x="12749" y="65877"/>
                  </a:lnTo>
                  <a:lnTo>
                    <a:pt x="1253" y="56427"/>
                  </a:lnTo>
                  <a:lnTo>
                    <a:pt x="0" y="47062"/>
                  </a:lnTo>
                  <a:lnTo>
                    <a:pt x="5218" y="39513"/>
                  </a:lnTo>
                  <a:lnTo>
                    <a:pt x="5218" y="39513"/>
                  </a:lnTo>
                  <a:close/>
                </a:path>
              </a:pathLst>
            </a:custGeom>
            <a:solidFill>
              <a:srgbClr val="A79EB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93" name="S04:Araria">
              <a:extLst>
                <a:ext uri="{FF2B5EF4-FFF2-40B4-BE49-F238E27FC236}">
                  <a16:creationId xmlns:a16="http://schemas.microsoft.com/office/drawing/2014/main" id="{578ED8FC-98C0-4EB1-9FC7-2780EF91FF66}"/>
                </a:ext>
              </a:extLst>
            </p:cNvPr>
            <p:cNvSpPr/>
            <p:nvPr/>
          </p:nvSpPr>
          <p:spPr>
            <a:xfrm>
              <a:off x="5146967" y="2667824"/>
              <a:ext cx="129696" cy="109280"/>
            </a:xfrm>
            <a:custGeom>
              <a:avLst/>
              <a:gdLst/>
              <a:ahLst/>
              <a:cxnLst/>
              <a:rect l="0" t="0" r="0" b="0"/>
              <a:pathLst>
                <a:path w="129696" h="109280">
                  <a:moveTo>
                    <a:pt x="117321" y="21689"/>
                  </a:moveTo>
                  <a:lnTo>
                    <a:pt x="114882" y="23899"/>
                  </a:lnTo>
                  <a:lnTo>
                    <a:pt x="115887" y="44776"/>
                  </a:lnTo>
                  <a:lnTo>
                    <a:pt x="124668" y="50630"/>
                  </a:lnTo>
                  <a:lnTo>
                    <a:pt x="129695" y="66605"/>
                  </a:lnTo>
                  <a:lnTo>
                    <a:pt x="123813" y="76833"/>
                  </a:lnTo>
                  <a:lnTo>
                    <a:pt x="108060" y="76545"/>
                  </a:lnTo>
                  <a:lnTo>
                    <a:pt x="112980" y="99334"/>
                  </a:lnTo>
                  <a:lnTo>
                    <a:pt x="112980" y="99334"/>
                  </a:lnTo>
                  <a:lnTo>
                    <a:pt x="114555" y="105538"/>
                  </a:lnTo>
                  <a:lnTo>
                    <a:pt x="94810" y="102291"/>
                  </a:lnTo>
                  <a:lnTo>
                    <a:pt x="90879" y="109279"/>
                  </a:lnTo>
                  <a:lnTo>
                    <a:pt x="63132" y="107947"/>
                  </a:lnTo>
                  <a:lnTo>
                    <a:pt x="63132" y="107947"/>
                  </a:lnTo>
                  <a:lnTo>
                    <a:pt x="67136" y="93112"/>
                  </a:lnTo>
                  <a:lnTo>
                    <a:pt x="30709" y="87430"/>
                  </a:lnTo>
                  <a:lnTo>
                    <a:pt x="10486" y="91979"/>
                  </a:lnTo>
                  <a:lnTo>
                    <a:pt x="10486" y="91979"/>
                  </a:lnTo>
                  <a:lnTo>
                    <a:pt x="5521" y="85393"/>
                  </a:lnTo>
                  <a:lnTo>
                    <a:pt x="5521" y="85393"/>
                  </a:lnTo>
                  <a:lnTo>
                    <a:pt x="2413" y="82388"/>
                  </a:lnTo>
                  <a:lnTo>
                    <a:pt x="2413" y="82388"/>
                  </a:lnTo>
                  <a:lnTo>
                    <a:pt x="0" y="75691"/>
                  </a:lnTo>
                  <a:lnTo>
                    <a:pt x="21402" y="59591"/>
                  </a:lnTo>
                  <a:lnTo>
                    <a:pt x="35700" y="65759"/>
                  </a:lnTo>
                  <a:lnTo>
                    <a:pt x="46282" y="55345"/>
                  </a:lnTo>
                  <a:lnTo>
                    <a:pt x="45341" y="34464"/>
                  </a:lnTo>
                  <a:lnTo>
                    <a:pt x="60615" y="34293"/>
                  </a:lnTo>
                  <a:lnTo>
                    <a:pt x="57854" y="20297"/>
                  </a:lnTo>
                  <a:lnTo>
                    <a:pt x="50465" y="7035"/>
                  </a:lnTo>
                  <a:lnTo>
                    <a:pt x="50465" y="7035"/>
                  </a:lnTo>
                  <a:lnTo>
                    <a:pt x="55656" y="0"/>
                  </a:lnTo>
                  <a:lnTo>
                    <a:pt x="63573" y="24743"/>
                  </a:lnTo>
                  <a:lnTo>
                    <a:pt x="74872" y="30498"/>
                  </a:lnTo>
                  <a:lnTo>
                    <a:pt x="86308" y="29965"/>
                  </a:lnTo>
                  <a:lnTo>
                    <a:pt x="99884" y="38740"/>
                  </a:lnTo>
                  <a:lnTo>
                    <a:pt x="102403" y="29204"/>
                  </a:lnTo>
                  <a:close/>
                </a:path>
              </a:pathLst>
            </a:custGeom>
            <a:solidFill>
              <a:srgbClr val="B3AB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94" name="S04:Bikramganj">
              <a:extLst>
                <a:ext uri="{FF2B5EF4-FFF2-40B4-BE49-F238E27FC236}">
                  <a16:creationId xmlns:a16="http://schemas.microsoft.com/office/drawing/2014/main" id="{940CDFF1-DE9A-47AD-A755-542E8CF3947C}"/>
                </a:ext>
              </a:extLst>
            </p:cNvPr>
            <p:cNvSpPr/>
            <p:nvPr/>
          </p:nvSpPr>
          <p:spPr>
            <a:xfrm>
              <a:off x="4746927" y="2877763"/>
              <a:ext cx="102528" cy="103667"/>
            </a:xfrm>
            <a:custGeom>
              <a:avLst/>
              <a:gdLst/>
              <a:ahLst/>
              <a:cxnLst/>
              <a:rect l="0" t="0" r="0" b="0"/>
              <a:pathLst>
                <a:path w="102528" h="103667">
                  <a:moveTo>
                    <a:pt x="6008" y="28274"/>
                  </a:moveTo>
                  <a:lnTo>
                    <a:pt x="18512" y="32140"/>
                  </a:lnTo>
                  <a:lnTo>
                    <a:pt x="27865" y="13586"/>
                  </a:lnTo>
                  <a:lnTo>
                    <a:pt x="27865" y="13586"/>
                  </a:lnTo>
                  <a:lnTo>
                    <a:pt x="30470" y="15088"/>
                  </a:lnTo>
                  <a:lnTo>
                    <a:pt x="30470" y="15088"/>
                  </a:lnTo>
                  <a:lnTo>
                    <a:pt x="59108" y="14838"/>
                  </a:lnTo>
                  <a:lnTo>
                    <a:pt x="65961" y="0"/>
                  </a:lnTo>
                  <a:lnTo>
                    <a:pt x="75944" y="5473"/>
                  </a:lnTo>
                  <a:lnTo>
                    <a:pt x="99354" y="2182"/>
                  </a:lnTo>
                  <a:lnTo>
                    <a:pt x="99354" y="2182"/>
                  </a:lnTo>
                  <a:lnTo>
                    <a:pt x="102527" y="8366"/>
                  </a:lnTo>
                  <a:lnTo>
                    <a:pt x="96885" y="20042"/>
                  </a:lnTo>
                  <a:lnTo>
                    <a:pt x="82312" y="18894"/>
                  </a:lnTo>
                  <a:lnTo>
                    <a:pt x="70700" y="31781"/>
                  </a:lnTo>
                  <a:lnTo>
                    <a:pt x="67543" y="41287"/>
                  </a:lnTo>
                  <a:lnTo>
                    <a:pt x="85318" y="49155"/>
                  </a:lnTo>
                  <a:lnTo>
                    <a:pt x="85318" y="49155"/>
                  </a:lnTo>
                  <a:lnTo>
                    <a:pt x="78475" y="64525"/>
                  </a:lnTo>
                  <a:lnTo>
                    <a:pt x="61282" y="78088"/>
                  </a:lnTo>
                  <a:lnTo>
                    <a:pt x="44391" y="103666"/>
                  </a:lnTo>
                  <a:lnTo>
                    <a:pt x="44391" y="103666"/>
                  </a:lnTo>
                  <a:lnTo>
                    <a:pt x="37708" y="94426"/>
                  </a:lnTo>
                  <a:lnTo>
                    <a:pt x="21507" y="81768"/>
                  </a:lnTo>
                  <a:lnTo>
                    <a:pt x="19163" y="73980"/>
                  </a:lnTo>
                  <a:lnTo>
                    <a:pt x="25948" y="71188"/>
                  </a:lnTo>
                  <a:lnTo>
                    <a:pt x="22556" y="56102"/>
                  </a:lnTo>
                  <a:lnTo>
                    <a:pt x="6786" y="59122"/>
                  </a:lnTo>
                  <a:lnTo>
                    <a:pt x="7859" y="50724"/>
                  </a:lnTo>
                  <a:lnTo>
                    <a:pt x="0" y="44643"/>
                  </a:lnTo>
                  <a:close/>
                </a:path>
              </a:pathLst>
            </a:custGeom>
            <a:solidFill>
              <a:srgbClr val="AEA6B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95" name="S04:Jahanabad">
              <a:extLst>
                <a:ext uri="{FF2B5EF4-FFF2-40B4-BE49-F238E27FC236}">
                  <a16:creationId xmlns:a16="http://schemas.microsoft.com/office/drawing/2014/main" id="{952E1448-428D-40CA-8EE0-13FB72C68AC1}"/>
                </a:ext>
              </a:extLst>
            </p:cNvPr>
            <p:cNvSpPr/>
            <p:nvPr/>
          </p:nvSpPr>
          <p:spPr>
            <a:xfrm>
              <a:off x="4832245" y="2875811"/>
              <a:ext cx="118488" cy="84860"/>
            </a:xfrm>
            <a:custGeom>
              <a:avLst/>
              <a:gdLst/>
              <a:ahLst/>
              <a:cxnLst/>
              <a:rect l="0" t="0" r="0" b="0"/>
              <a:pathLst>
                <a:path w="118488" h="84860">
                  <a:moveTo>
                    <a:pt x="70971" y="7097"/>
                  </a:moveTo>
                  <a:lnTo>
                    <a:pt x="80146" y="0"/>
                  </a:lnTo>
                  <a:lnTo>
                    <a:pt x="80146" y="0"/>
                  </a:lnTo>
                  <a:lnTo>
                    <a:pt x="92168" y="1701"/>
                  </a:lnTo>
                  <a:lnTo>
                    <a:pt x="92921" y="11618"/>
                  </a:lnTo>
                  <a:lnTo>
                    <a:pt x="105613" y="7534"/>
                  </a:lnTo>
                  <a:lnTo>
                    <a:pt x="105613" y="7534"/>
                  </a:lnTo>
                  <a:lnTo>
                    <a:pt x="111181" y="7871"/>
                  </a:lnTo>
                  <a:lnTo>
                    <a:pt x="111181" y="7871"/>
                  </a:lnTo>
                  <a:lnTo>
                    <a:pt x="105989" y="31592"/>
                  </a:lnTo>
                  <a:lnTo>
                    <a:pt x="105195" y="46271"/>
                  </a:lnTo>
                  <a:lnTo>
                    <a:pt x="112456" y="71148"/>
                  </a:lnTo>
                  <a:lnTo>
                    <a:pt x="118487" y="71991"/>
                  </a:lnTo>
                  <a:lnTo>
                    <a:pt x="118487" y="71991"/>
                  </a:lnTo>
                  <a:lnTo>
                    <a:pt x="104633" y="80831"/>
                  </a:lnTo>
                  <a:lnTo>
                    <a:pt x="104633" y="80831"/>
                  </a:lnTo>
                  <a:lnTo>
                    <a:pt x="93613" y="84859"/>
                  </a:lnTo>
                  <a:lnTo>
                    <a:pt x="85132" y="74668"/>
                  </a:lnTo>
                  <a:lnTo>
                    <a:pt x="75793" y="77586"/>
                  </a:lnTo>
                  <a:lnTo>
                    <a:pt x="68164" y="66839"/>
                  </a:lnTo>
                  <a:lnTo>
                    <a:pt x="50988" y="65807"/>
                  </a:lnTo>
                  <a:lnTo>
                    <a:pt x="37907" y="72488"/>
                  </a:lnTo>
                  <a:lnTo>
                    <a:pt x="37907" y="72488"/>
                  </a:lnTo>
                  <a:lnTo>
                    <a:pt x="33308" y="62161"/>
                  </a:lnTo>
                  <a:lnTo>
                    <a:pt x="9245" y="59735"/>
                  </a:lnTo>
                  <a:lnTo>
                    <a:pt x="0" y="51107"/>
                  </a:lnTo>
                  <a:lnTo>
                    <a:pt x="0" y="51107"/>
                  </a:lnTo>
                  <a:lnTo>
                    <a:pt x="4556" y="45743"/>
                  </a:lnTo>
                  <a:lnTo>
                    <a:pt x="25266" y="36763"/>
                  </a:lnTo>
                  <a:lnTo>
                    <a:pt x="35544" y="22849"/>
                  </a:lnTo>
                  <a:lnTo>
                    <a:pt x="42525" y="27346"/>
                  </a:lnTo>
                  <a:lnTo>
                    <a:pt x="38901" y="34782"/>
                  </a:lnTo>
                  <a:lnTo>
                    <a:pt x="49590" y="34454"/>
                  </a:lnTo>
                  <a:lnTo>
                    <a:pt x="45144" y="42963"/>
                  </a:lnTo>
                  <a:lnTo>
                    <a:pt x="61759" y="40353"/>
                  </a:lnTo>
                  <a:lnTo>
                    <a:pt x="66575" y="30259"/>
                  </a:lnTo>
                  <a:lnTo>
                    <a:pt x="72921" y="27964"/>
                  </a:lnTo>
                  <a:close/>
                </a:path>
              </a:pathLst>
            </a:custGeom>
            <a:solidFill>
              <a:srgbClr val="84799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96" name="S04:Sasaram">
              <a:extLst>
                <a:ext uri="{FF2B5EF4-FFF2-40B4-BE49-F238E27FC236}">
                  <a16:creationId xmlns:a16="http://schemas.microsoft.com/office/drawing/2014/main" id="{2CBC6344-84E7-452D-88D1-00E2FA18C984}"/>
                </a:ext>
              </a:extLst>
            </p:cNvPr>
            <p:cNvSpPr/>
            <p:nvPr/>
          </p:nvSpPr>
          <p:spPr>
            <a:xfrm>
              <a:off x="4667456" y="2885675"/>
              <a:ext cx="123863" cy="154943"/>
            </a:xfrm>
            <a:custGeom>
              <a:avLst/>
              <a:gdLst/>
              <a:ahLst/>
              <a:cxnLst/>
              <a:rect l="0" t="0" r="0" b="0"/>
              <a:pathLst>
                <a:path w="123863" h="154943">
                  <a:moveTo>
                    <a:pt x="31532" y="17998"/>
                  </a:moveTo>
                  <a:lnTo>
                    <a:pt x="52982" y="2850"/>
                  </a:lnTo>
                  <a:lnTo>
                    <a:pt x="62743" y="0"/>
                  </a:lnTo>
                  <a:lnTo>
                    <a:pt x="62743" y="0"/>
                  </a:lnTo>
                  <a:lnTo>
                    <a:pt x="77680" y="16372"/>
                  </a:lnTo>
                  <a:lnTo>
                    <a:pt x="85479" y="20362"/>
                  </a:lnTo>
                  <a:lnTo>
                    <a:pt x="85479" y="20362"/>
                  </a:lnTo>
                  <a:lnTo>
                    <a:pt x="79471" y="36731"/>
                  </a:lnTo>
                  <a:lnTo>
                    <a:pt x="87330" y="42812"/>
                  </a:lnTo>
                  <a:lnTo>
                    <a:pt x="86257" y="51210"/>
                  </a:lnTo>
                  <a:lnTo>
                    <a:pt x="102027" y="48190"/>
                  </a:lnTo>
                  <a:lnTo>
                    <a:pt x="105419" y="63276"/>
                  </a:lnTo>
                  <a:lnTo>
                    <a:pt x="98634" y="66068"/>
                  </a:lnTo>
                  <a:lnTo>
                    <a:pt x="100978" y="73856"/>
                  </a:lnTo>
                  <a:lnTo>
                    <a:pt x="117179" y="86514"/>
                  </a:lnTo>
                  <a:lnTo>
                    <a:pt x="123862" y="95754"/>
                  </a:lnTo>
                  <a:lnTo>
                    <a:pt x="123862" y="95754"/>
                  </a:lnTo>
                  <a:lnTo>
                    <a:pt x="98935" y="127809"/>
                  </a:lnTo>
                  <a:lnTo>
                    <a:pt x="100264" y="129344"/>
                  </a:lnTo>
                  <a:lnTo>
                    <a:pt x="100264" y="129344"/>
                  </a:lnTo>
                  <a:lnTo>
                    <a:pt x="90340" y="144775"/>
                  </a:lnTo>
                  <a:lnTo>
                    <a:pt x="60048" y="154942"/>
                  </a:lnTo>
                  <a:lnTo>
                    <a:pt x="36767" y="152872"/>
                  </a:lnTo>
                  <a:lnTo>
                    <a:pt x="30211" y="148311"/>
                  </a:lnTo>
                  <a:lnTo>
                    <a:pt x="30211" y="148311"/>
                  </a:lnTo>
                  <a:lnTo>
                    <a:pt x="31453" y="146190"/>
                  </a:lnTo>
                  <a:lnTo>
                    <a:pt x="31453" y="146190"/>
                  </a:lnTo>
                  <a:lnTo>
                    <a:pt x="32922" y="135167"/>
                  </a:lnTo>
                  <a:lnTo>
                    <a:pt x="27983" y="125859"/>
                  </a:lnTo>
                  <a:lnTo>
                    <a:pt x="13478" y="111008"/>
                  </a:lnTo>
                  <a:lnTo>
                    <a:pt x="13478" y="111008"/>
                  </a:lnTo>
                  <a:lnTo>
                    <a:pt x="12991" y="108402"/>
                  </a:lnTo>
                  <a:lnTo>
                    <a:pt x="12991" y="108402"/>
                  </a:lnTo>
                  <a:lnTo>
                    <a:pt x="3381" y="80880"/>
                  </a:lnTo>
                  <a:lnTo>
                    <a:pt x="0" y="63164"/>
                  </a:lnTo>
                  <a:lnTo>
                    <a:pt x="3752" y="38494"/>
                  </a:lnTo>
                  <a:lnTo>
                    <a:pt x="11696" y="29951"/>
                  </a:lnTo>
                  <a:close/>
                </a:path>
              </a:pathLst>
            </a:custGeom>
            <a:solidFill>
              <a:srgbClr val="B6AEC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97" name="S04:Nawada">
              <a:extLst>
                <a:ext uri="{FF2B5EF4-FFF2-40B4-BE49-F238E27FC236}">
                  <a16:creationId xmlns:a16="http://schemas.microsoft.com/office/drawing/2014/main" id="{CB537358-B4B4-4C67-9894-C8D57E8D2550}"/>
                </a:ext>
              </a:extLst>
            </p:cNvPr>
            <p:cNvSpPr/>
            <p:nvPr/>
          </p:nvSpPr>
          <p:spPr>
            <a:xfrm>
              <a:off x="4930129" y="2930501"/>
              <a:ext cx="140490" cy="97381"/>
            </a:xfrm>
            <a:custGeom>
              <a:avLst/>
              <a:gdLst/>
              <a:ahLst/>
              <a:cxnLst/>
              <a:rect l="0" t="0" r="0" b="0"/>
              <a:pathLst>
                <a:path w="140490" h="97381">
                  <a:moveTo>
                    <a:pt x="20603" y="17301"/>
                  </a:moveTo>
                  <a:lnTo>
                    <a:pt x="28668" y="14933"/>
                  </a:lnTo>
                  <a:lnTo>
                    <a:pt x="42735" y="24914"/>
                  </a:lnTo>
                  <a:lnTo>
                    <a:pt x="79822" y="6841"/>
                  </a:lnTo>
                  <a:lnTo>
                    <a:pt x="76188" y="1216"/>
                  </a:lnTo>
                  <a:lnTo>
                    <a:pt x="76188" y="1216"/>
                  </a:lnTo>
                  <a:lnTo>
                    <a:pt x="94998" y="0"/>
                  </a:lnTo>
                  <a:lnTo>
                    <a:pt x="99066" y="17121"/>
                  </a:lnTo>
                  <a:lnTo>
                    <a:pt x="108685" y="21994"/>
                  </a:lnTo>
                  <a:lnTo>
                    <a:pt x="120134" y="40928"/>
                  </a:lnTo>
                  <a:lnTo>
                    <a:pt x="127382" y="39602"/>
                  </a:lnTo>
                  <a:lnTo>
                    <a:pt x="127382" y="39602"/>
                  </a:lnTo>
                  <a:lnTo>
                    <a:pt x="128239" y="39569"/>
                  </a:lnTo>
                  <a:lnTo>
                    <a:pt x="128239" y="39569"/>
                  </a:lnTo>
                  <a:lnTo>
                    <a:pt x="140489" y="56369"/>
                  </a:lnTo>
                  <a:lnTo>
                    <a:pt x="140489" y="56369"/>
                  </a:lnTo>
                  <a:lnTo>
                    <a:pt x="121303" y="60253"/>
                  </a:lnTo>
                  <a:lnTo>
                    <a:pt x="113652" y="51121"/>
                  </a:lnTo>
                  <a:lnTo>
                    <a:pt x="92110" y="49311"/>
                  </a:lnTo>
                  <a:lnTo>
                    <a:pt x="88886" y="66706"/>
                  </a:lnTo>
                  <a:lnTo>
                    <a:pt x="82658" y="72693"/>
                  </a:lnTo>
                  <a:lnTo>
                    <a:pt x="86143" y="85653"/>
                  </a:lnTo>
                  <a:lnTo>
                    <a:pt x="72454" y="87722"/>
                  </a:lnTo>
                  <a:lnTo>
                    <a:pt x="65917" y="97380"/>
                  </a:lnTo>
                  <a:lnTo>
                    <a:pt x="53417" y="96777"/>
                  </a:lnTo>
                  <a:lnTo>
                    <a:pt x="53417" y="96777"/>
                  </a:lnTo>
                  <a:lnTo>
                    <a:pt x="42171" y="95077"/>
                  </a:lnTo>
                  <a:lnTo>
                    <a:pt x="42171" y="95077"/>
                  </a:lnTo>
                  <a:lnTo>
                    <a:pt x="36155" y="95285"/>
                  </a:lnTo>
                  <a:lnTo>
                    <a:pt x="30926" y="80807"/>
                  </a:lnTo>
                  <a:lnTo>
                    <a:pt x="32534" y="65048"/>
                  </a:lnTo>
                  <a:lnTo>
                    <a:pt x="25490" y="60055"/>
                  </a:lnTo>
                  <a:lnTo>
                    <a:pt x="29940" y="52051"/>
                  </a:lnTo>
                  <a:lnTo>
                    <a:pt x="6402" y="54416"/>
                  </a:lnTo>
                  <a:lnTo>
                    <a:pt x="1393" y="58769"/>
                  </a:lnTo>
                  <a:lnTo>
                    <a:pt x="0" y="42590"/>
                  </a:lnTo>
                  <a:lnTo>
                    <a:pt x="6749" y="26141"/>
                  </a:lnTo>
                  <a:lnTo>
                    <a:pt x="6749" y="26141"/>
                  </a:lnTo>
                  <a:close/>
                </a:path>
              </a:pathLst>
            </a:custGeom>
            <a:solidFill>
              <a:srgbClr val="8B8198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98" name="S04:Bhagalpur">
              <a:extLst>
                <a:ext uri="{FF2B5EF4-FFF2-40B4-BE49-F238E27FC236}">
                  <a16:creationId xmlns:a16="http://schemas.microsoft.com/office/drawing/2014/main" id="{0F8C19AA-0AF7-4C33-BE54-DD44D6D5CDFF}"/>
                </a:ext>
              </a:extLst>
            </p:cNvPr>
            <p:cNvSpPr/>
            <p:nvPr/>
          </p:nvSpPr>
          <p:spPr>
            <a:xfrm>
              <a:off x="5155992" y="2867089"/>
              <a:ext cx="132770" cy="64161"/>
            </a:xfrm>
            <a:custGeom>
              <a:avLst/>
              <a:gdLst/>
              <a:ahLst/>
              <a:cxnLst/>
              <a:rect l="0" t="0" r="0" b="0"/>
              <a:pathLst>
                <a:path w="132770" h="64161">
                  <a:moveTo>
                    <a:pt x="12190" y="31458"/>
                  </a:moveTo>
                  <a:lnTo>
                    <a:pt x="20139" y="17499"/>
                  </a:lnTo>
                  <a:lnTo>
                    <a:pt x="30667" y="23316"/>
                  </a:lnTo>
                  <a:lnTo>
                    <a:pt x="48988" y="21447"/>
                  </a:lnTo>
                  <a:lnTo>
                    <a:pt x="67788" y="30013"/>
                  </a:lnTo>
                  <a:lnTo>
                    <a:pt x="83732" y="22990"/>
                  </a:lnTo>
                  <a:lnTo>
                    <a:pt x="93473" y="2637"/>
                  </a:lnTo>
                  <a:lnTo>
                    <a:pt x="104896" y="0"/>
                  </a:lnTo>
                  <a:lnTo>
                    <a:pt x="108937" y="3995"/>
                  </a:lnTo>
                  <a:lnTo>
                    <a:pt x="108937" y="3995"/>
                  </a:lnTo>
                  <a:lnTo>
                    <a:pt x="116369" y="7303"/>
                  </a:lnTo>
                  <a:lnTo>
                    <a:pt x="116369" y="7303"/>
                  </a:lnTo>
                  <a:lnTo>
                    <a:pt x="132769" y="10171"/>
                  </a:lnTo>
                  <a:lnTo>
                    <a:pt x="132769" y="10171"/>
                  </a:lnTo>
                  <a:lnTo>
                    <a:pt x="130616" y="18654"/>
                  </a:lnTo>
                  <a:lnTo>
                    <a:pt x="122877" y="17983"/>
                  </a:lnTo>
                  <a:lnTo>
                    <a:pt x="117755" y="36034"/>
                  </a:lnTo>
                  <a:lnTo>
                    <a:pt x="100361" y="30584"/>
                  </a:lnTo>
                  <a:lnTo>
                    <a:pt x="96320" y="53814"/>
                  </a:lnTo>
                  <a:lnTo>
                    <a:pt x="88621" y="54177"/>
                  </a:lnTo>
                  <a:lnTo>
                    <a:pt x="76651" y="64160"/>
                  </a:lnTo>
                  <a:lnTo>
                    <a:pt x="76651" y="64160"/>
                  </a:lnTo>
                  <a:lnTo>
                    <a:pt x="58320" y="57149"/>
                  </a:lnTo>
                  <a:lnTo>
                    <a:pt x="25470" y="60717"/>
                  </a:lnTo>
                  <a:lnTo>
                    <a:pt x="5020" y="53757"/>
                  </a:lnTo>
                  <a:lnTo>
                    <a:pt x="5020" y="53757"/>
                  </a:lnTo>
                  <a:lnTo>
                    <a:pt x="9812" y="45697"/>
                  </a:lnTo>
                  <a:lnTo>
                    <a:pt x="0" y="36698"/>
                  </a:lnTo>
                  <a:close/>
                </a:path>
              </a:pathLst>
            </a:custGeom>
            <a:solidFill>
              <a:srgbClr val="B4ACB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99" name="S04:Banka">
              <a:extLst>
                <a:ext uri="{FF2B5EF4-FFF2-40B4-BE49-F238E27FC236}">
                  <a16:creationId xmlns:a16="http://schemas.microsoft.com/office/drawing/2014/main" id="{6FDD7C39-5DD3-402E-A904-AED2AA224EE7}"/>
                </a:ext>
              </a:extLst>
            </p:cNvPr>
            <p:cNvSpPr/>
            <p:nvPr/>
          </p:nvSpPr>
          <p:spPr>
            <a:xfrm>
              <a:off x="5080898" y="2920846"/>
              <a:ext cx="151746" cy="133712"/>
            </a:xfrm>
            <a:custGeom>
              <a:avLst/>
              <a:gdLst/>
              <a:ahLst/>
              <a:cxnLst/>
              <a:rect l="0" t="0" r="0" b="0"/>
              <a:pathLst>
                <a:path w="151746" h="133712">
                  <a:moveTo>
                    <a:pt x="39363" y="123720"/>
                  </a:moveTo>
                  <a:lnTo>
                    <a:pt x="34460" y="119732"/>
                  </a:lnTo>
                  <a:lnTo>
                    <a:pt x="34460" y="119732"/>
                  </a:lnTo>
                  <a:lnTo>
                    <a:pt x="32698" y="118757"/>
                  </a:lnTo>
                  <a:lnTo>
                    <a:pt x="32698" y="118757"/>
                  </a:lnTo>
                  <a:lnTo>
                    <a:pt x="29666" y="118357"/>
                  </a:lnTo>
                  <a:lnTo>
                    <a:pt x="29666" y="118357"/>
                  </a:lnTo>
                  <a:lnTo>
                    <a:pt x="30508" y="107327"/>
                  </a:lnTo>
                  <a:lnTo>
                    <a:pt x="30508" y="107327"/>
                  </a:lnTo>
                  <a:lnTo>
                    <a:pt x="29072" y="93247"/>
                  </a:lnTo>
                  <a:lnTo>
                    <a:pt x="29072" y="93247"/>
                  </a:lnTo>
                  <a:lnTo>
                    <a:pt x="25249" y="94450"/>
                  </a:lnTo>
                  <a:lnTo>
                    <a:pt x="25249" y="94450"/>
                  </a:lnTo>
                  <a:lnTo>
                    <a:pt x="22221" y="94050"/>
                  </a:lnTo>
                  <a:lnTo>
                    <a:pt x="22221" y="94050"/>
                  </a:lnTo>
                  <a:lnTo>
                    <a:pt x="19067" y="90512"/>
                  </a:lnTo>
                  <a:lnTo>
                    <a:pt x="19067" y="90512"/>
                  </a:lnTo>
                  <a:lnTo>
                    <a:pt x="8947" y="95631"/>
                  </a:lnTo>
                  <a:lnTo>
                    <a:pt x="8947" y="95631"/>
                  </a:lnTo>
                  <a:lnTo>
                    <a:pt x="6716" y="93625"/>
                  </a:lnTo>
                  <a:lnTo>
                    <a:pt x="6716" y="93625"/>
                  </a:lnTo>
                  <a:lnTo>
                    <a:pt x="4035" y="91114"/>
                  </a:lnTo>
                  <a:lnTo>
                    <a:pt x="4035" y="91114"/>
                  </a:lnTo>
                  <a:lnTo>
                    <a:pt x="0" y="76090"/>
                  </a:lnTo>
                  <a:lnTo>
                    <a:pt x="0" y="76090"/>
                  </a:lnTo>
                  <a:lnTo>
                    <a:pt x="12435" y="64600"/>
                  </a:lnTo>
                  <a:lnTo>
                    <a:pt x="25197" y="61466"/>
                  </a:lnTo>
                  <a:lnTo>
                    <a:pt x="20484" y="51187"/>
                  </a:lnTo>
                  <a:lnTo>
                    <a:pt x="16534" y="27788"/>
                  </a:lnTo>
                  <a:lnTo>
                    <a:pt x="29616" y="43485"/>
                  </a:lnTo>
                  <a:lnTo>
                    <a:pt x="44231" y="43929"/>
                  </a:lnTo>
                  <a:lnTo>
                    <a:pt x="53737" y="35155"/>
                  </a:lnTo>
                  <a:lnTo>
                    <a:pt x="53430" y="27838"/>
                  </a:lnTo>
                  <a:lnTo>
                    <a:pt x="69048" y="31889"/>
                  </a:lnTo>
                  <a:lnTo>
                    <a:pt x="75948" y="22692"/>
                  </a:lnTo>
                  <a:lnTo>
                    <a:pt x="75498" y="12241"/>
                  </a:lnTo>
                  <a:lnTo>
                    <a:pt x="80114" y="0"/>
                  </a:lnTo>
                  <a:lnTo>
                    <a:pt x="80114" y="0"/>
                  </a:lnTo>
                  <a:lnTo>
                    <a:pt x="100564" y="6960"/>
                  </a:lnTo>
                  <a:lnTo>
                    <a:pt x="133414" y="3392"/>
                  </a:lnTo>
                  <a:lnTo>
                    <a:pt x="151745" y="10403"/>
                  </a:lnTo>
                  <a:lnTo>
                    <a:pt x="151745" y="10403"/>
                  </a:lnTo>
                  <a:lnTo>
                    <a:pt x="148684" y="18400"/>
                  </a:lnTo>
                  <a:lnTo>
                    <a:pt x="149246" y="39843"/>
                  </a:lnTo>
                  <a:lnTo>
                    <a:pt x="142465" y="51153"/>
                  </a:lnTo>
                  <a:lnTo>
                    <a:pt x="138561" y="78564"/>
                  </a:lnTo>
                  <a:lnTo>
                    <a:pt x="132337" y="83560"/>
                  </a:lnTo>
                  <a:lnTo>
                    <a:pt x="120081" y="78876"/>
                  </a:lnTo>
                  <a:lnTo>
                    <a:pt x="119042" y="94110"/>
                  </a:lnTo>
                  <a:lnTo>
                    <a:pt x="102176" y="92240"/>
                  </a:lnTo>
                  <a:lnTo>
                    <a:pt x="96701" y="85149"/>
                  </a:lnTo>
                  <a:lnTo>
                    <a:pt x="82509" y="95193"/>
                  </a:lnTo>
                  <a:lnTo>
                    <a:pt x="71391" y="86768"/>
                  </a:lnTo>
                  <a:lnTo>
                    <a:pt x="63874" y="102273"/>
                  </a:lnTo>
                  <a:lnTo>
                    <a:pt x="59191" y="103518"/>
                  </a:lnTo>
                  <a:lnTo>
                    <a:pt x="56478" y="120913"/>
                  </a:lnTo>
                  <a:lnTo>
                    <a:pt x="50981" y="133711"/>
                  </a:lnTo>
                  <a:close/>
                </a:path>
              </a:pathLst>
            </a:custGeom>
            <a:solidFill>
              <a:srgbClr val="A69DB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00" name="S04:Aurangabad">
              <a:extLst>
                <a:ext uri="{FF2B5EF4-FFF2-40B4-BE49-F238E27FC236}">
                  <a16:creationId xmlns:a16="http://schemas.microsoft.com/office/drawing/2014/main" id="{DC9BAEA0-737A-446C-8DC1-118126C7DC0E}"/>
                </a:ext>
              </a:extLst>
            </p:cNvPr>
            <p:cNvSpPr/>
            <p:nvPr/>
          </p:nvSpPr>
          <p:spPr>
            <a:xfrm>
              <a:off x="4766391" y="2926918"/>
              <a:ext cx="115236" cy="147752"/>
            </a:xfrm>
            <a:custGeom>
              <a:avLst/>
              <a:gdLst/>
              <a:ahLst/>
              <a:cxnLst/>
              <a:rect l="0" t="0" r="0" b="0"/>
              <a:pathLst>
                <a:path w="115236" h="147752">
                  <a:moveTo>
                    <a:pt x="52832" y="116025"/>
                  </a:moveTo>
                  <a:lnTo>
                    <a:pt x="52402" y="116037"/>
                  </a:lnTo>
                  <a:lnTo>
                    <a:pt x="52402" y="116037"/>
                  </a:lnTo>
                  <a:lnTo>
                    <a:pt x="48269" y="106732"/>
                  </a:lnTo>
                  <a:lnTo>
                    <a:pt x="41922" y="110571"/>
                  </a:lnTo>
                  <a:lnTo>
                    <a:pt x="34070" y="106599"/>
                  </a:lnTo>
                  <a:lnTo>
                    <a:pt x="27916" y="117756"/>
                  </a:lnTo>
                  <a:lnTo>
                    <a:pt x="21479" y="118452"/>
                  </a:lnTo>
                  <a:lnTo>
                    <a:pt x="9627" y="93120"/>
                  </a:lnTo>
                  <a:lnTo>
                    <a:pt x="1329" y="88101"/>
                  </a:lnTo>
                  <a:lnTo>
                    <a:pt x="1329" y="88101"/>
                  </a:lnTo>
                  <a:lnTo>
                    <a:pt x="0" y="86566"/>
                  </a:lnTo>
                  <a:lnTo>
                    <a:pt x="24927" y="54511"/>
                  </a:lnTo>
                  <a:lnTo>
                    <a:pt x="24927" y="54511"/>
                  </a:lnTo>
                  <a:lnTo>
                    <a:pt x="41818" y="28933"/>
                  </a:lnTo>
                  <a:lnTo>
                    <a:pt x="59011" y="15370"/>
                  </a:lnTo>
                  <a:lnTo>
                    <a:pt x="65854" y="0"/>
                  </a:lnTo>
                  <a:lnTo>
                    <a:pt x="65854" y="0"/>
                  </a:lnTo>
                  <a:lnTo>
                    <a:pt x="75099" y="8628"/>
                  </a:lnTo>
                  <a:lnTo>
                    <a:pt x="99162" y="11054"/>
                  </a:lnTo>
                  <a:lnTo>
                    <a:pt x="103761" y="21381"/>
                  </a:lnTo>
                  <a:lnTo>
                    <a:pt x="103761" y="21381"/>
                  </a:lnTo>
                  <a:lnTo>
                    <a:pt x="104475" y="30779"/>
                  </a:lnTo>
                  <a:lnTo>
                    <a:pt x="100283" y="48176"/>
                  </a:lnTo>
                  <a:lnTo>
                    <a:pt x="95770" y="55115"/>
                  </a:lnTo>
                  <a:lnTo>
                    <a:pt x="106381" y="65262"/>
                  </a:lnTo>
                  <a:lnTo>
                    <a:pt x="105920" y="78361"/>
                  </a:lnTo>
                  <a:lnTo>
                    <a:pt x="92172" y="92906"/>
                  </a:lnTo>
                  <a:lnTo>
                    <a:pt x="107367" y="97683"/>
                  </a:lnTo>
                  <a:lnTo>
                    <a:pt x="115235" y="115763"/>
                  </a:lnTo>
                  <a:lnTo>
                    <a:pt x="115235" y="115763"/>
                  </a:lnTo>
                  <a:lnTo>
                    <a:pt x="114821" y="116299"/>
                  </a:lnTo>
                  <a:lnTo>
                    <a:pt x="114821" y="116299"/>
                  </a:lnTo>
                  <a:lnTo>
                    <a:pt x="107160" y="119150"/>
                  </a:lnTo>
                  <a:lnTo>
                    <a:pt x="98981" y="133530"/>
                  </a:lnTo>
                  <a:lnTo>
                    <a:pt x="89803" y="129093"/>
                  </a:lnTo>
                  <a:lnTo>
                    <a:pt x="82272" y="136643"/>
                  </a:lnTo>
                  <a:lnTo>
                    <a:pt x="78287" y="147751"/>
                  </a:lnTo>
                  <a:lnTo>
                    <a:pt x="69894" y="140666"/>
                  </a:lnTo>
                  <a:lnTo>
                    <a:pt x="69894" y="140666"/>
                  </a:lnTo>
                  <a:lnTo>
                    <a:pt x="62843" y="135109"/>
                  </a:lnTo>
                  <a:lnTo>
                    <a:pt x="62843" y="135109"/>
                  </a:lnTo>
                  <a:lnTo>
                    <a:pt x="48735" y="123467"/>
                  </a:lnTo>
                  <a:lnTo>
                    <a:pt x="52832" y="116025"/>
                  </a:lnTo>
                  <a:lnTo>
                    <a:pt x="52832" y="116025"/>
                  </a:lnTo>
                  <a:close/>
                </a:path>
              </a:pathLst>
            </a:custGeom>
            <a:solidFill>
              <a:srgbClr val="B4ACB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01" name="S04:Gaya">
              <a:extLst>
                <a:ext uri="{FF2B5EF4-FFF2-40B4-BE49-F238E27FC236}">
                  <a16:creationId xmlns:a16="http://schemas.microsoft.com/office/drawing/2014/main" id="{F49E2B20-8053-4757-B15B-E76B0A44FD37}"/>
                </a:ext>
              </a:extLst>
            </p:cNvPr>
            <p:cNvSpPr/>
            <p:nvPr/>
          </p:nvSpPr>
          <p:spPr>
            <a:xfrm>
              <a:off x="4858563" y="2941618"/>
              <a:ext cx="113738" cy="120059"/>
            </a:xfrm>
            <a:custGeom>
              <a:avLst/>
              <a:gdLst/>
              <a:ahLst/>
              <a:cxnLst/>
              <a:rect l="0" t="0" r="0" b="0"/>
              <a:pathLst>
                <a:path w="113738" h="120059">
                  <a:moveTo>
                    <a:pt x="30609" y="94548"/>
                  </a:moveTo>
                  <a:lnTo>
                    <a:pt x="24337" y="100500"/>
                  </a:lnTo>
                  <a:lnTo>
                    <a:pt x="24337" y="100500"/>
                  </a:lnTo>
                  <a:lnTo>
                    <a:pt x="23063" y="101063"/>
                  </a:lnTo>
                  <a:lnTo>
                    <a:pt x="23063" y="101063"/>
                  </a:lnTo>
                  <a:lnTo>
                    <a:pt x="15195" y="82983"/>
                  </a:lnTo>
                  <a:lnTo>
                    <a:pt x="0" y="78206"/>
                  </a:lnTo>
                  <a:lnTo>
                    <a:pt x="13748" y="63661"/>
                  </a:lnTo>
                  <a:lnTo>
                    <a:pt x="14209" y="50562"/>
                  </a:lnTo>
                  <a:lnTo>
                    <a:pt x="3598" y="40415"/>
                  </a:lnTo>
                  <a:lnTo>
                    <a:pt x="8111" y="33476"/>
                  </a:lnTo>
                  <a:lnTo>
                    <a:pt x="12303" y="16079"/>
                  </a:lnTo>
                  <a:lnTo>
                    <a:pt x="11589" y="6681"/>
                  </a:lnTo>
                  <a:lnTo>
                    <a:pt x="11589" y="6681"/>
                  </a:lnTo>
                  <a:lnTo>
                    <a:pt x="24670" y="0"/>
                  </a:lnTo>
                  <a:lnTo>
                    <a:pt x="41846" y="1032"/>
                  </a:lnTo>
                  <a:lnTo>
                    <a:pt x="49475" y="11779"/>
                  </a:lnTo>
                  <a:lnTo>
                    <a:pt x="58814" y="8861"/>
                  </a:lnTo>
                  <a:lnTo>
                    <a:pt x="67295" y="19052"/>
                  </a:lnTo>
                  <a:lnTo>
                    <a:pt x="78315" y="15024"/>
                  </a:lnTo>
                  <a:lnTo>
                    <a:pt x="78315" y="15024"/>
                  </a:lnTo>
                  <a:lnTo>
                    <a:pt x="71566" y="31473"/>
                  </a:lnTo>
                  <a:lnTo>
                    <a:pt x="72959" y="47652"/>
                  </a:lnTo>
                  <a:lnTo>
                    <a:pt x="77968" y="43299"/>
                  </a:lnTo>
                  <a:lnTo>
                    <a:pt x="101506" y="40934"/>
                  </a:lnTo>
                  <a:lnTo>
                    <a:pt x="97056" y="48938"/>
                  </a:lnTo>
                  <a:lnTo>
                    <a:pt x="104100" y="53931"/>
                  </a:lnTo>
                  <a:lnTo>
                    <a:pt x="102492" y="69690"/>
                  </a:lnTo>
                  <a:lnTo>
                    <a:pt x="107721" y="84168"/>
                  </a:lnTo>
                  <a:lnTo>
                    <a:pt x="113737" y="83960"/>
                  </a:lnTo>
                  <a:lnTo>
                    <a:pt x="113737" y="83960"/>
                  </a:lnTo>
                  <a:lnTo>
                    <a:pt x="101454" y="89618"/>
                  </a:lnTo>
                  <a:lnTo>
                    <a:pt x="73601" y="119346"/>
                  </a:lnTo>
                  <a:lnTo>
                    <a:pt x="73601" y="119346"/>
                  </a:lnTo>
                  <a:lnTo>
                    <a:pt x="72328" y="119911"/>
                  </a:lnTo>
                  <a:lnTo>
                    <a:pt x="72328" y="119911"/>
                  </a:lnTo>
                  <a:lnTo>
                    <a:pt x="71622" y="111558"/>
                  </a:lnTo>
                  <a:lnTo>
                    <a:pt x="51651" y="120058"/>
                  </a:lnTo>
                  <a:lnTo>
                    <a:pt x="44665" y="117139"/>
                  </a:lnTo>
                  <a:lnTo>
                    <a:pt x="38676" y="104765"/>
                  </a:lnTo>
                  <a:lnTo>
                    <a:pt x="33977" y="105959"/>
                  </a:lnTo>
                  <a:lnTo>
                    <a:pt x="32328" y="94495"/>
                  </a:lnTo>
                  <a:lnTo>
                    <a:pt x="32328" y="94495"/>
                  </a:lnTo>
                  <a:close/>
                </a:path>
              </a:pathLst>
            </a:custGeom>
            <a:solidFill>
              <a:srgbClr val="9D94A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02" name="S05:Mormugao">
              <a:extLst>
                <a:ext uri="{FF2B5EF4-FFF2-40B4-BE49-F238E27FC236}">
                  <a16:creationId xmlns:a16="http://schemas.microsoft.com/office/drawing/2014/main" id="{051DC577-5E74-47FE-AC52-8D0C9D8EF074}"/>
                </a:ext>
              </a:extLst>
            </p:cNvPr>
            <p:cNvSpPr/>
            <p:nvPr/>
          </p:nvSpPr>
          <p:spPr>
            <a:xfrm>
              <a:off x="3187987" y="4527926"/>
              <a:ext cx="91265" cy="71199"/>
            </a:xfrm>
            <a:custGeom>
              <a:avLst/>
              <a:gdLst/>
              <a:ahLst/>
              <a:cxnLst/>
              <a:rect l="0" t="0" r="0" b="0"/>
              <a:pathLst>
                <a:path w="91265" h="71199">
                  <a:moveTo>
                    <a:pt x="90266" y="53787"/>
                  </a:moveTo>
                  <a:lnTo>
                    <a:pt x="71128" y="61375"/>
                  </a:lnTo>
                  <a:lnTo>
                    <a:pt x="49407" y="52235"/>
                  </a:lnTo>
                  <a:lnTo>
                    <a:pt x="37389" y="53842"/>
                  </a:lnTo>
                  <a:lnTo>
                    <a:pt x="32327" y="65582"/>
                  </a:lnTo>
                  <a:lnTo>
                    <a:pt x="16920" y="71198"/>
                  </a:lnTo>
                  <a:lnTo>
                    <a:pt x="16920" y="71198"/>
                  </a:lnTo>
                  <a:lnTo>
                    <a:pt x="13912" y="54465"/>
                  </a:lnTo>
                  <a:lnTo>
                    <a:pt x="0" y="12356"/>
                  </a:lnTo>
                  <a:lnTo>
                    <a:pt x="0" y="12356"/>
                  </a:lnTo>
                  <a:lnTo>
                    <a:pt x="23021" y="10690"/>
                  </a:lnTo>
                  <a:lnTo>
                    <a:pt x="28495" y="0"/>
                  </a:lnTo>
                  <a:lnTo>
                    <a:pt x="30873" y="9445"/>
                  </a:lnTo>
                  <a:lnTo>
                    <a:pt x="40476" y="10343"/>
                  </a:lnTo>
                  <a:lnTo>
                    <a:pt x="43413" y="29156"/>
                  </a:lnTo>
                  <a:lnTo>
                    <a:pt x="48317" y="32982"/>
                  </a:lnTo>
                  <a:lnTo>
                    <a:pt x="67441" y="25410"/>
                  </a:lnTo>
                  <a:lnTo>
                    <a:pt x="67441" y="25410"/>
                  </a:lnTo>
                  <a:lnTo>
                    <a:pt x="69235" y="26517"/>
                  </a:lnTo>
                  <a:lnTo>
                    <a:pt x="69235" y="26517"/>
                  </a:lnTo>
                  <a:lnTo>
                    <a:pt x="87483" y="29801"/>
                  </a:lnTo>
                  <a:lnTo>
                    <a:pt x="91264" y="39288"/>
                  </a:lnTo>
                  <a:close/>
                </a:path>
              </a:pathLst>
            </a:custGeom>
            <a:solidFill>
              <a:srgbClr val="A9A1B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03" name="S05:Panaji">
              <a:extLst>
                <a:ext uri="{FF2B5EF4-FFF2-40B4-BE49-F238E27FC236}">
                  <a16:creationId xmlns:a16="http://schemas.microsoft.com/office/drawing/2014/main" id="{923FD54E-AB2B-4E60-BA18-9F52523B8C70}"/>
                </a:ext>
              </a:extLst>
            </p:cNvPr>
            <p:cNvSpPr/>
            <p:nvPr/>
          </p:nvSpPr>
          <p:spPr>
            <a:xfrm>
              <a:off x="3204907" y="4580161"/>
              <a:ext cx="80716" cy="118290"/>
            </a:xfrm>
            <a:custGeom>
              <a:avLst/>
              <a:gdLst/>
              <a:ahLst/>
              <a:cxnLst/>
              <a:rect l="0" t="0" r="0" b="0"/>
              <a:pathLst>
                <a:path w="80716" h="118290">
                  <a:moveTo>
                    <a:pt x="68160" y="4993"/>
                  </a:moveTo>
                  <a:lnTo>
                    <a:pt x="73346" y="1552"/>
                  </a:lnTo>
                  <a:lnTo>
                    <a:pt x="73346" y="1552"/>
                  </a:lnTo>
                  <a:lnTo>
                    <a:pt x="74166" y="16636"/>
                  </a:lnTo>
                  <a:lnTo>
                    <a:pt x="80715" y="38673"/>
                  </a:lnTo>
                  <a:lnTo>
                    <a:pt x="69410" y="45519"/>
                  </a:lnTo>
                  <a:lnTo>
                    <a:pt x="78131" y="58811"/>
                  </a:lnTo>
                  <a:lnTo>
                    <a:pt x="73548" y="70572"/>
                  </a:lnTo>
                  <a:lnTo>
                    <a:pt x="67942" y="97328"/>
                  </a:lnTo>
                  <a:lnTo>
                    <a:pt x="53095" y="99363"/>
                  </a:lnTo>
                  <a:lnTo>
                    <a:pt x="42597" y="108296"/>
                  </a:lnTo>
                  <a:lnTo>
                    <a:pt x="46373" y="118289"/>
                  </a:lnTo>
                  <a:lnTo>
                    <a:pt x="46373" y="118289"/>
                  </a:lnTo>
                  <a:lnTo>
                    <a:pt x="19411" y="87177"/>
                  </a:lnTo>
                  <a:lnTo>
                    <a:pt x="23927" y="66090"/>
                  </a:lnTo>
                  <a:lnTo>
                    <a:pt x="14363" y="39774"/>
                  </a:lnTo>
                  <a:lnTo>
                    <a:pt x="5874" y="33210"/>
                  </a:lnTo>
                  <a:lnTo>
                    <a:pt x="0" y="18963"/>
                  </a:lnTo>
                  <a:lnTo>
                    <a:pt x="0" y="18963"/>
                  </a:lnTo>
                  <a:lnTo>
                    <a:pt x="15407" y="13347"/>
                  </a:lnTo>
                  <a:lnTo>
                    <a:pt x="20469" y="1607"/>
                  </a:lnTo>
                  <a:lnTo>
                    <a:pt x="32487" y="0"/>
                  </a:lnTo>
                  <a:lnTo>
                    <a:pt x="54208" y="9140"/>
                  </a:lnTo>
                  <a:lnTo>
                    <a:pt x="63627" y="3266"/>
                  </a:lnTo>
                  <a:lnTo>
                    <a:pt x="63627" y="3266"/>
                  </a:lnTo>
                  <a:close/>
                </a:path>
              </a:pathLst>
            </a:custGeom>
            <a:solidFill>
              <a:srgbClr val="A39AA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104" name="S06:Patan">
              <a:extLst>
                <a:ext uri="{FF2B5EF4-FFF2-40B4-BE49-F238E27FC236}">
                  <a16:creationId xmlns:a16="http://schemas.microsoft.com/office/drawing/2014/main" id="{A1C2D5FA-1AE2-4E4C-AA2A-38C58C0BD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3914" y="3081020"/>
              <a:ext cx="213360" cy="129540"/>
              <a:chOff x="490220" y="2192020"/>
              <a:chExt cx="213360" cy="129540"/>
            </a:xfrm>
          </p:grpSpPr>
          <p:sp>
            <p:nvSpPr>
              <p:cNvPr id="714" name="S06:Patan0">
                <a:extLst>
                  <a:ext uri="{FF2B5EF4-FFF2-40B4-BE49-F238E27FC236}">
                    <a16:creationId xmlns:a16="http://schemas.microsoft.com/office/drawing/2014/main" id="{A2746DFA-2460-4B0F-A57A-87A3DFA409E1}"/>
                  </a:ext>
                </a:extLst>
              </p:cNvPr>
              <p:cNvSpPr/>
              <p:nvPr/>
            </p:nvSpPr>
            <p:spPr>
              <a:xfrm>
                <a:off x="490220" y="2192020"/>
                <a:ext cx="213360" cy="129540"/>
              </a:xfrm>
              <a:custGeom>
                <a:avLst/>
                <a:gdLst/>
                <a:ahLst/>
                <a:cxnLst/>
                <a:rect l="0" t="0" r="0" b="0"/>
                <a:pathLst>
                  <a:path w="212815" h="131156">
                    <a:moveTo>
                      <a:pt x="108709" y="7404"/>
                    </a:moveTo>
                    <a:lnTo>
                      <a:pt x="100630" y="4896"/>
                    </a:lnTo>
                    <a:lnTo>
                      <a:pt x="107358" y="0"/>
                    </a:lnTo>
                    <a:lnTo>
                      <a:pt x="128843" y="19420"/>
                    </a:lnTo>
                    <a:lnTo>
                      <a:pt x="128843" y="19420"/>
                    </a:lnTo>
                    <a:lnTo>
                      <a:pt x="140571" y="35719"/>
                    </a:lnTo>
                    <a:lnTo>
                      <a:pt x="154807" y="36417"/>
                    </a:lnTo>
                    <a:lnTo>
                      <a:pt x="159654" y="43463"/>
                    </a:lnTo>
                    <a:lnTo>
                      <a:pt x="170949" y="42436"/>
                    </a:lnTo>
                    <a:lnTo>
                      <a:pt x="181065" y="29823"/>
                    </a:lnTo>
                    <a:lnTo>
                      <a:pt x="178039" y="20773"/>
                    </a:lnTo>
                    <a:lnTo>
                      <a:pt x="199148" y="12865"/>
                    </a:lnTo>
                    <a:lnTo>
                      <a:pt x="212814" y="25549"/>
                    </a:lnTo>
                    <a:lnTo>
                      <a:pt x="205162" y="41433"/>
                    </a:lnTo>
                    <a:lnTo>
                      <a:pt x="199993" y="59527"/>
                    </a:lnTo>
                    <a:lnTo>
                      <a:pt x="201208" y="70585"/>
                    </a:lnTo>
                    <a:lnTo>
                      <a:pt x="201208" y="70585"/>
                    </a:lnTo>
                    <a:lnTo>
                      <a:pt x="194026" y="76012"/>
                    </a:lnTo>
                    <a:lnTo>
                      <a:pt x="173748" y="83434"/>
                    </a:lnTo>
                    <a:lnTo>
                      <a:pt x="169796" y="66480"/>
                    </a:lnTo>
                    <a:lnTo>
                      <a:pt x="162935" y="65102"/>
                    </a:lnTo>
                    <a:lnTo>
                      <a:pt x="146771" y="76889"/>
                    </a:lnTo>
                    <a:lnTo>
                      <a:pt x="133832" y="75728"/>
                    </a:lnTo>
                    <a:lnTo>
                      <a:pt x="127209" y="86926"/>
                    </a:lnTo>
                    <a:lnTo>
                      <a:pt x="124396" y="99885"/>
                    </a:lnTo>
                    <a:lnTo>
                      <a:pt x="112937" y="103502"/>
                    </a:lnTo>
                    <a:lnTo>
                      <a:pt x="110009" y="118549"/>
                    </a:lnTo>
                    <a:lnTo>
                      <a:pt x="102171" y="127584"/>
                    </a:lnTo>
                    <a:lnTo>
                      <a:pt x="102171" y="127584"/>
                    </a:lnTo>
                    <a:lnTo>
                      <a:pt x="87012" y="126809"/>
                    </a:lnTo>
                    <a:lnTo>
                      <a:pt x="85440" y="115200"/>
                    </a:lnTo>
                    <a:lnTo>
                      <a:pt x="79379" y="114886"/>
                    </a:lnTo>
                    <a:lnTo>
                      <a:pt x="79379" y="114886"/>
                    </a:lnTo>
                    <a:lnTo>
                      <a:pt x="73158" y="109323"/>
                    </a:lnTo>
                    <a:lnTo>
                      <a:pt x="66716" y="116323"/>
                    </a:lnTo>
                    <a:lnTo>
                      <a:pt x="66716" y="116323"/>
                    </a:lnTo>
                    <a:lnTo>
                      <a:pt x="65987" y="113664"/>
                    </a:lnTo>
                    <a:lnTo>
                      <a:pt x="65987" y="113664"/>
                    </a:lnTo>
                    <a:lnTo>
                      <a:pt x="49867" y="131155"/>
                    </a:lnTo>
                    <a:lnTo>
                      <a:pt x="44443" y="118814"/>
                    </a:lnTo>
                    <a:lnTo>
                      <a:pt x="36065" y="113124"/>
                    </a:lnTo>
                    <a:lnTo>
                      <a:pt x="28565" y="115341"/>
                    </a:lnTo>
                    <a:lnTo>
                      <a:pt x="18837" y="110620"/>
                    </a:lnTo>
                    <a:lnTo>
                      <a:pt x="5565" y="115134"/>
                    </a:lnTo>
                    <a:lnTo>
                      <a:pt x="5565" y="115134"/>
                    </a:lnTo>
                    <a:lnTo>
                      <a:pt x="12803" y="101905"/>
                    </a:lnTo>
                    <a:lnTo>
                      <a:pt x="5130" y="91526"/>
                    </a:lnTo>
                    <a:lnTo>
                      <a:pt x="5130" y="91526"/>
                    </a:lnTo>
                    <a:lnTo>
                      <a:pt x="0" y="82332"/>
                    </a:lnTo>
                    <a:lnTo>
                      <a:pt x="29174" y="64015"/>
                    </a:lnTo>
                    <a:lnTo>
                      <a:pt x="48457" y="59810"/>
                    </a:lnTo>
                    <a:lnTo>
                      <a:pt x="52273" y="53201"/>
                    </a:lnTo>
                    <a:lnTo>
                      <a:pt x="79825" y="47837"/>
                    </a:lnTo>
                    <a:lnTo>
                      <a:pt x="73869" y="37571"/>
                    </a:lnTo>
                    <a:lnTo>
                      <a:pt x="75682" y="27710"/>
                    </a:lnTo>
                    <a:lnTo>
                      <a:pt x="91503" y="31150"/>
                    </a:lnTo>
                    <a:lnTo>
                      <a:pt x="91017" y="15406"/>
                    </a:lnTo>
                    <a:lnTo>
                      <a:pt x="95463" y="21398"/>
                    </a:lnTo>
                    <a:lnTo>
                      <a:pt x="106507" y="16723"/>
                    </a:lnTo>
                    <a:lnTo>
                      <a:pt x="108550" y="10539"/>
                    </a:lnTo>
                    <a:lnTo>
                      <a:pt x="108550" y="10539"/>
                    </a:lnTo>
                    <a:close/>
                  </a:path>
                </a:pathLst>
              </a:custGeom>
              <a:solidFill>
                <a:srgbClr val="CBC5D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715" name="S06:Patan1">
                <a:extLst>
                  <a:ext uri="{FF2B5EF4-FFF2-40B4-BE49-F238E27FC236}">
                    <a16:creationId xmlns:a16="http://schemas.microsoft.com/office/drawing/2014/main" id="{5876B661-1FB2-43F0-A142-0860764818EC}"/>
                  </a:ext>
                </a:extLst>
              </p:cNvPr>
              <p:cNvSpPr/>
              <p:nvPr/>
            </p:nvSpPr>
            <p:spPr>
              <a:xfrm>
                <a:off x="491156" y="229927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CBC5D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grpSp>
          <p:nvGrpSpPr>
            <p:cNvPr id="105" name="S06:Junagadh">
              <a:extLst>
                <a:ext uri="{FF2B5EF4-FFF2-40B4-BE49-F238E27FC236}">
                  <a16:creationId xmlns:a16="http://schemas.microsoft.com/office/drawing/2014/main" id="{2F980673-9D7C-4314-88EC-73AA13D8FC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5314" y="3492500"/>
              <a:ext cx="245649" cy="167640"/>
              <a:chOff x="261620" y="2603500"/>
              <a:chExt cx="245649" cy="167640"/>
            </a:xfrm>
          </p:grpSpPr>
          <p:sp>
            <p:nvSpPr>
              <p:cNvPr id="712" name="S06:Junagadh0">
                <a:extLst>
                  <a:ext uri="{FF2B5EF4-FFF2-40B4-BE49-F238E27FC236}">
                    <a16:creationId xmlns:a16="http://schemas.microsoft.com/office/drawing/2014/main" id="{7F84000C-43A4-4D74-8CB7-92C21F55DFE0}"/>
                  </a:ext>
                </a:extLst>
              </p:cNvPr>
              <p:cNvSpPr/>
              <p:nvPr/>
            </p:nvSpPr>
            <p:spPr>
              <a:xfrm>
                <a:off x="261620" y="2603500"/>
                <a:ext cx="167640" cy="167640"/>
              </a:xfrm>
              <a:custGeom>
                <a:avLst/>
                <a:gdLst/>
                <a:ahLst/>
                <a:cxnLst/>
                <a:rect l="0" t="0" r="0" b="0"/>
                <a:pathLst>
                  <a:path w="171523" h="167332">
                    <a:moveTo>
                      <a:pt x="76354" y="511"/>
                    </a:moveTo>
                    <a:lnTo>
                      <a:pt x="75907" y="7821"/>
                    </a:lnTo>
                    <a:lnTo>
                      <a:pt x="90511" y="6614"/>
                    </a:lnTo>
                    <a:lnTo>
                      <a:pt x="93897" y="1578"/>
                    </a:lnTo>
                    <a:lnTo>
                      <a:pt x="98437" y="13905"/>
                    </a:lnTo>
                    <a:lnTo>
                      <a:pt x="109687" y="2526"/>
                    </a:lnTo>
                    <a:lnTo>
                      <a:pt x="109687" y="2526"/>
                    </a:lnTo>
                    <a:lnTo>
                      <a:pt x="115012" y="1796"/>
                    </a:lnTo>
                    <a:lnTo>
                      <a:pt x="128072" y="26673"/>
                    </a:lnTo>
                    <a:lnTo>
                      <a:pt x="113303" y="30515"/>
                    </a:lnTo>
                    <a:lnTo>
                      <a:pt x="116258" y="40122"/>
                    </a:lnTo>
                    <a:lnTo>
                      <a:pt x="132044" y="41578"/>
                    </a:lnTo>
                    <a:lnTo>
                      <a:pt x="132842" y="50531"/>
                    </a:lnTo>
                    <a:lnTo>
                      <a:pt x="125431" y="49048"/>
                    </a:lnTo>
                    <a:lnTo>
                      <a:pt x="121052" y="63460"/>
                    </a:lnTo>
                    <a:lnTo>
                      <a:pt x="132853" y="57867"/>
                    </a:lnTo>
                    <a:lnTo>
                      <a:pt x="124671" y="69436"/>
                    </a:lnTo>
                    <a:lnTo>
                      <a:pt x="117193" y="68995"/>
                    </a:lnTo>
                    <a:lnTo>
                      <a:pt x="110476" y="78026"/>
                    </a:lnTo>
                    <a:lnTo>
                      <a:pt x="118127" y="90530"/>
                    </a:lnTo>
                    <a:lnTo>
                      <a:pt x="139260" y="91770"/>
                    </a:lnTo>
                    <a:lnTo>
                      <a:pt x="159057" y="108629"/>
                    </a:lnTo>
                    <a:lnTo>
                      <a:pt x="163486" y="116215"/>
                    </a:lnTo>
                    <a:lnTo>
                      <a:pt x="159623" y="129612"/>
                    </a:lnTo>
                    <a:lnTo>
                      <a:pt x="171238" y="127655"/>
                    </a:lnTo>
                    <a:lnTo>
                      <a:pt x="167264" y="135285"/>
                    </a:lnTo>
                    <a:lnTo>
                      <a:pt x="171522" y="153857"/>
                    </a:lnTo>
                    <a:lnTo>
                      <a:pt x="171522" y="153857"/>
                    </a:lnTo>
                    <a:lnTo>
                      <a:pt x="155734" y="166572"/>
                    </a:lnTo>
                    <a:lnTo>
                      <a:pt x="132644" y="167331"/>
                    </a:lnTo>
                    <a:lnTo>
                      <a:pt x="132644" y="167331"/>
                    </a:lnTo>
                    <a:lnTo>
                      <a:pt x="116455" y="163763"/>
                    </a:lnTo>
                    <a:lnTo>
                      <a:pt x="116455" y="163763"/>
                    </a:lnTo>
                    <a:lnTo>
                      <a:pt x="112595" y="154107"/>
                    </a:lnTo>
                    <a:lnTo>
                      <a:pt x="117564" y="144974"/>
                    </a:lnTo>
                    <a:lnTo>
                      <a:pt x="108955" y="140798"/>
                    </a:lnTo>
                    <a:lnTo>
                      <a:pt x="120765" y="135735"/>
                    </a:lnTo>
                    <a:lnTo>
                      <a:pt x="117822" y="125609"/>
                    </a:lnTo>
                    <a:lnTo>
                      <a:pt x="95555" y="120616"/>
                    </a:lnTo>
                    <a:lnTo>
                      <a:pt x="82357" y="141297"/>
                    </a:lnTo>
                    <a:lnTo>
                      <a:pt x="83617" y="149755"/>
                    </a:lnTo>
                    <a:lnTo>
                      <a:pt x="76930" y="157730"/>
                    </a:lnTo>
                    <a:lnTo>
                      <a:pt x="76930" y="157730"/>
                    </a:lnTo>
                    <a:lnTo>
                      <a:pt x="54173" y="145860"/>
                    </a:lnTo>
                    <a:lnTo>
                      <a:pt x="21645" y="120777"/>
                    </a:lnTo>
                    <a:lnTo>
                      <a:pt x="11322" y="109119"/>
                    </a:lnTo>
                    <a:lnTo>
                      <a:pt x="11322" y="109119"/>
                    </a:lnTo>
                    <a:lnTo>
                      <a:pt x="20883" y="90863"/>
                    </a:lnTo>
                    <a:lnTo>
                      <a:pt x="30063" y="92490"/>
                    </a:lnTo>
                    <a:lnTo>
                      <a:pt x="27574" y="82902"/>
                    </a:lnTo>
                    <a:lnTo>
                      <a:pt x="37616" y="77769"/>
                    </a:lnTo>
                    <a:lnTo>
                      <a:pt x="20697" y="79847"/>
                    </a:lnTo>
                    <a:lnTo>
                      <a:pt x="11268" y="61430"/>
                    </a:lnTo>
                    <a:lnTo>
                      <a:pt x="1762" y="58201"/>
                    </a:lnTo>
                    <a:lnTo>
                      <a:pt x="0" y="51275"/>
                    </a:lnTo>
                    <a:lnTo>
                      <a:pt x="4725" y="39524"/>
                    </a:lnTo>
                    <a:lnTo>
                      <a:pt x="36226" y="43619"/>
                    </a:lnTo>
                    <a:lnTo>
                      <a:pt x="42217" y="32465"/>
                    </a:lnTo>
                    <a:lnTo>
                      <a:pt x="37045" y="30569"/>
                    </a:lnTo>
                    <a:lnTo>
                      <a:pt x="35022" y="13670"/>
                    </a:lnTo>
                    <a:lnTo>
                      <a:pt x="44970" y="9577"/>
                    </a:lnTo>
                    <a:lnTo>
                      <a:pt x="54800" y="231"/>
                    </a:lnTo>
                    <a:lnTo>
                      <a:pt x="64662" y="4510"/>
                    </a:lnTo>
                    <a:lnTo>
                      <a:pt x="68021" y="0"/>
                    </a:lnTo>
                    <a:lnTo>
                      <a:pt x="68021" y="0"/>
                    </a:lnTo>
                    <a:close/>
                  </a:path>
                </a:pathLst>
              </a:custGeom>
              <a:solidFill>
                <a:srgbClr val="B9B1C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713" name="S06:Junagadh1">
                <a:extLst>
                  <a:ext uri="{FF2B5EF4-FFF2-40B4-BE49-F238E27FC236}">
                    <a16:creationId xmlns:a16="http://schemas.microsoft.com/office/drawing/2014/main" id="{E08C90D6-D091-4E43-BCE9-87AC48844648}"/>
                  </a:ext>
                </a:extLst>
              </p:cNvPr>
              <p:cNvSpPr/>
              <p:nvPr/>
            </p:nvSpPr>
            <p:spPr>
              <a:xfrm>
                <a:off x="507269" y="2643874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B9B1C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106" name="S06:Porbandar">
              <a:extLst>
                <a:ext uri="{FF2B5EF4-FFF2-40B4-BE49-F238E27FC236}">
                  <a16:creationId xmlns:a16="http://schemas.microsoft.com/office/drawing/2014/main" id="{2800965D-F4EB-4AF9-8A75-9CB2DB1F2542}"/>
                </a:ext>
              </a:extLst>
            </p:cNvPr>
            <p:cNvSpPr/>
            <p:nvPr/>
          </p:nvSpPr>
          <p:spPr>
            <a:xfrm>
              <a:off x="2583574" y="3367739"/>
              <a:ext cx="185048" cy="234912"/>
            </a:xfrm>
            <a:custGeom>
              <a:avLst/>
              <a:gdLst/>
              <a:ahLst/>
              <a:cxnLst/>
              <a:rect l="0" t="0" r="0" b="0"/>
              <a:pathLst>
                <a:path w="185048" h="234912">
                  <a:moveTo>
                    <a:pt x="177778" y="66066"/>
                  </a:moveTo>
                  <a:lnTo>
                    <a:pt x="178483" y="76068"/>
                  </a:lnTo>
                  <a:lnTo>
                    <a:pt x="185047" y="76469"/>
                  </a:lnTo>
                  <a:lnTo>
                    <a:pt x="184156" y="91091"/>
                  </a:lnTo>
                  <a:lnTo>
                    <a:pt x="172727" y="98253"/>
                  </a:lnTo>
                  <a:lnTo>
                    <a:pt x="176413" y="102672"/>
                  </a:lnTo>
                  <a:lnTo>
                    <a:pt x="168386" y="111614"/>
                  </a:lnTo>
                  <a:lnTo>
                    <a:pt x="175262" y="121470"/>
                  </a:lnTo>
                  <a:lnTo>
                    <a:pt x="175262" y="121470"/>
                  </a:lnTo>
                  <a:lnTo>
                    <a:pt x="168834" y="125792"/>
                  </a:lnTo>
                  <a:lnTo>
                    <a:pt x="168834" y="125792"/>
                  </a:lnTo>
                  <a:lnTo>
                    <a:pt x="165475" y="130302"/>
                  </a:lnTo>
                  <a:lnTo>
                    <a:pt x="155613" y="126023"/>
                  </a:lnTo>
                  <a:lnTo>
                    <a:pt x="135540" y="144161"/>
                  </a:lnTo>
                  <a:lnTo>
                    <a:pt x="135540" y="144161"/>
                  </a:lnTo>
                  <a:lnTo>
                    <a:pt x="137065" y="147925"/>
                  </a:lnTo>
                  <a:lnTo>
                    <a:pt x="137065" y="147925"/>
                  </a:lnTo>
                  <a:lnTo>
                    <a:pt x="143875" y="158834"/>
                  </a:lnTo>
                  <a:lnTo>
                    <a:pt x="137039" y="169411"/>
                  </a:lnTo>
                  <a:lnTo>
                    <a:pt x="105538" y="165316"/>
                  </a:lnTo>
                  <a:lnTo>
                    <a:pt x="100813" y="177067"/>
                  </a:lnTo>
                  <a:lnTo>
                    <a:pt x="102575" y="183993"/>
                  </a:lnTo>
                  <a:lnTo>
                    <a:pt x="112081" y="187222"/>
                  </a:lnTo>
                  <a:lnTo>
                    <a:pt x="121510" y="205639"/>
                  </a:lnTo>
                  <a:lnTo>
                    <a:pt x="138429" y="203561"/>
                  </a:lnTo>
                  <a:lnTo>
                    <a:pt x="128387" y="208694"/>
                  </a:lnTo>
                  <a:lnTo>
                    <a:pt x="130942" y="217238"/>
                  </a:lnTo>
                  <a:lnTo>
                    <a:pt x="121696" y="216655"/>
                  </a:lnTo>
                  <a:lnTo>
                    <a:pt x="112135" y="234911"/>
                  </a:lnTo>
                  <a:lnTo>
                    <a:pt x="112135" y="234911"/>
                  </a:lnTo>
                  <a:lnTo>
                    <a:pt x="99314" y="220991"/>
                  </a:lnTo>
                  <a:lnTo>
                    <a:pt x="76158" y="189619"/>
                  </a:lnTo>
                  <a:lnTo>
                    <a:pt x="42503" y="138120"/>
                  </a:lnTo>
                  <a:lnTo>
                    <a:pt x="7569" y="101150"/>
                  </a:lnTo>
                  <a:lnTo>
                    <a:pt x="0" y="89618"/>
                  </a:lnTo>
                  <a:lnTo>
                    <a:pt x="3202" y="81448"/>
                  </a:lnTo>
                  <a:lnTo>
                    <a:pt x="3202" y="81448"/>
                  </a:lnTo>
                  <a:lnTo>
                    <a:pt x="17505" y="84525"/>
                  </a:lnTo>
                  <a:lnTo>
                    <a:pt x="28966" y="71146"/>
                  </a:lnTo>
                  <a:lnTo>
                    <a:pt x="41777" y="76729"/>
                  </a:lnTo>
                  <a:lnTo>
                    <a:pt x="43177" y="68958"/>
                  </a:lnTo>
                  <a:lnTo>
                    <a:pt x="54517" y="70240"/>
                  </a:lnTo>
                  <a:lnTo>
                    <a:pt x="45401" y="81691"/>
                  </a:lnTo>
                  <a:lnTo>
                    <a:pt x="36541" y="82669"/>
                  </a:lnTo>
                  <a:lnTo>
                    <a:pt x="37046" y="94763"/>
                  </a:lnTo>
                  <a:lnTo>
                    <a:pt x="50992" y="96745"/>
                  </a:lnTo>
                  <a:lnTo>
                    <a:pt x="58290" y="86221"/>
                  </a:lnTo>
                  <a:lnTo>
                    <a:pt x="80585" y="88215"/>
                  </a:lnTo>
                  <a:lnTo>
                    <a:pt x="83889" y="84761"/>
                  </a:lnTo>
                  <a:lnTo>
                    <a:pt x="85519" y="66517"/>
                  </a:lnTo>
                  <a:lnTo>
                    <a:pt x="78262" y="56605"/>
                  </a:lnTo>
                  <a:lnTo>
                    <a:pt x="84165" y="40213"/>
                  </a:lnTo>
                  <a:lnTo>
                    <a:pt x="69608" y="41354"/>
                  </a:lnTo>
                  <a:lnTo>
                    <a:pt x="79292" y="14201"/>
                  </a:lnTo>
                  <a:lnTo>
                    <a:pt x="88860" y="15352"/>
                  </a:lnTo>
                  <a:lnTo>
                    <a:pt x="94680" y="0"/>
                  </a:lnTo>
                  <a:lnTo>
                    <a:pt x="100043" y="11884"/>
                  </a:lnTo>
                  <a:lnTo>
                    <a:pt x="115182" y="8142"/>
                  </a:lnTo>
                  <a:lnTo>
                    <a:pt x="122170" y="22221"/>
                  </a:lnTo>
                  <a:lnTo>
                    <a:pt x="127492" y="41958"/>
                  </a:lnTo>
                  <a:lnTo>
                    <a:pt x="136380" y="54055"/>
                  </a:lnTo>
                  <a:lnTo>
                    <a:pt x="137809" y="66202"/>
                  </a:lnTo>
                  <a:lnTo>
                    <a:pt x="143955" y="59249"/>
                  </a:lnTo>
                  <a:lnTo>
                    <a:pt x="157414" y="61663"/>
                  </a:lnTo>
                  <a:lnTo>
                    <a:pt x="166921" y="57011"/>
                  </a:lnTo>
                  <a:lnTo>
                    <a:pt x="176445" y="59170"/>
                  </a:lnTo>
                  <a:close/>
                </a:path>
              </a:pathLst>
            </a:custGeom>
            <a:solidFill>
              <a:srgbClr val="C6BFC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107" name="S06:Jamnagar">
              <a:extLst>
                <a:ext uri="{FF2B5EF4-FFF2-40B4-BE49-F238E27FC236}">
                  <a16:creationId xmlns:a16="http://schemas.microsoft.com/office/drawing/2014/main" id="{B63DCA5A-AE60-4C54-A7FD-C792E868D5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5294" y="3279140"/>
              <a:ext cx="298964" cy="182880"/>
              <a:chOff x="101600" y="2390140"/>
              <a:chExt cx="298964" cy="182880"/>
            </a:xfrm>
          </p:grpSpPr>
          <p:sp>
            <p:nvSpPr>
              <p:cNvPr id="709" name="S06:Jamnagar0">
                <a:extLst>
                  <a:ext uri="{FF2B5EF4-FFF2-40B4-BE49-F238E27FC236}">
                    <a16:creationId xmlns:a16="http://schemas.microsoft.com/office/drawing/2014/main" id="{E201B18D-4D5A-4F26-9ADC-229AFE467DD9}"/>
                  </a:ext>
                </a:extLst>
              </p:cNvPr>
              <p:cNvSpPr/>
              <p:nvPr/>
            </p:nvSpPr>
            <p:spPr>
              <a:xfrm>
                <a:off x="101600" y="2390140"/>
                <a:ext cx="259080" cy="182880"/>
              </a:xfrm>
              <a:custGeom>
                <a:avLst/>
                <a:gdLst/>
                <a:ahLst/>
                <a:cxnLst/>
                <a:rect l="0" t="0" r="0" b="0"/>
                <a:pathLst>
                  <a:path w="261738" h="185637">
                    <a:moveTo>
                      <a:pt x="248007" y="0"/>
                    </a:moveTo>
                    <a:lnTo>
                      <a:pt x="261737" y="18137"/>
                    </a:lnTo>
                    <a:lnTo>
                      <a:pt x="254080" y="29206"/>
                    </a:lnTo>
                    <a:lnTo>
                      <a:pt x="256278" y="36155"/>
                    </a:lnTo>
                    <a:lnTo>
                      <a:pt x="245534" y="47558"/>
                    </a:lnTo>
                    <a:lnTo>
                      <a:pt x="239110" y="73901"/>
                    </a:lnTo>
                    <a:lnTo>
                      <a:pt x="224578" y="82441"/>
                    </a:lnTo>
                    <a:lnTo>
                      <a:pt x="234011" y="85645"/>
                    </a:lnTo>
                    <a:lnTo>
                      <a:pt x="229151" y="100549"/>
                    </a:lnTo>
                    <a:lnTo>
                      <a:pt x="232114" y="116459"/>
                    </a:lnTo>
                    <a:lnTo>
                      <a:pt x="246144" y="123608"/>
                    </a:lnTo>
                    <a:lnTo>
                      <a:pt x="240892" y="130626"/>
                    </a:lnTo>
                    <a:lnTo>
                      <a:pt x="239081" y="153055"/>
                    </a:lnTo>
                    <a:lnTo>
                      <a:pt x="235891" y="154957"/>
                    </a:lnTo>
                    <a:lnTo>
                      <a:pt x="235891" y="154957"/>
                    </a:lnTo>
                    <a:lnTo>
                      <a:pt x="234558" y="148061"/>
                    </a:lnTo>
                    <a:lnTo>
                      <a:pt x="225034" y="145902"/>
                    </a:lnTo>
                    <a:lnTo>
                      <a:pt x="215527" y="150554"/>
                    </a:lnTo>
                    <a:lnTo>
                      <a:pt x="202068" y="148140"/>
                    </a:lnTo>
                    <a:lnTo>
                      <a:pt x="195922" y="155093"/>
                    </a:lnTo>
                    <a:lnTo>
                      <a:pt x="194493" y="142946"/>
                    </a:lnTo>
                    <a:lnTo>
                      <a:pt x="185605" y="130849"/>
                    </a:lnTo>
                    <a:lnTo>
                      <a:pt x="180283" y="111112"/>
                    </a:lnTo>
                    <a:lnTo>
                      <a:pt x="173295" y="97033"/>
                    </a:lnTo>
                    <a:lnTo>
                      <a:pt x="158156" y="100775"/>
                    </a:lnTo>
                    <a:lnTo>
                      <a:pt x="152793" y="88891"/>
                    </a:lnTo>
                    <a:lnTo>
                      <a:pt x="146973" y="104243"/>
                    </a:lnTo>
                    <a:lnTo>
                      <a:pt x="137405" y="103092"/>
                    </a:lnTo>
                    <a:lnTo>
                      <a:pt x="127721" y="130245"/>
                    </a:lnTo>
                    <a:lnTo>
                      <a:pt x="142278" y="129104"/>
                    </a:lnTo>
                    <a:lnTo>
                      <a:pt x="136375" y="145496"/>
                    </a:lnTo>
                    <a:lnTo>
                      <a:pt x="143632" y="155408"/>
                    </a:lnTo>
                    <a:lnTo>
                      <a:pt x="142002" y="173652"/>
                    </a:lnTo>
                    <a:lnTo>
                      <a:pt x="138698" y="177106"/>
                    </a:lnTo>
                    <a:lnTo>
                      <a:pt x="116403" y="175112"/>
                    </a:lnTo>
                    <a:lnTo>
                      <a:pt x="109105" y="185636"/>
                    </a:lnTo>
                    <a:lnTo>
                      <a:pt x="95159" y="183654"/>
                    </a:lnTo>
                    <a:lnTo>
                      <a:pt x="94654" y="171560"/>
                    </a:lnTo>
                    <a:lnTo>
                      <a:pt x="103514" y="170582"/>
                    </a:lnTo>
                    <a:lnTo>
                      <a:pt x="112630" y="159131"/>
                    </a:lnTo>
                    <a:lnTo>
                      <a:pt x="101290" y="157849"/>
                    </a:lnTo>
                    <a:lnTo>
                      <a:pt x="99890" y="165620"/>
                    </a:lnTo>
                    <a:lnTo>
                      <a:pt x="87079" y="160037"/>
                    </a:lnTo>
                    <a:lnTo>
                      <a:pt x="75618" y="173416"/>
                    </a:lnTo>
                    <a:lnTo>
                      <a:pt x="61315" y="170339"/>
                    </a:lnTo>
                    <a:lnTo>
                      <a:pt x="61315" y="170339"/>
                    </a:lnTo>
                    <a:lnTo>
                      <a:pt x="55996" y="177314"/>
                    </a:lnTo>
                    <a:lnTo>
                      <a:pt x="48549" y="170506"/>
                    </a:lnTo>
                    <a:lnTo>
                      <a:pt x="4726" y="106582"/>
                    </a:lnTo>
                    <a:lnTo>
                      <a:pt x="0" y="86834"/>
                    </a:lnTo>
                    <a:lnTo>
                      <a:pt x="12353" y="67258"/>
                    </a:lnTo>
                    <a:lnTo>
                      <a:pt x="18306" y="69780"/>
                    </a:lnTo>
                    <a:lnTo>
                      <a:pt x="16656" y="80679"/>
                    </a:lnTo>
                    <a:lnTo>
                      <a:pt x="36171" y="77335"/>
                    </a:lnTo>
                    <a:lnTo>
                      <a:pt x="38967" y="81203"/>
                    </a:lnTo>
                    <a:lnTo>
                      <a:pt x="32819" y="93885"/>
                    </a:lnTo>
                    <a:lnTo>
                      <a:pt x="28442" y="112460"/>
                    </a:lnTo>
                    <a:lnTo>
                      <a:pt x="52489" y="101027"/>
                    </a:lnTo>
                    <a:lnTo>
                      <a:pt x="79691" y="100801"/>
                    </a:lnTo>
                    <a:lnTo>
                      <a:pt x="85308" y="89121"/>
                    </a:lnTo>
                    <a:lnTo>
                      <a:pt x="97324" y="99374"/>
                    </a:lnTo>
                    <a:lnTo>
                      <a:pt x="102826" y="89256"/>
                    </a:lnTo>
                    <a:lnTo>
                      <a:pt x="123183" y="79604"/>
                    </a:lnTo>
                    <a:lnTo>
                      <a:pt x="125578" y="89726"/>
                    </a:lnTo>
                    <a:lnTo>
                      <a:pt x="134152" y="79281"/>
                    </a:lnTo>
                    <a:lnTo>
                      <a:pt x="138811" y="81685"/>
                    </a:lnTo>
                    <a:lnTo>
                      <a:pt x="152852" y="61104"/>
                    </a:lnTo>
                    <a:lnTo>
                      <a:pt x="183349" y="63070"/>
                    </a:lnTo>
                    <a:lnTo>
                      <a:pt x="202793" y="39136"/>
                    </a:lnTo>
                    <a:lnTo>
                      <a:pt x="220710" y="4081"/>
                    </a:lnTo>
                    <a:lnTo>
                      <a:pt x="218200" y="23324"/>
                    </a:lnTo>
                    <a:lnTo>
                      <a:pt x="232603" y="16355"/>
                    </a:lnTo>
                    <a:lnTo>
                      <a:pt x="238464" y="6230"/>
                    </a:lnTo>
                    <a:close/>
                  </a:path>
                </a:pathLst>
              </a:custGeom>
              <a:solidFill>
                <a:srgbClr val="E3DEE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710" name="S06:Jamnagar1">
                <a:extLst>
                  <a:ext uri="{FF2B5EF4-FFF2-40B4-BE49-F238E27FC236}">
                    <a16:creationId xmlns:a16="http://schemas.microsoft.com/office/drawing/2014/main" id="{52BFA572-F9B4-420B-AAC4-8A52F7EF3907}"/>
                  </a:ext>
                </a:extLst>
              </p:cNvPr>
              <p:cNvSpPr/>
              <p:nvPr/>
            </p:nvSpPr>
            <p:spPr>
              <a:xfrm>
                <a:off x="330200" y="248920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E3DEE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711" name="S06:Jamnagar2">
                <a:extLst>
                  <a:ext uri="{FF2B5EF4-FFF2-40B4-BE49-F238E27FC236}">
                    <a16:creationId xmlns:a16="http://schemas.microsoft.com/office/drawing/2014/main" id="{5DE21C3D-D115-44A4-A319-1E107BD416B7}"/>
                  </a:ext>
                </a:extLst>
              </p:cNvPr>
              <p:cNvSpPr/>
              <p:nvPr/>
            </p:nvSpPr>
            <p:spPr>
              <a:xfrm>
                <a:off x="400564" y="2444684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806" h="1098">
                    <a:moveTo>
                      <a:pt x="805" y="1097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DEE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grpSp>
          <p:nvGrpSpPr>
            <p:cNvPr id="108" name="S06:Surendranagar">
              <a:extLst>
                <a:ext uri="{FF2B5EF4-FFF2-40B4-BE49-F238E27FC236}">
                  <a16:creationId xmlns:a16="http://schemas.microsoft.com/office/drawing/2014/main" id="{F5DCAA47-F2A0-40A8-A5C0-CEA2011223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1994" y="3187700"/>
              <a:ext cx="220980" cy="256453"/>
              <a:chOff x="368300" y="2298700"/>
              <a:chExt cx="220980" cy="256453"/>
            </a:xfrm>
          </p:grpSpPr>
          <p:sp>
            <p:nvSpPr>
              <p:cNvPr id="707" name="S06:Surendranagar0">
                <a:extLst>
                  <a:ext uri="{FF2B5EF4-FFF2-40B4-BE49-F238E27FC236}">
                    <a16:creationId xmlns:a16="http://schemas.microsoft.com/office/drawing/2014/main" id="{E12DEA9A-C146-4C42-9C4E-305E84BEF3F4}"/>
                  </a:ext>
                </a:extLst>
              </p:cNvPr>
              <p:cNvSpPr/>
              <p:nvPr/>
            </p:nvSpPr>
            <p:spPr>
              <a:xfrm>
                <a:off x="368300" y="2298700"/>
                <a:ext cx="220980" cy="228600"/>
              </a:xfrm>
              <a:custGeom>
                <a:avLst/>
                <a:gdLst/>
                <a:ahLst/>
                <a:cxnLst/>
                <a:rect l="0" t="0" r="0" b="0"/>
                <a:pathLst>
                  <a:path w="219831" h="232214">
                    <a:moveTo>
                      <a:pt x="54544" y="54710"/>
                    </a:moveTo>
                    <a:lnTo>
                      <a:pt x="64600" y="46380"/>
                    </a:lnTo>
                    <a:lnTo>
                      <a:pt x="78571" y="60809"/>
                    </a:lnTo>
                    <a:lnTo>
                      <a:pt x="94950" y="55971"/>
                    </a:lnTo>
                    <a:lnTo>
                      <a:pt x="101048" y="63651"/>
                    </a:lnTo>
                    <a:lnTo>
                      <a:pt x="125986" y="61366"/>
                    </a:lnTo>
                    <a:lnTo>
                      <a:pt x="135219" y="67636"/>
                    </a:lnTo>
                    <a:lnTo>
                      <a:pt x="146702" y="64590"/>
                    </a:lnTo>
                    <a:lnTo>
                      <a:pt x="153253" y="72280"/>
                    </a:lnTo>
                    <a:lnTo>
                      <a:pt x="162004" y="63315"/>
                    </a:lnTo>
                    <a:lnTo>
                      <a:pt x="155803" y="57219"/>
                    </a:lnTo>
                    <a:lnTo>
                      <a:pt x="144381" y="59224"/>
                    </a:lnTo>
                    <a:lnTo>
                      <a:pt x="141883" y="49131"/>
                    </a:lnTo>
                    <a:lnTo>
                      <a:pt x="149858" y="46418"/>
                    </a:lnTo>
                    <a:lnTo>
                      <a:pt x="143835" y="37183"/>
                    </a:lnTo>
                    <a:lnTo>
                      <a:pt x="145560" y="29415"/>
                    </a:lnTo>
                    <a:lnTo>
                      <a:pt x="135069" y="22556"/>
                    </a:lnTo>
                    <a:lnTo>
                      <a:pt x="138010" y="16427"/>
                    </a:lnTo>
                    <a:lnTo>
                      <a:pt x="131192" y="6097"/>
                    </a:lnTo>
                    <a:lnTo>
                      <a:pt x="125997" y="5811"/>
                    </a:lnTo>
                    <a:lnTo>
                      <a:pt x="125997" y="5811"/>
                    </a:lnTo>
                    <a:lnTo>
                      <a:pt x="139269" y="1297"/>
                    </a:lnTo>
                    <a:lnTo>
                      <a:pt x="159387" y="6577"/>
                    </a:lnTo>
                    <a:lnTo>
                      <a:pt x="159387" y="6577"/>
                    </a:lnTo>
                    <a:lnTo>
                      <a:pt x="161468" y="8260"/>
                    </a:lnTo>
                    <a:lnTo>
                      <a:pt x="161468" y="8260"/>
                    </a:lnTo>
                    <a:lnTo>
                      <a:pt x="170299" y="21832"/>
                    </a:lnTo>
                    <a:lnTo>
                      <a:pt x="186419" y="4341"/>
                    </a:lnTo>
                    <a:lnTo>
                      <a:pt x="193590" y="0"/>
                    </a:lnTo>
                    <a:lnTo>
                      <a:pt x="199811" y="5563"/>
                    </a:lnTo>
                    <a:lnTo>
                      <a:pt x="199811" y="5563"/>
                    </a:lnTo>
                    <a:lnTo>
                      <a:pt x="193719" y="22539"/>
                    </a:lnTo>
                    <a:lnTo>
                      <a:pt x="179286" y="24404"/>
                    </a:lnTo>
                    <a:lnTo>
                      <a:pt x="181067" y="31834"/>
                    </a:lnTo>
                    <a:lnTo>
                      <a:pt x="178260" y="52124"/>
                    </a:lnTo>
                    <a:lnTo>
                      <a:pt x="184283" y="45104"/>
                    </a:lnTo>
                    <a:lnTo>
                      <a:pt x="195855" y="48328"/>
                    </a:lnTo>
                    <a:lnTo>
                      <a:pt x="194201" y="55054"/>
                    </a:lnTo>
                    <a:lnTo>
                      <a:pt x="184411" y="59259"/>
                    </a:lnTo>
                    <a:lnTo>
                      <a:pt x="180226" y="72665"/>
                    </a:lnTo>
                    <a:lnTo>
                      <a:pt x="187468" y="84048"/>
                    </a:lnTo>
                    <a:lnTo>
                      <a:pt x="198435" y="82522"/>
                    </a:lnTo>
                    <a:lnTo>
                      <a:pt x="197732" y="96110"/>
                    </a:lnTo>
                    <a:lnTo>
                      <a:pt x="192328" y="107882"/>
                    </a:lnTo>
                    <a:lnTo>
                      <a:pt x="199666" y="109310"/>
                    </a:lnTo>
                    <a:lnTo>
                      <a:pt x="205137" y="121643"/>
                    </a:lnTo>
                    <a:lnTo>
                      <a:pt x="203294" y="132028"/>
                    </a:lnTo>
                    <a:lnTo>
                      <a:pt x="210045" y="136566"/>
                    </a:lnTo>
                    <a:lnTo>
                      <a:pt x="206623" y="143727"/>
                    </a:lnTo>
                    <a:lnTo>
                      <a:pt x="199327" y="141256"/>
                    </a:lnTo>
                    <a:lnTo>
                      <a:pt x="201951" y="158158"/>
                    </a:lnTo>
                    <a:lnTo>
                      <a:pt x="213281" y="158738"/>
                    </a:lnTo>
                    <a:lnTo>
                      <a:pt x="219830" y="167453"/>
                    </a:lnTo>
                    <a:lnTo>
                      <a:pt x="215376" y="177706"/>
                    </a:lnTo>
                    <a:lnTo>
                      <a:pt x="206199" y="186146"/>
                    </a:lnTo>
                    <a:lnTo>
                      <a:pt x="199736" y="184242"/>
                    </a:lnTo>
                    <a:lnTo>
                      <a:pt x="196376" y="173066"/>
                    </a:lnTo>
                    <a:lnTo>
                      <a:pt x="178281" y="167933"/>
                    </a:lnTo>
                    <a:lnTo>
                      <a:pt x="180458" y="193198"/>
                    </a:lnTo>
                    <a:lnTo>
                      <a:pt x="169686" y="190013"/>
                    </a:lnTo>
                    <a:lnTo>
                      <a:pt x="167554" y="197236"/>
                    </a:lnTo>
                    <a:lnTo>
                      <a:pt x="160086" y="189505"/>
                    </a:lnTo>
                    <a:lnTo>
                      <a:pt x="156149" y="197679"/>
                    </a:lnTo>
                    <a:lnTo>
                      <a:pt x="137016" y="187219"/>
                    </a:lnTo>
                    <a:lnTo>
                      <a:pt x="133310" y="199071"/>
                    </a:lnTo>
                    <a:lnTo>
                      <a:pt x="115791" y="199161"/>
                    </a:lnTo>
                    <a:lnTo>
                      <a:pt x="106716" y="212809"/>
                    </a:lnTo>
                    <a:lnTo>
                      <a:pt x="106716" y="212809"/>
                    </a:lnTo>
                    <a:lnTo>
                      <a:pt x="101213" y="217220"/>
                    </a:lnTo>
                    <a:lnTo>
                      <a:pt x="87821" y="205990"/>
                    </a:lnTo>
                    <a:lnTo>
                      <a:pt x="76378" y="206916"/>
                    </a:lnTo>
                    <a:lnTo>
                      <a:pt x="73165" y="217215"/>
                    </a:lnTo>
                    <a:lnTo>
                      <a:pt x="84582" y="216813"/>
                    </a:lnTo>
                    <a:lnTo>
                      <a:pt x="84141" y="224649"/>
                    </a:lnTo>
                    <a:lnTo>
                      <a:pt x="70008" y="226469"/>
                    </a:lnTo>
                    <a:lnTo>
                      <a:pt x="60470" y="232213"/>
                    </a:lnTo>
                    <a:lnTo>
                      <a:pt x="64536" y="222488"/>
                    </a:lnTo>
                    <a:lnTo>
                      <a:pt x="57874" y="216341"/>
                    </a:lnTo>
                    <a:lnTo>
                      <a:pt x="55825" y="206266"/>
                    </a:lnTo>
                    <a:lnTo>
                      <a:pt x="46127" y="207277"/>
                    </a:lnTo>
                    <a:lnTo>
                      <a:pt x="43185" y="220209"/>
                    </a:lnTo>
                    <a:lnTo>
                      <a:pt x="28292" y="212525"/>
                    </a:lnTo>
                    <a:lnTo>
                      <a:pt x="16657" y="216555"/>
                    </a:lnTo>
                    <a:lnTo>
                      <a:pt x="20641" y="201067"/>
                    </a:lnTo>
                    <a:lnTo>
                      <a:pt x="12844" y="192218"/>
                    </a:lnTo>
                    <a:lnTo>
                      <a:pt x="0" y="194595"/>
                    </a:lnTo>
                    <a:lnTo>
                      <a:pt x="13776" y="176548"/>
                    </a:lnTo>
                    <a:lnTo>
                      <a:pt x="8670" y="159469"/>
                    </a:lnTo>
                    <a:lnTo>
                      <a:pt x="12095" y="146044"/>
                    </a:lnTo>
                    <a:lnTo>
                      <a:pt x="20494" y="144447"/>
                    </a:lnTo>
                    <a:lnTo>
                      <a:pt x="16107" y="137372"/>
                    </a:lnTo>
                    <a:lnTo>
                      <a:pt x="25562" y="140029"/>
                    </a:lnTo>
                    <a:lnTo>
                      <a:pt x="26272" y="128015"/>
                    </a:lnTo>
                    <a:lnTo>
                      <a:pt x="36000" y="125966"/>
                    </a:lnTo>
                    <a:lnTo>
                      <a:pt x="43015" y="117990"/>
                    </a:lnTo>
                    <a:lnTo>
                      <a:pt x="42229" y="109033"/>
                    </a:lnTo>
                    <a:lnTo>
                      <a:pt x="49207" y="101577"/>
                    </a:lnTo>
                    <a:lnTo>
                      <a:pt x="43064" y="72388"/>
                    </a:lnTo>
                    <a:lnTo>
                      <a:pt x="56946" y="65857"/>
                    </a:lnTo>
                    <a:close/>
                  </a:path>
                </a:pathLst>
              </a:custGeom>
              <a:solidFill>
                <a:srgbClr val="E1DBE9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708" name="S06:Surendranagar1">
                <a:extLst>
                  <a:ext uri="{FF2B5EF4-FFF2-40B4-BE49-F238E27FC236}">
                    <a16:creationId xmlns:a16="http://schemas.microsoft.com/office/drawing/2014/main" id="{DD984A34-45CA-4471-86AC-20B3D17F048A}"/>
                  </a:ext>
                </a:extLst>
              </p:cNvPr>
              <p:cNvSpPr/>
              <p:nvPr/>
            </p:nvSpPr>
            <p:spPr>
              <a:xfrm>
                <a:off x="423200" y="255515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E1DBE9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109" name="S06:Gandhinagar">
              <a:extLst>
                <a:ext uri="{FF2B5EF4-FFF2-40B4-BE49-F238E27FC236}">
                  <a16:creationId xmlns:a16="http://schemas.microsoft.com/office/drawing/2014/main" id="{A9ACA1A6-9B37-4F5C-A9B6-A316DF5569EA}"/>
                </a:ext>
              </a:extLst>
            </p:cNvPr>
            <p:cNvSpPr/>
            <p:nvPr/>
          </p:nvSpPr>
          <p:spPr>
            <a:xfrm>
              <a:off x="3057555" y="3223020"/>
              <a:ext cx="53862" cy="66450"/>
            </a:xfrm>
            <a:custGeom>
              <a:avLst/>
              <a:gdLst/>
              <a:ahLst/>
              <a:cxnLst/>
              <a:rect l="0" t="0" r="0" b="0"/>
              <a:pathLst>
                <a:path w="53862" h="66450">
                  <a:moveTo>
                    <a:pt x="42638" y="2769"/>
                  </a:moveTo>
                  <a:lnTo>
                    <a:pt x="53861" y="4343"/>
                  </a:lnTo>
                  <a:lnTo>
                    <a:pt x="50166" y="18315"/>
                  </a:lnTo>
                  <a:lnTo>
                    <a:pt x="51072" y="36169"/>
                  </a:lnTo>
                  <a:lnTo>
                    <a:pt x="43225" y="45756"/>
                  </a:lnTo>
                  <a:lnTo>
                    <a:pt x="34055" y="46371"/>
                  </a:lnTo>
                  <a:lnTo>
                    <a:pt x="34055" y="46371"/>
                  </a:lnTo>
                  <a:lnTo>
                    <a:pt x="17960" y="46126"/>
                  </a:lnTo>
                  <a:lnTo>
                    <a:pt x="15676" y="66449"/>
                  </a:lnTo>
                  <a:lnTo>
                    <a:pt x="15676" y="66449"/>
                  </a:lnTo>
                  <a:lnTo>
                    <a:pt x="3248" y="62180"/>
                  </a:lnTo>
                  <a:lnTo>
                    <a:pt x="3248" y="62180"/>
                  </a:lnTo>
                  <a:lnTo>
                    <a:pt x="0" y="48399"/>
                  </a:lnTo>
                  <a:lnTo>
                    <a:pt x="0" y="48399"/>
                  </a:lnTo>
                  <a:lnTo>
                    <a:pt x="4880" y="46541"/>
                  </a:lnTo>
                  <a:lnTo>
                    <a:pt x="4137" y="34979"/>
                  </a:lnTo>
                  <a:lnTo>
                    <a:pt x="12486" y="33288"/>
                  </a:lnTo>
                  <a:lnTo>
                    <a:pt x="15434" y="8282"/>
                  </a:lnTo>
                  <a:lnTo>
                    <a:pt x="28433" y="0"/>
                  </a:lnTo>
                  <a:close/>
                </a:path>
              </a:pathLst>
            </a:custGeom>
            <a:solidFill>
              <a:srgbClr val="E4DFE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10" name="S06:Mehsana">
              <a:extLst>
                <a:ext uri="{FF2B5EF4-FFF2-40B4-BE49-F238E27FC236}">
                  <a16:creationId xmlns:a16="http://schemas.microsoft.com/office/drawing/2014/main" id="{FAF302B2-ED0C-48A8-BEF7-976C0E2B31FF}"/>
                </a:ext>
              </a:extLst>
            </p:cNvPr>
            <p:cNvSpPr/>
            <p:nvPr/>
          </p:nvSpPr>
          <p:spPr>
            <a:xfrm>
              <a:off x="3015360" y="3142946"/>
              <a:ext cx="103178" cy="131126"/>
            </a:xfrm>
            <a:custGeom>
              <a:avLst/>
              <a:gdLst/>
              <a:ahLst/>
              <a:cxnLst/>
              <a:rect l="0" t="0" r="0" b="0"/>
              <a:pathLst>
                <a:path w="103178" h="131126">
                  <a:moveTo>
                    <a:pt x="697" y="62482"/>
                  </a:moveTo>
                  <a:lnTo>
                    <a:pt x="8535" y="53447"/>
                  </a:lnTo>
                  <a:lnTo>
                    <a:pt x="11463" y="38400"/>
                  </a:lnTo>
                  <a:lnTo>
                    <a:pt x="22922" y="34783"/>
                  </a:lnTo>
                  <a:lnTo>
                    <a:pt x="25735" y="21824"/>
                  </a:lnTo>
                  <a:lnTo>
                    <a:pt x="32358" y="10626"/>
                  </a:lnTo>
                  <a:lnTo>
                    <a:pt x="45297" y="11787"/>
                  </a:lnTo>
                  <a:lnTo>
                    <a:pt x="61461" y="0"/>
                  </a:lnTo>
                  <a:lnTo>
                    <a:pt x="68322" y="1378"/>
                  </a:lnTo>
                  <a:lnTo>
                    <a:pt x="72274" y="18332"/>
                  </a:lnTo>
                  <a:lnTo>
                    <a:pt x="92552" y="10910"/>
                  </a:lnTo>
                  <a:lnTo>
                    <a:pt x="99734" y="5483"/>
                  </a:lnTo>
                  <a:lnTo>
                    <a:pt x="99734" y="5483"/>
                  </a:lnTo>
                  <a:lnTo>
                    <a:pt x="98121" y="12218"/>
                  </a:lnTo>
                  <a:lnTo>
                    <a:pt x="103177" y="33932"/>
                  </a:lnTo>
                  <a:lnTo>
                    <a:pt x="101248" y="47463"/>
                  </a:lnTo>
                  <a:lnTo>
                    <a:pt x="101248" y="47463"/>
                  </a:lnTo>
                  <a:lnTo>
                    <a:pt x="97542" y="52529"/>
                  </a:lnTo>
                  <a:lnTo>
                    <a:pt x="96451" y="66623"/>
                  </a:lnTo>
                  <a:lnTo>
                    <a:pt x="84892" y="72368"/>
                  </a:lnTo>
                  <a:lnTo>
                    <a:pt x="84833" y="82843"/>
                  </a:lnTo>
                  <a:lnTo>
                    <a:pt x="84833" y="82843"/>
                  </a:lnTo>
                  <a:lnTo>
                    <a:pt x="70628" y="80074"/>
                  </a:lnTo>
                  <a:lnTo>
                    <a:pt x="57629" y="88356"/>
                  </a:lnTo>
                  <a:lnTo>
                    <a:pt x="54681" y="113362"/>
                  </a:lnTo>
                  <a:lnTo>
                    <a:pt x="46332" y="115053"/>
                  </a:lnTo>
                  <a:lnTo>
                    <a:pt x="47075" y="126615"/>
                  </a:lnTo>
                  <a:lnTo>
                    <a:pt x="42195" y="128473"/>
                  </a:lnTo>
                  <a:lnTo>
                    <a:pt x="42195" y="128473"/>
                  </a:lnTo>
                  <a:lnTo>
                    <a:pt x="32996" y="129594"/>
                  </a:lnTo>
                  <a:lnTo>
                    <a:pt x="22760" y="116512"/>
                  </a:lnTo>
                  <a:lnTo>
                    <a:pt x="21598" y="131125"/>
                  </a:lnTo>
                  <a:lnTo>
                    <a:pt x="10934" y="118017"/>
                  </a:lnTo>
                  <a:lnTo>
                    <a:pt x="0" y="119037"/>
                  </a:lnTo>
                  <a:lnTo>
                    <a:pt x="1378" y="91860"/>
                  </a:lnTo>
                  <a:lnTo>
                    <a:pt x="17749" y="77489"/>
                  </a:lnTo>
                  <a:lnTo>
                    <a:pt x="21634" y="69300"/>
                  </a:lnTo>
                  <a:lnTo>
                    <a:pt x="15581" y="60089"/>
                  </a:lnTo>
                  <a:lnTo>
                    <a:pt x="8742" y="66557"/>
                  </a:lnTo>
                  <a:close/>
                </a:path>
              </a:pathLst>
            </a:custGeom>
            <a:solidFill>
              <a:srgbClr val="AFA6B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11" name="S06:Ahmedabad">
              <a:extLst>
                <a:ext uri="{FF2B5EF4-FFF2-40B4-BE49-F238E27FC236}">
                  <a16:creationId xmlns:a16="http://schemas.microsoft.com/office/drawing/2014/main" id="{AD8E0EBA-D320-4B4F-A2DE-567901140755}"/>
                </a:ext>
              </a:extLst>
            </p:cNvPr>
            <p:cNvSpPr/>
            <p:nvPr/>
          </p:nvSpPr>
          <p:spPr>
            <a:xfrm>
              <a:off x="3073231" y="3269146"/>
              <a:ext cx="18380" cy="20324"/>
            </a:xfrm>
            <a:custGeom>
              <a:avLst/>
              <a:gdLst/>
              <a:ahLst/>
              <a:cxnLst/>
              <a:rect l="0" t="0" r="0" b="0"/>
              <a:pathLst>
                <a:path w="18380" h="20324">
                  <a:moveTo>
                    <a:pt x="18379" y="245"/>
                  </a:moveTo>
                  <a:lnTo>
                    <a:pt x="17834" y="11745"/>
                  </a:lnTo>
                  <a:lnTo>
                    <a:pt x="0" y="20323"/>
                  </a:lnTo>
                  <a:lnTo>
                    <a:pt x="0" y="20323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E4DFE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12" name="S06:Kapadvanj">
              <a:extLst>
                <a:ext uri="{FF2B5EF4-FFF2-40B4-BE49-F238E27FC236}">
                  <a16:creationId xmlns:a16="http://schemas.microsoft.com/office/drawing/2014/main" id="{3BAC97D7-E5A7-4505-8B91-AA07D738FFCD}"/>
                </a:ext>
              </a:extLst>
            </p:cNvPr>
            <p:cNvSpPr/>
            <p:nvPr/>
          </p:nvSpPr>
          <p:spPr>
            <a:xfrm>
              <a:off x="3053490" y="3170061"/>
              <a:ext cx="186142" cy="161978"/>
            </a:xfrm>
            <a:custGeom>
              <a:avLst/>
              <a:gdLst/>
              <a:ahLst/>
              <a:cxnLst/>
              <a:rect l="0" t="0" r="0" b="0"/>
              <a:pathLst>
                <a:path w="186142" h="161978">
                  <a:moveTo>
                    <a:pt x="19741" y="119408"/>
                  </a:moveTo>
                  <a:lnTo>
                    <a:pt x="37575" y="110830"/>
                  </a:lnTo>
                  <a:lnTo>
                    <a:pt x="38120" y="99330"/>
                  </a:lnTo>
                  <a:lnTo>
                    <a:pt x="38120" y="99330"/>
                  </a:lnTo>
                  <a:lnTo>
                    <a:pt x="47290" y="98715"/>
                  </a:lnTo>
                  <a:lnTo>
                    <a:pt x="55137" y="89128"/>
                  </a:lnTo>
                  <a:lnTo>
                    <a:pt x="54231" y="71274"/>
                  </a:lnTo>
                  <a:lnTo>
                    <a:pt x="57926" y="57302"/>
                  </a:lnTo>
                  <a:lnTo>
                    <a:pt x="46703" y="55728"/>
                  </a:lnTo>
                  <a:lnTo>
                    <a:pt x="46703" y="55728"/>
                  </a:lnTo>
                  <a:lnTo>
                    <a:pt x="46762" y="45253"/>
                  </a:lnTo>
                  <a:lnTo>
                    <a:pt x="58321" y="39508"/>
                  </a:lnTo>
                  <a:lnTo>
                    <a:pt x="59412" y="25414"/>
                  </a:lnTo>
                  <a:lnTo>
                    <a:pt x="63118" y="20348"/>
                  </a:lnTo>
                  <a:lnTo>
                    <a:pt x="63118" y="20348"/>
                  </a:lnTo>
                  <a:lnTo>
                    <a:pt x="85822" y="26630"/>
                  </a:lnTo>
                  <a:lnTo>
                    <a:pt x="95897" y="24466"/>
                  </a:lnTo>
                  <a:lnTo>
                    <a:pt x="107167" y="34400"/>
                  </a:lnTo>
                  <a:lnTo>
                    <a:pt x="107793" y="49618"/>
                  </a:lnTo>
                  <a:lnTo>
                    <a:pt x="100788" y="50878"/>
                  </a:lnTo>
                  <a:lnTo>
                    <a:pt x="104386" y="57848"/>
                  </a:lnTo>
                  <a:lnTo>
                    <a:pt x="99336" y="63908"/>
                  </a:lnTo>
                  <a:lnTo>
                    <a:pt x="123302" y="62350"/>
                  </a:lnTo>
                  <a:lnTo>
                    <a:pt x="126155" y="56713"/>
                  </a:lnTo>
                  <a:lnTo>
                    <a:pt x="141007" y="54737"/>
                  </a:lnTo>
                  <a:lnTo>
                    <a:pt x="154522" y="43267"/>
                  </a:lnTo>
                  <a:lnTo>
                    <a:pt x="156575" y="25546"/>
                  </a:lnTo>
                  <a:lnTo>
                    <a:pt x="148020" y="12611"/>
                  </a:lnTo>
                  <a:lnTo>
                    <a:pt x="159391" y="0"/>
                  </a:lnTo>
                  <a:lnTo>
                    <a:pt x="163883" y="6475"/>
                  </a:lnTo>
                  <a:lnTo>
                    <a:pt x="163883" y="6475"/>
                  </a:lnTo>
                  <a:lnTo>
                    <a:pt x="169677" y="13003"/>
                  </a:lnTo>
                  <a:lnTo>
                    <a:pt x="174676" y="7450"/>
                  </a:lnTo>
                  <a:lnTo>
                    <a:pt x="186141" y="13162"/>
                  </a:lnTo>
                  <a:lnTo>
                    <a:pt x="183700" y="30345"/>
                  </a:lnTo>
                  <a:lnTo>
                    <a:pt x="185805" y="42478"/>
                  </a:lnTo>
                  <a:lnTo>
                    <a:pt x="185805" y="42478"/>
                  </a:lnTo>
                  <a:lnTo>
                    <a:pt x="183076" y="45509"/>
                  </a:lnTo>
                  <a:lnTo>
                    <a:pt x="183076" y="45509"/>
                  </a:lnTo>
                  <a:lnTo>
                    <a:pt x="182535" y="48105"/>
                  </a:lnTo>
                  <a:lnTo>
                    <a:pt x="182535" y="48105"/>
                  </a:lnTo>
                  <a:lnTo>
                    <a:pt x="171069" y="62819"/>
                  </a:lnTo>
                  <a:lnTo>
                    <a:pt x="144948" y="74287"/>
                  </a:lnTo>
                  <a:lnTo>
                    <a:pt x="138080" y="82373"/>
                  </a:lnTo>
                  <a:lnTo>
                    <a:pt x="142997" y="89393"/>
                  </a:lnTo>
                  <a:lnTo>
                    <a:pt x="136925" y="99085"/>
                  </a:lnTo>
                  <a:lnTo>
                    <a:pt x="121061" y="113586"/>
                  </a:lnTo>
                  <a:lnTo>
                    <a:pt x="121976" y="122531"/>
                  </a:lnTo>
                  <a:lnTo>
                    <a:pt x="121976" y="122531"/>
                  </a:lnTo>
                  <a:lnTo>
                    <a:pt x="119940" y="129251"/>
                  </a:lnTo>
                  <a:lnTo>
                    <a:pt x="108813" y="134523"/>
                  </a:lnTo>
                  <a:lnTo>
                    <a:pt x="118154" y="140173"/>
                  </a:lnTo>
                  <a:lnTo>
                    <a:pt x="109514" y="158126"/>
                  </a:lnTo>
                  <a:lnTo>
                    <a:pt x="90143" y="161977"/>
                  </a:lnTo>
                  <a:lnTo>
                    <a:pt x="97480" y="134543"/>
                  </a:lnTo>
                  <a:lnTo>
                    <a:pt x="82524" y="137536"/>
                  </a:lnTo>
                  <a:lnTo>
                    <a:pt x="67152" y="130547"/>
                  </a:lnTo>
                  <a:lnTo>
                    <a:pt x="66329" y="120032"/>
                  </a:lnTo>
                  <a:lnTo>
                    <a:pt x="58140" y="127511"/>
                  </a:lnTo>
                  <a:lnTo>
                    <a:pt x="44659" y="126881"/>
                  </a:lnTo>
                  <a:lnTo>
                    <a:pt x="37019" y="131759"/>
                  </a:lnTo>
                  <a:lnTo>
                    <a:pt x="28806" y="130321"/>
                  </a:lnTo>
                  <a:lnTo>
                    <a:pt x="28806" y="130321"/>
                  </a:lnTo>
                  <a:lnTo>
                    <a:pt x="28706" y="132411"/>
                  </a:lnTo>
                  <a:lnTo>
                    <a:pt x="28706" y="132411"/>
                  </a:lnTo>
                  <a:lnTo>
                    <a:pt x="25211" y="141675"/>
                  </a:lnTo>
                  <a:lnTo>
                    <a:pt x="15663" y="140692"/>
                  </a:lnTo>
                  <a:lnTo>
                    <a:pt x="15663" y="140692"/>
                  </a:lnTo>
                  <a:lnTo>
                    <a:pt x="0" y="131024"/>
                  </a:lnTo>
                  <a:lnTo>
                    <a:pt x="7313" y="115139"/>
                  </a:lnTo>
                  <a:lnTo>
                    <a:pt x="7313" y="115139"/>
                  </a:lnTo>
                  <a:close/>
                </a:path>
              </a:pathLst>
            </a:custGeom>
            <a:solidFill>
              <a:srgbClr val="CDC6D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13" name="S06:Kaira">
              <a:extLst>
                <a:ext uri="{FF2B5EF4-FFF2-40B4-BE49-F238E27FC236}">
                  <a16:creationId xmlns:a16="http://schemas.microsoft.com/office/drawing/2014/main" id="{02F78D0A-9B3C-4F32-B1C4-77C77470E7AB}"/>
                </a:ext>
              </a:extLst>
            </p:cNvPr>
            <p:cNvSpPr/>
            <p:nvPr/>
          </p:nvSpPr>
          <p:spPr>
            <a:xfrm>
              <a:off x="3063617" y="3290093"/>
              <a:ext cx="136019" cy="85951"/>
            </a:xfrm>
            <a:custGeom>
              <a:avLst/>
              <a:gdLst/>
              <a:ahLst/>
              <a:cxnLst/>
              <a:rect l="0" t="0" r="0" b="0"/>
              <a:pathLst>
                <a:path w="136019" h="85951">
                  <a:moveTo>
                    <a:pt x="5536" y="20660"/>
                  </a:moveTo>
                  <a:lnTo>
                    <a:pt x="15084" y="21643"/>
                  </a:lnTo>
                  <a:lnTo>
                    <a:pt x="18679" y="10289"/>
                  </a:lnTo>
                  <a:lnTo>
                    <a:pt x="26892" y="11727"/>
                  </a:lnTo>
                  <a:lnTo>
                    <a:pt x="34532" y="6849"/>
                  </a:lnTo>
                  <a:lnTo>
                    <a:pt x="48013" y="7479"/>
                  </a:lnTo>
                  <a:lnTo>
                    <a:pt x="56202" y="0"/>
                  </a:lnTo>
                  <a:lnTo>
                    <a:pt x="57025" y="10515"/>
                  </a:lnTo>
                  <a:lnTo>
                    <a:pt x="72397" y="17504"/>
                  </a:lnTo>
                  <a:lnTo>
                    <a:pt x="87353" y="14511"/>
                  </a:lnTo>
                  <a:lnTo>
                    <a:pt x="80016" y="41945"/>
                  </a:lnTo>
                  <a:lnTo>
                    <a:pt x="99387" y="38094"/>
                  </a:lnTo>
                  <a:lnTo>
                    <a:pt x="108027" y="20141"/>
                  </a:lnTo>
                  <a:lnTo>
                    <a:pt x="98686" y="14491"/>
                  </a:lnTo>
                  <a:lnTo>
                    <a:pt x="109813" y="9219"/>
                  </a:lnTo>
                  <a:lnTo>
                    <a:pt x="111849" y="2499"/>
                  </a:lnTo>
                  <a:lnTo>
                    <a:pt x="111849" y="2499"/>
                  </a:lnTo>
                  <a:lnTo>
                    <a:pt x="112033" y="8269"/>
                  </a:lnTo>
                  <a:lnTo>
                    <a:pt x="136018" y="7732"/>
                  </a:lnTo>
                  <a:lnTo>
                    <a:pt x="129249" y="13204"/>
                  </a:lnTo>
                  <a:lnTo>
                    <a:pt x="127360" y="26742"/>
                  </a:lnTo>
                  <a:lnTo>
                    <a:pt x="127360" y="26742"/>
                  </a:lnTo>
                  <a:lnTo>
                    <a:pt x="124913" y="32922"/>
                  </a:lnTo>
                  <a:lnTo>
                    <a:pt x="112129" y="36034"/>
                  </a:lnTo>
                  <a:lnTo>
                    <a:pt x="111354" y="53809"/>
                  </a:lnTo>
                  <a:lnTo>
                    <a:pt x="98187" y="65278"/>
                  </a:lnTo>
                  <a:lnTo>
                    <a:pt x="98187" y="65278"/>
                  </a:lnTo>
                  <a:lnTo>
                    <a:pt x="87997" y="68492"/>
                  </a:lnTo>
                  <a:lnTo>
                    <a:pt x="74152" y="55823"/>
                  </a:lnTo>
                  <a:lnTo>
                    <a:pt x="62756" y="66305"/>
                  </a:lnTo>
                  <a:lnTo>
                    <a:pt x="47667" y="71373"/>
                  </a:lnTo>
                  <a:lnTo>
                    <a:pt x="43186" y="64355"/>
                  </a:lnTo>
                  <a:lnTo>
                    <a:pt x="28924" y="61067"/>
                  </a:lnTo>
                  <a:lnTo>
                    <a:pt x="22301" y="71755"/>
                  </a:lnTo>
                  <a:lnTo>
                    <a:pt x="23377" y="85950"/>
                  </a:lnTo>
                  <a:lnTo>
                    <a:pt x="8482" y="77382"/>
                  </a:lnTo>
                  <a:lnTo>
                    <a:pt x="0" y="53922"/>
                  </a:lnTo>
                  <a:lnTo>
                    <a:pt x="0" y="53922"/>
                  </a:lnTo>
                  <a:lnTo>
                    <a:pt x="1727" y="27286"/>
                  </a:lnTo>
                  <a:close/>
                </a:path>
              </a:pathLst>
            </a:custGeom>
            <a:solidFill>
              <a:srgbClr val="E4DFE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14" name="S06:Dohad">
              <a:extLst>
                <a:ext uri="{FF2B5EF4-FFF2-40B4-BE49-F238E27FC236}">
                  <a16:creationId xmlns:a16="http://schemas.microsoft.com/office/drawing/2014/main" id="{60953E46-670F-4AA4-9468-96AD2751242A}"/>
                </a:ext>
              </a:extLst>
            </p:cNvPr>
            <p:cNvSpPr/>
            <p:nvPr/>
          </p:nvSpPr>
          <p:spPr>
            <a:xfrm>
              <a:off x="3232528" y="3213139"/>
              <a:ext cx="124369" cy="164952"/>
            </a:xfrm>
            <a:custGeom>
              <a:avLst/>
              <a:gdLst/>
              <a:ahLst/>
              <a:cxnLst/>
              <a:rect l="0" t="0" r="0" b="0"/>
              <a:pathLst>
                <a:path w="124369" h="164952">
                  <a:moveTo>
                    <a:pt x="107835" y="83448"/>
                  </a:moveTo>
                  <a:lnTo>
                    <a:pt x="111708" y="96680"/>
                  </a:lnTo>
                  <a:lnTo>
                    <a:pt x="119578" y="95918"/>
                  </a:lnTo>
                  <a:lnTo>
                    <a:pt x="124368" y="108133"/>
                  </a:lnTo>
                  <a:lnTo>
                    <a:pt x="112614" y="131797"/>
                  </a:lnTo>
                  <a:lnTo>
                    <a:pt x="110036" y="142700"/>
                  </a:lnTo>
                  <a:lnTo>
                    <a:pt x="94341" y="142124"/>
                  </a:lnTo>
                  <a:lnTo>
                    <a:pt x="74349" y="162845"/>
                  </a:lnTo>
                  <a:lnTo>
                    <a:pt x="60627" y="156038"/>
                  </a:lnTo>
                  <a:lnTo>
                    <a:pt x="60627" y="156038"/>
                  </a:lnTo>
                  <a:lnTo>
                    <a:pt x="58527" y="153862"/>
                  </a:lnTo>
                  <a:lnTo>
                    <a:pt x="34062" y="164951"/>
                  </a:lnTo>
                  <a:lnTo>
                    <a:pt x="34062" y="164951"/>
                  </a:lnTo>
                  <a:lnTo>
                    <a:pt x="46559" y="147114"/>
                  </a:lnTo>
                  <a:lnTo>
                    <a:pt x="37088" y="132602"/>
                  </a:lnTo>
                  <a:lnTo>
                    <a:pt x="26487" y="124849"/>
                  </a:lnTo>
                  <a:lnTo>
                    <a:pt x="29392" y="117633"/>
                  </a:lnTo>
                  <a:lnTo>
                    <a:pt x="18260" y="112473"/>
                  </a:lnTo>
                  <a:lnTo>
                    <a:pt x="9010" y="114716"/>
                  </a:lnTo>
                  <a:lnTo>
                    <a:pt x="25865" y="75071"/>
                  </a:lnTo>
                  <a:lnTo>
                    <a:pt x="19248" y="66424"/>
                  </a:lnTo>
                  <a:lnTo>
                    <a:pt x="4217" y="72097"/>
                  </a:lnTo>
                  <a:lnTo>
                    <a:pt x="0" y="68781"/>
                  </a:lnTo>
                  <a:lnTo>
                    <a:pt x="18261" y="37055"/>
                  </a:lnTo>
                  <a:lnTo>
                    <a:pt x="12484" y="29488"/>
                  </a:lnTo>
                  <a:lnTo>
                    <a:pt x="11105" y="10053"/>
                  </a:lnTo>
                  <a:lnTo>
                    <a:pt x="15198" y="5506"/>
                  </a:lnTo>
                  <a:lnTo>
                    <a:pt x="15198" y="5506"/>
                  </a:lnTo>
                  <a:lnTo>
                    <a:pt x="21497" y="0"/>
                  </a:lnTo>
                  <a:lnTo>
                    <a:pt x="32742" y="976"/>
                  </a:lnTo>
                  <a:lnTo>
                    <a:pt x="41138" y="19116"/>
                  </a:lnTo>
                  <a:lnTo>
                    <a:pt x="52698" y="12238"/>
                  </a:lnTo>
                  <a:lnTo>
                    <a:pt x="55861" y="20217"/>
                  </a:lnTo>
                  <a:lnTo>
                    <a:pt x="76180" y="34091"/>
                  </a:lnTo>
                  <a:lnTo>
                    <a:pt x="72150" y="48601"/>
                  </a:lnTo>
                  <a:lnTo>
                    <a:pt x="83223" y="54781"/>
                  </a:lnTo>
                  <a:lnTo>
                    <a:pt x="87821" y="48145"/>
                  </a:lnTo>
                  <a:lnTo>
                    <a:pt x="97063" y="56868"/>
                  </a:lnTo>
                  <a:lnTo>
                    <a:pt x="101832" y="69089"/>
                  </a:lnTo>
                  <a:lnTo>
                    <a:pt x="101832" y="69089"/>
                  </a:lnTo>
                  <a:close/>
                </a:path>
              </a:pathLst>
            </a:custGeom>
            <a:solidFill>
              <a:srgbClr val="DBD6E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15" name="S06:Godhra">
              <a:extLst>
                <a:ext uri="{FF2B5EF4-FFF2-40B4-BE49-F238E27FC236}">
                  <a16:creationId xmlns:a16="http://schemas.microsoft.com/office/drawing/2014/main" id="{1AAAA9AA-3544-43C3-B5F8-6DE84BC7D3DD}"/>
                </a:ext>
              </a:extLst>
            </p:cNvPr>
            <p:cNvSpPr/>
            <p:nvPr/>
          </p:nvSpPr>
          <p:spPr>
            <a:xfrm>
              <a:off x="3174551" y="3212539"/>
              <a:ext cx="104537" cy="202666"/>
            </a:xfrm>
            <a:custGeom>
              <a:avLst/>
              <a:gdLst/>
              <a:ahLst/>
              <a:cxnLst/>
              <a:rect l="0" t="0" r="0" b="0"/>
              <a:pathLst>
                <a:path w="104537" h="202666">
                  <a:moveTo>
                    <a:pt x="64744" y="0"/>
                  </a:moveTo>
                  <a:lnTo>
                    <a:pt x="73175" y="6106"/>
                  </a:lnTo>
                  <a:lnTo>
                    <a:pt x="73175" y="6106"/>
                  </a:lnTo>
                  <a:lnTo>
                    <a:pt x="69082" y="10653"/>
                  </a:lnTo>
                  <a:lnTo>
                    <a:pt x="70461" y="30088"/>
                  </a:lnTo>
                  <a:lnTo>
                    <a:pt x="76238" y="37655"/>
                  </a:lnTo>
                  <a:lnTo>
                    <a:pt x="57977" y="69381"/>
                  </a:lnTo>
                  <a:lnTo>
                    <a:pt x="62194" y="72697"/>
                  </a:lnTo>
                  <a:lnTo>
                    <a:pt x="77225" y="67024"/>
                  </a:lnTo>
                  <a:lnTo>
                    <a:pt x="83842" y="75671"/>
                  </a:lnTo>
                  <a:lnTo>
                    <a:pt x="66987" y="115316"/>
                  </a:lnTo>
                  <a:lnTo>
                    <a:pt x="76237" y="113073"/>
                  </a:lnTo>
                  <a:lnTo>
                    <a:pt x="87369" y="118233"/>
                  </a:lnTo>
                  <a:lnTo>
                    <a:pt x="84464" y="125449"/>
                  </a:lnTo>
                  <a:lnTo>
                    <a:pt x="95065" y="133202"/>
                  </a:lnTo>
                  <a:lnTo>
                    <a:pt x="104536" y="147714"/>
                  </a:lnTo>
                  <a:lnTo>
                    <a:pt x="92039" y="165551"/>
                  </a:lnTo>
                  <a:lnTo>
                    <a:pt x="92039" y="165551"/>
                  </a:lnTo>
                  <a:lnTo>
                    <a:pt x="81506" y="155705"/>
                  </a:lnTo>
                  <a:lnTo>
                    <a:pt x="73612" y="156435"/>
                  </a:lnTo>
                  <a:lnTo>
                    <a:pt x="67762" y="171385"/>
                  </a:lnTo>
                  <a:lnTo>
                    <a:pt x="73388" y="183657"/>
                  </a:lnTo>
                  <a:lnTo>
                    <a:pt x="64302" y="202665"/>
                  </a:lnTo>
                  <a:lnTo>
                    <a:pt x="55381" y="196016"/>
                  </a:lnTo>
                  <a:lnTo>
                    <a:pt x="62757" y="186892"/>
                  </a:lnTo>
                  <a:lnTo>
                    <a:pt x="54172" y="182874"/>
                  </a:lnTo>
                  <a:lnTo>
                    <a:pt x="52846" y="193817"/>
                  </a:lnTo>
                  <a:lnTo>
                    <a:pt x="44151" y="192409"/>
                  </a:lnTo>
                  <a:lnTo>
                    <a:pt x="44151" y="192409"/>
                  </a:lnTo>
                  <a:lnTo>
                    <a:pt x="25284" y="183237"/>
                  </a:lnTo>
                  <a:lnTo>
                    <a:pt x="21340" y="173118"/>
                  </a:lnTo>
                  <a:lnTo>
                    <a:pt x="25351" y="150768"/>
                  </a:lnTo>
                  <a:lnTo>
                    <a:pt x="18765" y="151535"/>
                  </a:lnTo>
                  <a:lnTo>
                    <a:pt x="19257" y="140033"/>
                  </a:lnTo>
                  <a:lnTo>
                    <a:pt x="10893" y="121342"/>
                  </a:lnTo>
                  <a:lnTo>
                    <a:pt x="25098" y="115666"/>
                  </a:lnTo>
                  <a:lnTo>
                    <a:pt x="16426" y="104296"/>
                  </a:lnTo>
                  <a:lnTo>
                    <a:pt x="16426" y="104296"/>
                  </a:lnTo>
                  <a:lnTo>
                    <a:pt x="18315" y="90758"/>
                  </a:lnTo>
                  <a:lnTo>
                    <a:pt x="25084" y="85286"/>
                  </a:lnTo>
                  <a:lnTo>
                    <a:pt x="1099" y="85823"/>
                  </a:lnTo>
                  <a:lnTo>
                    <a:pt x="915" y="80053"/>
                  </a:lnTo>
                  <a:lnTo>
                    <a:pt x="915" y="80053"/>
                  </a:lnTo>
                  <a:lnTo>
                    <a:pt x="0" y="71108"/>
                  </a:lnTo>
                  <a:lnTo>
                    <a:pt x="15864" y="56607"/>
                  </a:lnTo>
                  <a:lnTo>
                    <a:pt x="21936" y="46915"/>
                  </a:lnTo>
                  <a:lnTo>
                    <a:pt x="17019" y="39895"/>
                  </a:lnTo>
                  <a:lnTo>
                    <a:pt x="23887" y="31809"/>
                  </a:lnTo>
                  <a:lnTo>
                    <a:pt x="50008" y="20341"/>
                  </a:lnTo>
                  <a:close/>
                </a:path>
              </a:pathLst>
            </a:custGeom>
            <a:solidFill>
              <a:srgbClr val="CDC7D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16" name="S06:Mandvi">
              <a:extLst>
                <a:ext uri="{FF2B5EF4-FFF2-40B4-BE49-F238E27FC236}">
                  <a16:creationId xmlns:a16="http://schemas.microsoft.com/office/drawing/2014/main" id="{5F50E4C6-DE75-468A-8DDA-61FC5E73449D}"/>
                </a:ext>
              </a:extLst>
            </p:cNvPr>
            <p:cNvSpPr/>
            <p:nvPr/>
          </p:nvSpPr>
          <p:spPr>
            <a:xfrm>
              <a:off x="3106347" y="3539168"/>
              <a:ext cx="218487" cy="125846"/>
            </a:xfrm>
            <a:custGeom>
              <a:avLst/>
              <a:gdLst/>
              <a:ahLst/>
              <a:cxnLst/>
              <a:rect l="0" t="0" r="0" b="0"/>
              <a:pathLst>
                <a:path w="218487" h="125846">
                  <a:moveTo>
                    <a:pt x="2266" y="32186"/>
                  </a:moveTo>
                  <a:lnTo>
                    <a:pt x="16490" y="29695"/>
                  </a:lnTo>
                  <a:lnTo>
                    <a:pt x="25273" y="20669"/>
                  </a:lnTo>
                  <a:lnTo>
                    <a:pt x="33536" y="23134"/>
                  </a:lnTo>
                  <a:lnTo>
                    <a:pt x="32839" y="28862"/>
                  </a:lnTo>
                  <a:lnTo>
                    <a:pt x="70001" y="25783"/>
                  </a:lnTo>
                  <a:lnTo>
                    <a:pt x="70756" y="18486"/>
                  </a:lnTo>
                  <a:lnTo>
                    <a:pt x="94944" y="19517"/>
                  </a:lnTo>
                  <a:lnTo>
                    <a:pt x="89841" y="25583"/>
                  </a:lnTo>
                  <a:lnTo>
                    <a:pt x="99762" y="30712"/>
                  </a:lnTo>
                  <a:lnTo>
                    <a:pt x="132179" y="24718"/>
                  </a:lnTo>
                  <a:lnTo>
                    <a:pt x="140056" y="26083"/>
                  </a:lnTo>
                  <a:lnTo>
                    <a:pt x="151323" y="19727"/>
                  </a:lnTo>
                  <a:lnTo>
                    <a:pt x="167820" y="14618"/>
                  </a:lnTo>
                  <a:lnTo>
                    <a:pt x="168504" y="8363"/>
                  </a:lnTo>
                  <a:lnTo>
                    <a:pt x="168504" y="8363"/>
                  </a:lnTo>
                  <a:lnTo>
                    <a:pt x="174900" y="2329"/>
                  </a:lnTo>
                  <a:lnTo>
                    <a:pt x="196114" y="0"/>
                  </a:lnTo>
                  <a:lnTo>
                    <a:pt x="202450" y="7043"/>
                  </a:lnTo>
                  <a:lnTo>
                    <a:pt x="218486" y="1881"/>
                  </a:lnTo>
                  <a:lnTo>
                    <a:pt x="218483" y="13919"/>
                  </a:lnTo>
                  <a:lnTo>
                    <a:pt x="203417" y="16501"/>
                  </a:lnTo>
                  <a:lnTo>
                    <a:pt x="180591" y="14588"/>
                  </a:lnTo>
                  <a:lnTo>
                    <a:pt x="179031" y="20810"/>
                  </a:lnTo>
                  <a:lnTo>
                    <a:pt x="160272" y="27408"/>
                  </a:lnTo>
                  <a:lnTo>
                    <a:pt x="156932" y="45074"/>
                  </a:lnTo>
                  <a:lnTo>
                    <a:pt x="143390" y="52911"/>
                  </a:lnTo>
                  <a:lnTo>
                    <a:pt x="131746" y="68145"/>
                  </a:lnTo>
                  <a:lnTo>
                    <a:pt x="104531" y="64412"/>
                  </a:lnTo>
                  <a:lnTo>
                    <a:pt x="110247" y="75641"/>
                  </a:lnTo>
                  <a:lnTo>
                    <a:pt x="129729" y="74344"/>
                  </a:lnTo>
                  <a:lnTo>
                    <a:pt x="139596" y="81545"/>
                  </a:lnTo>
                  <a:lnTo>
                    <a:pt x="145146" y="97467"/>
                  </a:lnTo>
                  <a:lnTo>
                    <a:pt x="145146" y="97467"/>
                  </a:lnTo>
                  <a:lnTo>
                    <a:pt x="150110" y="106037"/>
                  </a:lnTo>
                  <a:lnTo>
                    <a:pt x="150110" y="106037"/>
                  </a:lnTo>
                  <a:lnTo>
                    <a:pt x="136931" y="103942"/>
                  </a:lnTo>
                  <a:lnTo>
                    <a:pt x="127559" y="95190"/>
                  </a:lnTo>
                  <a:lnTo>
                    <a:pt x="114764" y="94668"/>
                  </a:lnTo>
                  <a:lnTo>
                    <a:pt x="105636" y="101618"/>
                  </a:lnTo>
                  <a:lnTo>
                    <a:pt x="104659" y="93204"/>
                  </a:lnTo>
                  <a:lnTo>
                    <a:pt x="89396" y="109312"/>
                  </a:lnTo>
                  <a:lnTo>
                    <a:pt x="88735" y="124984"/>
                  </a:lnTo>
                  <a:lnTo>
                    <a:pt x="72345" y="125334"/>
                  </a:lnTo>
                  <a:lnTo>
                    <a:pt x="61266" y="115436"/>
                  </a:lnTo>
                  <a:lnTo>
                    <a:pt x="59930" y="125845"/>
                  </a:lnTo>
                  <a:lnTo>
                    <a:pt x="52952" y="123448"/>
                  </a:lnTo>
                  <a:lnTo>
                    <a:pt x="52952" y="123448"/>
                  </a:lnTo>
                  <a:lnTo>
                    <a:pt x="38953" y="109748"/>
                  </a:lnTo>
                  <a:lnTo>
                    <a:pt x="29009" y="104594"/>
                  </a:lnTo>
                  <a:lnTo>
                    <a:pt x="18636" y="89472"/>
                  </a:lnTo>
                  <a:lnTo>
                    <a:pt x="18526" y="82139"/>
                  </a:lnTo>
                  <a:lnTo>
                    <a:pt x="6394" y="76875"/>
                  </a:lnTo>
                  <a:lnTo>
                    <a:pt x="6920" y="65383"/>
                  </a:lnTo>
                  <a:lnTo>
                    <a:pt x="0" y="43077"/>
                  </a:lnTo>
                  <a:close/>
                </a:path>
              </a:pathLst>
            </a:custGeom>
            <a:solidFill>
              <a:srgbClr val="AFA7B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17" name="S06:Chhota Udaipur">
              <a:extLst>
                <a:ext uri="{FF2B5EF4-FFF2-40B4-BE49-F238E27FC236}">
                  <a16:creationId xmlns:a16="http://schemas.microsoft.com/office/drawing/2014/main" id="{C4F6BD0B-55AF-4246-A764-2B5F7A825B4C}"/>
                </a:ext>
              </a:extLst>
            </p:cNvPr>
            <p:cNvSpPr/>
            <p:nvPr/>
          </p:nvSpPr>
          <p:spPr>
            <a:xfrm>
              <a:off x="3120466" y="3367001"/>
              <a:ext cx="200450" cy="145098"/>
            </a:xfrm>
            <a:custGeom>
              <a:avLst/>
              <a:gdLst/>
              <a:ahLst/>
              <a:cxnLst/>
              <a:rect l="0" t="0" r="0" b="0"/>
              <a:pathLst>
                <a:path w="200450" h="145098">
                  <a:moveTo>
                    <a:pt x="98236" y="37947"/>
                  </a:moveTo>
                  <a:lnTo>
                    <a:pt x="106931" y="39355"/>
                  </a:lnTo>
                  <a:lnTo>
                    <a:pt x="108257" y="28412"/>
                  </a:lnTo>
                  <a:lnTo>
                    <a:pt x="116842" y="32430"/>
                  </a:lnTo>
                  <a:lnTo>
                    <a:pt x="109466" y="41554"/>
                  </a:lnTo>
                  <a:lnTo>
                    <a:pt x="118387" y="48203"/>
                  </a:lnTo>
                  <a:lnTo>
                    <a:pt x="127473" y="29195"/>
                  </a:lnTo>
                  <a:lnTo>
                    <a:pt x="121847" y="16923"/>
                  </a:lnTo>
                  <a:lnTo>
                    <a:pt x="127697" y="1973"/>
                  </a:lnTo>
                  <a:lnTo>
                    <a:pt x="135591" y="1243"/>
                  </a:lnTo>
                  <a:lnTo>
                    <a:pt x="146124" y="11089"/>
                  </a:lnTo>
                  <a:lnTo>
                    <a:pt x="146124" y="11089"/>
                  </a:lnTo>
                  <a:lnTo>
                    <a:pt x="170589" y="0"/>
                  </a:lnTo>
                  <a:lnTo>
                    <a:pt x="172689" y="2176"/>
                  </a:lnTo>
                  <a:lnTo>
                    <a:pt x="172689" y="2176"/>
                  </a:lnTo>
                  <a:lnTo>
                    <a:pt x="169648" y="13055"/>
                  </a:lnTo>
                  <a:lnTo>
                    <a:pt x="176711" y="11232"/>
                  </a:lnTo>
                  <a:lnTo>
                    <a:pt x="179704" y="24437"/>
                  </a:lnTo>
                  <a:lnTo>
                    <a:pt x="200284" y="23642"/>
                  </a:lnTo>
                  <a:lnTo>
                    <a:pt x="200449" y="30978"/>
                  </a:lnTo>
                  <a:lnTo>
                    <a:pt x="188640" y="42579"/>
                  </a:lnTo>
                  <a:lnTo>
                    <a:pt x="178035" y="33799"/>
                  </a:lnTo>
                  <a:lnTo>
                    <a:pt x="171302" y="38254"/>
                  </a:lnTo>
                  <a:lnTo>
                    <a:pt x="172227" y="59758"/>
                  </a:lnTo>
                  <a:lnTo>
                    <a:pt x="182306" y="71138"/>
                  </a:lnTo>
                  <a:lnTo>
                    <a:pt x="180576" y="82067"/>
                  </a:lnTo>
                  <a:lnTo>
                    <a:pt x="185213" y="86955"/>
                  </a:lnTo>
                  <a:lnTo>
                    <a:pt x="173948" y="94904"/>
                  </a:lnTo>
                  <a:lnTo>
                    <a:pt x="182888" y="102051"/>
                  </a:lnTo>
                  <a:lnTo>
                    <a:pt x="182888" y="102051"/>
                  </a:lnTo>
                  <a:lnTo>
                    <a:pt x="174803" y="106979"/>
                  </a:lnTo>
                  <a:lnTo>
                    <a:pt x="174803" y="106979"/>
                  </a:lnTo>
                  <a:lnTo>
                    <a:pt x="161872" y="112241"/>
                  </a:lnTo>
                  <a:lnTo>
                    <a:pt x="161872" y="112241"/>
                  </a:lnTo>
                  <a:lnTo>
                    <a:pt x="130168" y="125651"/>
                  </a:lnTo>
                  <a:lnTo>
                    <a:pt x="132987" y="132046"/>
                  </a:lnTo>
                  <a:lnTo>
                    <a:pt x="132987" y="132046"/>
                  </a:lnTo>
                  <a:lnTo>
                    <a:pt x="107021" y="133089"/>
                  </a:lnTo>
                  <a:lnTo>
                    <a:pt x="104238" y="136639"/>
                  </a:lnTo>
                  <a:lnTo>
                    <a:pt x="85921" y="133260"/>
                  </a:lnTo>
                  <a:lnTo>
                    <a:pt x="81027" y="145097"/>
                  </a:lnTo>
                  <a:lnTo>
                    <a:pt x="68388" y="142466"/>
                  </a:lnTo>
                  <a:lnTo>
                    <a:pt x="67102" y="131415"/>
                  </a:lnTo>
                  <a:lnTo>
                    <a:pt x="54464" y="118828"/>
                  </a:lnTo>
                  <a:lnTo>
                    <a:pt x="56534" y="111586"/>
                  </a:lnTo>
                  <a:lnTo>
                    <a:pt x="50694" y="104525"/>
                  </a:lnTo>
                  <a:lnTo>
                    <a:pt x="43412" y="120440"/>
                  </a:lnTo>
                  <a:lnTo>
                    <a:pt x="19556" y="113622"/>
                  </a:lnTo>
                  <a:lnTo>
                    <a:pt x="21292" y="104274"/>
                  </a:lnTo>
                  <a:lnTo>
                    <a:pt x="10244" y="105871"/>
                  </a:lnTo>
                  <a:lnTo>
                    <a:pt x="18507" y="97864"/>
                  </a:lnTo>
                  <a:lnTo>
                    <a:pt x="14019" y="90330"/>
                  </a:lnTo>
                  <a:lnTo>
                    <a:pt x="0" y="80266"/>
                  </a:lnTo>
                  <a:lnTo>
                    <a:pt x="0" y="80266"/>
                  </a:lnTo>
                  <a:lnTo>
                    <a:pt x="9629" y="80704"/>
                  </a:lnTo>
                  <a:lnTo>
                    <a:pt x="11487" y="68743"/>
                  </a:lnTo>
                  <a:lnTo>
                    <a:pt x="18096" y="67994"/>
                  </a:lnTo>
                  <a:lnTo>
                    <a:pt x="37528" y="74621"/>
                  </a:lnTo>
                  <a:lnTo>
                    <a:pt x="40798" y="70052"/>
                  </a:lnTo>
                  <a:lnTo>
                    <a:pt x="53440" y="71652"/>
                  </a:lnTo>
                  <a:lnTo>
                    <a:pt x="56707" y="67081"/>
                  </a:lnTo>
                  <a:lnTo>
                    <a:pt x="52902" y="53823"/>
                  </a:lnTo>
                  <a:lnTo>
                    <a:pt x="66377" y="46026"/>
                  </a:lnTo>
                  <a:lnTo>
                    <a:pt x="79897" y="57601"/>
                  </a:lnTo>
                  <a:lnTo>
                    <a:pt x="94785" y="47230"/>
                  </a:lnTo>
                  <a:close/>
                </a:path>
              </a:pathLst>
            </a:custGeom>
            <a:solidFill>
              <a:srgbClr val="BCB4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18" name="S06:Surat">
              <a:extLst>
                <a:ext uri="{FF2B5EF4-FFF2-40B4-BE49-F238E27FC236}">
                  <a16:creationId xmlns:a16="http://schemas.microsoft.com/office/drawing/2014/main" id="{381F94CF-1E66-4D39-BD86-D538B0DFC686}"/>
                </a:ext>
              </a:extLst>
            </p:cNvPr>
            <p:cNvSpPr/>
            <p:nvPr/>
          </p:nvSpPr>
          <p:spPr>
            <a:xfrm>
              <a:off x="3070107" y="3548951"/>
              <a:ext cx="89193" cy="117154"/>
            </a:xfrm>
            <a:custGeom>
              <a:avLst/>
              <a:gdLst/>
              <a:ahLst/>
              <a:cxnLst/>
              <a:rect l="0" t="0" r="0" b="0"/>
              <a:pathLst>
                <a:path w="89193" h="117154">
                  <a:moveTo>
                    <a:pt x="38506" y="22403"/>
                  </a:moveTo>
                  <a:lnTo>
                    <a:pt x="36240" y="33294"/>
                  </a:lnTo>
                  <a:lnTo>
                    <a:pt x="43160" y="55600"/>
                  </a:lnTo>
                  <a:lnTo>
                    <a:pt x="42634" y="67092"/>
                  </a:lnTo>
                  <a:lnTo>
                    <a:pt x="54766" y="72356"/>
                  </a:lnTo>
                  <a:lnTo>
                    <a:pt x="54876" y="79689"/>
                  </a:lnTo>
                  <a:lnTo>
                    <a:pt x="65249" y="94811"/>
                  </a:lnTo>
                  <a:lnTo>
                    <a:pt x="75193" y="99965"/>
                  </a:lnTo>
                  <a:lnTo>
                    <a:pt x="89192" y="113665"/>
                  </a:lnTo>
                  <a:lnTo>
                    <a:pt x="89192" y="113665"/>
                  </a:lnTo>
                  <a:lnTo>
                    <a:pt x="61593" y="117153"/>
                  </a:lnTo>
                  <a:lnTo>
                    <a:pt x="67826" y="106441"/>
                  </a:lnTo>
                  <a:lnTo>
                    <a:pt x="47094" y="104984"/>
                  </a:lnTo>
                  <a:lnTo>
                    <a:pt x="35085" y="115949"/>
                  </a:lnTo>
                  <a:lnTo>
                    <a:pt x="35085" y="115949"/>
                  </a:lnTo>
                  <a:lnTo>
                    <a:pt x="37893" y="102993"/>
                  </a:lnTo>
                  <a:lnTo>
                    <a:pt x="25486" y="112888"/>
                  </a:lnTo>
                  <a:lnTo>
                    <a:pt x="22710" y="105955"/>
                  </a:lnTo>
                  <a:lnTo>
                    <a:pt x="26752" y="95151"/>
                  </a:lnTo>
                  <a:lnTo>
                    <a:pt x="44349" y="87586"/>
                  </a:lnTo>
                  <a:lnTo>
                    <a:pt x="27188" y="85749"/>
                  </a:lnTo>
                  <a:lnTo>
                    <a:pt x="25642" y="80966"/>
                  </a:lnTo>
                  <a:lnTo>
                    <a:pt x="10912" y="83941"/>
                  </a:lnTo>
                  <a:lnTo>
                    <a:pt x="16157" y="75812"/>
                  </a:lnTo>
                  <a:lnTo>
                    <a:pt x="28138" y="74800"/>
                  </a:lnTo>
                  <a:lnTo>
                    <a:pt x="23625" y="57838"/>
                  </a:lnTo>
                  <a:lnTo>
                    <a:pt x="8737" y="64469"/>
                  </a:lnTo>
                  <a:lnTo>
                    <a:pt x="10577" y="53562"/>
                  </a:lnTo>
                  <a:lnTo>
                    <a:pt x="0" y="25311"/>
                  </a:lnTo>
                  <a:lnTo>
                    <a:pt x="12376" y="15426"/>
                  </a:lnTo>
                  <a:lnTo>
                    <a:pt x="4507" y="14006"/>
                  </a:lnTo>
                  <a:lnTo>
                    <a:pt x="11283" y="1237"/>
                  </a:lnTo>
                  <a:lnTo>
                    <a:pt x="11283" y="1237"/>
                  </a:lnTo>
                  <a:lnTo>
                    <a:pt x="18391" y="0"/>
                  </a:lnTo>
                  <a:lnTo>
                    <a:pt x="29481" y="7849"/>
                  </a:lnTo>
                  <a:lnTo>
                    <a:pt x="35854" y="3432"/>
                  </a:lnTo>
                  <a:lnTo>
                    <a:pt x="34052" y="13820"/>
                  </a:lnTo>
                  <a:close/>
                </a:path>
              </a:pathLst>
            </a:custGeom>
            <a:solidFill>
              <a:srgbClr val="E4DFE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19" name="S06:Broach">
              <a:extLst>
                <a:ext uri="{FF2B5EF4-FFF2-40B4-BE49-F238E27FC236}">
                  <a16:creationId xmlns:a16="http://schemas.microsoft.com/office/drawing/2014/main" id="{F2AEC9C0-FAA4-4955-B282-ABDE582AC936}"/>
                </a:ext>
              </a:extLst>
            </p:cNvPr>
            <p:cNvSpPr/>
            <p:nvPr/>
          </p:nvSpPr>
          <p:spPr>
            <a:xfrm>
              <a:off x="3059027" y="3418199"/>
              <a:ext cx="215825" cy="153156"/>
            </a:xfrm>
            <a:custGeom>
              <a:avLst/>
              <a:gdLst/>
              <a:ahLst/>
              <a:cxnLst/>
              <a:rect l="0" t="0" r="0" b="0"/>
              <a:pathLst>
                <a:path w="215825" h="153156">
                  <a:moveTo>
                    <a:pt x="61439" y="29068"/>
                  </a:moveTo>
                  <a:lnTo>
                    <a:pt x="75458" y="39132"/>
                  </a:lnTo>
                  <a:lnTo>
                    <a:pt x="79946" y="46666"/>
                  </a:lnTo>
                  <a:lnTo>
                    <a:pt x="71683" y="54673"/>
                  </a:lnTo>
                  <a:lnTo>
                    <a:pt x="82731" y="53076"/>
                  </a:lnTo>
                  <a:lnTo>
                    <a:pt x="80995" y="62424"/>
                  </a:lnTo>
                  <a:lnTo>
                    <a:pt x="104851" y="69242"/>
                  </a:lnTo>
                  <a:lnTo>
                    <a:pt x="112133" y="53327"/>
                  </a:lnTo>
                  <a:lnTo>
                    <a:pt x="117973" y="60388"/>
                  </a:lnTo>
                  <a:lnTo>
                    <a:pt x="115903" y="67630"/>
                  </a:lnTo>
                  <a:lnTo>
                    <a:pt x="128541" y="80217"/>
                  </a:lnTo>
                  <a:lnTo>
                    <a:pt x="129827" y="91268"/>
                  </a:lnTo>
                  <a:lnTo>
                    <a:pt x="142466" y="93899"/>
                  </a:lnTo>
                  <a:lnTo>
                    <a:pt x="147360" y="82062"/>
                  </a:lnTo>
                  <a:lnTo>
                    <a:pt x="165677" y="85441"/>
                  </a:lnTo>
                  <a:lnTo>
                    <a:pt x="168460" y="81891"/>
                  </a:lnTo>
                  <a:lnTo>
                    <a:pt x="194426" y="80848"/>
                  </a:lnTo>
                  <a:lnTo>
                    <a:pt x="194426" y="80848"/>
                  </a:lnTo>
                  <a:lnTo>
                    <a:pt x="200989" y="92627"/>
                  </a:lnTo>
                  <a:lnTo>
                    <a:pt x="200115" y="103587"/>
                  </a:lnTo>
                  <a:lnTo>
                    <a:pt x="187108" y="109873"/>
                  </a:lnTo>
                  <a:lnTo>
                    <a:pt x="196399" y="130661"/>
                  </a:lnTo>
                  <a:lnTo>
                    <a:pt x="215824" y="129332"/>
                  </a:lnTo>
                  <a:lnTo>
                    <a:pt x="215824" y="129332"/>
                  </a:lnTo>
                  <a:lnTo>
                    <a:pt x="215140" y="135587"/>
                  </a:lnTo>
                  <a:lnTo>
                    <a:pt x="198643" y="140696"/>
                  </a:lnTo>
                  <a:lnTo>
                    <a:pt x="187376" y="147052"/>
                  </a:lnTo>
                  <a:lnTo>
                    <a:pt x="179499" y="145687"/>
                  </a:lnTo>
                  <a:lnTo>
                    <a:pt x="147082" y="151681"/>
                  </a:lnTo>
                  <a:lnTo>
                    <a:pt x="137161" y="146552"/>
                  </a:lnTo>
                  <a:lnTo>
                    <a:pt x="142264" y="140486"/>
                  </a:lnTo>
                  <a:lnTo>
                    <a:pt x="118076" y="139455"/>
                  </a:lnTo>
                  <a:lnTo>
                    <a:pt x="117321" y="146752"/>
                  </a:lnTo>
                  <a:lnTo>
                    <a:pt x="80159" y="149831"/>
                  </a:lnTo>
                  <a:lnTo>
                    <a:pt x="80856" y="144103"/>
                  </a:lnTo>
                  <a:lnTo>
                    <a:pt x="72593" y="141638"/>
                  </a:lnTo>
                  <a:lnTo>
                    <a:pt x="63810" y="150664"/>
                  </a:lnTo>
                  <a:lnTo>
                    <a:pt x="49586" y="153155"/>
                  </a:lnTo>
                  <a:lnTo>
                    <a:pt x="49586" y="153155"/>
                  </a:lnTo>
                  <a:lnTo>
                    <a:pt x="45132" y="144572"/>
                  </a:lnTo>
                  <a:lnTo>
                    <a:pt x="46934" y="134184"/>
                  </a:lnTo>
                  <a:lnTo>
                    <a:pt x="40561" y="138601"/>
                  </a:lnTo>
                  <a:lnTo>
                    <a:pt x="29471" y="130752"/>
                  </a:lnTo>
                  <a:lnTo>
                    <a:pt x="22363" y="131989"/>
                  </a:lnTo>
                  <a:lnTo>
                    <a:pt x="22363" y="131989"/>
                  </a:lnTo>
                  <a:lnTo>
                    <a:pt x="19533" y="126618"/>
                  </a:lnTo>
                  <a:lnTo>
                    <a:pt x="30378" y="111420"/>
                  </a:lnTo>
                  <a:lnTo>
                    <a:pt x="38431" y="108655"/>
                  </a:lnTo>
                  <a:lnTo>
                    <a:pt x="45696" y="94330"/>
                  </a:lnTo>
                  <a:lnTo>
                    <a:pt x="34235" y="94844"/>
                  </a:lnTo>
                  <a:lnTo>
                    <a:pt x="29628" y="89914"/>
                  </a:lnTo>
                  <a:lnTo>
                    <a:pt x="21117" y="93179"/>
                  </a:lnTo>
                  <a:lnTo>
                    <a:pt x="0" y="93216"/>
                  </a:lnTo>
                  <a:lnTo>
                    <a:pt x="6910" y="86740"/>
                  </a:lnTo>
                  <a:lnTo>
                    <a:pt x="9416" y="71148"/>
                  </a:lnTo>
                  <a:lnTo>
                    <a:pt x="14240" y="71379"/>
                  </a:lnTo>
                  <a:lnTo>
                    <a:pt x="14300" y="60907"/>
                  </a:lnTo>
                  <a:lnTo>
                    <a:pt x="26603" y="51540"/>
                  </a:lnTo>
                  <a:lnTo>
                    <a:pt x="29798" y="39644"/>
                  </a:lnTo>
                  <a:lnTo>
                    <a:pt x="5700" y="47925"/>
                  </a:lnTo>
                  <a:lnTo>
                    <a:pt x="7742" y="32833"/>
                  </a:lnTo>
                  <a:lnTo>
                    <a:pt x="6224" y="9713"/>
                  </a:lnTo>
                  <a:lnTo>
                    <a:pt x="14496" y="1728"/>
                  </a:lnTo>
                  <a:lnTo>
                    <a:pt x="47334" y="11657"/>
                  </a:lnTo>
                  <a:lnTo>
                    <a:pt x="55761" y="0"/>
                  </a:lnTo>
                  <a:lnTo>
                    <a:pt x="55761" y="0"/>
                  </a:lnTo>
                  <a:lnTo>
                    <a:pt x="62810" y="8704"/>
                  </a:lnTo>
                  <a:lnTo>
                    <a:pt x="52583" y="11900"/>
                  </a:lnTo>
                  <a:close/>
                </a:path>
              </a:pathLst>
            </a:custGeom>
            <a:solidFill>
              <a:srgbClr val="B3ABB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20" name="S06:Anand">
              <a:extLst>
                <a:ext uri="{FF2B5EF4-FFF2-40B4-BE49-F238E27FC236}">
                  <a16:creationId xmlns:a16="http://schemas.microsoft.com/office/drawing/2014/main" id="{A03DD32E-3A49-4B1B-A564-C22CE55C21FA}"/>
                </a:ext>
              </a:extLst>
            </p:cNvPr>
            <p:cNvSpPr/>
            <p:nvPr/>
          </p:nvSpPr>
          <p:spPr>
            <a:xfrm>
              <a:off x="3034135" y="3344015"/>
              <a:ext cx="127670" cy="75084"/>
            </a:xfrm>
            <a:custGeom>
              <a:avLst/>
              <a:gdLst/>
              <a:ahLst/>
              <a:cxnLst/>
              <a:rect l="0" t="0" r="0" b="0"/>
              <a:pathLst>
                <a:path w="127670" h="75084">
                  <a:moveTo>
                    <a:pt x="29482" y="0"/>
                  </a:moveTo>
                  <a:lnTo>
                    <a:pt x="37964" y="23460"/>
                  </a:lnTo>
                  <a:lnTo>
                    <a:pt x="52859" y="32028"/>
                  </a:lnTo>
                  <a:lnTo>
                    <a:pt x="51783" y="17833"/>
                  </a:lnTo>
                  <a:lnTo>
                    <a:pt x="58406" y="7145"/>
                  </a:lnTo>
                  <a:lnTo>
                    <a:pt x="72668" y="10433"/>
                  </a:lnTo>
                  <a:lnTo>
                    <a:pt x="77149" y="17451"/>
                  </a:lnTo>
                  <a:lnTo>
                    <a:pt x="92238" y="12383"/>
                  </a:lnTo>
                  <a:lnTo>
                    <a:pt x="103634" y="1901"/>
                  </a:lnTo>
                  <a:lnTo>
                    <a:pt x="117479" y="14570"/>
                  </a:lnTo>
                  <a:lnTo>
                    <a:pt x="127669" y="11356"/>
                  </a:lnTo>
                  <a:lnTo>
                    <a:pt x="127669" y="11356"/>
                  </a:lnTo>
                  <a:lnTo>
                    <a:pt x="115750" y="23921"/>
                  </a:lnTo>
                  <a:lnTo>
                    <a:pt x="105839" y="59618"/>
                  </a:lnTo>
                  <a:lnTo>
                    <a:pt x="97596" y="67626"/>
                  </a:lnTo>
                  <a:lnTo>
                    <a:pt x="87006" y="59810"/>
                  </a:lnTo>
                  <a:lnTo>
                    <a:pt x="78344" y="67268"/>
                  </a:lnTo>
                  <a:lnTo>
                    <a:pt x="78344" y="67268"/>
                  </a:lnTo>
                  <a:lnTo>
                    <a:pt x="79438" y="72033"/>
                  </a:lnTo>
                  <a:lnTo>
                    <a:pt x="66154" y="75083"/>
                  </a:lnTo>
                  <a:lnTo>
                    <a:pt x="38166" y="64854"/>
                  </a:lnTo>
                  <a:lnTo>
                    <a:pt x="10458" y="67176"/>
                  </a:lnTo>
                  <a:lnTo>
                    <a:pt x="0" y="57230"/>
                  </a:lnTo>
                  <a:lnTo>
                    <a:pt x="0" y="57230"/>
                  </a:lnTo>
                  <a:lnTo>
                    <a:pt x="5295" y="47538"/>
                  </a:lnTo>
                  <a:lnTo>
                    <a:pt x="393" y="40485"/>
                  </a:lnTo>
                  <a:lnTo>
                    <a:pt x="2298" y="28530"/>
                  </a:lnTo>
                  <a:lnTo>
                    <a:pt x="12563" y="24321"/>
                  </a:lnTo>
                  <a:lnTo>
                    <a:pt x="15026" y="9773"/>
                  </a:lnTo>
                  <a:close/>
                </a:path>
              </a:pathLst>
            </a:custGeom>
            <a:solidFill>
              <a:srgbClr val="BEB6C8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21" name="S06:Baroda">
              <a:extLst>
                <a:ext uri="{FF2B5EF4-FFF2-40B4-BE49-F238E27FC236}">
                  <a16:creationId xmlns:a16="http://schemas.microsoft.com/office/drawing/2014/main" id="{A078D17B-7FA2-40C3-ACAD-FE277954375D}"/>
                </a:ext>
              </a:extLst>
            </p:cNvPr>
            <p:cNvSpPr/>
            <p:nvPr/>
          </p:nvSpPr>
          <p:spPr>
            <a:xfrm>
              <a:off x="3111610" y="3316835"/>
              <a:ext cx="107093" cy="130871"/>
            </a:xfrm>
            <a:custGeom>
              <a:avLst/>
              <a:gdLst/>
              <a:ahLst/>
              <a:cxnLst/>
              <a:rect l="0" t="0" r="0" b="0"/>
              <a:pathLst>
                <a:path w="107093" h="130871">
                  <a:moveTo>
                    <a:pt x="50194" y="38536"/>
                  </a:moveTo>
                  <a:lnTo>
                    <a:pt x="63361" y="27067"/>
                  </a:lnTo>
                  <a:lnTo>
                    <a:pt x="64136" y="9292"/>
                  </a:lnTo>
                  <a:lnTo>
                    <a:pt x="76920" y="6180"/>
                  </a:lnTo>
                  <a:lnTo>
                    <a:pt x="79367" y="0"/>
                  </a:lnTo>
                  <a:lnTo>
                    <a:pt x="79367" y="0"/>
                  </a:lnTo>
                  <a:lnTo>
                    <a:pt x="88039" y="11370"/>
                  </a:lnTo>
                  <a:lnTo>
                    <a:pt x="73834" y="17046"/>
                  </a:lnTo>
                  <a:lnTo>
                    <a:pt x="77996" y="31891"/>
                  </a:lnTo>
                  <a:lnTo>
                    <a:pt x="77996" y="31891"/>
                  </a:lnTo>
                  <a:lnTo>
                    <a:pt x="80522" y="34094"/>
                  </a:lnTo>
                  <a:lnTo>
                    <a:pt x="80522" y="34094"/>
                  </a:lnTo>
                  <a:lnTo>
                    <a:pt x="81706" y="47239"/>
                  </a:lnTo>
                  <a:lnTo>
                    <a:pt x="88292" y="46472"/>
                  </a:lnTo>
                  <a:lnTo>
                    <a:pt x="84281" y="68822"/>
                  </a:lnTo>
                  <a:lnTo>
                    <a:pt x="88225" y="78941"/>
                  </a:lnTo>
                  <a:lnTo>
                    <a:pt x="107092" y="88113"/>
                  </a:lnTo>
                  <a:lnTo>
                    <a:pt x="107092" y="88113"/>
                  </a:lnTo>
                  <a:lnTo>
                    <a:pt x="103641" y="97396"/>
                  </a:lnTo>
                  <a:lnTo>
                    <a:pt x="88753" y="107767"/>
                  </a:lnTo>
                  <a:lnTo>
                    <a:pt x="75233" y="96192"/>
                  </a:lnTo>
                  <a:lnTo>
                    <a:pt x="61758" y="103989"/>
                  </a:lnTo>
                  <a:lnTo>
                    <a:pt x="65563" y="117247"/>
                  </a:lnTo>
                  <a:lnTo>
                    <a:pt x="62296" y="121818"/>
                  </a:lnTo>
                  <a:lnTo>
                    <a:pt x="49654" y="120218"/>
                  </a:lnTo>
                  <a:lnTo>
                    <a:pt x="46384" y="124787"/>
                  </a:lnTo>
                  <a:lnTo>
                    <a:pt x="26952" y="118160"/>
                  </a:lnTo>
                  <a:lnTo>
                    <a:pt x="20343" y="118909"/>
                  </a:lnTo>
                  <a:lnTo>
                    <a:pt x="18485" y="130870"/>
                  </a:lnTo>
                  <a:lnTo>
                    <a:pt x="8856" y="130432"/>
                  </a:lnTo>
                  <a:lnTo>
                    <a:pt x="8856" y="130432"/>
                  </a:lnTo>
                  <a:lnTo>
                    <a:pt x="0" y="113264"/>
                  </a:lnTo>
                  <a:lnTo>
                    <a:pt x="10227" y="110068"/>
                  </a:lnTo>
                  <a:lnTo>
                    <a:pt x="3178" y="101364"/>
                  </a:lnTo>
                  <a:lnTo>
                    <a:pt x="3178" y="101364"/>
                  </a:lnTo>
                  <a:lnTo>
                    <a:pt x="869" y="94448"/>
                  </a:lnTo>
                  <a:lnTo>
                    <a:pt x="869" y="94448"/>
                  </a:lnTo>
                  <a:lnTo>
                    <a:pt x="9531" y="86990"/>
                  </a:lnTo>
                  <a:lnTo>
                    <a:pt x="20121" y="94806"/>
                  </a:lnTo>
                  <a:lnTo>
                    <a:pt x="28364" y="86798"/>
                  </a:lnTo>
                  <a:lnTo>
                    <a:pt x="38275" y="51101"/>
                  </a:lnTo>
                  <a:close/>
                </a:path>
              </a:pathLst>
            </a:custGeom>
            <a:solidFill>
              <a:srgbClr val="E4DFE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22" name="S06:Bulsar">
              <a:extLst>
                <a:ext uri="{FF2B5EF4-FFF2-40B4-BE49-F238E27FC236}">
                  <a16:creationId xmlns:a16="http://schemas.microsoft.com/office/drawing/2014/main" id="{AE15D158-A7B9-4DA4-AE1C-809DD40E999D}"/>
                </a:ext>
              </a:extLst>
            </p:cNvPr>
            <p:cNvSpPr/>
            <p:nvPr/>
          </p:nvSpPr>
          <p:spPr>
            <a:xfrm>
              <a:off x="3075711" y="3632372"/>
              <a:ext cx="185613" cy="150677"/>
            </a:xfrm>
            <a:custGeom>
              <a:avLst/>
              <a:gdLst/>
              <a:ahLst/>
              <a:cxnLst/>
              <a:rect l="0" t="0" r="0" b="0"/>
              <a:pathLst>
                <a:path w="185613" h="150677">
                  <a:moveTo>
                    <a:pt x="14644" y="104057"/>
                  </a:moveTo>
                  <a:lnTo>
                    <a:pt x="26609" y="104610"/>
                  </a:lnTo>
                  <a:lnTo>
                    <a:pt x="28562" y="91096"/>
                  </a:lnTo>
                  <a:lnTo>
                    <a:pt x="21250" y="86050"/>
                  </a:lnTo>
                  <a:lnTo>
                    <a:pt x="21250" y="86050"/>
                  </a:lnTo>
                  <a:lnTo>
                    <a:pt x="28217" y="69626"/>
                  </a:lnTo>
                  <a:lnTo>
                    <a:pt x="20257" y="40476"/>
                  </a:lnTo>
                  <a:lnTo>
                    <a:pt x="37374" y="43880"/>
                  </a:lnTo>
                  <a:lnTo>
                    <a:pt x="42616" y="35745"/>
                  </a:lnTo>
                  <a:lnTo>
                    <a:pt x="29481" y="32528"/>
                  </a:lnTo>
                  <a:lnTo>
                    <a:pt x="29481" y="32528"/>
                  </a:lnTo>
                  <a:lnTo>
                    <a:pt x="41490" y="21563"/>
                  </a:lnTo>
                  <a:lnTo>
                    <a:pt x="62222" y="23020"/>
                  </a:lnTo>
                  <a:lnTo>
                    <a:pt x="54710" y="32628"/>
                  </a:lnTo>
                  <a:lnTo>
                    <a:pt x="54710" y="32628"/>
                  </a:lnTo>
                  <a:lnTo>
                    <a:pt x="54710" y="32628"/>
                  </a:lnTo>
                  <a:lnTo>
                    <a:pt x="54710" y="32628"/>
                  </a:lnTo>
                  <a:lnTo>
                    <a:pt x="83588" y="30244"/>
                  </a:lnTo>
                  <a:lnTo>
                    <a:pt x="83588" y="30244"/>
                  </a:lnTo>
                  <a:lnTo>
                    <a:pt x="90566" y="32641"/>
                  </a:lnTo>
                  <a:lnTo>
                    <a:pt x="91902" y="22232"/>
                  </a:lnTo>
                  <a:lnTo>
                    <a:pt x="102981" y="32130"/>
                  </a:lnTo>
                  <a:lnTo>
                    <a:pt x="119371" y="31780"/>
                  </a:lnTo>
                  <a:lnTo>
                    <a:pt x="120032" y="16108"/>
                  </a:lnTo>
                  <a:lnTo>
                    <a:pt x="135295" y="0"/>
                  </a:lnTo>
                  <a:lnTo>
                    <a:pt x="136272" y="8414"/>
                  </a:lnTo>
                  <a:lnTo>
                    <a:pt x="145400" y="1464"/>
                  </a:lnTo>
                  <a:lnTo>
                    <a:pt x="158195" y="1986"/>
                  </a:lnTo>
                  <a:lnTo>
                    <a:pt x="167567" y="10738"/>
                  </a:lnTo>
                  <a:lnTo>
                    <a:pt x="180746" y="12833"/>
                  </a:lnTo>
                  <a:lnTo>
                    <a:pt x="180746" y="12833"/>
                  </a:lnTo>
                  <a:lnTo>
                    <a:pt x="184873" y="20322"/>
                  </a:lnTo>
                  <a:lnTo>
                    <a:pt x="185612" y="46513"/>
                  </a:lnTo>
                  <a:lnTo>
                    <a:pt x="165742" y="56188"/>
                  </a:lnTo>
                  <a:lnTo>
                    <a:pt x="168357" y="68326"/>
                  </a:lnTo>
                  <a:lnTo>
                    <a:pt x="155272" y="74077"/>
                  </a:lnTo>
                  <a:lnTo>
                    <a:pt x="155272" y="74077"/>
                  </a:lnTo>
                  <a:lnTo>
                    <a:pt x="143258" y="75157"/>
                  </a:lnTo>
                  <a:lnTo>
                    <a:pt x="117340" y="48439"/>
                  </a:lnTo>
                  <a:lnTo>
                    <a:pt x="103564" y="59889"/>
                  </a:lnTo>
                  <a:lnTo>
                    <a:pt x="108073" y="68453"/>
                  </a:lnTo>
                  <a:lnTo>
                    <a:pt x="115993" y="69835"/>
                  </a:lnTo>
                  <a:lnTo>
                    <a:pt x="116083" y="78210"/>
                  </a:lnTo>
                  <a:lnTo>
                    <a:pt x="104922" y="100756"/>
                  </a:lnTo>
                  <a:lnTo>
                    <a:pt x="103898" y="124776"/>
                  </a:lnTo>
                  <a:lnTo>
                    <a:pt x="99746" y="138721"/>
                  </a:lnTo>
                  <a:lnTo>
                    <a:pt x="99746" y="138721"/>
                  </a:lnTo>
                  <a:lnTo>
                    <a:pt x="95308" y="138531"/>
                  </a:lnTo>
                  <a:lnTo>
                    <a:pt x="95308" y="138531"/>
                  </a:lnTo>
                  <a:lnTo>
                    <a:pt x="80708" y="136853"/>
                  </a:lnTo>
                  <a:lnTo>
                    <a:pt x="73877" y="150676"/>
                  </a:lnTo>
                  <a:lnTo>
                    <a:pt x="73877" y="150676"/>
                  </a:lnTo>
                  <a:lnTo>
                    <a:pt x="68756" y="145744"/>
                  </a:lnTo>
                  <a:lnTo>
                    <a:pt x="73517" y="138630"/>
                  </a:lnTo>
                  <a:lnTo>
                    <a:pt x="64335" y="135087"/>
                  </a:lnTo>
                  <a:lnTo>
                    <a:pt x="60461" y="142238"/>
                  </a:lnTo>
                  <a:lnTo>
                    <a:pt x="49808" y="141762"/>
                  </a:lnTo>
                  <a:lnTo>
                    <a:pt x="49810" y="131823"/>
                  </a:lnTo>
                  <a:lnTo>
                    <a:pt x="56558" y="130033"/>
                  </a:lnTo>
                  <a:lnTo>
                    <a:pt x="65589" y="116833"/>
                  </a:lnTo>
                  <a:lnTo>
                    <a:pt x="58005" y="117542"/>
                  </a:lnTo>
                  <a:lnTo>
                    <a:pt x="58867" y="108164"/>
                  </a:lnTo>
                  <a:lnTo>
                    <a:pt x="37323" y="122888"/>
                  </a:lnTo>
                  <a:lnTo>
                    <a:pt x="28849" y="123548"/>
                  </a:lnTo>
                  <a:lnTo>
                    <a:pt x="35660" y="130137"/>
                  </a:lnTo>
                  <a:lnTo>
                    <a:pt x="33180" y="135778"/>
                  </a:lnTo>
                  <a:lnTo>
                    <a:pt x="33180" y="135778"/>
                  </a:lnTo>
                  <a:lnTo>
                    <a:pt x="17254" y="133999"/>
                  </a:lnTo>
                  <a:lnTo>
                    <a:pt x="10531" y="144672"/>
                  </a:lnTo>
                  <a:lnTo>
                    <a:pt x="0" y="141564"/>
                  </a:lnTo>
                  <a:lnTo>
                    <a:pt x="0" y="141564"/>
                  </a:lnTo>
                  <a:lnTo>
                    <a:pt x="11929" y="133752"/>
                  </a:lnTo>
                  <a:lnTo>
                    <a:pt x="2290" y="130686"/>
                  </a:lnTo>
                  <a:lnTo>
                    <a:pt x="2903" y="117635"/>
                  </a:lnTo>
                  <a:close/>
                </a:path>
              </a:pathLst>
            </a:custGeom>
            <a:solidFill>
              <a:srgbClr val="BCB4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23" name="S06:Sabarkantha">
              <a:extLst>
                <a:ext uri="{FF2B5EF4-FFF2-40B4-BE49-F238E27FC236}">
                  <a16:creationId xmlns:a16="http://schemas.microsoft.com/office/drawing/2014/main" id="{1302E1F2-CC36-4C6B-98E9-A88168A13B5F}"/>
                </a:ext>
              </a:extLst>
            </p:cNvPr>
            <p:cNvSpPr/>
            <p:nvPr/>
          </p:nvSpPr>
          <p:spPr>
            <a:xfrm>
              <a:off x="3042729" y="3018035"/>
              <a:ext cx="176339" cy="215935"/>
            </a:xfrm>
            <a:custGeom>
              <a:avLst/>
              <a:gdLst/>
              <a:ahLst/>
              <a:cxnLst/>
              <a:rect l="0" t="0" r="0" b="0"/>
              <a:pathLst>
                <a:path w="176339" h="215935">
                  <a:moveTo>
                    <a:pt x="31047" y="18417"/>
                  </a:moveTo>
                  <a:lnTo>
                    <a:pt x="34892" y="10223"/>
                  </a:lnTo>
                  <a:lnTo>
                    <a:pt x="34892" y="10223"/>
                  </a:lnTo>
                  <a:lnTo>
                    <a:pt x="35423" y="8153"/>
                  </a:lnTo>
                  <a:lnTo>
                    <a:pt x="35423" y="8153"/>
                  </a:lnTo>
                  <a:lnTo>
                    <a:pt x="40124" y="0"/>
                  </a:lnTo>
                  <a:lnTo>
                    <a:pt x="60348" y="9348"/>
                  </a:lnTo>
                  <a:lnTo>
                    <a:pt x="66130" y="23763"/>
                  </a:lnTo>
                  <a:lnTo>
                    <a:pt x="91048" y="25447"/>
                  </a:lnTo>
                  <a:lnTo>
                    <a:pt x="94177" y="32400"/>
                  </a:lnTo>
                  <a:lnTo>
                    <a:pt x="103974" y="25514"/>
                  </a:lnTo>
                  <a:lnTo>
                    <a:pt x="99434" y="21118"/>
                  </a:lnTo>
                  <a:lnTo>
                    <a:pt x="109461" y="9003"/>
                  </a:lnTo>
                  <a:lnTo>
                    <a:pt x="109461" y="9003"/>
                  </a:lnTo>
                  <a:lnTo>
                    <a:pt x="122064" y="6427"/>
                  </a:lnTo>
                  <a:lnTo>
                    <a:pt x="119980" y="24141"/>
                  </a:lnTo>
                  <a:lnTo>
                    <a:pt x="138489" y="34388"/>
                  </a:lnTo>
                  <a:lnTo>
                    <a:pt x="127594" y="37050"/>
                  </a:lnTo>
                  <a:lnTo>
                    <a:pt x="118507" y="57071"/>
                  </a:lnTo>
                  <a:lnTo>
                    <a:pt x="120939" y="70274"/>
                  </a:lnTo>
                  <a:lnTo>
                    <a:pt x="129911" y="82196"/>
                  </a:lnTo>
                  <a:lnTo>
                    <a:pt x="134337" y="79772"/>
                  </a:lnTo>
                  <a:lnTo>
                    <a:pt x="141935" y="93723"/>
                  </a:lnTo>
                  <a:lnTo>
                    <a:pt x="153875" y="87432"/>
                  </a:lnTo>
                  <a:lnTo>
                    <a:pt x="159862" y="78786"/>
                  </a:lnTo>
                  <a:lnTo>
                    <a:pt x="166545" y="94260"/>
                  </a:lnTo>
                  <a:lnTo>
                    <a:pt x="168512" y="109008"/>
                  </a:lnTo>
                  <a:lnTo>
                    <a:pt x="157339" y="117435"/>
                  </a:lnTo>
                  <a:lnTo>
                    <a:pt x="156891" y="127891"/>
                  </a:lnTo>
                  <a:lnTo>
                    <a:pt x="156891" y="127891"/>
                  </a:lnTo>
                  <a:lnTo>
                    <a:pt x="159080" y="137413"/>
                  </a:lnTo>
                  <a:lnTo>
                    <a:pt x="163990" y="133957"/>
                  </a:lnTo>
                  <a:lnTo>
                    <a:pt x="176338" y="149144"/>
                  </a:lnTo>
                  <a:lnTo>
                    <a:pt x="174644" y="158501"/>
                  </a:lnTo>
                  <a:lnTo>
                    <a:pt x="174644" y="158501"/>
                  </a:lnTo>
                  <a:lnTo>
                    <a:pt x="170152" y="152026"/>
                  </a:lnTo>
                  <a:lnTo>
                    <a:pt x="158781" y="164637"/>
                  </a:lnTo>
                  <a:lnTo>
                    <a:pt x="167336" y="177572"/>
                  </a:lnTo>
                  <a:lnTo>
                    <a:pt x="165283" y="195293"/>
                  </a:lnTo>
                  <a:lnTo>
                    <a:pt x="151768" y="206763"/>
                  </a:lnTo>
                  <a:lnTo>
                    <a:pt x="136916" y="208739"/>
                  </a:lnTo>
                  <a:lnTo>
                    <a:pt x="134063" y="214376"/>
                  </a:lnTo>
                  <a:lnTo>
                    <a:pt x="110097" y="215934"/>
                  </a:lnTo>
                  <a:lnTo>
                    <a:pt x="115147" y="209874"/>
                  </a:lnTo>
                  <a:lnTo>
                    <a:pt x="111549" y="202904"/>
                  </a:lnTo>
                  <a:lnTo>
                    <a:pt x="118554" y="201644"/>
                  </a:lnTo>
                  <a:lnTo>
                    <a:pt x="117928" y="186426"/>
                  </a:lnTo>
                  <a:lnTo>
                    <a:pt x="106658" y="176492"/>
                  </a:lnTo>
                  <a:lnTo>
                    <a:pt x="96583" y="178656"/>
                  </a:lnTo>
                  <a:lnTo>
                    <a:pt x="73879" y="172374"/>
                  </a:lnTo>
                  <a:lnTo>
                    <a:pt x="73879" y="172374"/>
                  </a:lnTo>
                  <a:lnTo>
                    <a:pt x="75808" y="158843"/>
                  </a:lnTo>
                  <a:lnTo>
                    <a:pt x="70752" y="137129"/>
                  </a:lnTo>
                  <a:lnTo>
                    <a:pt x="72365" y="130394"/>
                  </a:lnTo>
                  <a:lnTo>
                    <a:pt x="72365" y="130394"/>
                  </a:lnTo>
                  <a:lnTo>
                    <a:pt x="71150" y="119336"/>
                  </a:lnTo>
                  <a:lnTo>
                    <a:pt x="76319" y="101242"/>
                  </a:lnTo>
                  <a:lnTo>
                    <a:pt x="83971" y="85358"/>
                  </a:lnTo>
                  <a:lnTo>
                    <a:pt x="70305" y="72674"/>
                  </a:lnTo>
                  <a:lnTo>
                    <a:pt x="49196" y="80582"/>
                  </a:lnTo>
                  <a:lnTo>
                    <a:pt x="52222" y="89632"/>
                  </a:lnTo>
                  <a:lnTo>
                    <a:pt x="42106" y="102245"/>
                  </a:lnTo>
                  <a:lnTo>
                    <a:pt x="30811" y="103272"/>
                  </a:lnTo>
                  <a:lnTo>
                    <a:pt x="25964" y="96226"/>
                  </a:lnTo>
                  <a:lnTo>
                    <a:pt x="11728" y="95528"/>
                  </a:lnTo>
                  <a:lnTo>
                    <a:pt x="0" y="79229"/>
                  </a:lnTo>
                  <a:lnTo>
                    <a:pt x="0" y="79229"/>
                  </a:lnTo>
                  <a:lnTo>
                    <a:pt x="2048" y="64138"/>
                  </a:lnTo>
                  <a:lnTo>
                    <a:pt x="15609" y="60618"/>
                  </a:lnTo>
                  <a:lnTo>
                    <a:pt x="24856" y="65786"/>
                  </a:lnTo>
                  <a:lnTo>
                    <a:pt x="25417" y="54289"/>
                  </a:lnTo>
                  <a:lnTo>
                    <a:pt x="32004" y="43084"/>
                  </a:lnTo>
                  <a:lnTo>
                    <a:pt x="22561" y="42100"/>
                  </a:lnTo>
                  <a:lnTo>
                    <a:pt x="21695" y="50963"/>
                  </a:lnTo>
                  <a:lnTo>
                    <a:pt x="8925" y="56097"/>
                  </a:lnTo>
                  <a:lnTo>
                    <a:pt x="19041" y="43499"/>
                  </a:lnTo>
                  <a:lnTo>
                    <a:pt x="14796" y="33336"/>
                  </a:lnTo>
                  <a:lnTo>
                    <a:pt x="20067" y="22595"/>
                  </a:lnTo>
                  <a:close/>
                </a:path>
              </a:pathLst>
            </a:custGeom>
            <a:solidFill>
              <a:srgbClr val="BEB7C8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124" name="S06:Banaskantha">
              <a:extLst>
                <a:ext uri="{FF2B5EF4-FFF2-40B4-BE49-F238E27FC236}">
                  <a16:creationId xmlns:a16="http://schemas.microsoft.com/office/drawing/2014/main" id="{66531C13-23C5-4279-91D7-B4E13BF7E8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2954" y="2981960"/>
              <a:ext cx="220980" cy="198120"/>
              <a:chOff x="429260" y="2092960"/>
              <a:chExt cx="220980" cy="198120"/>
            </a:xfrm>
          </p:grpSpPr>
          <p:sp>
            <p:nvSpPr>
              <p:cNvPr id="705" name="S06:Banaskantha0">
                <a:extLst>
                  <a:ext uri="{FF2B5EF4-FFF2-40B4-BE49-F238E27FC236}">
                    <a16:creationId xmlns:a16="http://schemas.microsoft.com/office/drawing/2014/main" id="{4D806922-5539-4DD5-A6F1-CCDE759E7382}"/>
                  </a:ext>
                </a:extLst>
              </p:cNvPr>
              <p:cNvSpPr/>
              <p:nvPr/>
            </p:nvSpPr>
            <p:spPr>
              <a:xfrm>
                <a:off x="429260" y="2092960"/>
                <a:ext cx="220980" cy="198120"/>
              </a:xfrm>
              <a:custGeom>
                <a:avLst/>
                <a:gdLst/>
                <a:ahLst/>
                <a:cxnLst/>
                <a:rect l="0" t="0" r="0" b="0"/>
                <a:pathLst>
                  <a:path w="220526" h="196777">
                    <a:moveTo>
                      <a:pt x="45394" y="8989"/>
                    </a:moveTo>
                    <a:lnTo>
                      <a:pt x="52182" y="3083"/>
                    </a:lnTo>
                    <a:lnTo>
                      <a:pt x="59241" y="7670"/>
                    </a:lnTo>
                    <a:lnTo>
                      <a:pt x="81610" y="0"/>
                    </a:lnTo>
                    <a:lnTo>
                      <a:pt x="99228" y="8295"/>
                    </a:lnTo>
                    <a:lnTo>
                      <a:pt x="122218" y="4810"/>
                    </a:lnTo>
                    <a:lnTo>
                      <a:pt x="123491" y="13260"/>
                    </a:lnTo>
                    <a:lnTo>
                      <a:pt x="131535" y="15781"/>
                    </a:lnTo>
                    <a:lnTo>
                      <a:pt x="133746" y="6467"/>
                    </a:lnTo>
                    <a:lnTo>
                      <a:pt x="146481" y="9751"/>
                    </a:lnTo>
                    <a:lnTo>
                      <a:pt x="148604" y="2004"/>
                    </a:lnTo>
                    <a:lnTo>
                      <a:pt x="161177" y="33"/>
                    </a:lnTo>
                    <a:lnTo>
                      <a:pt x="166326" y="8679"/>
                    </a:lnTo>
                    <a:lnTo>
                      <a:pt x="181754" y="18367"/>
                    </a:lnTo>
                    <a:lnTo>
                      <a:pt x="201225" y="16197"/>
                    </a:lnTo>
                    <a:lnTo>
                      <a:pt x="191130" y="28790"/>
                    </a:lnTo>
                    <a:lnTo>
                      <a:pt x="202348" y="28300"/>
                    </a:lnTo>
                    <a:lnTo>
                      <a:pt x="211032" y="35537"/>
                    </a:lnTo>
                    <a:lnTo>
                      <a:pt x="219568" y="54812"/>
                    </a:lnTo>
                    <a:lnTo>
                      <a:pt x="219568" y="54812"/>
                    </a:lnTo>
                    <a:lnTo>
                      <a:pt x="208588" y="58990"/>
                    </a:lnTo>
                    <a:lnTo>
                      <a:pt x="203317" y="69731"/>
                    </a:lnTo>
                    <a:lnTo>
                      <a:pt x="207562" y="79894"/>
                    </a:lnTo>
                    <a:lnTo>
                      <a:pt x="197446" y="92492"/>
                    </a:lnTo>
                    <a:lnTo>
                      <a:pt x="210216" y="87358"/>
                    </a:lnTo>
                    <a:lnTo>
                      <a:pt x="211082" y="78495"/>
                    </a:lnTo>
                    <a:lnTo>
                      <a:pt x="220525" y="79479"/>
                    </a:lnTo>
                    <a:lnTo>
                      <a:pt x="213938" y="90684"/>
                    </a:lnTo>
                    <a:lnTo>
                      <a:pt x="213377" y="102181"/>
                    </a:lnTo>
                    <a:lnTo>
                      <a:pt x="204130" y="97013"/>
                    </a:lnTo>
                    <a:lnTo>
                      <a:pt x="190569" y="100533"/>
                    </a:lnTo>
                    <a:lnTo>
                      <a:pt x="188521" y="115624"/>
                    </a:lnTo>
                    <a:lnTo>
                      <a:pt x="188521" y="115624"/>
                    </a:lnTo>
                    <a:lnTo>
                      <a:pt x="167036" y="96204"/>
                    </a:lnTo>
                    <a:lnTo>
                      <a:pt x="166185" y="112927"/>
                    </a:lnTo>
                    <a:lnTo>
                      <a:pt x="155141" y="117602"/>
                    </a:lnTo>
                    <a:lnTo>
                      <a:pt x="150695" y="111610"/>
                    </a:lnTo>
                    <a:lnTo>
                      <a:pt x="151181" y="127354"/>
                    </a:lnTo>
                    <a:lnTo>
                      <a:pt x="135360" y="123914"/>
                    </a:lnTo>
                    <a:lnTo>
                      <a:pt x="133547" y="133775"/>
                    </a:lnTo>
                    <a:lnTo>
                      <a:pt x="139503" y="144041"/>
                    </a:lnTo>
                    <a:lnTo>
                      <a:pt x="111951" y="149405"/>
                    </a:lnTo>
                    <a:lnTo>
                      <a:pt x="108135" y="156014"/>
                    </a:lnTo>
                    <a:lnTo>
                      <a:pt x="88852" y="160219"/>
                    </a:lnTo>
                    <a:lnTo>
                      <a:pt x="59678" y="178536"/>
                    </a:lnTo>
                    <a:lnTo>
                      <a:pt x="64808" y="187730"/>
                    </a:lnTo>
                    <a:lnTo>
                      <a:pt x="64808" y="187730"/>
                    </a:lnTo>
                    <a:lnTo>
                      <a:pt x="57800" y="196776"/>
                    </a:lnTo>
                    <a:lnTo>
                      <a:pt x="51890" y="193827"/>
                    </a:lnTo>
                    <a:lnTo>
                      <a:pt x="49649" y="179551"/>
                    </a:lnTo>
                    <a:lnTo>
                      <a:pt x="32535" y="175445"/>
                    </a:lnTo>
                    <a:lnTo>
                      <a:pt x="31292" y="159126"/>
                    </a:lnTo>
                    <a:lnTo>
                      <a:pt x="18677" y="159980"/>
                    </a:lnTo>
                    <a:lnTo>
                      <a:pt x="12132" y="175854"/>
                    </a:lnTo>
                    <a:lnTo>
                      <a:pt x="3436" y="183740"/>
                    </a:lnTo>
                    <a:lnTo>
                      <a:pt x="0" y="175678"/>
                    </a:lnTo>
                    <a:lnTo>
                      <a:pt x="6694" y="172396"/>
                    </a:lnTo>
                    <a:lnTo>
                      <a:pt x="2364" y="164807"/>
                    </a:lnTo>
                    <a:lnTo>
                      <a:pt x="3945" y="144980"/>
                    </a:lnTo>
                    <a:lnTo>
                      <a:pt x="8804" y="135826"/>
                    </a:lnTo>
                    <a:lnTo>
                      <a:pt x="22136" y="129778"/>
                    </a:lnTo>
                    <a:lnTo>
                      <a:pt x="40312" y="129761"/>
                    </a:lnTo>
                    <a:lnTo>
                      <a:pt x="45467" y="122713"/>
                    </a:lnTo>
                    <a:lnTo>
                      <a:pt x="45514" y="106469"/>
                    </a:lnTo>
                    <a:lnTo>
                      <a:pt x="49313" y="100393"/>
                    </a:lnTo>
                    <a:lnTo>
                      <a:pt x="40591" y="94138"/>
                    </a:lnTo>
                    <a:lnTo>
                      <a:pt x="48606" y="89872"/>
                    </a:lnTo>
                    <a:lnTo>
                      <a:pt x="41740" y="73764"/>
                    </a:lnTo>
                    <a:lnTo>
                      <a:pt x="47090" y="63059"/>
                    </a:lnTo>
                    <a:lnTo>
                      <a:pt x="59423" y="58509"/>
                    </a:lnTo>
                    <a:lnTo>
                      <a:pt x="59947" y="49106"/>
                    </a:lnTo>
                    <a:lnTo>
                      <a:pt x="52269" y="47629"/>
                    </a:lnTo>
                    <a:lnTo>
                      <a:pt x="57558" y="30108"/>
                    </a:lnTo>
                    <a:lnTo>
                      <a:pt x="44051" y="25158"/>
                    </a:lnTo>
                    <a:close/>
                  </a:path>
                </a:pathLst>
              </a:custGeom>
              <a:solidFill>
                <a:srgbClr val="C7C0D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706" name="S06:Banaskantha1">
                <a:extLst>
                  <a:ext uri="{FF2B5EF4-FFF2-40B4-BE49-F238E27FC236}">
                    <a16:creationId xmlns:a16="http://schemas.microsoft.com/office/drawing/2014/main" id="{5FD5CB6A-C4B7-4C5D-B5E7-864EF1FD73EC}"/>
                  </a:ext>
                </a:extLst>
              </p:cNvPr>
              <p:cNvSpPr/>
              <p:nvPr/>
            </p:nvSpPr>
            <p:spPr>
              <a:xfrm>
                <a:off x="493958" y="225101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C7C0D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grpSp>
          <p:nvGrpSpPr>
            <p:cNvPr id="125" name="S06:Amreli">
              <a:extLst>
                <a:ext uri="{FF2B5EF4-FFF2-40B4-BE49-F238E27FC236}">
                  <a16:creationId xmlns:a16="http://schemas.microsoft.com/office/drawing/2014/main" id="{58D3FC84-D707-40D3-8363-317F55C332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1514" y="3439160"/>
              <a:ext cx="165720" cy="228600"/>
              <a:chOff x="337820" y="2550160"/>
              <a:chExt cx="165720" cy="228600"/>
            </a:xfrm>
          </p:grpSpPr>
          <p:sp>
            <p:nvSpPr>
              <p:cNvPr id="702" name="S06:Amreli0">
                <a:extLst>
                  <a:ext uri="{FF2B5EF4-FFF2-40B4-BE49-F238E27FC236}">
                    <a16:creationId xmlns:a16="http://schemas.microsoft.com/office/drawing/2014/main" id="{AA8EEC71-1DD6-4D43-AC41-6BF42DC95811}"/>
                  </a:ext>
                </a:extLst>
              </p:cNvPr>
              <p:cNvSpPr/>
              <p:nvPr/>
            </p:nvSpPr>
            <p:spPr>
              <a:xfrm>
                <a:off x="368300" y="2550160"/>
                <a:ext cx="129540" cy="213360"/>
              </a:xfrm>
              <a:custGeom>
                <a:avLst/>
                <a:gdLst/>
                <a:ahLst/>
                <a:cxnLst/>
                <a:rect l="0" t="0" r="0" b="0"/>
                <a:pathLst>
                  <a:path w="130856" h="213312">
                    <a:moveTo>
                      <a:pt x="2912" y="53709"/>
                    </a:moveTo>
                    <a:lnTo>
                      <a:pt x="4224" y="46450"/>
                    </a:lnTo>
                    <a:lnTo>
                      <a:pt x="20660" y="43755"/>
                    </a:lnTo>
                    <a:lnTo>
                      <a:pt x="38797" y="49532"/>
                    </a:lnTo>
                    <a:lnTo>
                      <a:pt x="45207" y="45188"/>
                    </a:lnTo>
                    <a:lnTo>
                      <a:pt x="43499" y="36705"/>
                    </a:lnTo>
                    <a:lnTo>
                      <a:pt x="49692" y="20818"/>
                    </a:lnTo>
                    <a:lnTo>
                      <a:pt x="57664" y="19704"/>
                    </a:lnTo>
                    <a:lnTo>
                      <a:pt x="70437" y="3664"/>
                    </a:lnTo>
                    <a:lnTo>
                      <a:pt x="77817" y="5131"/>
                    </a:lnTo>
                    <a:lnTo>
                      <a:pt x="83473" y="13834"/>
                    </a:lnTo>
                    <a:lnTo>
                      <a:pt x="89079" y="0"/>
                    </a:lnTo>
                    <a:lnTo>
                      <a:pt x="93804" y="9696"/>
                    </a:lnTo>
                    <a:lnTo>
                      <a:pt x="99932" y="10038"/>
                    </a:lnTo>
                    <a:lnTo>
                      <a:pt x="99932" y="10038"/>
                    </a:lnTo>
                    <a:lnTo>
                      <a:pt x="107585" y="22513"/>
                    </a:lnTo>
                    <a:lnTo>
                      <a:pt x="100054" y="23668"/>
                    </a:lnTo>
                    <a:lnTo>
                      <a:pt x="128490" y="58235"/>
                    </a:lnTo>
                    <a:lnTo>
                      <a:pt x="128490" y="58235"/>
                    </a:lnTo>
                    <a:lnTo>
                      <a:pt x="130855" y="71460"/>
                    </a:lnTo>
                    <a:lnTo>
                      <a:pt x="122870" y="72599"/>
                    </a:lnTo>
                    <a:lnTo>
                      <a:pt x="120135" y="82403"/>
                    </a:lnTo>
                    <a:lnTo>
                      <a:pt x="105308" y="95735"/>
                    </a:lnTo>
                    <a:lnTo>
                      <a:pt x="109567" y="106446"/>
                    </a:lnTo>
                    <a:lnTo>
                      <a:pt x="125390" y="107309"/>
                    </a:lnTo>
                    <a:lnTo>
                      <a:pt x="127861" y="126823"/>
                    </a:lnTo>
                    <a:lnTo>
                      <a:pt x="120440" y="125373"/>
                    </a:lnTo>
                    <a:lnTo>
                      <a:pt x="113499" y="131280"/>
                    </a:lnTo>
                    <a:lnTo>
                      <a:pt x="110355" y="148392"/>
                    </a:lnTo>
                    <a:lnTo>
                      <a:pt x="122445" y="161621"/>
                    </a:lnTo>
                    <a:lnTo>
                      <a:pt x="118082" y="168716"/>
                    </a:lnTo>
                    <a:lnTo>
                      <a:pt x="126389" y="178592"/>
                    </a:lnTo>
                    <a:lnTo>
                      <a:pt x="126389" y="178592"/>
                    </a:lnTo>
                    <a:lnTo>
                      <a:pt x="117514" y="179159"/>
                    </a:lnTo>
                    <a:lnTo>
                      <a:pt x="105478" y="188975"/>
                    </a:lnTo>
                    <a:lnTo>
                      <a:pt x="101730" y="200813"/>
                    </a:lnTo>
                    <a:lnTo>
                      <a:pt x="89374" y="200130"/>
                    </a:lnTo>
                    <a:lnTo>
                      <a:pt x="93367" y="191973"/>
                    </a:lnTo>
                    <a:lnTo>
                      <a:pt x="77871" y="200012"/>
                    </a:lnTo>
                    <a:lnTo>
                      <a:pt x="77933" y="206823"/>
                    </a:lnTo>
                    <a:lnTo>
                      <a:pt x="62952" y="213311"/>
                    </a:lnTo>
                    <a:lnTo>
                      <a:pt x="61835" y="209582"/>
                    </a:lnTo>
                    <a:lnTo>
                      <a:pt x="61835" y="209582"/>
                    </a:lnTo>
                    <a:lnTo>
                      <a:pt x="57577" y="191010"/>
                    </a:lnTo>
                    <a:lnTo>
                      <a:pt x="61551" y="183380"/>
                    </a:lnTo>
                    <a:lnTo>
                      <a:pt x="49936" y="185337"/>
                    </a:lnTo>
                    <a:lnTo>
                      <a:pt x="53799" y="171940"/>
                    </a:lnTo>
                    <a:lnTo>
                      <a:pt x="49370" y="164354"/>
                    </a:lnTo>
                    <a:lnTo>
                      <a:pt x="29573" y="147495"/>
                    </a:lnTo>
                    <a:lnTo>
                      <a:pt x="8440" y="146255"/>
                    </a:lnTo>
                    <a:lnTo>
                      <a:pt x="789" y="133751"/>
                    </a:lnTo>
                    <a:lnTo>
                      <a:pt x="7506" y="124720"/>
                    </a:lnTo>
                    <a:lnTo>
                      <a:pt x="14984" y="125161"/>
                    </a:lnTo>
                    <a:lnTo>
                      <a:pt x="23166" y="113592"/>
                    </a:lnTo>
                    <a:lnTo>
                      <a:pt x="11365" y="119185"/>
                    </a:lnTo>
                    <a:lnTo>
                      <a:pt x="15744" y="104773"/>
                    </a:lnTo>
                    <a:lnTo>
                      <a:pt x="23155" y="106256"/>
                    </a:lnTo>
                    <a:lnTo>
                      <a:pt x="22357" y="97303"/>
                    </a:lnTo>
                    <a:lnTo>
                      <a:pt x="6571" y="95847"/>
                    </a:lnTo>
                    <a:lnTo>
                      <a:pt x="3616" y="86240"/>
                    </a:lnTo>
                    <a:lnTo>
                      <a:pt x="18385" y="82398"/>
                    </a:lnTo>
                    <a:lnTo>
                      <a:pt x="5325" y="57521"/>
                    </a:lnTo>
                    <a:lnTo>
                      <a:pt x="0" y="58251"/>
                    </a:lnTo>
                    <a:lnTo>
                      <a:pt x="0" y="58251"/>
                    </a:lnTo>
                    <a:close/>
                  </a:path>
                </a:pathLst>
              </a:custGeom>
              <a:solidFill>
                <a:srgbClr val="CFC9D8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703" name="S06:Amreli1">
                <a:extLst>
                  <a:ext uri="{FF2B5EF4-FFF2-40B4-BE49-F238E27FC236}">
                    <a16:creationId xmlns:a16="http://schemas.microsoft.com/office/drawing/2014/main" id="{F19BAA14-33F5-4C21-BB40-177F214C3AE9}"/>
                  </a:ext>
                </a:extLst>
              </p:cNvPr>
              <p:cNvSpPr/>
              <p:nvPr/>
            </p:nvSpPr>
            <p:spPr>
              <a:xfrm>
                <a:off x="337820" y="2725420"/>
                <a:ext cx="45720" cy="53340"/>
              </a:xfrm>
              <a:custGeom>
                <a:avLst/>
                <a:gdLst/>
                <a:ahLst/>
                <a:cxnLst/>
                <a:rect l="0" t="0" r="0" b="0"/>
                <a:pathLst>
                  <a:path w="43836" h="53663">
                    <a:moveTo>
                      <a:pt x="39247" y="47844"/>
                    </a:moveTo>
                    <a:lnTo>
                      <a:pt x="39525" y="43147"/>
                    </a:lnTo>
                    <a:lnTo>
                      <a:pt x="39525" y="43147"/>
                    </a:lnTo>
                    <a:lnTo>
                      <a:pt x="35665" y="33491"/>
                    </a:lnTo>
                    <a:lnTo>
                      <a:pt x="40634" y="24358"/>
                    </a:lnTo>
                    <a:lnTo>
                      <a:pt x="32025" y="20182"/>
                    </a:lnTo>
                    <a:lnTo>
                      <a:pt x="43835" y="15119"/>
                    </a:lnTo>
                    <a:lnTo>
                      <a:pt x="40892" y="4993"/>
                    </a:lnTo>
                    <a:lnTo>
                      <a:pt x="18625" y="0"/>
                    </a:lnTo>
                    <a:lnTo>
                      <a:pt x="5427" y="20681"/>
                    </a:lnTo>
                    <a:lnTo>
                      <a:pt x="4195" y="33702"/>
                    </a:lnTo>
                    <a:lnTo>
                      <a:pt x="4195" y="33702"/>
                    </a:lnTo>
                    <a:lnTo>
                      <a:pt x="0" y="37114"/>
                    </a:lnTo>
                    <a:lnTo>
                      <a:pt x="0" y="37114"/>
                    </a:lnTo>
                    <a:lnTo>
                      <a:pt x="14038" y="46866"/>
                    </a:lnTo>
                    <a:lnTo>
                      <a:pt x="31366" y="53662"/>
                    </a:lnTo>
                    <a:close/>
                  </a:path>
                </a:pathLst>
              </a:custGeom>
              <a:solidFill>
                <a:srgbClr val="CFC9D8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704" name="S06:Amreli2">
                <a:extLst>
                  <a:ext uri="{FF2B5EF4-FFF2-40B4-BE49-F238E27FC236}">
                    <a16:creationId xmlns:a16="http://schemas.microsoft.com/office/drawing/2014/main" id="{9D8CF652-0408-45FA-8625-602C1F53BE26}"/>
                  </a:ext>
                </a:extLst>
              </p:cNvPr>
              <p:cNvSpPr/>
              <p:nvPr/>
            </p:nvSpPr>
            <p:spPr>
              <a:xfrm>
                <a:off x="503540" y="2674604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CFC9D8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grpSp>
          <p:nvGrpSpPr>
            <p:cNvPr id="126" name="S06:Rajkot">
              <a:extLst>
                <a:ext uri="{FF2B5EF4-FFF2-40B4-BE49-F238E27FC236}">
                  <a16:creationId xmlns:a16="http://schemas.microsoft.com/office/drawing/2014/main" id="{49630C2F-CB21-423D-909A-787521836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6681" y="3241040"/>
              <a:ext cx="367233" cy="266700"/>
              <a:chOff x="122987" y="2352040"/>
              <a:chExt cx="367233" cy="266700"/>
            </a:xfrm>
          </p:grpSpPr>
          <p:sp>
            <p:nvSpPr>
              <p:cNvPr id="699" name="S06:Rajkot0">
                <a:extLst>
                  <a:ext uri="{FF2B5EF4-FFF2-40B4-BE49-F238E27FC236}">
                    <a16:creationId xmlns:a16="http://schemas.microsoft.com/office/drawing/2014/main" id="{7E3C3B23-ECDD-46EF-9431-F6EBF17CF251}"/>
                  </a:ext>
                </a:extLst>
              </p:cNvPr>
              <p:cNvSpPr/>
              <p:nvPr/>
            </p:nvSpPr>
            <p:spPr>
              <a:xfrm>
                <a:off x="322580" y="2352040"/>
                <a:ext cx="167640" cy="266700"/>
              </a:xfrm>
              <a:custGeom>
                <a:avLst/>
                <a:gdLst/>
                <a:ahLst/>
                <a:cxnLst/>
                <a:rect l="0" t="0" r="0" b="0"/>
                <a:pathLst>
                  <a:path w="161460" h="266034">
                    <a:moveTo>
                      <a:pt x="52998" y="2538"/>
                    </a:moveTo>
                    <a:lnTo>
                      <a:pt x="63163" y="0"/>
                    </a:lnTo>
                    <a:lnTo>
                      <a:pt x="66819" y="11751"/>
                    </a:lnTo>
                    <a:lnTo>
                      <a:pt x="69174" y="1406"/>
                    </a:lnTo>
                    <a:lnTo>
                      <a:pt x="97959" y="474"/>
                    </a:lnTo>
                    <a:lnTo>
                      <a:pt x="97959" y="474"/>
                    </a:lnTo>
                    <a:lnTo>
                      <a:pt x="100361" y="11621"/>
                    </a:lnTo>
                    <a:lnTo>
                      <a:pt x="86479" y="18152"/>
                    </a:lnTo>
                    <a:lnTo>
                      <a:pt x="92622" y="47341"/>
                    </a:lnTo>
                    <a:lnTo>
                      <a:pt x="85644" y="54797"/>
                    </a:lnTo>
                    <a:lnTo>
                      <a:pt x="86430" y="63754"/>
                    </a:lnTo>
                    <a:lnTo>
                      <a:pt x="79415" y="71730"/>
                    </a:lnTo>
                    <a:lnTo>
                      <a:pt x="69687" y="73779"/>
                    </a:lnTo>
                    <a:lnTo>
                      <a:pt x="68977" y="85793"/>
                    </a:lnTo>
                    <a:lnTo>
                      <a:pt x="59522" y="83136"/>
                    </a:lnTo>
                    <a:lnTo>
                      <a:pt x="63909" y="90211"/>
                    </a:lnTo>
                    <a:lnTo>
                      <a:pt x="55510" y="91808"/>
                    </a:lnTo>
                    <a:lnTo>
                      <a:pt x="52085" y="105233"/>
                    </a:lnTo>
                    <a:lnTo>
                      <a:pt x="57191" y="122312"/>
                    </a:lnTo>
                    <a:lnTo>
                      <a:pt x="43415" y="140359"/>
                    </a:lnTo>
                    <a:lnTo>
                      <a:pt x="56259" y="137982"/>
                    </a:lnTo>
                    <a:lnTo>
                      <a:pt x="64056" y="146831"/>
                    </a:lnTo>
                    <a:lnTo>
                      <a:pt x="60072" y="162319"/>
                    </a:lnTo>
                    <a:lnTo>
                      <a:pt x="71707" y="158289"/>
                    </a:lnTo>
                    <a:lnTo>
                      <a:pt x="86600" y="165973"/>
                    </a:lnTo>
                    <a:lnTo>
                      <a:pt x="89542" y="153041"/>
                    </a:lnTo>
                    <a:lnTo>
                      <a:pt x="99240" y="152030"/>
                    </a:lnTo>
                    <a:lnTo>
                      <a:pt x="101289" y="162105"/>
                    </a:lnTo>
                    <a:lnTo>
                      <a:pt x="107951" y="168252"/>
                    </a:lnTo>
                    <a:lnTo>
                      <a:pt x="103885" y="177977"/>
                    </a:lnTo>
                    <a:lnTo>
                      <a:pt x="113423" y="172233"/>
                    </a:lnTo>
                    <a:lnTo>
                      <a:pt x="127556" y="170413"/>
                    </a:lnTo>
                    <a:lnTo>
                      <a:pt x="127997" y="162577"/>
                    </a:lnTo>
                    <a:lnTo>
                      <a:pt x="116580" y="162979"/>
                    </a:lnTo>
                    <a:lnTo>
                      <a:pt x="119793" y="152680"/>
                    </a:lnTo>
                    <a:lnTo>
                      <a:pt x="131236" y="151754"/>
                    </a:lnTo>
                    <a:lnTo>
                      <a:pt x="144628" y="162984"/>
                    </a:lnTo>
                    <a:lnTo>
                      <a:pt x="150131" y="158573"/>
                    </a:lnTo>
                    <a:lnTo>
                      <a:pt x="150131" y="158573"/>
                    </a:lnTo>
                    <a:lnTo>
                      <a:pt x="158321" y="168982"/>
                    </a:lnTo>
                    <a:lnTo>
                      <a:pt x="161459" y="191686"/>
                    </a:lnTo>
                    <a:lnTo>
                      <a:pt x="153856" y="202272"/>
                    </a:lnTo>
                    <a:lnTo>
                      <a:pt x="143967" y="206441"/>
                    </a:lnTo>
                    <a:lnTo>
                      <a:pt x="143967" y="206441"/>
                    </a:lnTo>
                    <a:lnTo>
                      <a:pt x="137839" y="206099"/>
                    </a:lnTo>
                    <a:lnTo>
                      <a:pt x="133114" y="196403"/>
                    </a:lnTo>
                    <a:lnTo>
                      <a:pt x="127508" y="210237"/>
                    </a:lnTo>
                    <a:lnTo>
                      <a:pt x="121852" y="201534"/>
                    </a:lnTo>
                    <a:lnTo>
                      <a:pt x="114472" y="200067"/>
                    </a:lnTo>
                    <a:lnTo>
                      <a:pt x="101699" y="216107"/>
                    </a:lnTo>
                    <a:lnTo>
                      <a:pt x="93727" y="217221"/>
                    </a:lnTo>
                    <a:lnTo>
                      <a:pt x="87534" y="233108"/>
                    </a:lnTo>
                    <a:lnTo>
                      <a:pt x="89242" y="241591"/>
                    </a:lnTo>
                    <a:lnTo>
                      <a:pt x="82832" y="245935"/>
                    </a:lnTo>
                    <a:lnTo>
                      <a:pt x="64695" y="240158"/>
                    </a:lnTo>
                    <a:lnTo>
                      <a:pt x="48259" y="242853"/>
                    </a:lnTo>
                    <a:lnTo>
                      <a:pt x="46947" y="250112"/>
                    </a:lnTo>
                    <a:lnTo>
                      <a:pt x="46947" y="250112"/>
                    </a:lnTo>
                    <a:lnTo>
                      <a:pt x="44035" y="254654"/>
                    </a:lnTo>
                    <a:lnTo>
                      <a:pt x="44035" y="254654"/>
                    </a:lnTo>
                    <a:lnTo>
                      <a:pt x="32785" y="266033"/>
                    </a:lnTo>
                    <a:lnTo>
                      <a:pt x="28245" y="253706"/>
                    </a:lnTo>
                    <a:lnTo>
                      <a:pt x="24859" y="258742"/>
                    </a:lnTo>
                    <a:lnTo>
                      <a:pt x="10255" y="259949"/>
                    </a:lnTo>
                    <a:lnTo>
                      <a:pt x="10702" y="252639"/>
                    </a:lnTo>
                    <a:lnTo>
                      <a:pt x="10702" y="252639"/>
                    </a:lnTo>
                    <a:lnTo>
                      <a:pt x="8797" y="247806"/>
                    </a:lnTo>
                    <a:lnTo>
                      <a:pt x="8797" y="247806"/>
                    </a:lnTo>
                    <a:lnTo>
                      <a:pt x="1921" y="237950"/>
                    </a:lnTo>
                    <a:lnTo>
                      <a:pt x="9948" y="229008"/>
                    </a:lnTo>
                    <a:lnTo>
                      <a:pt x="6262" y="224589"/>
                    </a:lnTo>
                    <a:lnTo>
                      <a:pt x="17691" y="217427"/>
                    </a:lnTo>
                    <a:lnTo>
                      <a:pt x="18582" y="202805"/>
                    </a:lnTo>
                    <a:lnTo>
                      <a:pt x="12018" y="202404"/>
                    </a:lnTo>
                    <a:lnTo>
                      <a:pt x="11313" y="192402"/>
                    </a:lnTo>
                    <a:lnTo>
                      <a:pt x="11313" y="192402"/>
                    </a:lnTo>
                    <a:lnTo>
                      <a:pt x="14503" y="190500"/>
                    </a:lnTo>
                    <a:lnTo>
                      <a:pt x="16314" y="168071"/>
                    </a:lnTo>
                    <a:lnTo>
                      <a:pt x="21566" y="161053"/>
                    </a:lnTo>
                    <a:lnTo>
                      <a:pt x="7536" y="153904"/>
                    </a:lnTo>
                    <a:lnTo>
                      <a:pt x="4573" y="137994"/>
                    </a:lnTo>
                    <a:lnTo>
                      <a:pt x="9433" y="123090"/>
                    </a:lnTo>
                    <a:lnTo>
                      <a:pt x="0" y="119886"/>
                    </a:lnTo>
                    <a:lnTo>
                      <a:pt x="14532" y="111346"/>
                    </a:lnTo>
                    <a:lnTo>
                      <a:pt x="20956" y="85003"/>
                    </a:lnTo>
                    <a:lnTo>
                      <a:pt x="31700" y="73600"/>
                    </a:lnTo>
                    <a:lnTo>
                      <a:pt x="29502" y="66651"/>
                    </a:lnTo>
                    <a:lnTo>
                      <a:pt x="37159" y="55582"/>
                    </a:lnTo>
                    <a:lnTo>
                      <a:pt x="23429" y="37445"/>
                    </a:lnTo>
                    <a:lnTo>
                      <a:pt x="23429" y="37445"/>
                    </a:lnTo>
                    <a:lnTo>
                      <a:pt x="22624" y="36348"/>
                    </a:lnTo>
                    <a:lnTo>
                      <a:pt x="22624" y="36348"/>
                    </a:lnTo>
                    <a:lnTo>
                      <a:pt x="29758" y="19482"/>
                    </a:lnTo>
                    <a:close/>
                  </a:path>
                </a:pathLst>
              </a:custGeom>
              <a:solidFill>
                <a:srgbClr val="E4DFE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700" name="S06:Rajkot1">
                <a:extLst>
                  <a:ext uri="{FF2B5EF4-FFF2-40B4-BE49-F238E27FC236}">
                    <a16:creationId xmlns:a16="http://schemas.microsoft.com/office/drawing/2014/main" id="{CB8A6E6B-F22E-43DF-9D45-B1C1FC9FE1F1}"/>
                  </a:ext>
                </a:extLst>
              </p:cNvPr>
              <p:cNvSpPr/>
              <p:nvPr/>
            </p:nvSpPr>
            <p:spPr>
              <a:xfrm>
                <a:off x="459740" y="251206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E4DFE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701" name="S06:Rajkot2">
                <a:extLst>
                  <a:ext uri="{FF2B5EF4-FFF2-40B4-BE49-F238E27FC236}">
                    <a16:creationId xmlns:a16="http://schemas.microsoft.com/office/drawing/2014/main" id="{880E5A9B-9E29-45D6-BE28-4EBD3B88D618}"/>
                  </a:ext>
                </a:extLst>
              </p:cNvPr>
              <p:cNvSpPr/>
              <p:nvPr/>
            </p:nvSpPr>
            <p:spPr>
              <a:xfrm>
                <a:off x="122987" y="248233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E4DFE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127" name="S06:Kutch">
              <a:extLst>
                <a:ext uri="{FF2B5EF4-FFF2-40B4-BE49-F238E27FC236}">
                  <a16:creationId xmlns:a16="http://schemas.microsoft.com/office/drawing/2014/main" id="{0BB949A1-D1EF-4FAC-8413-E769F95A384E}"/>
                </a:ext>
              </a:extLst>
            </p:cNvPr>
            <p:cNvSpPr/>
            <p:nvPr/>
          </p:nvSpPr>
          <p:spPr>
            <a:xfrm>
              <a:off x="2423694" y="2979761"/>
              <a:ext cx="531765" cy="313630"/>
            </a:xfrm>
            <a:custGeom>
              <a:avLst/>
              <a:gdLst/>
              <a:ahLst/>
              <a:cxnLst/>
              <a:rect l="0" t="0" r="0" b="0"/>
              <a:pathLst>
                <a:path w="531765" h="313630">
                  <a:moveTo>
                    <a:pt x="450706" y="0"/>
                  </a:moveTo>
                  <a:lnTo>
                    <a:pt x="461618" y="4817"/>
                  </a:lnTo>
                  <a:lnTo>
                    <a:pt x="461618" y="4817"/>
                  </a:lnTo>
                  <a:lnTo>
                    <a:pt x="475908" y="10868"/>
                  </a:lnTo>
                  <a:lnTo>
                    <a:pt x="475908" y="10868"/>
                  </a:lnTo>
                  <a:lnTo>
                    <a:pt x="474565" y="27037"/>
                  </a:lnTo>
                  <a:lnTo>
                    <a:pt x="488072" y="31987"/>
                  </a:lnTo>
                  <a:lnTo>
                    <a:pt x="482783" y="49508"/>
                  </a:lnTo>
                  <a:lnTo>
                    <a:pt x="490461" y="50985"/>
                  </a:lnTo>
                  <a:lnTo>
                    <a:pt x="489937" y="60388"/>
                  </a:lnTo>
                  <a:lnTo>
                    <a:pt x="477604" y="64938"/>
                  </a:lnTo>
                  <a:lnTo>
                    <a:pt x="472254" y="75643"/>
                  </a:lnTo>
                  <a:lnTo>
                    <a:pt x="479120" y="91751"/>
                  </a:lnTo>
                  <a:lnTo>
                    <a:pt x="471105" y="96017"/>
                  </a:lnTo>
                  <a:lnTo>
                    <a:pt x="479827" y="102272"/>
                  </a:lnTo>
                  <a:lnTo>
                    <a:pt x="476028" y="108348"/>
                  </a:lnTo>
                  <a:lnTo>
                    <a:pt x="475981" y="124592"/>
                  </a:lnTo>
                  <a:lnTo>
                    <a:pt x="470826" y="131640"/>
                  </a:lnTo>
                  <a:lnTo>
                    <a:pt x="452650" y="131657"/>
                  </a:lnTo>
                  <a:lnTo>
                    <a:pt x="439318" y="137705"/>
                  </a:lnTo>
                  <a:lnTo>
                    <a:pt x="434459" y="146859"/>
                  </a:lnTo>
                  <a:lnTo>
                    <a:pt x="432878" y="166686"/>
                  </a:lnTo>
                  <a:lnTo>
                    <a:pt x="437208" y="174275"/>
                  </a:lnTo>
                  <a:lnTo>
                    <a:pt x="430514" y="177557"/>
                  </a:lnTo>
                  <a:lnTo>
                    <a:pt x="433950" y="185619"/>
                  </a:lnTo>
                  <a:lnTo>
                    <a:pt x="442646" y="177733"/>
                  </a:lnTo>
                  <a:lnTo>
                    <a:pt x="449191" y="161859"/>
                  </a:lnTo>
                  <a:lnTo>
                    <a:pt x="461806" y="161005"/>
                  </a:lnTo>
                  <a:lnTo>
                    <a:pt x="463049" y="177324"/>
                  </a:lnTo>
                  <a:lnTo>
                    <a:pt x="480163" y="181430"/>
                  </a:lnTo>
                  <a:lnTo>
                    <a:pt x="482404" y="195706"/>
                  </a:lnTo>
                  <a:lnTo>
                    <a:pt x="488314" y="198655"/>
                  </a:lnTo>
                  <a:lnTo>
                    <a:pt x="495322" y="189609"/>
                  </a:lnTo>
                  <a:lnTo>
                    <a:pt x="495322" y="189609"/>
                  </a:lnTo>
                  <a:lnTo>
                    <a:pt x="502995" y="199988"/>
                  </a:lnTo>
                  <a:lnTo>
                    <a:pt x="495757" y="213217"/>
                  </a:lnTo>
                  <a:lnTo>
                    <a:pt x="495757" y="213217"/>
                  </a:lnTo>
                  <a:lnTo>
                    <a:pt x="500952" y="213503"/>
                  </a:lnTo>
                  <a:lnTo>
                    <a:pt x="507770" y="223833"/>
                  </a:lnTo>
                  <a:lnTo>
                    <a:pt x="504829" y="229962"/>
                  </a:lnTo>
                  <a:lnTo>
                    <a:pt x="515320" y="236821"/>
                  </a:lnTo>
                  <a:lnTo>
                    <a:pt x="513595" y="244589"/>
                  </a:lnTo>
                  <a:lnTo>
                    <a:pt x="519618" y="253824"/>
                  </a:lnTo>
                  <a:lnTo>
                    <a:pt x="511643" y="256537"/>
                  </a:lnTo>
                  <a:lnTo>
                    <a:pt x="514141" y="266630"/>
                  </a:lnTo>
                  <a:lnTo>
                    <a:pt x="525563" y="264625"/>
                  </a:lnTo>
                  <a:lnTo>
                    <a:pt x="531764" y="270721"/>
                  </a:lnTo>
                  <a:lnTo>
                    <a:pt x="523013" y="279686"/>
                  </a:lnTo>
                  <a:lnTo>
                    <a:pt x="516462" y="271996"/>
                  </a:lnTo>
                  <a:lnTo>
                    <a:pt x="504979" y="275042"/>
                  </a:lnTo>
                  <a:lnTo>
                    <a:pt x="495746" y="268772"/>
                  </a:lnTo>
                  <a:lnTo>
                    <a:pt x="470808" y="271057"/>
                  </a:lnTo>
                  <a:lnTo>
                    <a:pt x="464710" y="263377"/>
                  </a:lnTo>
                  <a:lnTo>
                    <a:pt x="448331" y="268215"/>
                  </a:lnTo>
                  <a:lnTo>
                    <a:pt x="434360" y="253786"/>
                  </a:lnTo>
                  <a:lnTo>
                    <a:pt x="424304" y="262116"/>
                  </a:lnTo>
                  <a:lnTo>
                    <a:pt x="424304" y="262116"/>
                  </a:lnTo>
                  <a:lnTo>
                    <a:pt x="395519" y="263048"/>
                  </a:lnTo>
                  <a:lnTo>
                    <a:pt x="393164" y="273393"/>
                  </a:lnTo>
                  <a:lnTo>
                    <a:pt x="389508" y="261642"/>
                  </a:lnTo>
                  <a:lnTo>
                    <a:pt x="379343" y="264180"/>
                  </a:lnTo>
                  <a:lnTo>
                    <a:pt x="379343" y="264180"/>
                  </a:lnTo>
                  <a:lnTo>
                    <a:pt x="381829" y="251747"/>
                  </a:lnTo>
                  <a:lnTo>
                    <a:pt x="368853" y="250442"/>
                  </a:lnTo>
                  <a:lnTo>
                    <a:pt x="362772" y="257413"/>
                  </a:lnTo>
                  <a:lnTo>
                    <a:pt x="346628" y="258000"/>
                  </a:lnTo>
                  <a:lnTo>
                    <a:pt x="332368" y="249255"/>
                  </a:lnTo>
                  <a:lnTo>
                    <a:pt x="319762" y="248993"/>
                  </a:lnTo>
                  <a:lnTo>
                    <a:pt x="307830" y="258730"/>
                  </a:lnTo>
                  <a:lnTo>
                    <a:pt x="274410" y="297498"/>
                  </a:lnTo>
                  <a:lnTo>
                    <a:pt x="245621" y="304015"/>
                  </a:lnTo>
                  <a:lnTo>
                    <a:pt x="224465" y="313629"/>
                  </a:lnTo>
                  <a:lnTo>
                    <a:pt x="210258" y="310581"/>
                  </a:lnTo>
                  <a:lnTo>
                    <a:pt x="188345" y="311720"/>
                  </a:lnTo>
                  <a:lnTo>
                    <a:pt x="158639" y="305479"/>
                  </a:lnTo>
                  <a:lnTo>
                    <a:pt x="146291" y="300946"/>
                  </a:lnTo>
                  <a:lnTo>
                    <a:pt x="128531" y="286580"/>
                  </a:lnTo>
                  <a:lnTo>
                    <a:pt x="103131" y="269552"/>
                  </a:lnTo>
                  <a:lnTo>
                    <a:pt x="82614" y="251800"/>
                  </a:lnTo>
                  <a:lnTo>
                    <a:pt x="64961" y="231090"/>
                  </a:lnTo>
                  <a:lnTo>
                    <a:pt x="75626" y="228201"/>
                  </a:lnTo>
                  <a:lnTo>
                    <a:pt x="78251" y="222097"/>
                  </a:lnTo>
                  <a:lnTo>
                    <a:pt x="70330" y="217317"/>
                  </a:lnTo>
                  <a:lnTo>
                    <a:pt x="62358" y="201512"/>
                  </a:lnTo>
                  <a:lnTo>
                    <a:pt x="60318" y="205559"/>
                  </a:lnTo>
                  <a:lnTo>
                    <a:pt x="47789" y="175240"/>
                  </a:lnTo>
                  <a:lnTo>
                    <a:pt x="38398" y="172962"/>
                  </a:lnTo>
                  <a:lnTo>
                    <a:pt x="34195" y="182617"/>
                  </a:lnTo>
                  <a:lnTo>
                    <a:pt x="36709" y="160765"/>
                  </a:lnTo>
                  <a:lnTo>
                    <a:pt x="46132" y="162522"/>
                  </a:lnTo>
                  <a:lnTo>
                    <a:pt x="44638" y="153489"/>
                  </a:lnTo>
                  <a:lnTo>
                    <a:pt x="52565" y="151983"/>
                  </a:lnTo>
                  <a:lnTo>
                    <a:pt x="76744" y="130161"/>
                  </a:lnTo>
                  <a:lnTo>
                    <a:pt x="101845" y="118878"/>
                  </a:lnTo>
                  <a:lnTo>
                    <a:pt x="93299" y="117207"/>
                  </a:lnTo>
                  <a:lnTo>
                    <a:pt x="84143" y="123883"/>
                  </a:lnTo>
                  <a:lnTo>
                    <a:pt x="67255" y="129461"/>
                  </a:lnTo>
                  <a:lnTo>
                    <a:pt x="63733" y="136021"/>
                  </a:lnTo>
                  <a:lnTo>
                    <a:pt x="40829" y="140609"/>
                  </a:lnTo>
                  <a:lnTo>
                    <a:pt x="26499" y="163668"/>
                  </a:lnTo>
                  <a:lnTo>
                    <a:pt x="0" y="157973"/>
                  </a:lnTo>
                  <a:lnTo>
                    <a:pt x="8372" y="150743"/>
                  </a:lnTo>
                  <a:lnTo>
                    <a:pt x="16183" y="150814"/>
                  </a:lnTo>
                  <a:lnTo>
                    <a:pt x="9562" y="140862"/>
                  </a:lnTo>
                  <a:lnTo>
                    <a:pt x="12612" y="118003"/>
                  </a:lnTo>
                  <a:lnTo>
                    <a:pt x="31712" y="94791"/>
                  </a:lnTo>
                  <a:lnTo>
                    <a:pt x="36055" y="100367"/>
                  </a:lnTo>
                  <a:lnTo>
                    <a:pt x="52150" y="99477"/>
                  </a:lnTo>
                  <a:lnTo>
                    <a:pt x="93503" y="102531"/>
                  </a:lnTo>
                  <a:lnTo>
                    <a:pt x="99305" y="70425"/>
                  </a:lnTo>
                  <a:lnTo>
                    <a:pt x="101609" y="50657"/>
                  </a:lnTo>
                  <a:lnTo>
                    <a:pt x="110417" y="42378"/>
                  </a:lnTo>
                  <a:lnTo>
                    <a:pt x="113750" y="62029"/>
                  </a:lnTo>
                  <a:lnTo>
                    <a:pt x="124297" y="47575"/>
                  </a:lnTo>
                  <a:lnTo>
                    <a:pt x="130668" y="49081"/>
                  </a:lnTo>
                  <a:lnTo>
                    <a:pt x="135979" y="59426"/>
                  </a:lnTo>
                  <a:lnTo>
                    <a:pt x="152367" y="53769"/>
                  </a:lnTo>
                  <a:lnTo>
                    <a:pt x="163142" y="60296"/>
                  </a:lnTo>
                  <a:lnTo>
                    <a:pt x="181243" y="54737"/>
                  </a:lnTo>
                  <a:lnTo>
                    <a:pt x="210765" y="58861"/>
                  </a:lnTo>
                  <a:lnTo>
                    <a:pt x="223946" y="55557"/>
                  </a:lnTo>
                  <a:lnTo>
                    <a:pt x="246206" y="78021"/>
                  </a:lnTo>
                  <a:lnTo>
                    <a:pt x="286196" y="81163"/>
                  </a:lnTo>
                  <a:lnTo>
                    <a:pt x="299517" y="62095"/>
                  </a:lnTo>
                  <a:lnTo>
                    <a:pt x="325515" y="53784"/>
                  </a:lnTo>
                  <a:lnTo>
                    <a:pt x="339896" y="51538"/>
                  </a:lnTo>
                  <a:lnTo>
                    <a:pt x="353178" y="46071"/>
                  </a:lnTo>
                  <a:lnTo>
                    <a:pt x="374186" y="41068"/>
                  </a:lnTo>
                  <a:lnTo>
                    <a:pt x="369460" y="54933"/>
                  </a:lnTo>
                  <a:lnTo>
                    <a:pt x="368967" y="70105"/>
                  </a:lnTo>
                  <a:lnTo>
                    <a:pt x="380171" y="77600"/>
                  </a:lnTo>
                  <a:lnTo>
                    <a:pt x="402948" y="79489"/>
                  </a:lnTo>
                  <a:lnTo>
                    <a:pt x="417980" y="73564"/>
                  </a:lnTo>
                  <a:lnTo>
                    <a:pt x="414109" y="65998"/>
                  </a:lnTo>
                  <a:lnTo>
                    <a:pt x="428882" y="56907"/>
                  </a:lnTo>
                  <a:lnTo>
                    <a:pt x="441350" y="57631"/>
                  </a:lnTo>
                  <a:lnTo>
                    <a:pt x="451319" y="49296"/>
                  </a:lnTo>
                  <a:lnTo>
                    <a:pt x="432713" y="42979"/>
                  </a:lnTo>
                  <a:lnTo>
                    <a:pt x="433956" y="14227"/>
                  </a:lnTo>
                  <a:close/>
                </a:path>
              </a:pathLst>
            </a:custGeom>
            <a:solidFill>
              <a:srgbClr val="D2CBD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128" name="S06:Bhavnagar">
              <a:extLst>
                <a:ext uri="{FF2B5EF4-FFF2-40B4-BE49-F238E27FC236}">
                  <a16:creationId xmlns:a16="http://schemas.microsoft.com/office/drawing/2014/main" id="{82BF99EB-3D43-40EA-85F0-F63AEF5800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8674" y="3423938"/>
              <a:ext cx="121920" cy="198109"/>
              <a:chOff x="474980" y="2534925"/>
              <a:chExt cx="124224" cy="193425"/>
            </a:xfrm>
          </p:grpSpPr>
          <p:sp>
            <p:nvSpPr>
              <p:cNvPr id="697" name="S06:Bhavnagar0">
                <a:extLst>
                  <a:ext uri="{FF2B5EF4-FFF2-40B4-BE49-F238E27FC236}">
                    <a16:creationId xmlns:a16="http://schemas.microsoft.com/office/drawing/2014/main" id="{E814AF7E-F49D-41E9-ADCE-16418219DFAB}"/>
                  </a:ext>
                </a:extLst>
              </p:cNvPr>
              <p:cNvSpPr/>
              <p:nvPr/>
            </p:nvSpPr>
            <p:spPr>
              <a:xfrm>
                <a:off x="474980" y="2579553"/>
                <a:ext cx="124224" cy="148797"/>
              </a:xfrm>
              <a:custGeom>
                <a:avLst/>
                <a:gdLst/>
                <a:ahLst/>
                <a:cxnLst/>
                <a:rect l="0" t="0" r="0" b="0"/>
                <a:pathLst>
                  <a:path w="124223" h="148411">
                    <a:moveTo>
                      <a:pt x="23182" y="23306"/>
                    </a:moveTo>
                    <a:lnTo>
                      <a:pt x="27979" y="24089"/>
                    </a:lnTo>
                    <a:lnTo>
                      <a:pt x="33281" y="15469"/>
                    </a:lnTo>
                    <a:lnTo>
                      <a:pt x="47861" y="14153"/>
                    </a:lnTo>
                    <a:lnTo>
                      <a:pt x="57204" y="20410"/>
                    </a:lnTo>
                    <a:lnTo>
                      <a:pt x="57562" y="13619"/>
                    </a:lnTo>
                    <a:lnTo>
                      <a:pt x="72850" y="7086"/>
                    </a:lnTo>
                    <a:lnTo>
                      <a:pt x="77613" y="0"/>
                    </a:lnTo>
                    <a:lnTo>
                      <a:pt x="77613" y="0"/>
                    </a:lnTo>
                    <a:lnTo>
                      <a:pt x="83808" y="7655"/>
                    </a:lnTo>
                    <a:lnTo>
                      <a:pt x="80112" y="11130"/>
                    </a:lnTo>
                    <a:lnTo>
                      <a:pt x="106230" y="16135"/>
                    </a:lnTo>
                    <a:lnTo>
                      <a:pt x="114932" y="35430"/>
                    </a:lnTo>
                    <a:lnTo>
                      <a:pt x="121207" y="33125"/>
                    </a:lnTo>
                    <a:lnTo>
                      <a:pt x="124222" y="43227"/>
                    </a:lnTo>
                    <a:lnTo>
                      <a:pt x="112787" y="69365"/>
                    </a:lnTo>
                    <a:lnTo>
                      <a:pt x="94450" y="92004"/>
                    </a:lnTo>
                    <a:lnTo>
                      <a:pt x="86527" y="108881"/>
                    </a:lnTo>
                    <a:lnTo>
                      <a:pt x="89648" y="116896"/>
                    </a:lnTo>
                    <a:lnTo>
                      <a:pt x="74738" y="123460"/>
                    </a:lnTo>
                    <a:lnTo>
                      <a:pt x="65879" y="132425"/>
                    </a:lnTo>
                    <a:lnTo>
                      <a:pt x="59268" y="132080"/>
                    </a:lnTo>
                    <a:lnTo>
                      <a:pt x="39598" y="144656"/>
                    </a:lnTo>
                    <a:lnTo>
                      <a:pt x="21709" y="148410"/>
                    </a:lnTo>
                    <a:lnTo>
                      <a:pt x="21081" y="143663"/>
                    </a:lnTo>
                    <a:lnTo>
                      <a:pt x="21081" y="143663"/>
                    </a:lnTo>
                    <a:lnTo>
                      <a:pt x="12774" y="133787"/>
                    </a:lnTo>
                    <a:lnTo>
                      <a:pt x="17137" y="126692"/>
                    </a:lnTo>
                    <a:lnTo>
                      <a:pt x="5047" y="113463"/>
                    </a:lnTo>
                    <a:lnTo>
                      <a:pt x="8191" y="96351"/>
                    </a:lnTo>
                    <a:lnTo>
                      <a:pt x="15132" y="90444"/>
                    </a:lnTo>
                    <a:lnTo>
                      <a:pt x="22553" y="91894"/>
                    </a:lnTo>
                    <a:lnTo>
                      <a:pt x="20082" y="72380"/>
                    </a:lnTo>
                    <a:lnTo>
                      <a:pt x="4259" y="71517"/>
                    </a:lnTo>
                    <a:lnTo>
                      <a:pt x="0" y="60806"/>
                    </a:lnTo>
                    <a:lnTo>
                      <a:pt x="14827" y="47474"/>
                    </a:lnTo>
                    <a:lnTo>
                      <a:pt x="17562" y="37670"/>
                    </a:lnTo>
                    <a:lnTo>
                      <a:pt x="25547" y="36531"/>
                    </a:lnTo>
                    <a:close/>
                  </a:path>
                </a:pathLst>
              </a:custGeom>
              <a:solidFill>
                <a:srgbClr val="E4DFE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98" name="S06:Bhavnagar1">
                <a:extLst>
                  <a:ext uri="{FF2B5EF4-FFF2-40B4-BE49-F238E27FC236}">
                    <a16:creationId xmlns:a16="http://schemas.microsoft.com/office/drawing/2014/main" id="{33089C9D-716C-4952-BE49-39E53ED56A78}"/>
                  </a:ext>
                </a:extLst>
              </p:cNvPr>
              <p:cNvSpPr/>
              <p:nvPr/>
            </p:nvSpPr>
            <p:spPr>
              <a:xfrm>
                <a:off x="544810" y="2534925"/>
                <a:ext cx="38820" cy="52079"/>
              </a:xfrm>
              <a:custGeom>
                <a:avLst/>
                <a:gdLst/>
                <a:ahLst/>
                <a:cxnLst/>
                <a:rect l="0" t="0" r="0" b="0"/>
                <a:pathLst>
                  <a:path w="35266" h="50968">
                    <a:moveTo>
                      <a:pt x="32109" y="15437"/>
                    </a:moveTo>
                    <a:lnTo>
                      <a:pt x="21437" y="9653"/>
                    </a:lnTo>
                    <a:lnTo>
                      <a:pt x="17109" y="0"/>
                    </a:lnTo>
                    <a:lnTo>
                      <a:pt x="5413" y="5681"/>
                    </a:lnTo>
                    <a:lnTo>
                      <a:pt x="0" y="16925"/>
                    </a:lnTo>
                    <a:lnTo>
                      <a:pt x="13871" y="20265"/>
                    </a:lnTo>
                    <a:lnTo>
                      <a:pt x="16396" y="30873"/>
                    </a:lnTo>
                    <a:lnTo>
                      <a:pt x="8297" y="34645"/>
                    </a:lnTo>
                    <a:lnTo>
                      <a:pt x="6495" y="43981"/>
                    </a:lnTo>
                    <a:lnTo>
                      <a:pt x="6495" y="43981"/>
                    </a:lnTo>
                    <a:lnTo>
                      <a:pt x="16277" y="50249"/>
                    </a:lnTo>
                    <a:lnTo>
                      <a:pt x="23332" y="41182"/>
                    </a:lnTo>
                    <a:lnTo>
                      <a:pt x="30302" y="50967"/>
                    </a:lnTo>
                    <a:lnTo>
                      <a:pt x="34829" y="39672"/>
                    </a:lnTo>
                    <a:lnTo>
                      <a:pt x="22777" y="34867"/>
                    </a:lnTo>
                    <a:lnTo>
                      <a:pt x="26457" y="23007"/>
                    </a:lnTo>
                    <a:lnTo>
                      <a:pt x="35265" y="22408"/>
                    </a:lnTo>
                    <a:close/>
                  </a:path>
                </a:pathLst>
              </a:custGeom>
              <a:solidFill>
                <a:srgbClr val="E4DFE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129" name="S06:Dhandhuka">
              <a:extLst>
                <a:ext uri="{FF2B5EF4-FFF2-40B4-BE49-F238E27FC236}">
                  <a16:creationId xmlns:a16="http://schemas.microsoft.com/office/drawing/2014/main" id="{2878F7B2-1DF0-43B1-9634-55E820F5A1AE}"/>
                </a:ext>
              </a:extLst>
            </p:cNvPr>
            <p:cNvSpPr/>
            <p:nvPr/>
          </p:nvSpPr>
          <p:spPr>
            <a:xfrm>
              <a:off x="2894006" y="3192730"/>
              <a:ext cx="175148" cy="304095"/>
            </a:xfrm>
            <a:custGeom>
              <a:avLst/>
              <a:gdLst/>
              <a:ahLst/>
              <a:cxnLst/>
              <a:rect l="0" t="0" r="0" b="0"/>
              <a:pathLst>
                <a:path w="175148" h="304095">
                  <a:moveTo>
                    <a:pt x="0" y="255114"/>
                  </a:moveTo>
                  <a:lnTo>
                    <a:pt x="9889" y="250945"/>
                  </a:lnTo>
                  <a:lnTo>
                    <a:pt x="17492" y="240359"/>
                  </a:lnTo>
                  <a:lnTo>
                    <a:pt x="14354" y="217655"/>
                  </a:lnTo>
                  <a:lnTo>
                    <a:pt x="6164" y="207246"/>
                  </a:lnTo>
                  <a:lnTo>
                    <a:pt x="6164" y="207246"/>
                  </a:lnTo>
                  <a:lnTo>
                    <a:pt x="15239" y="193598"/>
                  </a:lnTo>
                  <a:lnTo>
                    <a:pt x="32758" y="193508"/>
                  </a:lnTo>
                  <a:lnTo>
                    <a:pt x="36464" y="181656"/>
                  </a:lnTo>
                  <a:lnTo>
                    <a:pt x="55597" y="192116"/>
                  </a:lnTo>
                  <a:lnTo>
                    <a:pt x="59534" y="183942"/>
                  </a:lnTo>
                  <a:lnTo>
                    <a:pt x="67002" y="191673"/>
                  </a:lnTo>
                  <a:lnTo>
                    <a:pt x="69134" y="184450"/>
                  </a:lnTo>
                  <a:lnTo>
                    <a:pt x="79906" y="187635"/>
                  </a:lnTo>
                  <a:lnTo>
                    <a:pt x="77729" y="162370"/>
                  </a:lnTo>
                  <a:lnTo>
                    <a:pt x="95824" y="167503"/>
                  </a:lnTo>
                  <a:lnTo>
                    <a:pt x="99184" y="178679"/>
                  </a:lnTo>
                  <a:lnTo>
                    <a:pt x="105647" y="180583"/>
                  </a:lnTo>
                  <a:lnTo>
                    <a:pt x="114824" y="172143"/>
                  </a:lnTo>
                  <a:lnTo>
                    <a:pt x="119278" y="161890"/>
                  </a:lnTo>
                  <a:lnTo>
                    <a:pt x="112729" y="153175"/>
                  </a:lnTo>
                  <a:lnTo>
                    <a:pt x="101399" y="152595"/>
                  </a:lnTo>
                  <a:lnTo>
                    <a:pt x="98775" y="135693"/>
                  </a:lnTo>
                  <a:lnTo>
                    <a:pt x="106071" y="138164"/>
                  </a:lnTo>
                  <a:lnTo>
                    <a:pt x="109493" y="131003"/>
                  </a:lnTo>
                  <a:lnTo>
                    <a:pt x="102742" y="126465"/>
                  </a:lnTo>
                  <a:lnTo>
                    <a:pt x="104585" y="116080"/>
                  </a:lnTo>
                  <a:lnTo>
                    <a:pt x="99114" y="103747"/>
                  </a:lnTo>
                  <a:lnTo>
                    <a:pt x="91776" y="102319"/>
                  </a:lnTo>
                  <a:lnTo>
                    <a:pt x="97180" y="90547"/>
                  </a:lnTo>
                  <a:lnTo>
                    <a:pt x="97883" y="76959"/>
                  </a:lnTo>
                  <a:lnTo>
                    <a:pt x="86916" y="78485"/>
                  </a:lnTo>
                  <a:lnTo>
                    <a:pt x="79674" y="67102"/>
                  </a:lnTo>
                  <a:lnTo>
                    <a:pt x="83859" y="53696"/>
                  </a:lnTo>
                  <a:lnTo>
                    <a:pt x="93649" y="49491"/>
                  </a:lnTo>
                  <a:lnTo>
                    <a:pt x="95303" y="42765"/>
                  </a:lnTo>
                  <a:lnTo>
                    <a:pt x="83731" y="39541"/>
                  </a:lnTo>
                  <a:lnTo>
                    <a:pt x="77708" y="46561"/>
                  </a:lnTo>
                  <a:lnTo>
                    <a:pt x="80515" y="26271"/>
                  </a:lnTo>
                  <a:lnTo>
                    <a:pt x="78734" y="18841"/>
                  </a:lnTo>
                  <a:lnTo>
                    <a:pt x="93167" y="16976"/>
                  </a:lnTo>
                  <a:lnTo>
                    <a:pt x="99259" y="0"/>
                  </a:lnTo>
                  <a:lnTo>
                    <a:pt x="99259" y="0"/>
                  </a:lnTo>
                  <a:lnTo>
                    <a:pt x="105320" y="314"/>
                  </a:lnTo>
                  <a:lnTo>
                    <a:pt x="106892" y="11923"/>
                  </a:lnTo>
                  <a:lnTo>
                    <a:pt x="122051" y="12698"/>
                  </a:lnTo>
                  <a:lnTo>
                    <a:pt x="122051" y="12698"/>
                  </a:lnTo>
                  <a:lnTo>
                    <a:pt x="130096" y="16773"/>
                  </a:lnTo>
                  <a:lnTo>
                    <a:pt x="136935" y="10305"/>
                  </a:lnTo>
                  <a:lnTo>
                    <a:pt x="142988" y="19516"/>
                  </a:lnTo>
                  <a:lnTo>
                    <a:pt x="139103" y="27705"/>
                  </a:lnTo>
                  <a:lnTo>
                    <a:pt x="122732" y="42076"/>
                  </a:lnTo>
                  <a:lnTo>
                    <a:pt x="121354" y="69253"/>
                  </a:lnTo>
                  <a:lnTo>
                    <a:pt x="132288" y="68233"/>
                  </a:lnTo>
                  <a:lnTo>
                    <a:pt x="142952" y="81341"/>
                  </a:lnTo>
                  <a:lnTo>
                    <a:pt x="144114" y="66728"/>
                  </a:lnTo>
                  <a:lnTo>
                    <a:pt x="154350" y="79810"/>
                  </a:lnTo>
                  <a:lnTo>
                    <a:pt x="163549" y="78689"/>
                  </a:lnTo>
                  <a:lnTo>
                    <a:pt x="163549" y="78689"/>
                  </a:lnTo>
                  <a:lnTo>
                    <a:pt x="166797" y="92470"/>
                  </a:lnTo>
                  <a:lnTo>
                    <a:pt x="166797" y="92470"/>
                  </a:lnTo>
                  <a:lnTo>
                    <a:pt x="159484" y="108355"/>
                  </a:lnTo>
                  <a:lnTo>
                    <a:pt x="175147" y="118023"/>
                  </a:lnTo>
                  <a:lnTo>
                    <a:pt x="175147" y="118023"/>
                  </a:lnTo>
                  <a:lnTo>
                    <a:pt x="171338" y="124649"/>
                  </a:lnTo>
                  <a:lnTo>
                    <a:pt x="169611" y="151285"/>
                  </a:lnTo>
                  <a:lnTo>
                    <a:pt x="169611" y="151285"/>
                  </a:lnTo>
                  <a:lnTo>
                    <a:pt x="155155" y="161058"/>
                  </a:lnTo>
                  <a:lnTo>
                    <a:pt x="152692" y="175606"/>
                  </a:lnTo>
                  <a:lnTo>
                    <a:pt x="142427" y="179815"/>
                  </a:lnTo>
                  <a:lnTo>
                    <a:pt x="140522" y="191770"/>
                  </a:lnTo>
                  <a:lnTo>
                    <a:pt x="145424" y="198823"/>
                  </a:lnTo>
                  <a:lnTo>
                    <a:pt x="140129" y="208515"/>
                  </a:lnTo>
                  <a:lnTo>
                    <a:pt x="140129" y="208515"/>
                  </a:lnTo>
                  <a:lnTo>
                    <a:pt x="141132" y="205945"/>
                  </a:lnTo>
                  <a:lnTo>
                    <a:pt x="141132" y="205945"/>
                  </a:lnTo>
                  <a:lnTo>
                    <a:pt x="140129" y="208515"/>
                  </a:lnTo>
                  <a:lnTo>
                    <a:pt x="140129" y="208515"/>
                  </a:lnTo>
                  <a:lnTo>
                    <a:pt x="127934" y="224671"/>
                  </a:lnTo>
                  <a:lnTo>
                    <a:pt x="127463" y="234077"/>
                  </a:lnTo>
                  <a:lnTo>
                    <a:pt x="119966" y="243654"/>
                  </a:lnTo>
                  <a:lnTo>
                    <a:pt x="109082" y="242055"/>
                  </a:lnTo>
                  <a:lnTo>
                    <a:pt x="108657" y="250416"/>
                  </a:lnTo>
                  <a:lnTo>
                    <a:pt x="108657" y="250416"/>
                  </a:lnTo>
                  <a:lnTo>
                    <a:pt x="97985" y="244632"/>
                  </a:lnTo>
                  <a:lnTo>
                    <a:pt x="93657" y="234979"/>
                  </a:lnTo>
                  <a:lnTo>
                    <a:pt x="81961" y="240660"/>
                  </a:lnTo>
                  <a:lnTo>
                    <a:pt x="76548" y="251904"/>
                  </a:lnTo>
                  <a:lnTo>
                    <a:pt x="90419" y="255244"/>
                  </a:lnTo>
                  <a:lnTo>
                    <a:pt x="92944" y="265852"/>
                  </a:lnTo>
                  <a:lnTo>
                    <a:pt x="84845" y="269624"/>
                  </a:lnTo>
                  <a:lnTo>
                    <a:pt x="83043" y="278960"/>
                  </a:lnTo>
                  <a:lnTo>
                    <a:pt x="83043" y="278960"/>
                  </a:lnTo>
                  <a:lnTo>
                    <a:pt x="82989" y="280005"/>
                  </a:lnTo>
                  <a:lnTo>
                    <a:pt x="82989" y="280005"/>
                  </a:lnTo>
                  <a:lnTo>
                    <a:pt x="78226" y="287091"/>
                  </a:lnTo>
                  <a:lnTo>
                    <a:pt x="62938" y="293624"/>
                  </a:lnTo>
                  <a:lnTo>
                    <a:pt x="62580" y="300415"/>
                  </a:lnTo>
                  <a:lnTo>
                    <a:pt x="53237" y="294158"/>
                  </a:lnTo>
                  <a:lnTo>
                    <a:pt x="38657" y="295474"/>
                  </a:lnTo>
                  <a:lnTo>
                    <a:pt x="33355" y="304094"/>
                  </a:lnTo>
                  <a:lnTo>
                    <a:pt x="28558" y="303311"/>
                  </a:lnTo>
                  <a:lnTo>
                    <a:pt x="28558" y="303311"/>
                  </a:lnTo>
                  <a:lnTo>
                    <a:pt x="122" y="268744"/>
                  </a:lnTo>
                  <a:lnTo>
                    <a:pt x="7653" y="267589"/>
                  </a:lnTo>
                  <a:close/>
                </a:path>
              </a:pathLst>
            </a:custGeom>
            <a:solidFill>
              <a:srgbClr val="D5CFD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30" name="S07:Faridabad">
              <a:extLst>
                <a:ext uri="{FF2B5EF4-FFF2-40B4-BE49-F238E27FC236}">
                  <a16:creationId xmlns:a16="http://schemas.microsoft.com/office/drawing/2014/main" id="{FC75DECF-638F-474D-B386-E2F2AC831C2D}"/>
                </a:ext>
              </a:extLst>
            </p:cNvPr>
            <p:cNvSpPr/>
            <p:nvPr/>
          </p:nvSpPr>
          <p:spPr>
            <a:xfrm>
              <a:off x="3731077" y="2354399"/>
              <a:ext cx="99031" cy="145868"/>
            </a:xfrm>
            <a:custGeom>
              <a:avLst/>
              <a:gdLst/>
              <a:ahLst/>
              <a:cxnLst/>
              <a:rect l="0" t="0" r="0" b="0"/>
              <a:pathLst>
                <a:path w="99031" h="145868">
                  <a:moveTo>
                    <a:pt x="48228" y="17844"/>
                  </a:moveTo>
                  <a:lnTo>
                    <a:pt x="57457" y="15404"/>
                  </a:lnTo>
                  <a:lnTo>
                    <a:pt x="56798" y="5490"/>
                  </a:lnTo>
                  <a:lnTo>
                    <a:pt x="66810" y="5666"/>
                  </a:lnTo>
                  <a:lnTo>
                    <a:pt x="70663" y="0"/>
                  </a:lnTo>
                  <a:lnTo>
                    <a:pt x="70663" y="0"/>
                  </a:lnTo>
                  <a:lnTo>
                    <a:pt x="73866" y="7872"/>
                  </a:lnTo>
                  <a:lnTo>
                    <a:pt x="80976" y="6949"/>
                  </a:lnTo>
                  <a:lnTo>
                    <a:pt x="94909" y="22813"/>
                  </a:lnTo>
                  <a:lnTo>
                    <a:pt x="89329" y="32106"/>
                  </a:lnTo>
                  <a:lnTo>
                    <a:pt x="91649" y="43612"/>
                  </a:lnTo>
                  <a:lnTo>
                    <a:pt x="99030" y="52593"/>
                  </a:lnTo>
                  <a:lnTo>
                    <a:pt x="90732" y="74360"/>
                  </a:lnTo>
                  <a:lnTo>
                    <a:pt x="90732" y="74360"/>
                  </a:lnTo>
                  <a:lnTo>
                    <a:pt x="97891" y="97944"/>
                  </a:lnTo>
                  <a:lnTo>
                    <a:pt x="97891" y="97944"/>
                  </a:lnTo>
                  <a:lnTo>
                    <a:pt x="88616" y="101446"/>
                  </a:lnTo>
                  <a:lnTo>
                    <a:pt x="88069" y="109261"/>
                  </a:lnTo>
                  <a:lnTo>
                    <a:pt x="80542" y="108094"/>
                  </a:lnTo>
                  <a:lnTo>
                    <a:pt x="59322" y="122859"/>
                  </a:lnTo>
                  <a:lnTo>
                    <a:pt x="59322" y="122859"/>
                  </a:lnTo>
                  <a:lnTo>
                    <a:pt x="43843" y="120494"/>
                  </a:lnTo>
                  <a:lnTo>
                    <a:pt x="39973" y="125640"/>
                  </a:lnTo>
                  <a:lnTo>
                    <a:pt x="28318" y="120726"/>
                  </a:lnTo>
                  <a:lnTo>
                    <a:pt x="24874" y="125356"/>
                  </a:lnTo>
                  <a:lnTo>
                    <a:pt x="32725" y="131766"/>
                  </a:lnTo>
                  <a:lnTo>
                    <a:pt x="17040" y="139814"/>
                  </a:lnTo>
                  <a:lnTo>
                    <a:pt x="15668" y="145527"/>
                  </a:lnTo>
                  <a:lnTo>
                    <a:pt x="6422" y="145867"/>
                  </a:lnTo>
                  <a:lnTo>
                    <a:pt x="4931" y="136444"/>
                  </a:lnTo>
                  <a:lnTo>
                    <a:pt x="13081" y="106345"/>
                  </a:lnTo>
                  <a:lnTo>
                    <a:pt x="13081" y="106345"/>
                  </a:lnTo>
                  <a:lnTo>
                    <a:pt x="10173" y="83859"/>
                  </a:lnTo>
                  <a:lnTo>
                    <a:pt x="15555" y="65712"/>
                  </a:lnTo>
                  <a:lnTo>
                    <a:pt x="0" y="48715"/>
                  </a:lnTo>
                  <a:lnTo>
                    <a:pt x="0" y="48715"/>
                  </a:lnTo>
                  <a:lnTo>
                    <a:pt x="2237" y="41461"/>
                  </a:lnTo>
                  <a:lnTo>
                    <a:pt x="17493" y="30816"/>
                  </a:lnTo>
                  <a:lnTo>
                    <a:pt x="21640" y="32461"/>
                  </a:lnTo>
                  <a:lnTo>
                    <a:pt x="26332" y="49235"/>
                  </a:lnTo>
                  <a:lnTo>
                    <a:pt x="37394" y="61436"/>
                  </a:lnTo>
                  <a:lnTo>
                    <a:pt x="49189" y="56960"/>
                  </a:lnTo>
                  <a:lnTo>
                    <a:pt x="55758" y="40394"/>
                  </a:lnTo>
                  <a:lnTo>
                    <a:pt x="43833" y="29752"/>
                  </a:lnTo>
                  <a:close/>
                </a:path>
              </a:pathLst>
            </a:custGeom>
            <a:solidFill>
              <a:srgbClr val="B4ACB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31" name="S07:Bhiwani">
              <a:extLst>
                <a:ext uri="{FF2B5EF4-FFF2-40B4-BE49-F238E27FC236}">
                  <a16:creationId xmlns:a16="http://schemas.microsoft.com/office/drawing/2014/main" id="{137624D3-1704-4D6F-B972-1F47273C05DF}"/>
                </a:ext>
              </a:extLst>
            </p:cNvPr>
            <p:cNvSpPr/>
            <p:nvPr/>
          </p:nvSpPr>
          <p:spPr>
            <a:xfrm>
              <a:off x="3523817" y="2206118"/>
              <a:ext cx="154006" cy="185904"/>
            </a:xfrm>
            <a:custGeom>
              <a:avLst/>
              <a:gdLst/>
              <a:ahLst/>
              <a:cxnLst/>
              <a:rect l="0" t="0" r="0" b="0"/>
              <a:pathLst>
                <a:path w="154006" h="185904">
                  <a:moveTo>
                    <a:pt x="3800" y="21005"/>
                  </a:moveTo>
                  <a:lnTo>
                    <a:pt x="8607" y="12819"/>
                  </a:lnTo>
                  <a:lnTo>
                    <a:pt x="6843" y="2356"/>
                  </a:lnTo>
                  <a:lnTo>
                    <a:pt x="15205" y="0"/>
                  </a:lnTo>
                  <a:lnTo>
                    <a:pt x="23838" y="16908"/>
                  </a:lnTo>
                  <a:lnTo>
                    <a:pt x="41432" y="25738"/>
                  </a:lnTo>
                  <a:lnTo>
                    <a:pt x="41432" y="25738"/>
                  </a:lnTo>
                  <a:lnTo>
                    <a:pt x="39363" y="40258"/>
                  </a:lnTo>
                  <a:lnTo>
                    <a:pt x="61189" y="47109"/>
                  </a:lnTo>
                  <a:lnTo>
                    <a:pt x="63427" y="56543"/>
                  </a:lnTo>
                  <a:lnTo>
                    <a:pt x="84446" y="63350"/>
                  </a:lnTo>
                  <a:lnTo>
                    <a:pt x="81056" y="34102"/>
                  </a:lnTo>
                  <a:lnTo>
                    <a:pt x="85837" y="25898"/>
                  </a:lnTo>
                  <a:lnTo>
                    <a:pt x="89408" y="32237"/>
                  </a:lnTo>
                  <a:lnTo>
                    <a:pt x="108232" y="43128"/>
                  </a:lnTo>
                  <a:lnTo>
                    <a:pt x="121929" y="43467"/>
                  </a:lnTo>
                  <a:lnTo>
                    <a:pt x="132858" y="38003"/>
                  </a:lnTo>
                  <a:lnTo>
                    <a:pt x="132858" y="38003"/>
                  </a:lnTo>
                  <a:lnTo>
                    <a:pt x="132219" y="47359"/>
                  </a:lnTo>
                  <a:lnTo>
                    <a:pt x="132219" y="47359"/>
                  </a:lnTo>
                  <a:lnTo>
                    <a:pt x="123362" y="52874"/>
                  </a:lnTo>
                  <a:lnTo>
                    <a:pt x="118360" y="70457"/>
                  </a:lnTo>
                  <a:lnTo>
                    <a:pt x="128916" y="81130"/>
                  </a:lnTo>
                  <a:lnTo>
                    <a:pt x="128578" y="95186"/>
                  </a:lnTo>
                  <a:lnTo>
                    <a:pt x="134427" y="94283"/>
                  </a:lnTo>
                  <a:lnTo>
                    <a:pt x="143814" y="102318"/>
                  </a:lnTo>
                  <a:lnTo>
                    <a:pt x="144639" y="120573"/>
                  </a:lnTo>
                  <a:lnTo>
                    <a:pt x="150863" y="121759"/>
                  </a:lnTo>
                  <a:lnTo>
                    <a:pt x="154005" y="130168"/>
                  </a:lnTo>
                  <a:lnTo>
                    <a:pt x="147526" y="139921"/>
                  </a:lnTo>
                  <a:lnTo>
                    <a:pt x="136920" y="129772"/>
                  </a:lnTo>
                  <a:lnTo>
                    <a:pt x="133558" y="148454"/>
                  </a:lnTo>
                  <a:lnTo>
                    <a:pt x="126001" y="150358"/>
                  </a:lnTo>
                  <a:lnTo>
                    <a:pt x="127052" y="158723"/>
                  </a:lnTo>
                  <a:lnTo>
                    <a:pt x="127052" y="158723"/>
                  </a:lnTo>
                  <a:lnTo>
                    <a:pt x="119643" y="154374"/>
                  </a:lnTo>
                  <a:lnTo>
                    <a:pt x="106999" y="159275"/>
                  </a:lnTo>
                  <a:lnTo>
                    <a:pt x="102525" y="171153"/>
                  </a:lnTo>
                  <a:lnTo>
                    <a:pt x="92883" y="172473"/>
                  </a:lnTo>
                  <a:lnTo>
                    <a:pt x="87942" y="185903"/>
                  </a:lnTo>
                  <a:lnTo>
                    <a:pt x="87942" y="185903"/>
                  </a:lnTo>
                  <a:lnTo>
                    <a:pt x="70073" y="166144"/>
                  </a:lnTo>
                  <a:lnTo>
                    <a:pt x="53074" y="161515"/>
                  </a:lnTo>
                  <a:lnTo>
                    <a:pt x="54525" y="154256"/>
                  </a:lnTo>
                  <a:lnTo>
                    <a:pt x="42703" y="144026"/>
                  </a:lnTo>
                  <a:lnTo>
                    <a:pt x="42703" y="144026"/>
                  </a:lnTo>
                  <a:lnTo>
                    <a:pt x="34403" y="127635"/>
                  </a:lnTo>
                  <a:lnTo>
                    <a:pt x="26561" y="124807"/>
                  </a:lnTo>
                  <a:lnTo>
                    <a:pt x="14735" y="72882"/>
                  </a:lnTo>
                  <a:lnTo>
                    <a:pt x="14735" y="72882"/>
                  </a:lnTo>
                  <a:lnTo>
                    <a:pt x="22056" y="64240"/>
                  </a:lnTo>
                  <a:lnTo>
                    <a:pt x="9791" y="57112"/>
                  </a:lnTo>
                  <a:lnTo>
                    <a:pt x="0" y="37032"/>
                  </a:lnTo>
                  <a:close/>
                </a:path>
              </a:pathLst>
            </a:custGeom>
            <a:solidFill>
              <a:srgbClr val="776C8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32" name="S07:Rohtak">
              <a:extLst>
                <a:ext uri="{FF2B5EF4-FFF2-40B4-BE49-F238E27FC236}">
                  <a16:creationId xmlns:a16="http://schemas.microsoft.com/office/drawing/2014/main" id="{37F99676-3A10-4B74-A2EF-8D35C4909A68}"/>
                </a:ext>
              </a:extLst>
            </p:cNvPr>
            <p:cNvSpPr/>
            <p:nvPr/>
          </p:nvSpPr>
          <p:spPr>
            <a:xfrm>
              <a:off x="3642177" y="2252657"/>
              <a:ext cx="94894" cy="132417"/>
            </a:xfrm>
            <a:custGeom>
              <a:avLst/>
              <a:gdLst/>
              <a:ahLst/>
              <a:cxnLst/>
              <a:rect l="0" t="0" r="0" b="0"/>
              <a:pathLst>
                <a:path w="94894" h="132417">
                  <a:moveTo>
                    <a:pt x="13859" y="820"/>
                  </a:moveTo>
                  <a:lnTo>
                    <a:pt x="33666" y="6492"/>
                  </a:lnTo>
                  <a:lnTo>
                    <a:pt x="45860" y="0"/>
                  </a:lnTo>
                  <a:lnTo>
                    <a:pt x="53530" y="10063"/>
                  </a:lnTo>
                  <a:lnTo>
                    <a:pt x="64384" y="7697"/>
                  </a:lnTo>
                  <a:lnTo>
                    <a:pt x="72197" y="11509"/>
                  </a:lnTo>
                  <a:lnTo>
                    <a:pt x="76503" y="24097"/>
                  </a:lnTo>
                  <a:lnTo>
                    <a:pt x="85070" y="32087"/>
                  </a:lnTo>
                  <a:lnTo>
                    <a:pt x="93089" y="46834"/>
                  </a:lnTo>
                  <a:lnTo>
                    <a:pt x="80776" y="58563"/>
                  </a:lnTo>
                  <a:lnTo>
                    <a:pt x="80186" y="66886"/>
                  </a:lnTo>
                  <a:lnTo>
                    <a:pt x="94893" y="81254"/>
                  </a:lnTo>
                  <a:lnTo>
                    <a:pt x="94893" y="81254"/>
                  </a:lnTo>
                  <a:lnTo>
                    <a:pt x="88783" y="94679"/>
                  </a:lnTo>
                  <a:lnTo>
                    <a:pt x="93692" y="99469"/>
                  </a:lnTo>
                  <a:lnTo>
                    <a:pt x="93692" y="99469"/>
                  </a:lnTo>
                  <a:lnTo>
                    <a:pt x="80987" y="108590"/>
                  </a:lnTo>
                  <a:lnTo>
                    <a:pt x="68549" y="104680"/>
                  </a:lnTo>
                  <a:lnTo>
                    <a:pt x="68083" y="126562"/>
                  </a:lnTo>
                  <a:lnTo>
                    <a:pt x="56248" y="113796"/>
                  </a:lnTo>
                  <a:lnTo>
                    <a:pt x="49643" y="129289"/>
                  </a:lnTo>
                  <a:lnTo>
                    <a:pt x="37676" y="122765"/>
                  </a:lnTo>
                  <a:lnTo>
                    <a:pt x="26593" y="132416"/>
                  </a:lnTo>
                  <a:lnTo>
                    <a:pt x="23949" y="120364"/>
                  </a:lnTo>
                  <a:lnTo>
                    <a:pt x="16337" y="124356"/>
                  </a:lnTo>
                  <a:lnTo>
                    <a:pt x="8112" y="118947"/>
                  </a:lnTo>
                  <a:lnTo>
                    <a:pt x="8692" y="112184"/>
                  </a:lnTo>
                  <a:lnTo>
                    <a:pt x="8692" y="112184"/>
                  </a:lnTo>
                  <a:lnTo>
                    <a:pt x="7641" y="103819"/>
                  </a:lnTo>
                  <a:lnTo>
                    <a:pt x="15198" y="101915"/>
                  </a:lnTo>
                  <a:lnTo>
                    <a:pt x="18560" y="83233"/>
                  </a:lnTo>
                  <a:lnTo>
                    <a:pt x="29166" y="93382"/>
                  </a:lnTo>
                  <a:lnTo>
                    <a:pt x="35645" y="83629"/>
                  </a:lnTo>
                  <a:lnTo>
                    <a:pt x="32503" y="75220"/>
                  </a:lnTo>
                  <a:lnTo>
                    <a:pt x="26279" y="74034"/>
                  </a:lnTo>
                  <a:lnTo>
                    <a:pt x="25454" y="55779"/>
                  </a:lnTo>
                  <a:lnTo>
                    <a:pt x="16067" y="47744"/>
                  </a:lnTo>
                  <a:lnTo>
                    <a:pt x="10218" y="48647"/>
                  </a:lnTo>
                  <a:lnTo>
                    <a:pt x="10556" y="34591"/>
                  </a:lnTo>
                  <a:lnTo>
                    <a:pt x="0" y="23918"/>
                  </a:lnTo>
                  <a:lnTo>
                    <a:pt x="5002" y="6335"/>
                  </a:lnTo>
                  <a:close/>
                </a:path>
              </a:pathLst>
            </a:custGeom>
            <a:solidFill>
              <a:srgbClr val="998FA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33" name="S07:Sirsa">
              <a:extLst>
                <a:ext uri="{FF2B5EF4-FFF2-40B4-BE49-F238E27FC236}">
                  <a16:creationId xmlns:a16="http://schemas.microsoft.com/office/drawing/2014/main" id="{B86D8C00-5F2F-43D1-86CE-581813849B12}"/>
                </a:ext>
              </a:extLst>
            </p:cNvPr>
            <p:cNvSpPr/>
            <p:nvPr/>
          </p:nvSpPr>
          <p:spPr>
            <a:xfrm>
              <a:off x="3399700" y="2093551"/>
              <a:ext cx="209925" cy="138306"/>
            </a:xfrm>
            <a:custGeom>
              <a:avLst/>
              <a:gdLst/>
              <a:ahLst/>
              <a:cxnLst/>
              <a:rect l="0" t="0" r="0" b="0"/>
              <a:pathLst>
                <a:path w="209925" h="138306">
                  <a:moveTo>
                    <a:pt x="8724" y="6383"/>
                  </a:moveTo>
                  <a:lnTo>
                    <a:pt x="27078" y="12744"/>
                  </a:lnTo>
                  <a:lnTo>
                    <a:pt x="33673" y="1013"/>
                  </a:lnTo>
                  <a:lnTo>
                    <a:pt x="33673" y="1013"/>
                  </a:lnTo>
                  <a:lnTo>
                    <a:pt x="49799" y="0"/>
                  </a:lnTo>
                  <a:lnTo>
                    <a:pt x="64809" y="7776"/>
                  </a:lnTo>
                  <a:lnTo>
                    <a:pt x="75074" y="22149"/>
                  </a:lnTo>
                  <a:lnTo>
                    <a:pt x="91344" y="16950"/>
                  </a:lnTo>
                  <a:lnTo>
                    <a:pt x="89217" y="31962"/>
                  </a:lnTo>
                  <a:lnTo>
                    <a:pt x="96038" y="38417"/>
                  </a:lnTo>
                  <a:lnTo>
                    <a:pt x="103760" y="29298"/>
                  </a:lnTo>
                  <a:lnTo>
                    <a:pt x="107819" y="45024"/>
                  </a:lnTo>
                  <a:lnTo>
                    <a:pt x="103244" y="45923"/>
                  </a:lnTo>
                  <a:lnTo>
                    <a:pt x="97914" y="57720"/>
                  </a:lnTo>
                  <a:lnTo>
                    <a:pt x="109308" y="77321"/>
                  </a:lnTo>
                  <a:lnTo>
                    <a:pt x="117642" y="75495"/>
                  </a:lnTo>
                  <a:lnTo>
                    <a:pt x="116225" y="67648"/>
                  </a:lnTo>
                  <a:lnTo>
                    <a:pt x="121102" y="56872"/>
                  </a:lnTo>
                  <a:lnTo>
                    <a:pt x="125585" y="59087"/>
                  </a:lnTo>
                  <a:lnTo>
                    <a:pt x="125585" y="59087"/>
                  </a:lnTo>
                  <a:lnTo>
                    <a:pt x="124057" y="54880"/>
                  </a:lnTo>
                  <a:lnTo>
                    <a:pt x="124057" y="54880"/>
                  </a:lnTo>
                  <a:lnTo>
                    <a:pt x="128710" y="51379"/>
                  </a:lnTo>
                  <a:lnTo>
                    <a:pt x="138731" y="33994"/>
                  </a:lnTo>
                  <a:lnTo>
                    <a:pt x="163617" y="45112"/>
                  </a:lnTo>
                  <a:lnTo>
                    <a:pt x="174383" y="44374"/>
                  </a:lnTo>
                  <a:lnTo>
                    <a:pt x="179198" y="34627"/>
                  </a:lnTo>
                  <a:lnTo>
                    <a:pt x="179198" y="34627"/>
                  </a:lnTo>
                  <a:lnTo>
                    <a:pt x="187069" y="33803"/>
                  </a:lnTo>
                  <a:lnTo>
                    <a:pt x="209391" y="48958"/>
                  </a:lnTo>
                  <a:lnTo>
                    <a:pt x="209391" y="48958"/>
                  </a:lnTo>
                  <a:lnTo>
                    <a:pt x="206404" y="52520"/>
                  </a:lnTo>
                  <a:lnTo>
                    <a:pt x="209924" y="76018"/>
                  </a:lnTo>
                  <a:lnTo>
                    <a:pt x="191406" y="87492"/>
                  </a:lnTo>
                  <a:lnTo>
                    <a:pt x="181846" y="88793"/>
                  </a:lnTo>
                  <a:lnTo>
                    <a:pt x="183631" y="99248"/>
                  </a:lnTo>
                  <a:lnTo>
                    <a:pt x="181049" y="117913"/>
                  </a:lnTo>
                  <a:lnTo>
                    <a:pt x="172174" y="123914"/>
                  </a:lnTo>
                  <a:lnTo>
                    <a:pt x="165549" y="138305"/>
                  </a:lnTo>
                  <a:lnTo>
                    <a:pt x="165549" y="138305"/>
                  </a:lnTo>
                  <a:lnTo>
                    <a:pt x="147955" y="129475"/>
                  </a:lnTo>
                  <a:lnTo>
                    <a:pt x="139322" y="112567"/>
                  </a:lnTo>
                  <a:lnTo>
                    <a:pt x="130960" y="114923"/>
                  </a:lnTo>
                  <a:lnTo>
                    <a:pt x="132724" y="125386"/>
                  </a:lnTo>
                  <a:lnTo>
                    <a:pt x="127917" y="133572"/>
                  </a:lnTo>
                  <a:lnTo>
                    <a:pt x="127917" y="133572"/>
                  </a:lnTo>
                  <a:lnTo>
                    <a:pt x="120023" y="133856"/>
                  </a:lnTo>
                  <a:lnTo>
                    <a:pt x="118710" y="122364"/>
                  </a:lnTo>
                  <a:lnTo>
                    <a:pt x="103054" y="132297"/>
                  </a:lnTo>
                  <a:lnTo>
                    <a:pt x="97794" y="127969"/>
                  </a:lnTo>
                  <a:lnTo>
                    <a:pt x="82324" y="131647"/>
                  </a:lnTo>
                  <a:lnTo>
                    <a:pt x="77665" y="121606"/>
                  </a:lnTo>
                  <a:lnTo>
                    <a:pt x="65664" y="120697"/>
                  </a:lnTo>
                  <a:lnTo>
                    <a:pt x="63155" y="108642"/>
                  </a:lnTo>
                  <a:lnTo>
                    <a:pt x="50990" y="100433"/>
                  </a:lnTo>
                  <a:lnTo>
                    <a:pt x="42085" y="106380"/>
                  </a:lnTo>
                  <a:lnTo>
                    <a:pt x="23485" y="104704"/>
                  </a:lnTo>
                  <a:lnTo>
                    <a:pt x="21144" y="112432"/>
                  </a:lnTo>
                  <a:lnTo>
                    <a:pt x="7454" y="89049"/>
                  </a:lnTo>
                  <a:lnTo>
                    <a:pt x="15353" y="88286"/>
                  </a:lnTo>
                  <a:lnTo>
                    <a:pt x="19816" y="79074"/>
                  </a:lnTo>
                  <a:lnTo>
                    <a:pt x="14195" y="62227"/>
                  </a:lnTo>
                  <a:lnTo>
                    <a:pt x="19879" y="41617"/>
                  </a:lnTo>
                  <a:lnTo>
                    <a:pt x="16739" y="36826"/>
                  </a:lnTo>
                  <a:lnTo>
                    <a:pt x="8675" y="42784"/>
                  </a:lnTo>
                  <a:lnTo>
                    <a:pt x="115" y="39359"/>
                  </a:lnTo>
                  <a:lnTo>
                    <a:pt x="0" y="31033"/>
                  </a:lnTo>
                  <a:lnTo>
                    <a:pt x="12692" y="22642"/>
                  </a:lnTo>
                  <a:close/>
                </a:path>
              </a:pathLst>
            </a:custGeom>
            <a:solidFill>
              <a:srgbClr val="857A9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34" name="S07:Hissar">
              <a:extLst>
                <a:ext uri="{FF2B5EF4-FFF2-40B4-BE49-F238E27FC236}">
                  <a16:creationId xmlns:a16="http://schemas.microsoft.com/office/drawing/2014/main" id="{DB6D89F1-269D-4C33-A46A-65A0744F5AD6}"/>
                </a:ext>
              </a:extLst>
            </p:cNvPr>
            <p:cNvSpPr/>
            <p:nvPr/>
          </p:nvSpPr>
          <p:spPr>
            <a:xfrm>
              <a:off x="3563180" y="2123715"/>
              <a:ext cx="131618" cy="145754"/>
            </a:xfrm>
            <a:custGeom>
              <a:avLst/>
              <a:gdLst/>
              <a:ahLst/>
              <a:cxnLst/>
              <a:rect l="0" t="0" r="0" b="0"/>
              <a:pathLst>
                <a:path w="131618" h="145754">
                  <a:moveTo>
                    <a:pt x="45911" y="18794"/>
                  </a:moveTo>
                  <a:lnTo>
                    <a:pt x="58356" y="17036"/>
                  </a:lnTo>
                  <a:lnTo>
                    <a:pt x="67278" y="7384"/>
                  </a:lnTo>
                  <a:lnTo>
                    <a:pt x="83982" y="0"/>
                  </a:lnTo>
                  <a:lnTo>
                    <a:pt x="83982" y="0"/>
                  </a:lnTo>
                  <a:lnTo>
                    <a:pt x="89972" y="8464"/>
                  </a:lnTo>
                  <a:lnTo>
                    <a:pt x="85316" y="13030"/>
                  </a:lnTo>
                  <a:lnTo>
                    <a:pt x="100946" y="16005"/>
                  </a:lnTo>
                  <a:lnTo>
                    <a:pt x="108162" y="25534"/>
                  </a:lnTo>
                  <a:lnTo>
                    <a:pt x="106011" y="46808"/>
                  </a:lnTo>
                  <a:lnTo>
                    <a:pt x="127646" y="41582"/>
                  </a:lnTo>
                  <a:lnTo>
                    <a:pt x="127646" y="41582"/>
                  </a:lnTo>
                  <a:lnTo>
                    <a:pt x="124458" y="54514"/>
                  </a:lnTo>
                  <a:lnTo>
                    <a:pt x="131617" y="67680"/>
                  </a:lnTo>
                  <a:lnTo>
                    <a:pt x="131617" y="67680"/>
                  </a:lnTo>
                  <a:lnTo>
                    <a:pt x="117612" y="82454"/>
                  </a:lnTo>
                  <a:lnTo>
                    <a:pt x="118996" y="94454"/>
                  </a:lnTo>
                  <a:lnTo>
                    <a:pt x="97444" y="93953"/>
                  </a:lnTo>
                  <a:lnTo>
                    <a:pt x="79067" y="99235"/>
                  </a:lnTo>
                  <a:lnTo>
                    <a:pt x="93495" y="120406"/>
                  </a:lnTo>
                  <a:lnTo>
                    <a:pt x="93495" y="120406"/>
                  </a:lnTo>
                  <a:lnTo>
                    <a:pt x="82566" y="125870"/>
                  </a:lnTo>
                  <a:lnTo>
                    <a:pt x="68869" y="125531"/>
                  </a:lnTo>
                  <a:lnTo>
                    <a:pt x="50045" y="114640"/>
                  </a:lnTo>
                  <a:lnTo>
                    <a:pt x="46474" y="108301"/>
                  </a:lnTo>
                  <a:lnTo>
                    <a:pt x="41693" y="116505"/>
                  </a:lnTo>
                  <a:lnTo>
                    <a:pt x="45083" y="145753"/>
                  </a:lnTo>
                  <a:lnTo>
                    <a:pt x="24064" y="138946"/>
                  </a:lnTo>
                  <a:lnTo>
                    <a:pt x="21826" y="129512"/>
                  </a:lnTo>
                  <a:lnTo>
                    <a:pt x="0" y="122661"/>
                  </a:lnTo>
                  <a:lnTo>
                    <a:pt x="2069" y="108141"/>
                  </a:lnTo>
                  <a:lnTo>
                    <a:pt x="2069" y="108141"/>
                  </a:lnTo>
                  <a:lnTo>
                    <a:pt x="8694" y="93750"/>
                  </a:lnTo>
                  <a:lnTo>
                    <a:pt x="17569" y="87749"/>
                  </a:lnTo>
                  <a:lnTo>
                    <a:pt x="20151" y="69084"/>
                  </a:lnTo>
                  <a:lnTo>
                    <a:pt x="18366" y="58629"/>
                  </a:lnTo>
                  <a:lnTo>
                    <a:pt x="27926" y="57328"/>
                  </a:lnTo>
                  <a:lnTo>
                    <a:pt x="46444" y="45854"/>
                  </a:lnTo>
                  <a:lnTo>
                    <a:pt x="42924" y="22356"/>
                  </a:lnTo>
                  <a:close/>
                </a:path>
              </a:pathLst>
            </a:custGeom>
            <a:solidFill>
              <a:srgbClr val="897E9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35" name="S07:Karnal">
              <a:extLst>
                <a:ext uri="{FF2B5EF4-FFF2-40B4-BE49-F238E27FC236}">
                  <a16:creationId xmlns:a16="http://schemas.microsoft.com/office/drawing/2014/main" id="{458038BA-4B0C-4123-B7AE-4633ECAA66EF}"/>
                </a:ext>
              </a:extLst>
            </p:cNvPr>
            <p:cNvSpPr/>
            <p:nvPr/>
          </p:nvSpPr>
          <p:spPr>
            <a:xfrm>
              <a:off x="3687638" y="2100980"/>
              <a:ext cx="97648" cy="143023"/>
            </a:xfrm>
            <a:custGeom>
              <a:avLst/>
              <a:gdLst/>
              <a:ahLst/>
              <a:cxnLst/>
              <a:rect l="0" t="0" r="0" b="0"/>
              <a:pathLst>
                <a:path w="97648" h="143023">
                  <a:moveTo>
                    <a:pt x="3188" y="64317"/>
                  </a:moveTo>
                  <a:lnTo>
                    <a:pt x="25738" y="54409"/>
                  </a:lnTo>
                  <a:lnTo>
                    <a:pt x="25256" y="19045"/>
                  </a:lnTo>
                  <a:lnTo>
                    <a:pt x="51283" y="18028"/>
                  </a:lnTo>
                  <a:lnTo>
                    <a:pt x="61701" y="13039"/>
                  </a:lnTo>
                  <a:lnTo>
                    <a:pt x="66412" y="4296"/>
                  </a:lnTo>
                  <a:lnTo>
                    <a:pt x="82052" y="6156"/>
                  </a:lnTo>
                  <a:lnTo>
                    <a:pt x="86292" y="0"/>
                  </a:lnTo>
                  <a:lnTo>
                    <a:pt x="97647" y="10602"/>
                  </a:lnTo>
                  <a:lnTo>
                    <a:pt x="97647" y="10602"/>
                  </a:lnTo>
                  <a:lnTo>
                    <a:pt x="93821" y="16769"/>
                  </a:lnTo>
                  <a:lnTo>
                    <a:pt x="93497" y="34436"/>
                  </a:lnTo>
                  <a:lnTo>
                    <a:pt x="84141" y="48820"/>
                  </a:lnTo>
                  <a:lnTo>
                    <a:pt x="84141" y="48820"/>
                  </a:lnTo>
                  <a:lnTo>
                    <a:pt x="80590" y="61754"/>
                  </a:lnTo>
                  <a:lnTo>
                    <a:pt x="83318" y="70646"/>
                  </a:lnTo>
                  <a:lnTo>
                    <a:pt x="76208" y="74673"/>
                  </a:lnTo>
                  <a:lnTo>
                    <a:pt x="79744" y="84623"/>
                  </a:lnTo>
                  <a:lnTo>
                    <a:pt x="77862" y="96552"/>
                  </a:lnTo>
                  <a:lnTo>
                    <a:pt x="85970" y="106070"/>
                  </a:lnTo>
                  <a:lnTo>
                    <a:pt x="85699" y="120635"/>
                  </a:lnTo>
                  <a:lnTo>
                    <a:pt x="85699" y="120635"/>
                  </a:lnTo>
                  <a:lnTo>
                    <a:pt x="86113" y="143022"/>
                  </a:lnTo>
                  <a:lnTo>
                    <a:pt x="86113" y="143022"/>
                  </a:lnTo>
                  <a:lnTo>
                    <a:pt x="71629" y="140667"/>
                  </a:lnTo>
                  <a:lnTo>
                    <a:pt x="69675" y="134383"/>
                  </a:lnTo>
                  <a:lnTo>
                    <a:pt x="51351" y="137665"/>
                  </a:lnTo>
                  <a:lnTo>
                    <a:pt x="41469" y="133820"/>
                  </a:lnTo>
                  <a:lnTo>
                    <a:pt x="38388" y="122306"/>
                  </a:lnTo>
                  <a:lnTo>
                    <a:pt x="24640" y="125140"/>
                  </a:lnTo>
                  <a:lnTo>
                    <a:pt x="16114" y="116629"/>
                  </a:lnTo>
                  <a:lnTo>
                    <a:pt x="18401" y="106791"/>
                  </a:lnTo>
                  <a:lnTo>
                    <a:pt x="30056" y="104439"/>
                  </a:lnTo>
                  <a:lnTo>
                    <a:pt x="34460" y="92044"/>
                  </a:lnTo>
                  <a:lnTo>
                    <a:pt x="30430" y="86757"/>
                  </a:lnTo>
                  <a:lnTo>
                    <a:pt x="14747" y="84339"/>
                  </a:lnTo>
                  <a:lnTo>
                    <a:pt x="7159" y="90415"/>
                  </a:lnTo>
                  <a:lnTo>
                    <a:pt x="7159" y="90415"/>
                  </a:lnTo>
                  <a:lnTo>
                    <a:pt x="0" y="77249"/>
                  </a:lnTo>
                  <a:close/>
                </a:path>
              </a:pathLst>
            </a:custGeom>
            <a:solidFill>
              <a:srgbClr val="8F849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36" name="S07:Ambala">
              <a:extLst>
                <a:ext uri="{FF2B5EF4-FFF2-40B4-BE49-F238E27FC236}">
                  <a16:creationId xmlns:a16="http://schemas.microsoft.com/office/drawing/2014/main" id="{F87D1E14-7A30-4E9A-9FF6-3642CC819334}"/>
                </a:ext>
              </a:extLst>
            </p:cNvPr>
            <p:cNvSpPr/>
            <p:nvPr/>
          </p:nvSpPr>
          <p:spPr>
            <a:xfrm>
              <a:off x="3702321" y="1943817"/>
              <a:ext cx="139412" cy="151364"/>
            </a:xfrm>
            <a:custGeom>
              <a:avLst/>
              <a:gdLst/>
              <a:ahLst/>
              <a:cxnLst/>
              <a:rect l="0" t="0" r="0" b="0"/>
              <a:pathLst>
                <a:path w="139412" h="151364">
                  <a:moveTo>
                    <a:pt x="35770" y="33927"/>
                  </a:moveTo>
                  <a:lnTo>
                    <a:pt x="33524" y="23506"/>
                  </a:lnTo>
                  <a:lnTo>
                    <a:pt x="33524" y="23506"/>
                  </a:lnTo>
                  <a:lnTo>
                    <a:pt x="34944" y="14199"/>
                  </a:lnTo>
                  <a:lnTo>
                    <a:pt x="25407" y="0"/>
                  </a:lnTo>
                  <a:lnTo>
                    <a:pt x="25407" y="0"/>
                  </a:lnTo>
                  <a:lnTo>
                    <a:pt x="45432" y="1966"/>
                  </a:lnTo>
                  <a:lnTo>
                    <a:pt x="56459" y="24484"/>
                  </a:lnTo>
                  <a:lnTo>
                    <a:pt x="72734" y="31019"/>
                  </a:lnTo>
                  <a:lnTo>
                    <a:pt x="79949" y="39972"/>
                  </a:lnTo>
                  <a:lnTo>
                    <a:pt x="80932" y="53480"/>
                  </a:lnTo>
                  <a:lnTo>
                    <a:pt x="76227" y="63772"/>
                  </a:lnTo>
                  <a:lnTo>
                    <a:pt x="98916" y="81309"/>
                  </a:lnTo>
                  <a:lnTo>
                    <a:pt x="103060" y="79305"/>
                  </a:lnTo>
                  <a:lnTo>
                    <a:pt x="115245" y="87818"/>
                  </a:lnTo>
                  <a:lnTo>
                    <a:pt x="119800" y="85817"/>
                  </a:lnTo>
                  <a:lnTo>
                    <a:pt x="119800" y="85817"/>
                  </a:lnTo>
                  <a:lnTo>
                    <a:pt x="117308" y="87333"/>
                  </a:lnTo>
                  <a:lnTo>
                    <a:pt x="117308" y="87333"/>
                  </a:lnTo>
                  <a:lnTo>
                    <a:pt x="130123" y="82870"/>
                  </a:lnTo>
                  <a:lnTo>
                    <a:pt x="139411" y="93400"/>
                  </a:lnTo>
                  <a:lnTo>
                    <a:pt x="139411" y="93400"/>
                  </a:lnTo>
                  <a:lnTo>
                    <a:pt x="137555" y="106870"/>
                  </a:lnTo>
                  <a:lnTo>
                    <a:pt x="110240" y="140704"/>
                  </a:lnTo>
                  <a:lnTo>
                    <a:pt x="95630" y="151363"/>
                  </a:lnTo>
                  <a:lnTo>
                    <a:pt x="95630" y="151363"/>
                  </a:lnTo>
                  <a:lnTo>
                    <a:pt x="84156" y="147521"/>
                  </a:lnTo>
                  <a:lnTo>
                    <a:pt x="82341" y="133980"/>
                  </a:lnTo>
                  <a:lnTo>
                    <a:pt x="70975" y="124940"/>
                  </a:lnTo>
                  <a:lnTo>
                    <a:pt x="64662" y="132093"/>
                  </a:lnTo>
                  <a:lnTo>
                    <a:pt x="49518" y="127125"/>
                  </a:lnTo>
                  <a:lnTo>
                    <a:pt x="30478" y="111679"/>
                  </a:lnTo>
                  <a:lnTo>
                    <a:pt x="25694" y="124045"/>
                  </a:lnTo>
                  <a:lnTo>
                    <a:pt x="20375" y="122376"/>
                  </a:lnTo>
                  <a:lnTo>
                    <a:pt x="4187" y="128262"/>
                  </a:lnTo>
                  <a:lnTo>
                    <a:pt x="4187" y="128262"/>
                  </a:lnTo>
                  <a:lnTo>
                    <a:pt x="6815" y="121047"/>
                  </a:lnTo>
                  <a:lnTo>
                    <a:pt x="0" y="112588"/>
                  </a:lnTo>
                  <a:lnTo>
                    <a:pt x="21387" y="93834"/>
                  </a:lnTo>
                  <a:lnTo>
                    <a:pt x="15776" y="86965"/>
                  </a:lnTo>
                  <a:lnTo>
                    <a:pt x="23292" y="81413"/>
                  </a:lnTo>
                  <a:lnTo>
                    <a:pt x="41317" y="84379"/>
                  </a:lnTo>
                  <a:lnTo>
                    <a:pt x="44925" y="68360"/>
                  </a:lnTo>
                  <a:lnTo>
                    <a:pt x="44857" y="51233"/>
                  </a:lnTo>
                  <a:close/>
                </a:path>
              </a:pathLst>
            </a:custGeom>
            <a:solidFill>
              <a:srgbClr val="7F748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37" name="S07:Kurukshetra">
              <a:extLst>
                <a:ext uri="{FF2B5EF4-FFF2-40B4-BE49-F238E27FC236}">
                  <a16:creationId xmlns:a16="http://schemas.microsoft.com/office/drawing/2014/main" id="{925D78D2-BC43-4EA6-9273-0C6826001CB1}"/>
                </a:ext>
              </a:extLst>
            </p:cNvPr>
            <p:cNvSpPr/>
            <p:nvPr/>
          </p:nvSpPr>
          <p:spPr>
            <a:xfrm>
              <a:off x="3640558" y="2055496"/>
              <a:ext cx="157394" cy="115028"/>
            </a:xfrm>
            <a:custGeom>
              <a:avLst/>
              <a:gdLst/>
              <a:ahLst/>
              <a:cxnLst/>
              <a:rect l="0" t="0" r="0" b="0"/>
              <a:pathLst>
                <a:path w="157394" h="115028">
                  <a:moveTo>
                    <a:pt x="65950" y="16583"/>
                  </a:moveTo>
                  <a:lnTo>
                    <a:pt x="82138" y="10697"/>
                  </a:lnTo>
                  <a:lnTo>
                    <a:pt x="87457" y="12366"/>
                  </a:lnTo>
                  <a:lnTo>
                    <a:pt x="92241" y="0"/>
                  </a:lnTo>
                  <a:lnTo>
                    <a:pt x="111281" y="15446"/>
                  </a:lnTo>
                  <a:lnTo>
                    <a:pt x="126425" y="20414"/>
                  </a:lnTo>
                  <a:lnTo>
                    <a:pt x="132738" y="13261"/>
                  </a:lnTo>
                  <a:lnTo>
                    <a:pt x="144104" y="22301"/>
                  </a:lnTo>
                  <a:lnTo>
                    <a:pt x="145919" y="35842"/>
                  </a:lnTo>
                  <a:lnTo>
                    <a:pt x="157393" y="39684"/>
                  </a:lnTo>
                  <a:lnTo>
                    <a:pt x="157393" y="39684"/>
                  </a:lnTo>
                  <a:lnTo>
                    <a:pt x="144727" y="56086"/>
                  </a:lnTo>
                  <a:lnTo>
                    <a:pt x="144727" y="56086"/>
                  </a:lnTo>
                  <a:lnTo>
                    <a:pt x="133372" y="45484"/>
                  </a:lnTo>
                  <a:lnTo>
                    <a:pt x="129132" y="51640"/>
                  </a:lnTo>
                  <a:lnTo>
                    <a:pt x="113492" y="49780"/>
                  </a:lnTo>
                  <a:lnTo>
                    <a:pt x="108781" y="58523"/>
                  </a:lnTo>
                  <a:lnTo>
                    <a:pt x="98363" y="63512"/>
                  </a:lnTo>
                  <a:lnTo>
                    <a:pt x="72336" y="64529"/>
                  </a:lnTo>
                  <a:lnTo>
                    <a:pt x="72818" y="99893"/>
                  </a:lnTo>
                  <a:lnTo>
                    <a:pt x="50268" y="109801"/>
                  </a:lnTo>
                  <a:lnTo>
                    <a:pt x="50268" y="109801"/>
                  </a:lnTo>
                  <a:lnTo>
                    <a:pt x="28633" y="115027"/>
                  </a:lnTo>
                  <a:lnTo>
                    <a:pt x="30784" y="93753"/>
                  </a:lnTo>
                  <a:lnTo>
                    <a:pt x="23568" y="84224"/>
                  </a:lnTo>
                  <a:lnTo>
                    <a:pt x="7938" y="81249"/>
                  </a:lnTo>
                  <a:lnTo>
                    <a:pt x="12594" y="76683"/>
                  </a:lnTo>
                  <a:lnTo>
                    <a:pt x="6604" y="68219"/>
                  </a:lnTo>
                  <a:lnTo>
                    <a:pt x="6604" y="68219"/>
                  </a:lnTo>
                  <a:lnTo>
                    <a:pt x="0" y="51422"/>
                  </a:lnTo>
                  <a:lnTo>
                    <a:pt x="13012" y="25237"/>
                  </a:lnTo>
                  <a:lnTo>
                    <a:pt x="7050" y="16260"/>
                  </a:lnTo>
                  <a:lnTo>
                    <a:pt x="22885" y="25994"/>
                  </a:lnTo>
                  <a:lnTo>
                    <a:pt x="32431" y="23101"/>
                  </a:lnTo>
                  <a:lnTo>
                    <a:pt x="31039" y="12159"/>
                  </a:lnTo>
                  <a:lnTo>
                    <a:pt x="36826" y="11254"/>
                  </a:lnTo>
                  <a:lnTo>
                    <a:pt x="41456" y="24868"/>
                  </a:lnTo>
                  <a:lnTo>
                    <a:pt x="52484" y="29274"/>
                  </a:lnTo>
                  <a:close/>
                </a:path>
              </a:pathLst>
            </a:custGeom>
            <a:solidFill>
              <a:srgbClr val="776B8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38" name="S07:Sonepat">
              <a:extLst>
                <a:ext uri="{FF2B5EF4-FFF2-40B4-BE49-F238E27FC236}">
                  <a16:creationId xmlns:a16="http://schemas.microsoft.com/office/drawing/2014/main" id="{D5BC76A7-8043-475B-AF3B-5FFE1DA78E46}"/>
                </a:ext>
              </a:extLst>
            </p:cNvPr>
            <p:cNvSpPr/>
            <p:nvPr/>
          </p:nvSpPr>
          <p:spPr>
            <a:xfrm>
              <a:off x="3642247" y="2185319"/>
              <a:ext cx="141958" cy="148593"/>
            </a:xfrm>
            <a:custGeom>
              <a:avLst/>
              <a:gdLst/>
              <a:ahLst/>
              <a:cxnLst/>
              <a:rect l="0" t="0" r="0" b="0"/>
              <a:pathLst>
                <a:path w="141958" h="148593">
                  <a:moveTo>
                    <a:pt x="131504" y="58683"/>
                  </a:moveTo>
                  <a:lnTo>
                    <a:pt x="131311" y="69091"/>
                  </a:lnTo>
                  <a:lnTo>
                    <a:pt x="137687" y="83786"/>
                  </a:lnTo>
                  <a:lnTo>
                    <a:pt x="136289" y="92092"/>
                  </a:lnTo>
                  <a:lnTo>
                    <a:pt x="141957" y="100527"/>
                  </a:lnTo>
                  <a:lnTo>
                    <a:pt x="138876" y="109845"/>
                  </a:lnTo>
                  <a:lnTo>
                    <a:pt x="138876" y="109845"/>
                  </a:lnTo>
                  <a:lnTo>
                    <a:pt x="134234" y="113406"/>
                  </a:lnTo>
                  <a:lnTo>
                    <a:pt x="123555" y="105916"/>
                  </a:lnTo>
                  <a:lnTo>
                    <a:pt x="117158" y="114127"/>
                  </a:lnTo>
                  <a:lnTo>
                    <a:pt x="117158" y="114127"/>
                  </a:lnTo>
                  <a:lnTo>
                    <a:pt x="117168" y="113607"/>
                  </a:lnTo>
                  <a:lnTo>
                    <a:pt x="117168" y="113607"/>
                  </a:lnTo>
                  <a:lnTo>
                    <a:pt x="103327" y="119067"/>
                  </a:lnTo>
                  <a:lnTo>
                    <a:pt x="106308" y="136837"/>
                  </a:lnTo>
                  <a:lnTo>
                    <a:pt x="94823" y="148592"/>
                  </a:lnTo>
                  <a:lnTo>
                    <a:pt x="94823" y="148592"/>
                  </a:lnTo>
                  <a:lnTo>
                    <a:pt x="80116" y="134224"/>
                  </a:lnTo>
                  <a:lnTo>
                    <a:pt x="80706" y="125901"/>
                  </a:lnTo>
                  <a:lnTo>
                    <a:pt x="93019" y="114172"/>
                  </a:lnTo>
                  <a:lnTo>
                    <a:pt x="85000" y="99425"/>
                  </a:lnTo>
                  <a:lnTo>
                    <a:pt x="76433" y="91435"/>
                  </a:lnTo>
                  <a:lnTo>
                    <a:pt x="72127" y="78847"/>
                  </a:lnTo>
                  <a:lnTo>
                    <a:pt x="64314" y="75035"/>
                  </a:lnTo>
                  <a:lnTo>
                    <a:pt x="53460" y="77401"/>
                  </a:lnTo>
                  <a:lnTo>
                    <a:pt x="45790" y="67338"/>
                  </a:lnTo>
                  <a:lnTo>
                    <a:pt x="33596" y="73830"/>
                  </a:lnTo>
                  <a:lnTo>
                    <a:pt x="13789" y="68158"/>
                  </a:lnTo>
                  <a:lnTo>
                    <a:pt x="13789" y="68158"/>
                  </a:lnTo>
                  <a:lnTo>
                    <a:pt x="14428" y="58802"/>
                  </a:lnTo>
                  <a:lnTo>
                    <a:pt x="14428" y="58802"/>
                  </a:lnTo>
                  <a:lnTo>
                    <a:pt x="0" y="37631"/>
                  </a:lnTo>
                  <a:lnTo>
                    <a:pt x="18377" y="32349"/>
                  </a:lnTo>
                  <a:lnTo>
                    <a:pt x="39929" y="32850"/>
                  </a:lnTo>
                  <a:lnTo>
                    <a:pt x="38545" y="20850"/>
                  </a:lnTo>
                  <a:lnTo>
                    <a:pt x="52550" y="6076"/>
                  </a:lnTo>
                  <a:lnTo>
                    <a:pt x="52550" y="6076"/>
                  </a:lnTo>
                  <a:lnTo>
                    <a:pt x="60138" y="0"/>
                  </a:lnTo>
                  <a:lnTo>
                    <a:pt x="75821" y="2418"/>
                  </a:lnTo>
                  <a:lnTo>
                    <a:pt x="79851" y="7705"/>
                  </a:lnTo>
                  <a:lnTo>
                    <a:pt x="75447" y="20100"/>
                  </a:lnTo>
                  <a:lnTo>
                    <a:pt x="63792" y="22452"/>
                  </a:lnTo>
                  <a:lnTo>
                    <a:pt x="61505" y="32290"/>
                  </a:lnTo>
                  <a:lnTo>
                    <a:pt x="70031" y="40801"/>
                  </a:lnTo>
                  <a:lnTo>
                    <a:pt x="83779" y="37967"/>
                  </a:lnTo>
                  <a:lnTo>
                    <a:pt x="86860" y="49481"/>
                  </a:lnTo>
                  <a:lnTo>
                    <a:pt x="96742" y="53326"/>
                  </a:lnTo>
                  <a:lnTo>
                    <a:pt x="115066" y="50044"/>
                  </a:lnTo>
                  <a:lnTo>
                    <a:pt x="117020" y="56328"/>
                  </a:lnTo>
                  <a:close/>
                </a:path>
              </a:pathLst>
            </a:custGeom>
            <a:solidFill>
              <a:srgbClr val="93899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39" name="S07:Mahendragarh">
              <a:extLst>
                <a:ext uri="{FF2B5EF4-FFF2-40B4-BE49-F238E27FC236}">
                  <a16:creationId xmlns:a16="http://schemas.microsoft.com/office/drawing/2014/main" id="{0EBD1674-D556-494A-AAB6-C8CD13748855}"/>
                </a:ext>
              </a:extLst>
            </p:cNvPr>
            <p:cNvSpPr/>
            <p:nvPr/>
          </p:nvSpPr>
          <p:spPr>
            <a:xfrm>
              <a:off x="3598067" y="2352126"/>
              <a:ext cx="188769" cy="123371"/>
            </a:xfrm>
            <a:custGeom>
              <a:avLst/>
              <a:gdLst/>
              <a:ahLst/>
              <a:cxnLst/>
              <a:rect l="0" t="0" r="0" b="0"/>
              <a:pathLst>
                <a:path w="188769" h="123371">
                  <a:moveTo>
                    <a:pt x="0" y="99520"/>
                  </a:moveTo>
                  <a:lnTo>
                    <a:pt x="5906" y="98109"/>
                  </a:lnTo>
                  <a:lnTo>
                    <a:pt x="5906" y="98109"/>
                  </a:lnTo>
                  <a:lnTo>
                    <a:pt x="5906" y="98109"/>
                  </a:lnTo>
                  <a:lnTo>
                    <a:pt x="5906" y="98109"/>
                  </a:lnTo>
                  <a:lnTo>
                    <a:pt x="4880" y="89214"/>
                  </a:lnTo>
                  <a:lnTo>
                    <a:pt x="13278" y="72217"/>
                  </a:lnTo>
                  <a:lnTo>
                    <a:pt x="13278" y="72217"/>
                  </a:lnTo>
                  <a:lnTo>
                    <a:pt x="11159" y="73206"/>
                  </a:lnTo>
                  <a:lnTo>
                    <a:pt x="11159" y="73206"/>
                  </a:lnTo>
                  <a:lnTo>
                    <a:pt x="336" y="70838"/>
                  </a:lnTo>
                  <a:lnTo>
                    <a:pt x="16149" y="58209"/>
                  </a:lnTo>
                  <a:lnTo>
                    <a:pt x="22746" y="62028"/>
                  </a:lnTo>
                  <a:lnTo>
                    <a:pt x="13692" y="39895"/>
                  </a:lnTo>
                  <a:lnTo>
                    <a:pt x="13692" y="39895"/>
                  </a:lnTo>
                  <a:lnTo>
                    <a:pt x="18633" y="26465"/>
                  </a:lnTo>
                  <a:lnTo>
                    <a:pt x="28275" y="25145"/>
                  </a:lnTo>
                  <a:lnTo>
                    <a:pt x="32749" y="13267"/>
                  </a:lnTo>
                  <a:lnTo>
                    <a:pt x="45393" y="8366"/>
                  </a:lnTo>
                  <a:lnTo>
                    <a:pt x="52802" y="12715"/>
                  </a:lnTo>
                  <a:lnTo>
                    <a:pt x="52802" y="12715"/>
                  </a:lnTo>
                  <a:lnTo>
                    <a:pt x="52222" y="19478"/>
                  </a:lnTo>
                  <a:lnTo>
                    <a:pt x="60447" y="24887"/>
                  </a:lnTo>
                  <a:lnTo>
                    <a:pt x="68059" y="20895"/>
                  </a:lnTo>
                  <a:lnTo>
                    <a:pt x="70703" y="32947"/>
                  </a:lnTo>
                  <a:lnTo>
                    <a:pt x="81786" y="23296"/>
                  </a:lnTo>
                  <a:lnTo>
                    <a:pt x="93753" y="29820"/>
                  </a:lnTo>
                  <a:lnTo>
                    <a:pt x="100358" y="14327"/>
                  </a:lnTo>
                  <a:lnTo>
                    <a:pt x="112193" y="27093"/>
                  </a:lnTo>
                  <a:lnTo>
                    <a:pt x="112659" y="5211"/>
                  </a:lnTo>
                  <a:lnTo>
                    <a:pt x="125097" y="9121"/>
                  </a:lnTo>
                  <a:lnTo>
                    <a:pt x="137802" y="0"/>
                  </a:lnTo>
                  <a:lnTo>
                    <a:pt x="137802" y="0"/>
                  </a:lnTo>
                  <a:lnTo>
                    <a:pt x="151563" y="273"/>
                  </a:lnTo>
                  <a:lnTo>
                    <a:pt x="171502" y="4823"/>
                  </a:lnTo>
                  <a:lnTo>
                    <a:pt x="172570" y="14745"/>
                  </a:lnTo>
                  <a:lnTo>
                    <a:pt x="181238" y="20117"/>
                  </a:lnTo>
                  <a:lnTo>
                    <a:pt x="181238" y="20117"/>
                  </a:lnTo>
                  <a:lnTo>
                    <a:pt x="176843" y="32025"/>
                  </a:lnTo>
                  <a:lnTo>
                    <a:pt x="188768" y="42667"/>
                  </a:lnTo>
                  <a:lnTo>
                    <a:pt x="182199" y="59233"/>
                  </a:lnTo>
                  <a:lnTo>
                    <a:pt x="170404" y="63709"/>
                  </a:lnTo>
                  <a:lnTo>
                    <a:pt x="159342" y="51508"/>
                  </a:lnTo>
                  <a:lnTo>
                    <a:pt x="154650" y="34734"/>
                  </a:lnTo>
                  <a:lnTo>
                    <a:pt x="150503" y="33089"/>
                  </a:lnTo>
                  <a:lnTo>
                    <a:pt x="135247" y="43734"/>
                  </a:lnTo>
                  <a:lnTo>
                    <a:pt x="133010" y="50988"/>
                  </a:lnTo>
                  <a:lnTo>
                    <a:pt x="133010" y="50988"/>
                  </a:lnTo>
                  <a:lnTo>
                    <a:pt x="124135" y="55498"/>
                  </a:lnTo>
                  <a:lnTo>
                    <a:pt x="123973" y="63316"/>
                  </a:lnTo>
                  <a:lnTo>
                    <a:pt x="108683" y="73945"/>
                  </a:lnTo>
                  <a:lnTo>
                    <a:pt x="104951" y="72301"/>
                  </a:lnTo>
                  <a:lnTo>
                    <a:pt x="105462" y="87437"/>
                  </a:lnTo>
                  <a:lnTo>
                    <a:pt x="97473" y="88828"/>
                  </a:lnTo>
                  <a:lnTo>
                    <a:pt x="90170" y="97013"/>
                  </a:lnTo>
                  <a:lnTo>
                    <a:pt x="77529" y="63347"/>
                  </a:lnTo>
                  <a:lnTo>
                    <a:pt x="64935" y="65142"/>
                  </a:lnTo>
                  <a:lnTo>
                    <a:pt x="54690" y="56034"/>
                  </a:lnTo>
                  <a:lnTo>
                    <a:pt x="59461" y="66578"/>
                  </a:lnTo>
                  <a:lnTo>
                    <a:pt x="53062" y="71641"/>
                  </a:lnTo>
                  <a:lnTo>
                    <a:pt x="60506" y="75469"/>
                  </a:lnTo>
                  <a:lnTo>
                    <a:pt x="54412" y="85234"/>
                  </a:lnTo>
                  <a:lnTo>
                    <a:pt x="49589" y="76773"/>
                  </a:lnTo>
                  <a:lnTo>
                    <a:pt x="35259" y="80596"/>
                  </a:lnTo>
                  <a:lnTo>
                    <a:pt x="27987" y="86675"/>
                  </a:lnTo>
                  <a:lnTo>
                    <a:pt x="36637" y="92628"/>
                  </a:lnTo>
                  <a:lnTo>
                    <a:pt x="35111" y="103545"/>
                  </a:lnTo>
                  <a:lnTo>
                    <a:pt x="41076" y="116735"/>
                  </a:lnTo>
                  <a:lnTo>
                    <a:pt x="41076" y="116735"/>
                  </a:lnTo>
                  <a:lnTo>
                    <a:pt x="35040" y="123370"/>
                  </a:lnTo>
                  <a:lnTo>
                    <a:pt x="25670" y="112180"/>
                  </a:lnTo>
                  <a:lnTo>
                    <a:pt x="21007" y="114149"/>
                  </a:lnTo>
                  <a:lnTo>
                    <a:pt x="21007" y="114149"/>
                  </a:lnTo>
                  <a:lnTo>
                    <a:pt x="8351" y="116955"/>
                  </a:lnTo>
                  <a:close/>
                </a:path>
              </a:pathLst>
            </a:custGeom>
            <a:solidFill>
              <a:srgbClr val="A49BB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40" name="S08:Kangra">
              <a:extLst>
                <a:ext uri="{FF2B5EF4-FFF2-40B4-BE49-F238E27FC236}">
                  <a16:creationId xmlns:a16="http://schemas.microsoft.com/office/drawing/2014/main" id="{64CFDE38-4D69-4FB4-A46C-B6FFCACC7E80}"/>
                </a:ext>
              </a:extLst>
            </p:cNvPr>
            <p:cNvSpPr/>
            <p:nvPr/>
          </p:nvSpPr>
          <p:spPr>
            <a:xfrm>
              <a:off x="3568844" y="1578271"/>
              <a:ext cx="202325" cy="214894"/>
            </a:xfrm>
            <a:custGeom>
              <a:avLst/>
              <a:gdLst/>
              <a:ahLst/>
              <a:cxnLst/>
              <a:rect l="0" t="0" r="0" b="0"/>
              <a:pathLst>
                <a:path w="202325" h="214894">
                  <a:moveTo>
                    <a:pt x="37695" y="89968"/>
                  </a:moveTo>
                  <a:lnTo>
                    <a:pt x="44277" y="70530"/>
                  </a:lnTo>
                  <a:lnTo>
                    <a:pt x="48202" y="44323"/>
                  </a:lnTo>
                  <a:lnTo>
                    <a:pt x="34606" y="24878"/>
                  </a:lnTo>
                  <a:lnTo>
                    <a:pt x="34606" y="24878"/>
                  </a:lnTo>
                  <a:lnTo>
                    <a:pt x="33870" y="22280"/>
                  </a:lnTo>
                  <a:lnTo>
                    <a:pt x="33870" y="22280"/>
                  </a:lnTo>
                  <a:lnTo>
                    <a:pt x="36884" y="15144"/>
                  </a:lnTo>
                  <a:lnTo>
                    <a:pt x="54011" y="22817"/>
                  </a:lnTo>
                  <a:lnTo>
                    <a:pt x="77061" y="3821"/>
                  </a:lnTo>
                  <a:lnTo>
                    <a:pt x="89237" y="0"/>
                  </a:lnTo>
                  <a:lnTo>
                    <a:pt x="89237" y="0"/>
                  </a:lnTo>
                  <a:lnTo>
                    <a:pt x="97513" y="7417"/>
                  </a:lnTo>
                  <a:lnTo>
                    <a:pt x="109125" y="10271"/>
                  </a:lnTo>
                  <a:lnTo>
                    <a:pt x="114082" y="22243"/>
                  </a:lnTo>
                  <a:lnTo>
                    <a:pt x="110020" y="40710"/>
                  </a:lnTo>
                  <a:lnTo>
                    <a:pt x="121036" y="70369"/>
                  </a:lnTo>
                  <a:lnTo>
                    <a:pt x="115288" y="74364"/>
                  </a:lnTo>
                  <a:lnTo>
                    <a:pt x="110992" y="68072"/>
                  </a:lnTo>
                  <a:lnTo>
                    <a:pt x="91439" y="74828"/>
                  </a:lnTo>
                  <a:lnTo>
                    <a:pt x="83448" y="87535"/>
                  </a:lnTo>
                  <a:lnTo>
                    <a:pt x="85694" y="94817"/>
                  </a:lnTo>
                  <a:lnTo>
                    <a:pt x="103075" y="95238"/>
                  </a:lnTo>
                  <a:lnTo>
                    <a:pt x="108785" y="110346"/>
                  </a:lnTo>
                  <a:lnTo>
                    <a:pt x="107317" y="121157"/>
                  </a:lnTo>
                  <a:lnTo>
                    <a:pt x="117945" y="134318"/>
                  </a:lnTo>
                  <a:lnTo>
                    <a:pt x="135636" y="140401"/>
                  </a:lnTo>
                  <a:lnTo>
                    <a:pt x="145189" y="148362"/>
                  </a:lnTo>
                  <a:lnTo>
                    <a:pt x="157356" y="148107"/>
                  </a:lnTo>
                  <a:lnTo>
                    <a:pt x="164514" y="135342"/>
                  </a:lnTo>
                  <a:lnTo>
                    <a:pt x="160813" y="118736"/>
                  </a:lnTo>
                  <a:lnTo>
                    <a:pt x="175759" y="100459"/>
                  </a:lnTo>
                  <a:lnTo>
                    <a:pt x="183077" y="98542"/>
                  </a:lnTo>
                  <a:lnTo>
                    <a:pt x="187765" y="106895"/>
                  </a:lnTo>
                  <a:lnTo>
                    <a:pt x="202324" y="107179"/>
                  </a:lnTo>
                  <a:lnTo>
                    <a:pt x="200388" y="123665"/>
                  </a:lnTo>
                  <a:lnTo>
                    <a:pt x="201631" y="143317"/>
                  </a:lnTo>
                  <a:lnTo>
                    <a:pt x="196700" y="146839"/>
                  </a:lnTo>
                  <a:lnTo>
                    <a:pt x="192791" y="160197"/>
                  </a:lnTo>
                  <a:lnTo>
                    <a:pt x="185308" y="169352"/>
                  </a:lnTo>
                  <a:lnTo>
                    <a:pt x="174305" y="171715"/>
                  </a:lnTo>
                  <a:lnTo>
                    <a:pt x="165456" y="167914"/>
                  </a:lnTo>
                  <a:lnTo>
                    <a:pt x="156819" y="173419"/>
                  </a:lnTo>
                  <a:lnTo>
                    <a:pt x="150778" y="171222"/>
                  </a:lnTo>
                  <a:lnTo>
                    <a:pt x="152891" y="186260"/>
                  </a:lnTo>
                  <a:lnTo>
                    <a:pt x="148542" y="199611"/>
                  </a:lnTo>
                  <a:lnTo>
                    <a:pt x="143679" y="198988"/>
                  </a:lnTo>
                  <a:lnTo>
                    <a:pt x="143679" y="198988"/>
                  </a:lnTo>
                  <a:lnTo>
                    <a:pt x="136843" y="195735"/>
                  </a:lnTo>
                  <a:lnTo>
                    <a:pt x="114867" y="214893"/>
                  </a:lnTo>
                  <a:lnTo>
                    <a:pt x="104705" y="214655"/>
                  </a:lnTo>
                  <a:lnTo>
                    <a:pt x="102881" y="205818"/>
                  </a:lnTo>
                  <a:lnTo>
                    <a:pt x="120876" y="201065"/>
                  </a:lnTo>
                  <a:lnTo>
                    <a:pt x="113984" y="182807"/>
                  </a:lnTo>
                  <a:lnTo>
                    <a:pt x="93174" y="186968"/>
                  </a:lnTo>
                  <a:lnTo>
                    <a:pt x="80786" y="162366"/>
                  </a:lnTo>
                  <a:lnTo>
                    <a:pt x="74769" y="159632"/>
                  </a:lnTo>
                  <a:lnTo>
                    <a:pt x="68688" y="175504"/>
                  </a:lnTo>
                  <a:lnTo>
                    <a:pt x="63255" y="181570"/>
                  </a:lnTo>
                  <a:lnTo>
                    <a:pt x="48727" y="178092"/>
                  </a:lnTo>
                  <a:lnTo>
                    <a:pt x="43598" y="187781"/>
                  </a:lnTo>
                  <a:lnTo>
                    <a:pt x="43598" y="187781"/>
                  </a:lnTo>
                  <a:lnTo>
                    <a:pt x="23768" y="170184"/>
                  </a:lnTo>
                  <a:lnTo>
                    <a:pt x="0" y="163832"/>
                  </a:lnTo>
                  <a:lnTo>
                    <a:pt x="7503" y="156808"/>
                  </a:lnTo>
                  <a:lnTo>
                    <a:pt x="12308" y="144539"/>
                  </a:lnTo>
                  <a:lnTo>
                    <a:pt x="5421" y="144345"/>
                  </a:lnTo>
                  <a:lnTo>
                    <a:pt x="9734" y="135165"/>
                  </a:lnTo>
                  <a:lnTo>
                    <a:pt x="26115" y="128903"/>
                  </a:lnTo>
                  <a:lnTo>
                    <a:pt x="39930" y="112231"/>
                  </a:lnTo>
                  <a:lnTo>
                    <a:pt x="50502" y="110445"/>
                  </a:lnTo>
                  <a:close/>
                </a:path>
              </a:pathLst>
            </a:custGeom>
            <a:solidFill>
              <a:srgbClr val="9B91A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41" name="S08:Simla">
              <a:extLst>
                <a:ext uri="{FF2B5EF4-FFF2-40B4-BE49-F238E27FC236}">
                  <a16:creationId xmlns:a16="http://schemas.microsoft.com/office/drawing/2014/main" id="{A6B5816E-3047-442F-B0F8-8EE59A659631}"/>
                </a:ext>
              </a:extLst>
            </p:cNvPr>
            <p:cNvSpPr/>
            <p:nvPr/>
          </p:nvSpPr>
          <p:spPr>
            <a:xfrm>
              <a:off x="3708579" y="1862742"/>
              <a:ext cx="234770" cy="174476"/>
            </a:xfrm>
            <a:custGeom>
              <a:avLst/>
              <a:gdLst/>
              <a:ahLst/>
              <a:cxnLst/>
              <a:rect l="0" t="0" r="0" b="0"/>
              <a:pathLst>
                <a:path w="234770" h="174476">
                  <a:moveTo>
                    <a:pt x="37027" y="6817"/>
                  </a:moveTo>
                  <a:lnTo>
                    <a:pt x="47581" y="9617"/>
                  </a:lnTo>
                  <a:lnTo>
                    <a:pt x="66482" y="24485"/>
                  </a:lnTo>
                  <a:lnTo>
                    <a:pt x="75416" y="27241"/>
                  </a:lnTo>
                  <a:lnTo>
                    <a:pt x="92265" y="21328"/>
                  </a:lnTo>
                  <a:lnTo>
                    <a:pt x="107187" y="8119"/>
                  </a:lnTo>
                  <a:lnTo>
                    <a:pt x="116119" y="10858"/>
                  </a:lnTo>
                  <a:lnTo>
                    <a:pt x="128416" y="7432"/>
                  </a:lnTo>
                  <a:lnTo>
                    <a:pt x="123345" y="18227"/>
                  </a:lnTo>
                  <a:lnTo>
                    <a:pt x="126419" y="30191"/>
                  </a:lnTo>
                  <a:lnTo>
                    <a:pt x="146183" y="19621"/>
                  </a:lnTo>
                  <a:lnTo>
                    <a:pt x="147510" y="12907"/>
                  </a:lnTo>
                  <a:lnTo>
                    <a:pt x="158095" y="14618"/>
                  </a:lnTo>
                  <a:lnTo>
                    <a:pt x="171697" y="4972"/>
                  </a:lnTo>
                  <a:lnTo>
                    <a:pt x="186857" y="0"/>
                  </a:lnTo>
                  <a:lnTo>
                    <a:pt x="209284" y="285"/>
                  </a:lnTo>
                  <a:lnTo>
                    <a:pt x="216989" y="4003"/>
                  </a:lnTo>
                  <a:lnTo>
                    <a:pt x="222597" y="12872"/>
                  </a:lnTo>
                  <a:lnTo>
                    <a:pt x="233619" y="12479"/>
                  </a:lnTo>
                  <a:lnTo>
                    <a:pt x="234769" y="19224"/>
                  </a:lnTo>
                  <a:lnTo>
                    <a:pt x="234769" y="19224"/>
                  </a:lnTo>
                  <a:lnTo>
                    <a:pt x="191211" y="41494"/>
                  </a:lnTo>
                  <a:lnTo>
                    <a:pt x="183449" y="41391"/>
                  </a:lnTo>
                  <a:lnTo>
                    <a:pt x="163498" y="64954"/>
                  </a:lnTo>
                  <a:lnTo>
                    <a:pt x="166536" y="81585"/>
                  </a:lnTo>
                  <a:lnTo>
                    <a:pt x="160314" y="87200"/>
                  </a:lnTo>
                  <a:lnTo>
                    <a:pt x="151872" y="104189"/>
                  </a:lnTo>
                  <a:lnTo>
                    <a:pt x="152160" y="112492"/>
                  </a:lnTo>
                  <a:lnTo>
                    <a:pt x="161401" y="125595"/>
                  </a:lnTo>
                  <a:lnTo>
                    <a:pt x="157955" y="136960"/>
                  </a:lnTo>
                  <a:lnTo>
                    <a:pt x="168450" y="149563"/>
                  </a:lnTo>
                  <a:lnTo>
                    <a:pt x="132823" y="169278"/>
                  </a:lnTo>
                  <a:lnTo>
                    <a:pt x="132823" y="169278"/>
                  </a:lnTo>
                  <a:lnTo>
                    <a:pt x="133153" y="174475"/>
                  </a:lnTo>
                  <a:lnTo>
                    <a:pt x="133153" y="174475"/>
                  </a:lnTo>
                  <a:lnTo>
                    <a:pt x="123865" y="163945"/>
                  </a:lnTo>
                  <a:lnTo>
                    <a:pt x="117600" y="170073"/>
                  </a:lnTo>
                  <a:lnTo>
                    <a:pt x="108987" y="168893"/>
                  </a:lnTo>
                  <a:lnTo>
                    <a:pt x="96802" y="160380"/>
                  </a:lnTo>
                  <a:lnTo>
                    <a:pt x="92658" y="162384"/>
                  </a:lnTo>
                  <a:lnTo>
                    <a:pt x="69969" y="144847"/>
                  </a:lnTo>
                  <a:lnTo>
                    <a:pt x="74674" y="134555"/>
                  </a:lnTo>
                  <a:lnTo>
                    <a:pt x="73691" y="121047"/>
                  </a:lnTo>
                  <a:lnTo>
                    <a:pt x="66476" y="112094"/>
                  </a:lnTo>
                  <a:lnTo>
                    <a:pt x="50201" y="105559"/>
                  </a:lnTo>
                  <a:lnTo>
                    <a:pt x="39174" y="83041"/>
                  </a:lnTo>
                  <a:lnTo>
                    <a:pt x="19149" y="81075"/>
                  </a:lnTo>
                  <a:lnTo>
                    <a:pt x="19149" y="81075"/>
                  </a:lnTo>
                  <a:lnTo>
                    <a:pt x="3513" y="65706"/>
                  </a:lnTo>
                  <a:lnTo>
                    <a:pt x="0" y="39196"/>
                  </a:lnTo>
                  <a:lnTo>
                    <a:pt x="0" y="39196"/>
                  </a:lnTo>
                  <a:lnTo>
                    <a:pt x="6351" y="28970"/>
                  </a:lnTo>
                  <a:lnTo>
                    <a:pt x="6351" y="28970"/>
                  </a:lnTo>
                  <a:lnTo>
                    <a:pt x="17066" y="24536"/>
                  </a:lnTo>
                  <a:lnTo>
                    <a:pt x="33332" y="27981"/>
                  </a:lnTo>
                  <a:lnTo>
                    <a:pt x="43848" y="12651"/>
                  </a:lnTo>
                  <a:close/>
                </a:path>
              </a:pathLst>
            </a:custGeom>
            <a:solidFill>
              <a:srgbClr val="BDB6C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42" name="S08:Mandi">
              <a:extLst>
                <a:ext uri="{FF2B5EF4-FFF2-40B4-BE49-F238E27FC236}">
                  <a16:creationId xmlns:a16="http://schemas.microsoft.com/office/drawing/2014/main" id="{106D3E9F-5547-42E1-97ED-B3D132836643}"/>
                </a:ext>
              </a:extLst>
            </p:cNvPr>
            <p:cNvSpPr/>
            <p:nvPr/>
          </p:nvSpPr>
          <p:spPr>
            <a:xfrm>
              <a:off x="3652292" y="1543682"/>
              <a:ext cx="388484" cy="367630"/>
            </a:xfrm>
            <a:custGeom>
              <a:avLst/>
              <a:gdLst/>
              <a:ahLst/>
              <a:cxnLst/>
              <a:rect l="0" t="0" r="0" b="0"/>
              <a:pathLst>
                <a:path w="388484" h="367630">
                  <a:moveTo>
                    <a:pt x="84545" y="3412"/>
                  </a:moveTo>
                  <a:lnTo>
                    <a:pt x="93860" y="0"/>
                  </a:lnTo>
                  <a:lnTo>
                    <a:pt x="90424" y="10744"/>
                  </a:lnTo>
                  <a:lnTo>
                    <a:pt x="110749" y="40516"/>
                  </a:lnTo>
                  <a:lnTo>
                    <a:pt x="128363" y="46007"/>
                  </a:lnTo>
                  <a:lnTo>
                    <a:pt x="135638" y="44597"/>
                  </a:lnTo>
                  <a:lnTo>
                    <a:pt x="139869" y="55497"/>
                  </a:lnTo>
                  <a:lnTo>
                    <a:pt x="167383" y="72477"/>
                  </a:lnTo>
                  <a:lnTo>
                    <a:pt x="171989" y="62244"/>
                  </a:lnTo>
                  <a:lnTo>
                    <a:pt x="179989" y="65985"/>
                  </a:lnTo>
                  <a:lnTo>
                    <a:pt x="190129" y="62025"/>
                  </a:lnTo>
                  <a:lnTo>
                    <a:pt x="210111" y="46357"/>
                  </a:lnTo>
                  <a:lnTo>
                    <a:pt x="228436" y="60537"/>
                  </a:lnTo>
                  <a:lnTo>
                    <a:pt x="225901" y="68749"/>
                  </a:lnTo>
                  <a:lnTo>
                    <a:pt x="235927" y="72498"/>
                  </a:lnTo>
                  <a:lnTo>
                    <a:pt x="243414" y="85489"/>
                  </a:lnTo>
                  <a:lnTo>
                    <a:pt x="241662" y="95780"/>
                  </a:lnTo>
                  <a:lnTo>
                    <a:pt x="250426" y="104665"/>
                  </a:lnTo>
                  <a:lnTo>
                    <a:pt x="251536" y="112418"/>
                  </a:lnTo>
                  <a:lnTo>
                    <a:pt x="262018" y="114099"/>
                  </a:lnTo>
                  <a:lnTo>
                    <a:pt x="261339" y="103773"/>
                  </a:lnTo>
                  <a:lnTo>
                    <a:pt x="271525" y="96161"/>
                  </a:lnTo>
                  <a:lnTo>
                    <a:pt x="283199" y="98877"/>
                  </a:lnTo>
                  <a:lnTo>
                    <a:pt x="296641" y="87682"/>
                  </a:lnTo>
                  <a:lnTo>
                    <a:pt x="308797" y="82655"/>
                  </a:lnTo>
                  <a:lnTo>
                    <a:pt x="305903" y="89328"/>
                  </a:lnTo>
                  <a:lnTo>
                    <a:pt x="308541" y="107407"/>
                  </a:lnTo>
                  <a:lnTo>
                    <a:pt x="302446" y="110955"/>
                  </a:lnTo>
                  <a:lnTo>
                    <a:pt x="292162" y="127870"/>
                  </a:lnTo>
                  <a:lnTo>
                    <a:pt x="295704" y="136683"/>
                  </a:lnTo>
                  <a:lnTo>
                    <a:pt x="303484" y="127476"/>
                  </a:lnTo>
                  <a:lnTo>
                    <a:pt x="303484" y="127476"/>
                  </a:lnTo>
                  <a:lnTo>
                    <a:pt x="313919" y="134809"/>
                  </a:lnTo>
                  <a:lnTo>
                    <a:pt x="322639" y="152962"/>
                  </a:lnTo>
                  <a:lnTo>
                    <a:pt x="318132" y="158598"/>
                  </a:lnTo>
                  <a:lnTo>
                    <a:pt x="315934" y="176134"/>
                  </a:lnTo>
                  <a:lnTo>
                    <a:pt x="334120" y="180956"/>
                  </a:lnTo>
                  <a:lnTo>
                    <a:pt x="336775" y="201129"/>
                  </a:lnTo>
                  <a:lnTo>
                    <a:pt x="341660" y="199105"/>
                  </a:lnTo>
                  <a:lnTo>
                    <a:pt x="350457" y="214167"/>
                  </a:lnTo>
                  <a:lnTo>
                    <a:pt x="359335" y="220441"/>
                  </a:lnTo>
                  <a:lnTo>
                    <a:pt x="356377" y="234892"/>
                  </a:lnTo>
                  <a:lnTo>
                    <a:pt x="348490" y="254995"/>
                  </a:lnTo>
                  <a:lnTo>
                    <a:pt x="350052" y="262767"/>
                  </a:lnTo>
                  <a:lnTo>
                    <a:pt x="367784" y="284636"/>
                  </a:lnTo>
                  <a:lnTo>
                    <a:pt x="349751" y="298984"/>
                  </a:lnTo>
                  <a:lnTo>
                    <a:pt x="361453" y="313572"/>
                  </a:lnTo>
                  <a:lnTo>
                    <a:pt x="359761" y="321325"/>
                  </a:lnTo>
                  <a:lnTo>
                    <a:pt x="368706" y="325018"/>
                  </a:lnTo>
                  <a:lnTo>
                    <a:pt x="375096" y="344226"/>
                  </a:lnTo>
                  <a:lnTo>
                    <a:pt x="379594" y="343222"/>
                  </a:lnTo>
                  <a:lnTo>
                    <a:pt x="379594" y="343222"/>
                  </a:lnTo>
                  <a:lnTo>
                    <a:pt x="388483" y="357267"/>
                  </a:lnTo>
                  <a:lnTo>
                    <a:pt x="388416" y="367629"/>
                  </a:lnTo>
                  <a:lnTo>
                    <a:pt x="368394" y="366971"/>
                  </a:lnTo>
                  <a:lnTo>
                    <a:pt x="359926" y="352400"/>
                  </a:lnTo>
                  <a:lnTo>
                    <a:pt x="341952" y="352770"/>
                  </a:lnTo>
                  <a:lnTo>
                    <a:pt x="330953" y="349564"/>
                  </a:lnTo>
                  <a:lnTo>
                    <a:pt x="316228" y="352014"/>
                  </a:lnTo>
                  <a:lnTo>
                    <a:pt x="311400" y="344714"/>
                  </a:lnTo>
                  <a:lnTo>
                    <a:pt x="291056" y="338284"/>
                  </a:lnTo>
                  <a:lnTo>
                    <a:pt x="291056" y="338284"/>
                  </a:lnTo>
                  <a:lnTo>
                    <a:pt x="289906" y="331539"/>
                  </a:lnTo>
                  <a:lnTo>
                    <a:pt x="278884" y="331932"/>
                  </a:lnTo>
                  <a:lnTo>
                    <a:pt x="273276" y="323063"/>
                  </a:lnTo>
                  <a:lnTo>
                    <a:pt x="265571" y="319345"/>
                  </a:lnTo>
                  <a:lnTo>
                    <a:pt x="243144" y="319060"/>
                  </a:lnTo>
                  <a:lnTo>
                    <a:pt x="227984" y="324032"/>
                  </a:lnTo>
                  <a:lnTo>
                    <a:pt x="214382" y="333678"/>
                  </a:lnTo>
                  <a:lnTo>
                    <a:pt x="203797" y="331967"/>
                  </a:lnTo>
                  <a:lnTo>
                    <a:pt x="202470" y="338681"/>
                  </a:lnTo>
                  <a:lnTo>
                    <a:pt x="182706" y="349251"/>
                  </a:lnTo>
                  <a:lnTo>
                    <a:pt x="179632" y="337287"/>
                  </a:lnTo>
                  <a:lnTo>
                    <a:pt x="184703" y="326492"/>
                  </a:lnTo>
                  <a:lnTo>
                    <a:pt x="172406" y="329918"/>
                  </a:lnTo>
                  <a:lnTo>
                    <a:pt x="163474" y="327179"/>
                  </a:lnTo>
                  <a:lnTo>
                    <a:pt x="148552" y="340388"/>
                  </a:lnTo>
                  <a:lnTo>
                    <a:pt x="131703" y="346301"/>
                  </a:lnTo>
                  <a:lnTo>
                    <a:pt x="122769" y="343545"/>
                  </a:lnTo>
                  <a:lnTo>
                    <a:pt x="103868" y="328677"/>
                  </a:lnTo>
                  <a:lnTo>
                    <a:pt x="93314" y="325877"/>
                  </a:lnTo>
                  <a:lnTo>
                    <a:pt x="93314" y="325877"/>
                  </a:lnTo>
                  <a:lnTo>
                    <a:pt x="93178" y="312410"/>
                  </a:lnTo>
                  <a:lnTo>
                    <a:pt x="84220" y="311709"/>
                  </a:lnTo>
                  <a:lnTo>
                    <a:pt x="80445" y="297134"/>
                  </a:lnTo>
                  <a:lnTo>
                    <a:pt x="74390" y="294419"/>
                  </a:lnTo>
                  <a:lnTo>
                    <a:pt x="72857" y="270578"/>
                  </a:lnTo>
                  <a:lnTo>
                    <a:pt x="60616" y="253241"/>
                  </a:lnTo>
                  <a:lnTo>
                    <a:pt x="60231" y="233577"/>
                  </a:lnTo>
                  <a:lnTo>
                    <a:pt x="60231" y="233577"/>
                  </a:lnTo>
                  <a:lnTo>
                    <a:pt x="65094" y="234200"/>
                  </a:lnTo>
                  <a:lnTo>
                    <a:pt x="69443" y="220849"/>
                  </a:lnTo>
                  <a:lnTo>
                    <a:pt x="67330" y="205811"/>
                  </a:lnTo>
                  <a:lnTo>
                    <a:pt x="73371" y="208008"/>
                  </a:lnTo>
                  <a:lnTo>
                    <a:pt x="82008" y="202503"/>
                  </a:lnTo>
                  <a:lnTo>
                    <a:pt x="90857" y="206304"/>
                  </a:lnTo>
                  <a:lnTo>
                    <a:pt x="101860" y="203941"/>
                  </a:lnTo>
                  <a:lnTo>
                    <a:pt x="109343" y="194786"/>
                  </a:lnTo>
                  <a:lnTo>
                    <a:pt x="113252" y="181428"/>
                  </a:lnTo>
                  <a:lnTo>
                    <a:pt x="118183" y="177906"/>
                  </a:lnTo>
                  <a:lnTo>
                    <a:pt x="116940" y="158254"/>
                  </a:lnTo>
                  <a:lnTo>
                    <a:pt x="118876" y="141768"/>
                  </a:lnTo>
                  <a:lnTo>
                    <a:pt x="104317" y="141484"/>
                  </a:lnTo>
                  <a:lnTo>
                    <a:pt x="99629" y="133131"/>
                  </a:lnTo>
                  <a:lnTo>
                    <a:pt x="92311" y="135048"/>
                  </a:lnTo>
                  <a:lnTo>
                    <a:pt x="77365" y="153325"/>
                  </a:lnTo>
                  <a:lnTo>
                    <a:pt x="81066" y="169931"/>
                  </a:lnTo>
                  <a:lnTo>
                    <a:pt x="73908" y="182696"/>
                  </a:lnTo>
                  <a:lnTo>
                    <a:pt x="61741" y="182951"/>
                  </a:lnTo>
                  <a:lnTo>
                    <a:pt x="52188" y="174990"/>
                  </a:lnTo>
                  <a:lnTo>
                    <a:pt x="34497" y="168907"/>
                  </a:lnTo>
                  <a:lnTo>
                    <a:pt x="23869" y="155746"/>
                  </a:lnTo>
                  <a:lnTo>
                    <a:pt x="25337" y="144935"/>
                  </a:lnTo>
                  <a:lnTo>
                    <a:pt x="19627" y="129827"/>
                  </a:lnTo>
                  <a:lnTo>
                    <a:pt x="2246" y="129406"/>
                  </a:lnTo>
                  <a:lnTo>
                    <a:pt x="0" y="122124"/>
                  </a:lnTo>
                  <a:lnTo>
                    <a:pt x="7991" y="109417"/>
                  </a:lnTo>
                  <a:lnTo>
                    <a:pt x="27544" y="102661"/>
                  </a:lnTo>
                  <a:lnTo>
                    <a:pt x="31840" y="108953"/>
                  </a:lnTo>
                  <a:lnTo>
                    <a:pt x="37588" y="104958"/>
                  </a:lnTo>
                  <a:lnTo>
                    <a:pt x="26572" y="75299"/>
                  </a:lnTo>
                  <a:lnTo>
                    <a:pt x="30634" y="56832"/>
                  </a:lnTo>
                  <a:lnTo>
                    <a:pt x="25677" y="44860"/>
                  </a:lnTo>
                  <a:lnTo>
                    <a:pt x="14065" y="42006"/>
                  </a:lnTo>
                  <a:lnTo>
                    <a:pt x="5789" y="34589"/>
                  </a:lnTo>
                  <a:lnTo>
                    <a:pt x="5789" y="34589"/>
                  </a:lnTo>
                  <a:lnTo>
                    <a:pt x="14326" y="31190"/>
                  </a:lnTo>
                  <a:lnTo>
                    <a:pt x="16159" y="21961"/>
                  </a:lnTo>
                  <a:lnTo>
                    <a:pt x="29780" y="7347"/>
                  </a:lnTo>
                  <a:lnTo>
                    <a:pt x="59656" y="1848"/>
                  </a:lnTo>
                  <a:lnTo>
                    <a:pt x="63494" y="10171"/>
                  </a:lnTo>
                  <a:lnTo>
                    <a:pt x="80017" y="8466"/>
                  </a:lnTo>
                  <a:close/>
                </a:path>
              </a:pathLst>
            </a:custGeom>
            <a:solidFill>
              <a:srgbClr val="998FA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43" name="S08:Hamirpur">
              <a:extLst>
                <a:ext uri="{FF2B5EF4-FFF2-40B4-BE49-F238E27FC236}">
                  <a16:creationId xmlns:a16="http://schemas.microsoft.com/office/drawing/2014/main" id="{A4FAC2DA-C16A-4F8B-8670-AEDF46DCBB45}"/>
                </a:ext>
              </a:extLst>
            </p:cNvPr>
            <p:cNvSpPr/>
            <p:nvPr/>
          </p:nvSpPr>
          <p:spPr>
            <a:xfrm>
              <a:off x="3612442" y="1737903"/>
              <a:ext cx="139986" cy="153810"/>
            </a:xfrm>
            <a:custGeom>
              <a:avLst/>
              <a:gdLst/>
              <a:ahLst/>
              <a:cxnLst/>
              <a:rect l="0" t="0" r="0" b="0"/>
              <a:pathLst>
                <a:path w="139986" h="153810">
                  <a:moveTo>
                    <a:pt x="133164" y="131656"/>
                  </a:moveTo>
                  <a:lnTo>
                    <a:pt x="139985" y="137490"/>
                  </a:lnTo>
                  <a:lnTo>
                    <a:pt x="129469" y="152820"/>
                  </a:lnTo>
                  <a:lnTo>
                    <a:pt x="113203" y="149375"/>
                  </a:lnTo>
                  <a:lnTo>
                    <a:pt x="102488" y="153809"/>
                  </a:lnTo>
                  <a:lnTo>
                    <a:pt x="102488" y="153809"/>
                  </a:lnTo>
                  <a:lnTo>
                    <a:pt x="92974" y="140650"/>
                  </a:lnTo>
                  <a:lnTo>
                    <a:pt x="80266" y="142956"/>
                  </a:lnTo>
                  <a:lnTo>
                    <a:pt x="72294" y="134486"/>
                  </a:lnTo>
                  <a:lnTo>
                    <a:pt x="64175" y="115135"/>
                  </a:lnTo>
                  <a:lnTo>
                    <a:pt x="56703" y="120656"/>
                  </a:lnTo>
                  <a:lnTo>
                    <a:pt x="58929" y="130031"/>
                  </a:lnTo>
                  <a:lnTo>
                    <a:pt x="51427" y="136586"/>
                  </a:lnTo>
                  <a:lnTo>
                    <a:pt x="37122" y="137275"/>
                  </a:lnTo>
                  <a:lnTo>
                    <a:pt x="37122" y="137275"/>
                  </a:lnTo>
                  <a:lnTo>
                    <a:pt x="34319" y="118559"/>
                  </a:lnTo>
                  <a:lnTo>
                    <a:pt x="34319" y="118559"/>
                  </a:lnTo>
                  <a:lnTo>
                    <a:pt x="3137" y="47887"/>
                  </a:lnTo>
                  <a:lnTo>
                    <a:pt x="10504" y="46010"/>
                  </a:lnTo>
                  <a:lnTo>
                    <a:pt x="365" y="29710"/>
                  </a:lnTo>
                  <a:lnTo>
                    <a:pt x="365" y="29710"/>
                  </a:lnTo>
                  <a:lnTo>
                    <a:pt x="0" y="28149"/>
                  </a:lnTo>
                  <a:lnTo>
                    <a:pt x="0" y="28149"/>
                  </a:lnTo>
                  <a:lnTo>
                    <a:pt x="5129" y="18460"/>
                  </a:lnTo>
                  <a:lnTo>
                    <a:pt x="19657" y="21938"/>
                  </a:lnTo>
                  <a:lnTo>
                    <a:pt x="25090" y="15872"/>
                  </a:lnTo>
                  <a:lnTo>
                    <a:pt x="31171" y="0"/>
                  </a:lnTo>
                  <a:lnTo>
                    <a:pt x="37188" y="2734"/>
                  </a:lnTo>
                  <a:lnTo>
                    <a:pt x="49576" y="27336"/>
                  </a:lnTo>
                  <a:lnTo>
                    <a:pt x="70386" y="23175"/>
                  </a:lnTo>
                  <a:lnTo>
                    <a:pt x="77278" y="41433"/>
                  </a:lnTo>
                  <a:lnTo>
                    <a:pt x="59283" y="46186"/>
                  </a:lnTo>
                  <a:lnTo>
                    <a:pt x="61107" y="55023"/>
                  </a:lnTo>
                  <a:lnTo>
                    <a:pt x="71269" y="55261"/>
                  </a:lnTo>
                  <a:lnTo>
                    <a:pt x="93245" y="36103"/>
                  </a:lnTo>
                  <a:lnTo>
                    <a:pt x="100081" y="39356"/>
                  </a:lnTo>
                  <a:lnTo>
                    <a:pt x="100081" y="39356"/>
                  </a:lnTo>
                  <a:lnTo>
                    <a:pt x="100466" y="59020"/>
                  </a:lnTo>
                  <a:lnTo>
                    <a:pt x="112707" y="76357"/>
                  </a:lnTo>
                  <a:lnTo>
                    <a:pt x="114240" y="100198"/>
                  </a:lnTo>
                  <a:lnTo>
                    <a:pt x="120295" y="102913"/>
                  </a:lnTo>
                  <a:lnTo>
                    <a:pt x="124070" y="117488"/>
                  </a:lnTo>
                  <a:lnTo>
                    <a:pt x="133028" y="118189"/>
                  </a:lnTo>
                  <a:close/>
                </a:path>
              </a:pathLst>
            </a:custGeom>
            <a:solidFill>
              <a:srgbClr val="9E94A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44" name="S09:Udhampur">
              <a:extLst>
                <a:ext uri="{FF2B5EF4-FFF2-40B4-BE49-F238E27FC236}">
                  <a16:creationId xmlns:a16="http://schemas.microsoft.com/office/drawing/2014/main" id="{F818D672-5617-4618-8435-BF75BB559140}"/>
                </a:ext>
              </a:extLst>
            </p:cNvPr>
            <p:cNvSpPr/>
            <p:nvPr/>
          </p:nvSpPr>
          <p:spPr>
            <a:xfrm>
              <a:off x="3444751" y="1381384"/>
              <a:ext cx="292087" cy="324271"/>
            </a:xfrm>
            <a:custGeom>
              <a:avLst/>
              <a:gdLst/>
              <a:ahLst/>
              <a:cxnLst/>
              <a:rect l="0" t="0" r="0" b="0"/>
              <a:pathLst>
                <a:path w="292087" h="324271">
                  <a:moveTo>
                    <a:pt x="138773" y="0"/>
                  </a:moveTo>
                  <a:lnTo>
                    <a:pt x="147145" y="236"/>
                  </a:lnTo>
                  <a:lnTo>
                    <a:pt x="151545" y="14217"/>
                  </a:lnTo>
                  <a:lnTo>
                    <a:pt x="163166" y="27372"/>
                  </a:lnTo>
                  <a:lnTo>
                    <a:pt x="166840" y="39284"/>
                  </a:lnTo>
                  <a:lnTo>
                    <a:pt x="195972" y="41076"/>
                  </a:lnTo>
                  <a:lnTo>
                    <a:pt x="202439" y="54083"/>
                  </a:lnTo>
                  <a:lnTo>
                    <a:pt x="213402" y="63606"/>
                  </a:lnTo>
                  <a:lnTo>
                    <a:pt x="227716" y="84001"/>
                  </a:lnTo>
                  <a:lnTo>
                    <a:pt x="227568" y="90167"/>
                  </a:lnTo>
                  <a:lnTo>
                    <a:pt x="219936" y="107467"/>
                  </a:lnTo>
                  <a:lnTo>
                    <a:pt x="224294" y="109630"/>
                  </a:lnTo>
                  <a:lnTo>
                    <a:pt x="234933" y="100627"/>
                  </a:lnTo>
                  <a:lnTo>
                    <a:pt x="244661" y="113199"/>
                  </a:lnTo>
                  <a:lnTo>
                    <a:pt x="253514" y="111859"/>
                  </a:lnTo>
                  <a:lnTo>
                    <a:pt x="276694" y="133982"/>
                  </a:lnTo>
                  <a:lnTo>
                    <a:pt x="279303" y="143302"/>
                  </a:lnTo>
                  <a:lnTo>
                    <a:pt x="289533" y="153300"/>
                  </a:lnTo>
                  <a:lnTo>
                    <a:pt x="292086" y="165710"/>
                  </a:lnTo>
                  <a:lnTo>
                    <a:pt x="292086" y="165710"/>
                  </a:lnTo>
                  <a:lnTo>
                    <a:pt x="287558" y="170764"/>
                  </a:lnTo>
                  <a:lnTo>
                    <a:pt x="271035" y="172469"/>
                  </a:lnTo>
                  <a:lnTo>
                    <a:pt x="267197" y="164146"/>
                  </a:lnTo>
                  <a:lnTo>
                    <a:pt x="237321" y="169645"/>
                  </a:lnTo>
                  <a:lnTo>
                    <a:pt x="223700" y="184259"/>
                  </a:lnTo>
                  <a:lnTo>
                    <a:pt x="221867" y="193488"/>
                  </a:lnTo>
                  <a:lnTo>
                    <a:pt x="213330" y="196887"/>
                  </a:lnTo>
                  <a:lnTo>
                    <a:pt x="213330" y="196887"/>
                  </a:lnTo>
                  <a:lnTo>
                    <a:pt x="201154" y="200708"/>
                  </a:lnTo>
                  <a:lnTo>
                    <a:pt x="178104" y="219704"/>
                  </a:lnTo>
                  <a:lnTo>
                    <a:pt x="160977" y="212031"/>
                  </a:lnTo>
                  <a:lnTo>
                    <a:pt x="158699" y="221765"/>
                  </a:lnTo>
                  <a:lnTo>
                    <a:pt x="172295" y="241210"/>
                  </a:lnTo>
                  <a:lnTo>
                    <a:pt x="168370" y="267417"/>
                  </a:lnTo>
                  <a:lnTo>
                    <a:pt x="161788" y="286855"/>
                  </a:lnTo>
                  <a:lnTo>
                    <a:pt x="161788" y="286855"/>
                  </a:lnTo>
                  <a:lnTo>
                    <a:pt x="141876" y="304899"/>
                  </a:lnTo>
                  <a:lnTo>
                    <a:pt x="123933" y="309558"/>
                  </a:lnTo>
                  <a:lnTo>
                    <a:pt x="114599" y="324270"/>
                  </a:lnTo>
                  <a:lnTo>
                    <a:pt x="109295" y="311717"/>
                  </a:lnTo>
                  <a:lnTo>
                    <a:pt x="101844" y="317180"/>
                  </a:lnTo>
                  <a:lnTo>
                    <a:pt x="90545" y="315809"/>
                  </a:lnTo>
                  <a:lnTo>
                    <a:pt x="90545" y="315809"/>
                  </a:lnTo>
                  <a:lnTo>
                    <a:pt x="85163" y="306348"/>
                  </a:lnTo>
                  <a:lnTo>
                    <a:pt x="70810" y="299192"/>
                  </a:lnTo>
                  <a:lnTo>
                    <a:pt x="69030" y="291391"/>
                  </a:lnTo>
                  <a:lnTo>
                    <a:pt x="60543" y="291124"/>
                  </a:lnTo>
                  <a:lnTo>
                    <a:pt x="60543" y="291124"/>
                  </a:lnTo>
                  <a:lnTo>
                    <a:pt x="64957" y="279388"/>
                  </a:lnTo>
                  <a:lnTo>
                    <a:pt x="76119" y="271476"/>
                  </a:lnTo>
                  <a:lnTo>
                    <a:pt x="88233" y="271847"/>
                  </a:lnTo>
                  <a:lnTo>
                    <a:pt x="98498" y="266478"/>
                  </a:lnTo>
                  <a:lnTo>
                    <a:pt x="76209" y="255480"/>
                  </a:lnTo>
                  <a:lnTo>
                    <a:pt x="71204" y="247584"/>
                  </a:lnTo>
                  <a:lnTo>
                    <a:pt x="73734" y="231155"/>
                  </a:lnTo>
                  <a:lnTo>
                    <a:pt x="52267" y="221194"/>
                  </a:lnTo>
                  <a:lnTo>
                    <a:pt x="27890" y="202351"/>
                  </a:lnTo>
                  <a:lnTo>
                    <a:pt x="5421" y="199530"/>
                  </a:lnTo>
                  <a:lnTo>
                    <a:pt x="0" y="193157"/>
                  </a:lnTo>
                  <a:lnTo>
                    <a:pt x="4749" y="172190"/>
                  </a:lnTo>
                  <a:lnTo>
                    <a:pt x="1612" y="158172"/>
                  </a:lnTo>
                  <a:lnTo>
                    <a:pt x="14361" y="161699"/>
                  </a:lnTo>
                  <a:lnTo>
                    <a:pt x="10859" y="122959"/>
                  </a:lnTo>
                  <a:lnTo>
                    <a:pt x="10859" y="122959"/>
                  </a:lnTo>
                  <a:lnTo>
                    <a:pt x="21842" y="118699"/>
                  </a:lnTo>
                  <a:lnTo>
                    <a:pt x="43941" y="130241"/>
                  </a:lnTo>
                  <a:lnTo>
                    <a:pt x="47752" y="124188"/>
                  </a:lnTo>
                  <a:lnTo>
                    <a:pt x="61755" y="125667"/>
                  </a:lnTo>
                  <a:lnTo>
                    <a:pt x="76096" y="116340"/>
                  </a:lnTo>
                  <a:lnTo>
                    <a:pt x="78658" y="98412"/>
                  </a:lnTo>
                  <a:lnTo>
                    <a:pt x="97126" y="124188"/>
                  </a:lnTo>
                  <a:lnTo>
                    <a:pt x="121469" y="142923"/>
                  </a:lnTo>
                  <a:lnTo>
                    <a:pt x="130089" y="136478"/>
                  </a:lnTo>
                  <a:lnTo>
                    <a:pt x="137554" y="99643"/>
                  </a:lnTo>
                  <a:lnTo>
                    <a:pt x="130296" y="87093"/>
                  </a:lnTo>
                  <a:lnTo>
                    <a:pt x="129581" y="70107"/>
                  </a:lnTo>
                  <a:lnTo>
                    <a:pt x="119940" y="57493"/>
                  </a:lnTo>
                  <a:lnTo>
                    <a:pt x="121781" y="35454"/>
                  </a:lnTo>
                  <a:lnTo>
                    <a:pt x="133787" y="20906"/>
                  </a:lnTo>
                  <a:close/>
                </a:path>
              </a:pathLst>
            </a:custGeom>
            <a:solidFill>
              <a:srgbClr val="D3CDD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45" name="S09:Anantnag">
              <a:extLst>
                <a:ext uri="{FF2B5EF4-FFF2-40B4-BE49-F238E27FC236}">
                  <a16:creationId xmlns:a16="http://schemas.microsoft.com/office/drawing/2014/main" id="{842A74F3-12F1-4DB8-A3B1-2F9C29F4C879}"/>
                </a:ext>
              </a:extLst>
            </p:cNvPr>
            <p:cNvSpPr/>
            <p:nvPr/>
          </p:nvSpPr>
          <p:spPr>
            <a:xfrm>
              <a:off x="3440899" y="1362330"/>
              <a:ext cx="142626" cy="161978"/>
            </a:xfrm>
            <a:custGeom>
              <a:avLst/>
              <a:gdLst/>
              <a:ahLst/>
              <a:cxnLst/>
              <a:rect l="0" t="0" r="0" b="0"/>
              <a:pathLst>
                <a:path w="142626" h="161978">
                  <a:moveTo>
                    <a:pt x="122434" y="0"/>
                  </a:moveTo>
                  <a:lnTo>
                    <a:pt x="142625" y="19054"/>
                  </a:lnTo>
                  <a:lnTo>
                    <a:pt x="142625" y="19054"/>
                  </a:lnTo>
                  <a:lnTo>
                    <a:pt x="137639" y="39960"/>
                  </a:lnTo>
                  <a:lnTo>
                    <a:pt x="125633" y="54508"/>
                  </a:lnTo>
                  <a:lnTo>
                    <a:pt x="123792" y="76547"/>
                  </a:lnTo>
                  <a:lnTo>
                    <a:pt x="133433" y="89161"/>
                  </a:lnTo>
                  <a:lnTo>
                    <a:pt x="134148" y="106147"/>
                  </a:lnTo>
                  <a:lnTo>
                    <a:pt x="141406" y="118697"/>
                  </a:lnTo>
                  <a:lnTo>
                    <a:pt x="133941" y="155532"/>
                  </a:lnTo>
                  <a:lnTo>
                    <a:pt x="125321" y="161977"/>
                  </a:lnTo>
                  <a:lnTo>
                    <a:pt x="100978" y="143242"/>
                  </a:lnTo>
                  <a:lnTo>
                    <a:pt x="82510" y="117466"/>
                  </a:lnTo>
                  <a:lnTo>
                    <a:pt x="79948" y="135394"/>
                  </a:lnTo>
                  <a:lnTo>
                    <a:pt x="65607" y="144721"/>
                  </a:lnTo>
                  <a:lnTo>
                    <a:pt x="51604" y="143242"/>
                  </a:lnTo>
                  <a:lnTo>
                    <a:pt x="47793" y="149295"/>
                  </a:lnTo>
                  <a:lnTo>
                    <a:pt x="25694" y="137753"/>
                  </a:lnTo>
                  <a:lnTo>
                    <a:pt x="14711" y="142013"/>
                  </a:lnTo>
                  <a:lnTo>
                    <a:pt x="14711" y="142013"/>
                  </a:lnTo>
                  <a:lnTo>
                    <a:pt x="1124" y="128677"/>
                  </a:lnTo>
                  <a:lnTo>
                    <a:pt x="0" y="103428"/>
                  </a:lnTo>
                  <a:lnTo>
                    <a:pt x="0" y="103428"/>
                  </a:lnTo>
                  <a:lnTo>
                    <a:pt x="30361" y="82357"/>
                  </a:lnTo>
                  <a:lnTo>
                    <a:pt x="53871" y="48704"/>
                  </a:lnTo>
                  <a:lnTo>
                    <a:pt x="62371" y="45382"/>
                  </a:lnTo>
                  <a:lnTo>
                    <a:pt x="74702" y="34476"/>
                  </a:lnTo>
                  <a:lnTo>
                    <a:pt x="90818" y="29844"/>
                  </a:lnTo>
                  <a:lnTo>
                    <a:pt x="96856" y="15142"/>
                  </a:lnTo>
                  <a:close/>
                </a:path>
              </a:pathLst>
            </a:custGeom>
            <a:solidFill>
              <a:srgbClr val="E4DFE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46" name="S09:Srinagar">
              <a:extLst>
                <a:ext uri="{FF2B5EF4-FFF2-40B4-BE49-F238E27FC236}">
                  <a16:creationId xmlns:a16="http://schemas.microsoft.com/office/drawing/2014/main" id="{EF12B656-F591-4603-8E12-1A6F23AA4C53}"/>
                </a:ext>
              </a:extLst>
            </p:cNvPr>
            <p:cNvSpPr/>
            <p:nvPr/>
          </p:nvSpPr>
          <p:spPr>
            <a:xfrm>
              <a:off x="3425735" y="1340503"/>
              <a:ext cx="137599" cy="125256"/>
            </a:xfrm>
            <a:custGeom>
              <a:avLst/>
              <a:gdLst/>
              <a:ahLst/>
              <a:cxnLst/>
              <a:rect l="0" t="0" r="0" b="0"/>
              <a:pathLst>
                <a:path w="137599" h="125256">
                  <a:moveTo>
                    <a:pt x="132341" y="10900"/>
                  </a:moveTo>
                  <a:lnTo>
                    <a:pt x="137598" y="21827"/>
                  </a:lnTo>
                  <a:lnTo>
                    <a:pt x="137598" y="21827"/>
                  </a:lnTo>
                  <a:lnTo>
                    <a:pt x="112020" y="36969"/>
                  </a:lnTo>
                  <a:lnTo>
                    <a:pt x="105982" y="51671"/>
                  </a:lnTo>
                  <a:lnTo>
                    <a:pt x="89866" y="56303"/>
                  </a:lnTo>
                  <a:lnTo>
                    <a:pt x="77535" y="67209"/>
                  </a:lnTo>
                  <a:lnTo>
                    <a:pt x="69035" y="70531"/>
                  </a:lnTo>
                  <a:lnTo>
                    <a:pt x="45525" y="104184"/>
                  </a:lnTo>
                  <a:lnTo>
                    <a:pt x="15164" y="125255"/>
                  </a:lnTo>
                  <a:lnTo>
                    <a:pt x="15164" y="125255"/>
                  </a:lnTo>
                  <a:lnTo>
                    <a:pt x="6812" y="112105"/>
                  </a:lnTo>
                  <a:lnTo>
                    <a:pt x="0" y="89757"/>
                  </a:lnTo>
                  <a:lnTo>
                    <a:pt x="0" y="89757"/>
                  </a:lnTo>
                  <a:lnTo>
                    <a:pt x="8282" y="81829"/>
                  </a:lnTo>
                  <a:lnTo>
                    <a:pt x="34979" y="72993"/>
                  </a:lnTo>
                  <a:lnTo>
                    <a:pt x="32780" y="55454"/>
                  </a:lnTo>
                  <a:lnTo>
                    <a:pt x="35454" y="47330"/>
                  </a:lnTo>
                  <a:lnTo>
                    <a:pt x="31683" y="29234"/>
                  </a:lnTo>
                  <a:lnTo>
                    <a:pt x="43931" y="20927"/>
                  </a:lnTo>
                  <a:lnTo>
                    <a:pt x="57126" y="19828"/>
                  </a:lnTo>
                  <a:lnTo>
                    <a:pt x="94428" y="0"/>
                  </a:lnTo>
                  <a:lnTo>
                    <a:pt x="102387" y="13071"/>
                  </a:lnTo>
                  <a:lnTo>
                    <a:pt x="110974" y="18978"/>
                  </a:lnTo>
                  <a:close/>
                </a:path>
              </a:pathLst>
            </a:custGeom>
            <a:solidFill>
              <a:srgbClr val="E4DFE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47" name="S09:Jammu">
              <a:extLst>
                <a:ext uri="{FF2B5EF4-FFF2-40B4-BE49-F238E27FC236}">
                  <a16:creationId xmlns:a16="http://schemas.microsoft.com/office/drawing/2014/main" id="{0D16C98E-B2D9-4792-80E7-48625E16DACA}"/>
                </a:ext>
              </a:extLst>
            </p:cNvPr>
            <p:cNvSpPr/>
            <p:nvPr/>
          </p:nvSpPr>
          <p:spPr>
            <a:xfrm>
              <a:off x="3292415" y="1364969"/>
              <a:ext cx="250835" cy="307540"/>
            </a:xfrm>
            <a:custGeom>
              <a:avLst/>
              <a:gdLst/>
              <a:ahLst/>
              <a:cxnLst/>
              <a:rect l="0" t="0" r="0" b="0"/>
              <a:pathLst>
                <a:path w="250835" h="307540">
                  <a:moveTo>
                    <a:pt x="52268" y="30382"/>
                  </a:moveTo>
                  <a:lnTo>
                    <a:pt x="67089" y="39697"/>
                  </a:lnTo>
                  <a:lnTo>
                    <a:pt x="80142" y="43283"/>
                  </a:lnTo>
                  <a:lnTo>
                    <a:pt x="85915" y="49155"/>
                  </a:lnTo>
                  <a:lnTo>
                    <a:pt x="104682" y="49859"/>
                  </a:lnTo>
                  <a:lnTo>
                    <a:pt x="104682" y="49859"/>
                  </a:lnTo>
                  <a:lnTo>
                    <a:pt x="108200" y="52045"/>
                  </a:lnTo>
                  <a:lnTo>
                    <a:pt x="108200" y="52045"/>
                  </a:lnTo>
                  <a:lnTo>
                    <a:pt x="133320" y="65291"/>
                  </a:lnTo>
                  <a:lnTo>
                    <a:pt x="133320" y="65291"/>
                  </a:lnTo>
                  <a:lnTo>
                    <a:pt x="140132" y="87639"/>
                  </a:lnTo>
                  <a:lnTo>
                    <a:pt x="148484" y="100789"/>
                  </a:lnTo>
                  <a:lnTo>
                    <a:pt x="148484" y="100789"/>
                  </a:lnTo>
                  <a:lnTo>
                    <a:pt x="149608" y="126038"/>
                  </a:lnTo>
                  <a:lnTo>
                    <a:pt x="163195" y="139374"/>
                  </a:lnTo>
                  <a:lnTo>
                    <a:pt x="163195" y="139374"/>
                  </a:lnTo>
                  <a:lnTo>
                    <a:pt x="166697" y="178114"/>
                  </a:lnTo>
                  <a:lnTo>
                    <a:pt x="153948" y="174587"/>
                  </a:lnTo>
                  <a:lnTo>
                    <a:pt x="157085" y="188605"/>
                  </a:lnTo>
                  <a:lnTo>
                    <a:pt x="152336" y="209572"/>
                  </a:lnTo>
                  <a:lnTo>
                    <a:pt x="157757" y="215945"/>
                  </a:lnTo>
                  <a:lnTo>
                    <a:pt x="180226" y="218766"/>
                  </a:lnTo>
                  <a:lnTo>
                    <a:pt x="204603" y="237609"/>
                  </a:lnTo>
                  <a:lnTo>
                    <a:pt x="226070" y="247570"/>
                  </a:lnTo>
                  <a:lnTo>
                    <a:pt x="223540" y="263999"/>
                  </a:lnTo>
                  <a:lnTo>
                    <a:pt x="228545" y="271895"/>
                  </a:lnTo>
                  <a:lnTo>
                    <a:pt x="250834" y="282893"/>
                  </a:lnTo>
                  <a:lnTo>
                    <a:pt x="240569" y="288262"/>
                  </a:lnTo>
                  <a:lnTo>
                    <a:pt x="228455" y="287891"/>
                  </a:lnTo>
                  <a:lnTo>
                    <a:pt x="217293" y="295803"/>
                  </a:lnTo>
                  <a:lnTo>
                    <a:pt x="212879" y="307539"/>
                  </a:lnTo>
                  <a:lnTo>
                    <a:pt x="212879" y="307539"/>
                  </a:lnTo>
                  <a:lnTo>
                    <a:pt x="200211" y="298874"/>
                  </a:lnTo>
                  <a:lnTo>
                    <a:pt x="189488" y="305238"/>
                  </a:lnTo>
                  <a:lnTo>
                    <a:pt x="174776" y="297523"/>
                  </a:lnTo>
                  <a:lnTo>
                    <a:pt x="160127" y="300127"/>
                  </a:lnTo>
                  <a:lnTo>
                    <a:pt x="152610" y="295223"/>
                  </a:lnTo>
                  <a:lnTo>
                    <a:pt x="146774" y="276952"/>
                  </a:lnTo>
                  <a:lnTo>
                    <a:pt x="153112" y="268914"/>
                  </a:lnTo>
                  <a:lnTo>
                    <a:pt x="148924" y="261544"/>
                  </a:lnTo>
                  <a:lnTo>
                    <a:pt x="156068" y="241670"/>
                  </a:lnTo>
                  <a:lnTo>
                    <a:pt x="145250" y="251097"/>
                  </a:lnTo>
                  <a:lnTo>
                    <a:pt x="130262" y="252634"/>
                  </a:lnTo>
                  <a:lnTo>
                    <a:pt x="119985" y="246591"/>
                  </a:lnTo>
                  <a:lnTo>
                    <a:pt x="105035" y="247079"/>
                  </a:lnTo>
                  <a:lnTo>
                    <a:pt x="101271" y="239718"/>
                  </a:lnTo>
                  <a:lnTo>
                    <a:pt x="81939" y="228163"/>
                  </a:lnTo>
                  <a:lnTo>
                    <a:pt x="74750" y="226342"/>
                  </a:lnTo>
                  <a:lnTo>
                    <a:pt x="55585" y="211162"/>
                  </a:lnTo>
                  <a:lnTo>
                    <a:pt x="57295" y="208651"/>
                  </a:lnTo>
                  <a:lnTo>
                    <a:pt x="39594" y="207953"/>
                  </a:lnTo>
                  <a:lnTo>
                    <a:pt x="33817" y="211331"/>
                  </a:lnTo>
                  <a:lnTo>
                    <a:pt x="25591" y="195532"/>
                  </a:lnTo>
                  <a:lnTo>
                    <a:pt x="12472" y="191387"/>
                  </a:lnTo>
                  <a:lnTo>
                    <a:pt x="18456" y="173079"/>
                  </a:lnTo>
                  <a:lnTo>
                    <a:pt x="11840" y="167654"/>
                  </a:lnTo>
                  <a:lnTo>
                    <a:pt x="9668" y="152110"/>
                  </a:lnTo>
                  <a:lnTo>
                    <a:pt x="4853" y="151910"/>
                  </a:lnTo>
                  <a:lnTo>
                    <a:pt x="10434" y="133602"/>
                  </a:lnTo>
                  <a:lnTo>
                    <a:pt x="14591" y="130170"/>
                  </a:lnTo>
                  <a:lnTo>
                    <a:pt x="14109" y="112649"/>
                  </a:lnTo>
                  <a:lnTo>
                    <a:pt x="7370" y="101048"/>
                  </a:lnTo>
                  <a:lnTo>
                    <a:pt x="10982" y="81650"/>
                  </a:lnTo>
                  <a:lnTo>
                    <a:pt x="8039" y="75357"/>
                  </a:lnTo>
                  <a:lnTo>
                    <a:pt x="10384" y="57459"/>
                  </a:lnTo>
                  <a:lnTo>
                    <a:pt x="2500" y="3554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681" y="6816"/>
                  </a:lnTo>
                  <a:lnTo>
                    <a:pt x="23713" y="15363"/>
                  </a:lnTo>
                  <a:close/>
                </a:path>
              </a:pathLst>
            </a:custGeom>
            <a:solidFill>
              <a:srgbClr val="D5CFD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48" name="S09:Baramulla">
              <a:extLst>
                <a:ext uri="{FF2B5EF4-FFF2-40B4-BE49-F238E27FC236}">
                  <a16:creationId xmlns:a16="http://schemas.microsoft.com/office/drawing/2014/main" id="{0A20F0FA-6585-4642-80ED-831A02095FDC}"/>
                </a:ext>
              </a:extLst>
            </p:cNvPr>
            <p:cNvSpPr/>
            <p:nvPr/>
          </p:nvSpPr>
          <p:spPr>
            <a:xfrm>
              <a:off x="3331543" y="1270465"/>
              <a:ext cx="227991" cy="159796"/>
            </a:xfrm>
            <a:custGeom>
              <a:avLst/>
              <a:gdLst/>
              <a:ahLst/>
              <a:cxnLst/>
              <a:rect l="0" t="0" r="0" b="0"/>
              <a:pathLst>
                <a:path w="227991" h="159796">
                  <a:moveTo>
                    <a:pt x="226533" y="80938"/>
                  </a:moveTo>
                  <a:lnTo>
                    <a:pt x="205166" y="89016"/>
                  </a:lnTo>
                  <a:lnTo>
                    <a:pt x="196579" y="83109"/>
                  </a:lnTo>
                  <a:lnTo>
                    <a:pt x="188620" y="70038"/>
                  </a:lnTo>
                  <a:lnTo>
                    <a:pt x="151318" y="89866"/>
                  </a:lnTo>
                  <a:lnTo>
                    <a:pt x="138123" y="90965"/>
                  </a:lnTo>
                  <a:lnTo>
                    <a:pt x="125875" y="99272"/>
                  </a:lnTo>
                  <a:lnTo>
                    <a:pt x="129646" y="117368"/>
                  </a:lnTo>
                  <a:lnTo>
                    <a:pt x="126972" y="125492"/>
                  </a:lnTo>
                  <a:lnTo>
                    <a:pt x="129171" y="143031"/>
                  </a:lnTo>
                  <a:lnTo>
                    <a:pt x="102474" y="151867"/>
                  </a:lnTo>
                  <a:lnTo>
                    <a:pt x="94192" y="159795"/>
                  </a:lnTo>
                  <a:lnTo>
                    <a:pt x="94192" y="159795"/>
                  </a:lnTo>
                  <a:lnTo>
                    <a:pt x="65554" y="144363"/>
                  </a:lnTo>
                  <a:lnTo>
                    <a:pt x="46787" y="143659"/>
                  </a:lnTo>
                  <a:lnTo>
                    <a:pt x="41014" y="137787"/>
                  </a:lnTo>
                  <a:lnTo>
                    <a:pt x="27961" y="134201"/>
                  </a:lnTo>
                  <a:lnTo>
                    <a:pt x="13140" y="124886"/>
                  </a:lnTo>
                  <a:lnTo>
                    <a:pt x="13140" y="124886"/>
                  </a:lnTo>
                  <a:lnTo>
                    <a:pt x="11276" y="111458"/>
                  </a:lnTo>
                  <a:lnTo>
                    <a:pt x="20268" y="106165"/>
                  </a:lnTo>
                  <a:lnTo>
                    <a:pt x="40056" y="100259"/>
                  </a:lnTo>
                  <a:lnTo>
                    <a:pt x="29098" y="94702"/>
                  </a:lnTo>
                  <a:lnTo>
                    <a:pt x="1179" y="74608"/>
                  </a:lnTo>
                  <a:lnTo>
                    <a:pt x="0" y="64300"/>
                  </a:lnTo>
                  <a:lnTo>
                    <a:pt x="12179" y="58632"/>
                  </a:lnTo>
                  <a:lnTo>
                    <a:pt x="25290" y="39151"/>
                  </a:lnTo>
                  <a:lnTo>
                    <a:pt x="21720" y="28759"/>
                  </a:lnTo>
                  <a:lnTo>
                    <a:pt x="35817" y="13937"/>
                  </a:lnTo>
                  <a:lnTo>
                    <a:pt x="45244" y="16861"/>
                  </a:lnTo>
                  <a:lnTo>
                    <a:pt x="54934" y="2375"/>
                  </a:lnTo>
                  <a:lnTo>
                    <a:pt x="63359" y="131"/>
                  </a:lnTo>
                  <a:lnTo>
                    <a:pt x="87588" y="0"/>
                  </a:lnTo>
                  <a:lnTo>
                    <a:pt x="106840" y="5811"/>
                  </a:lnTo>
                  <a:lnTo>
                    <a:pt x="125979" y="15187"/>
                  </a:lnTo>
                  <a:lnTo>
                    <a:pt x="126217" y="19805"/>
                  </a:lnTo>
                  <a:lnTo>
                    <a:pt x="147692" y="31292"/>
                  </a:lnTo>
                  <a:lnTo>
                    <a:pt x="158711" y="34732"/>
                  </a:lnTo>
                  <a:lnTo>
                    <a:pt x="220515" y="42308"/>
                  </a:lnTo>
                  <a:lnTo>
                    <a:pt x="227990" y="45093"/>
                  </a:lnTo>
                  <a:close/>
                </a:path>
              </a:pathLst>
            </a:custGeom>
            <a:solidFill>
              <a:srgbClr val="E4DFE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49" name="S09:Ladakh">
              <a:extLst>
                <a:ext uri="{FF2B5EF4-FFF2-40B4-BE49-F238E27FC236}">
                  <a16:creationId xmlns:a16="http://schemas.microsoft.com/office/drawing/2014/main" id="{49A2687A-44FD-449B-8CBC-B7FA4B71C196}"/>
                </a:ext>
              </a:extLst>
            </p:cNvPr>
            <p:cNvSpPr/>
            <p:nvPr/>
          </p:nvSpPr>
          <p:spPr>
            <a:xfrm>
              <a:off x="3172474" y="889000"/>
              <a:ext cx="1055788" cy="810242"/>
            </a:xfrm>
            <a:custGeom>
              <a:avLst/>
              <a:gdLst/>
              <a:ahLst/>
              <a:cxnLst/>
              <a:rect l="0" t="0" r="0" b="0"/>
              <a:pathLst>
                <a:path w="1055788" h="810242">
                  <a:moveTo>
                    <a:pt x="783302" y="782158"/>
                  </a:moveTo>
                  <a:lnTo>
                    <a:pt x="775522" y="791365"/>
                  </a:lnTo>
                  <a:lnTo>
                    <a:pt x="771980" y="782552"/>
                  </a:lnTo>
                  <a:lnTo>
                    <a:pt x="782264" y="765637"/>
                  </a:lnTo>
                  <a:lnTo>
                    <a:pt x="788359" y="762089"/>
                  </a:lnTo>
                  <a:lnTo>
                    <a:pt x="785721" y="744010"/>
                  </a:lnTo>
                  <a:lnTo>
                    <a:pt x="788615" y="737337"/>
                  </a:lnTo>
                  <a:lnTo>
                    <a:pt x="776459" y="742364"/>
                  </a:lnTo>
                  <a:lnTo>
                    <a:pt x="763017" y="753559"/>
                  </a:lnTo>
                  <a:lnTo>
                    <a:pt x="751343" y="750843"/>
                  </a:lnTo>
                  <a:lnTo>
                    <a:pt x="741157" y="758455"/>
                  </a:lnTo>
                  <a:lnTo>
                    <a:pt x="741836" y="768781"/>
                  </a:lnTo>
                  <a:lnTo>
                    <a:pt x="731354" y="767100"/>
                  </a:lnTo>
                  <a:lnTo>
                    <a:pt x="730244" y="759347"/>
                  </a:lnTo>
                  <a:lnTo>
                    <a:pt x="721480" y="750462"/>
                  </a:lnTo>
                  <a:lnTo>
                    <a:pt x="723232" y="740171"/>
                  </a:lnTo>
                  <a:lnTo>
                    <a:pt x="715745" y="727180"/>
                  </a:lnTo>
                  <a:lnTo>
                    <a:pt x="705719" y="723431"/>
                  </a:lnTo>
                  <a:lnTo>
                    <a:pt x="708254" y="715219"/>
                  </a:lnTo>
                  <a:lnTo>
                    <a:pt x="689929" y="701039"/>
                  </a:lnTo>
                  <a:lnTo>
                    <a:pt x="669947" y="716707"/>
                  </a:lnTo>
                  <a:lnTo>
                    <a:pt x="659807" y="720667"/>
                  </a:lnTo>
                  <a:lnTo>
                    <a:pt x="651807" y="716926"/>
                  </a:lnTo>
                  <a:lnTo>
                    <a:pt x="647201" y="727159"/>
                  </a:lnTo>
                  <a:lnTo>
                    <a:pt x="619687" y="710179"/>
                  </a:lnTo>
                  <a:lnTo>
                    <a:pt x="615456" y="699279"/>
                  </a:lnTo>
                  <a:lnTo>
                    <a:pt x="608181" y="700689"/>
                  </a:lnTo>
                  <a:lnTo>
                    <a:pt x="590567" y="695198"/>
                  </a:lnTo>
                  <a:lnTo>
                    <a:pt x="570242" y="665426"/>
                  </a:lnTo>
                  <a:lnTo>
                    <a:pt x="573678" y="654682"/>
                  </a:lnTo>
                  <a:lnTo>
                    <a:pt x="564363" y="658094"/>
                  </a:lnTo>
                  <a:lnTo>
                    <a:pt x="564363" y="658094"/>
                  </a:lnTo>
                  <a:lnTo>
                    <a:pt x="561810" y="645684"/>
                  </a:lnTo>
                  <a:lnTo>
                    <a:pt x="551580" y="635686"/>
                  </a:lnTo>
                  <a:lnTo>
                    <a:pt x="548971" y="626366"/>
                  </a:lnTo>
                  <a:lnTo>
                    <a:pt x="525791" y="604243"/>
                  </a:lnTo>
                  <a:lnTo>
                    <a:pt x="516938" y="605583"/>
                  </a:lnTo>
                  <a:lnTo>
                    <a:pt x="507210" y="593011"/>
                  </a:lnTo>
                  <a:lnTo>
                    <a:pt x="496571" y="602014"/>
                  </a:lnTo>
                  <a:lnTo>
                    <a:pt x="492213" y="599851"/>
                  </a:lnTo>
                  <a:lnTo>
                    <a:pt x="499845" y="582551"/>
                  </a:lnTo>
                  <a:lnTo>
                    <a:pt x="499993" y="576385"/>
                  </a:lnTo>
                  <a:lnTo>
                    <a:pt x="485679" y="555990"/>
                  </a:lnTo>
                  <a:lnTo>
                    <a:pt x="474716" y="546467"/>
                  </a:lnTo>
                  <a:lnTo>
                    <a:pt x="468249" y="533460"/>
                  </a:lnTo>
                  <a:lnTo>
                    <a:pt x="439117" y="531668"/>
                  </a:lnTo>
                  <a:lnTo>
                    <a:pt x="435443" y="519756"/>
                  </a:lnTo>
                  <a:lnTo>
                    <a:pt x="423822" y="506601"/>
                  </a:lnTo>
                  <a:lnTo>
                    <a:pt x="419422" y="492620"/>
                  </a:lnTo>
                  <a:lnTo>
                    <a:pt x="411050" y="492384"/>
                  </a:lnTo>
                  <a:lnTo>
                    <a:pt x="411050" y="492384"/>
                  </a:lnTo>
                  <a:lnTo>
                    <a:pt x="390859" y="473330"/>
                  </a:lnTo>
                  <a:lnTo>
                    <a:pt x="390859" y="473330"/>
                  </a:lnTo>
                  <a:lnTo>
                    <a:pt x="385602" y="462403"/>
                  </a:lnTo>
                  <a:lnTo>
                    <a:pt x="385602" y="462403"/>
                  </a:lnTo>
                  <a:lnTo>
                    <a:pt x="387059" y="426558"/>
                  </a:lnTo>
                  <a:lnTo>
                    <a:pt x="379584" y="423773"/>
                  </a:lnTo>
                  <a:lnTo>
                    <a:pt x="317780" y="416197"/>
                  </a:lnTo>
                  <a:lnTo>
                    <a:pt x="306761" y="412757"/>
                  </a:lnTo>
                  <a:lnTo>
                    <a:pt x="285286" y="401270"/>
                  </a:lnTo>
                  <a:lnTo>
                    <a:pt x="285048" y="396652"/>
                  </a:lnTo>
                  <a:lnTo>
                    <a:pt x="265909" y="387276"/>
                  </a:lnTo>
                  <a:lnTo>
                    <a:pt x="246657" y="381465"/>
                  </a:lnTo>
                  <a:lnTo>
                    <a:pt x="222428" y="381596"/>
                  </a:lnTo>
                  <a:lnTo>
                    <a:pt x="214003" y="383840"/>
                  </a:lnTo>
                  <a:lnTo>
                    <a:pt x="204313" y="398326"/>
                  </a:lnTo>
                  <a:lnTo>
                    <a:pt x="194886" y="395402"/>
                  </a:lnTo>
                  <a:lnTo>
                    <a:pt x="180789" y="410224"/>
                  </a:lnTo>
                  <a:lnTo>
                    <a:pt x="184359" y="420616"/>
                  </a:lnTo>
                  <a:lnTo>
                    <a:pt x="171248" y="440097"/>
                  </a:lnTo>
                  <a:lnTo>
                    <a:pt x="159069" y="445765"/>
                  </a:lnTo>
                  <a:lnTo>
                    <a:pt x="160248" y="456073"/>
                  </a:lnTo>
                  <a:lnTo>
                    <a:pt x="188167" y="476167"/>
                  </a:lnTo>
                  <a:lnTo>
                    <a:pt x="199125" y="481724"/>
                  </a:lnTo>
                  <a:lnTo>
                    <a:pt x="179337" y="487630"/>
                  </a:lnTo>
                  <a:lnTo>
                    <a:pt x="170345" y="492923"/>
                  </a:lnTo>
                  <a:lnTo>
                    <a:pt x="172209" y="506351"/>
                  </a:lnTo>
                  <a:lnTo>
                    <a:pt x="172209" y="506351"/>
                  </a:lnTo>
                  <a:lnTo>
                    <a:pt x="143654" y="491332"/>
                  </a:lnTo>
                  <a:lnTo>
                    <a:pt x="135622" y="482785"/>
                  </a:lnTo>
                  <a:lnTo>
                    <a:pt x="119941" y="475969"/>
                  </a:lnTo>
                  <a:lnTo>
                    <a:pt x="119941" y="475969"/>
                  </a:lnTo>
                  <a:lnTo>
                    <a:pt x="108753" y="448292"/>
                  </a:lnTo>
                  <a:lnTo>
                    <a:pt x="112328" y="439210"/>
                  </a:lnTo>
                  <a:lnTo>
                    <a:pt x="117368" y="414295"/>
                  </a:lnTo>
                  <a:lnTo>
                    <a:pt x="136980" y="411529"/>
                  </a:lnTo>
                  <a:lnTo>
                    <a:pt x="145194" y="414943"/>
                  </a:lnTo>
                  <a:lnTo>
                    <a:pt x="150128" y="401306"/>
                  </a:lnTo>
                  <a:lnTo>
                    <a:pt x="147955" y="396093"/>
                  </a:lnTo>
                  <a:lnTo>
                    <a:pt x="158957" y="379635"/>
                  </a:lnTo>
                  <a:lnTo>
                    <a:pt x="179323" y="376864"/>
                  </a:lnTo>
                  <a:lnTo>
                    <a:pt x="195995" y="366764"/>
                  </a:lnTo>
                  <a:lnTo>
                    <a:pt x="200569" y="351072"/>
                  </a:lnTo>
                  <a:lnTo>
                    <a:pt x="208665" y="346777"/>
                  </a:lnTo>
                  <a:lnTo>
                    <a:pt x="204643" y="337925"/>
                  </a:lnTo>
                  <a:lnTo>
                    <a:pt x="213420" y="325983"/>
                  </a:lnTo>
                  <a:lnTo>
                    <a:pt x="190463" y="315382"/>
                  </a:lnTo>
                  <a:lnTo>
                    <a:pt x="184814" y="308003"/>
                  </a:lnTo>
                  <a:lnTo>
                    <a:pt x="178806" y="309810"/>
                  </a:lnTo>
                  <a:lnTo>
                    <a:pt x="169212" y="302270"/>
                  </a:lnTo>
                  <a:lnTo>
                    <a:pt x="157193" y="305874"/>
                  </a:lnTo>
                  <a:lnTo>
                    <a:pt x="153744" y="283755"/>
                  </a:lnTo>
                  <a:lnTo>
                    <a:pt x="160121" y="272775"/>
                  </a:lnTo>
                  <a:lnTo>
                    <a:pt x="171726" y="269157"/>
                  </a:lnTo>
                  <a:lnTo>
                    <a:pt x="175309" y="258576"/>
                  </a:lnTo>
                  <a:lnTo>
                    <a:pt x="146492" y="248726"/>
                  </a:lnTo>
                  <a:lnTo>
                    <a:pt x="124776" y="248838"/>
                  </a:lnTo>
                  <a:lnTo>
                    <a:pt x="102146" y="233573"/>
                  </a:lnTo>
                  <a:lnTo>
                    <a:pt x="87948" y="215601"/>
                  </a:lnTo>
                  <a:lnTo>
                    <a:pt x="87971" y="197240"/>
                  </a:lnTo>
                  <a:lnTo>
                    <a:pt x="75945" y="193135"/>
                  </a:lnTo>
                  <a:lnTo>
                    <a:pt x="70606" y="197994"/>
                  </a:lnTo>
                  <a:lnTo>
                    <a:pt x="52823" y="199225"/>
                  </a:lnTo>
                  <a:lnTo>
                    <a:pt x="41776" y="191065"/>
                  </a:lnTo>
                  <a:lnTo>
                    <a:pt x="36799" y="196443"/>
                  </a:lnTo>
                  <a:lnTo>
                    <a:pt x="22407" y="200866"/>
                  </a:lnTo>
                  <a:lnTo>
                    <a:pt x="8202" y="193048"/>
                  </a:lnTo>
                  <a:lnTo>
                    <a:pt x="0" y="183472"/>
                  </a:lnTo>
                  <a:lnTo>
                    <a:pt x="395" y="175334"/>
                  </a:lnTo>
                  <a:lnTo>
                    <a:pt x="9965" y="164583"/>
                  </a:lnTo>
                  <a:lnTo>
                    <a:pt x="3000" y="154056"/>
                  </a:lnTo>
                  <a:lnTo>
                    <a:pt x="5208" y="140919"/>
                  </a:lnTo>
                  <a:lnTo>
                    <a:pt x="13437" y="125022"/>
                  </a:lnTo>
                  <a:lnTo>
                    <a:pt x="25900" y="127143"/>
                  </a:lnTo>
                  <a:lnTo>
                    <a:pt x="51200" y="106445"/>
                  </a:lnTo>
                  <a:lnTo>
                    <a:pt x="54822" y="95931"/>
                  </a:lnTo>
                  <a:lnTo>
                    <a:pt x="67870" y="93477"/>
                  </a:lnTo>
                  <a:lnTo>
                    <a:pt x="68124" y="87895"/>
                  </a:lnTo>
                  <a:lnTo>
                    <a:pt x="83137" y="76373"/>
                  </a:lnTo>
                  <a:lnTo>
                    <a:pt x="82805" y="57559"/>
                  </a:lnTo>
                  <a:lnTo>
                    <a:pt x="97086" y="53115"/>
                  </a:lnTo>
                  <a:lnTo>
                    <a:pt x="101615" y="56869"/>
                  </a:lnTo>
                  <a:lnTo>
                    <a:pt x="128880" y="50430"/>
                  </a:lnTo>
                  <a:lnTo>
                    <a:pt x="164461" y="60039"/>
                  </a:lnTo>
                  <a:lnTo>
                    <a:pt x="170031" y="57727"/>
                  </a:lnTo>
                  <a:lnTo>
                    <a:pt x="188384" y="58463"/>
                  </a:lnTo>
                  <a:lnTo>
                    <a:pt x="193290" y="53072"/>
                  </a:lnTo>
                  <a:lnTo>
                    <a:pt x="179724" y="40350"/>
                  </a:lnTo>
                  <a:lnTo>
                    <a:pt x="173543" y="38578"/>
                  </a:lnTo>
                  <a:lnTo>
                    <a:pt x="165827" y="26594"/>
                  </a:lnTo>
                  <a:lnTo>
                    <a:pt x="177585" y="25549"/>
                  </a:lnTo>
                  <a:lnTo>
                    <a:pt x="199649" y="30484"/>
                  </a:lnTo>
                  <a:lnTo>
                    <a:pt x="205222" y="37805"/>
                  </a:lnTo>
                  <a:lnTo>
                    <a:pt x="215618" y="41759"/>
                  </a:lnTo>
                  <a:lnTo>
                    <a:pt x="229875" y="36720"/>
                  </a:lnTo>
                  <a:lnTo>
                    <a:pt x="231721" y="29180"/>
                  </a:lnTo>
                  <a:lnTo>
                    <a:pt x="246130" y="30224"/>
                  </a:lnTo>
                  <a:lnTo>
                    <a:pt x="263745" y="18189"/>
                  </a:lnTo>
                  <a:lnTo>
                    <a:pt x="276786" y="13585"/>
                  </a:lnTo>
                  <a:lnTo>
                    <a:pt x="287820" y="21579"/>
                  </a:lnTo>
                  <a:lnTo>
                    <a:pt x="291892" y="5499"/>
                  </a:lnTo>
                  <a:lnTo>
                    <a:pt x="308846" y="0"/>
                  </a:lnTo>
                  <a:lnTo>
                    <a:pt x="313194" y="9776"/>
                  </a:lnTo>
                  <a:lnTo>
                    <a:pt x="325560" y="13231"/>
                  </a:lnTo>
                  <a:lnTo>
                    <a:pt x="335601" y="28264"/>
                  </a:lnTo>
                  <a:lnTo>
                    <a:pt x="352316" y="18155"/>
                  </a:lnTo>
                  <a:lnTo>
                    <a:pt x="368512" y="24240"/>
                  </a:lnTo>
                  <a:lnTo>
                    <a:pt x="378271" y="11361"/>
                  </a:lnTo>
                  <a:lnTo>
                    <a:pt x="397406" y="10417"/>
                  </a:lnTo>
                  <a:lnTo>
                    <a:pt x="397091" y="21052"/>
                  </a:lnTo>
                  <a:lnTo>
                    <a:pt x="404482" y="21776"/>
                  </a:lnTo>
                  <a:lnTo>
                    <a:pt x="405296" y="33969"/>
                  </a:lnTo>
                  <a:lnTo>
                    <a:pt x="413077" y="48397"/>
                  </a:lnTo>
                  <a:lnTo>
                    <a:pt x="436158" y="61227"/>
                  </a:lnTo>
                  <a:lnTo>
                    <a:pt x="448064" y="83382"/>
                  </a:lnTo>
                  <a:lnTo>
                    <a:pt x="456813" y="92758"/>
                  </a:lnTo>
                  <a:lnTo>
                    <a:pt x="464204" y="94478"/>
                  </a:lnTo>
                  <a:lnTo>
                    <a:pt x="472561" y="104348"/>
                  </a:lnTo>
                  <a:lnTo>
                    <a:pt x="485790" y="107735"/>
                  </a:lnTo>
                  <a:lnTo>
                    <a:pt x="494124" y="119124"/>
                  </a:lnTo>
                  <a:lnTo>
                    <a:pt x="509189" y="128134"/>
                  </a:lnTo>
                  <a:lnTo>
                    <a:pt x="517893" y="124784"/>
                  </a:lnTo>
                  <a:lnTo>
                    <a:pt x="532060" y="139350"/>
                  </a:lnTo>
                  <a:lnTo>
                    <a:pt x="530387" y="143889"/>
                  </a:lnTo>
                  <a:lnTo>
                    <a:pt x="552043" y="158112"/>
                  </a:lnTo>
                  <a:lnTo>
                    <a:pt x="559149" y="156232"/>
                  </a:lnTo>
                  <a:lnTo>
                    <a:pt x="567435" y="172693"/>
                  </a:lnTo>
                  <a:lnTo>
                    <a:pt x="579025" y="182099"/>
                  </a:lnTo>
                  <a:lnTo>
                    <a:pt x="568150" y="194601"/>
                  </a:lnTo>
                  <a:lnTo>
                    <a:pt x="578415" y="211626"/>
                  </a:lnTo>
                  <a:lnTo>
                    <a:pt x="590042" y="220526"/>
                  </a:lnTo>
                  <a:lnTo>
                    <a:pt x="611197" y="226037"/>
                  </a:lnTo>
                  <a:lnTo>
                    <a:pt x="617187" y="221563"/>
                  </a:lnTo>
                  <a:lnTo>
                    <a:pt x="637344" y="239264"/>
                  </a:lnTo>
                  <a:lnTo>
                    <a:pt x="653126" y="238009"/>
                  </a:lnTo>
                  <a:lnTo>
                    <a:pt x="663164" y="250416"/>
                  </a:lnTo>
                  <a:lnTo>
                    <a:pt x="669936" y="270421"/>
                  </a:lnTo>
                  <a:lnTo>
                    <a:pt x="648634" y="270065"/>
                  </a:lnTo>
                  <a:lnTo>
                    <a:pt x="656737" y="280920"/>
                  </a:lnTo>
                  <a:lnTo>
                    <a:pt x="674128" y="279675"/>
                  </a:lnTo>
                  <a:lnTo>
                    <a:pt x="684350" y="282388"/>
                  </a:lnTo>
                  <a:lnTo>
                    <a:pt x="701732" y="281630"/>
                  </a:lnTo>
                  <a:lnTo>
                    <a:pt x="716407" y="276737"/>
                  </a:lnTo>
                  <a:lnTo>
                    <a:pt x="726571" y="284022"/>
                  </a:lnTo>
                  <a:lnTo>
                    <a:pt x="733584" y="261154"/>
                  </a:lnTo>
                  <a:lnTo>
                    <a:pt x="745394" y="262837"/>
                  </a:lnTo>
                  <a:lnTo>
                    <a:pt x="758316" y="270648"/>
                  </a:lnTo>
                  <a:lnTo>
                    <a:pt x="767214" y="251880"/>
                  </a:lnTo>
                  <a:lnTo>
                    <a:pt x="775873" y="252999"/>
                  </a:lnTo>
                  <a:lnTo>
                    <a:pt x="777557" y="243330"/>
                  </a:lnTo>
                  <a:lnTo>
                    <a:pt x="793353" y="239930"/>
                  </a:lnTo>
                  <a:lnTo>
                    <a:pt x="799333" y="232855"/>
                  </a:lnTo>
                  <a:lnTo>
                    <a:pt x="813898" y="233506"/>
                  </a:lnTo>
                  <a:lnTo>
                    <a:pt x="838828" y="218947"/>
                  </a:lnTo>
                  <a:lnTo>
                    <a:pt x="869142" y="217134"/>
                  </a:lnTo>
                  <a:lnTo>
                    <a:pt x="884839" y="224367"/>
                  </a:lnTo>
                  <a:lnTo>
                    <a:pt x="893499" y="224416"/>
                  </a:lnTo>
                  <a:lnTo>
                    <a:pt x="903784" y="214282"/>
                  </a:lnTo>
                  <a:lnTo>
                    <a:pt x="902260" y="204597"/>
                  </a:lnTo>
                  <a:lnTo>
                    <a:pt x="909758" y="199032"/>
                  </a:lnTo>
                  <a:lnTo>
                    <a:pt x="927453" y="198091"/>
                  </a:lnTo>
                  <a:lnTo>
                    <a:pt x="934082" y="213394"/>
                  </a:lnTo>
                  <a:lnTo>
                    <a:pt x="949808" y="217010"/>
                  </a:lnTo>
                  <a:lnTo>
                    <a:pt x="976153" y="228787"/>
                  </a:lnTo>
                  <a:lnTo>
                    <a:pt x="996230" y="231867"/>
                  </a:lnTo>
                  <a:lnTo>
                    <a:pt x="1012766" y="224736"/>
                  </a:lnTo>
                  <a:lnTo>
                    <a:pt x="1019862" y="244101"/>
                  </a:lnTo>
                  <a:lnTo>
                    <a:pt x="1025778" y="252254"/>
                  </a:lnTo>
                  <a:lnTo>
                    <a:pt x="1048661" y="264463"/>
                  </a:lnTo>
                  <a:lnTo>
                    <a:pt x="1055787" y="276692"/>
                  </a:lnTo>
                  <a:lnTo>
                    <a:pt x="1055418" y="287919"/>
                  </a:lnTo>
                  <a:lnTo>
                    <a:pt x="1049898" y="291504"/>
                  </a:lnTo>
                  <a:lnTo>
                    <a:pt x="1047168" y="310399"/>
                  </a:lnTo>
                  <a:lnTo>
                    <a:pt x="1032570" y="333919"/>
                  </a:lnTo>
                  <a:lnTo>
                    <a:pt x="1032587" y="349251"/>
                  </a:lnTo>
                  <a:lnTo>
                    <a:pt x="1027857" y="373288"/>
                  </a:lnTo>
                  <a:lnTo>
                    <a:pt x="1019541" y="389665"/>
                  </a:lnTo>
                  <a:lnTo>
                    <a:pt x="1016771" y="409626"/>
                  </a:lnTo>
                  <a:lnTo>
                    <a:pt x="990161" y="412691"/>
                  </a:lnTo>
                  <a:lnTo>
                    <a:pt x="978626" y="424455"/>
                  </a:lnTo>
                  <a:lnTo>
                    <a:pt x="978213" y="435210"/>
                  </a:lnTo>
                  <a:lnTo>
                    <a:pt x="982969" y="448024"/>
                  </a:lnTo>
                  <a:lnTo>
                    <a:pt x="972221" y="451083"/>
                  </a:lnTo>
                  <a:lnTo>
                    <a:pt x="952336" y="447452"/>
                  </a:lnTo>
                  <a:lnTo>
                    <a:pt x="942374" y="452547"/>
                  </a:lnTo>
                  <a:lnTo>
                    <a:pt x="949514" y="460768"/>
                  </a:lnTo>
                  <a:lnTo>
                    <a:pt x="949474" y="474610"/>
                  </a:lnTo>
                  <a:lnTo>
                    <a:pt x="954619" y="487956"/>
                  </a:lnTo>
                  <a:lnTo>
                    <a:pt x="939430" y="500735"/>
                  </a:lnTo>
                  <a:lnTo>
                    <a:pt x="939403" y="508945"/>
                  </a:lnTo>
                  <a:lnTo>
                    <a:pt x="930150" y="529442"/>
                  </a:lnTo>
                  <a:lnTo>
                    <a:pt x="910994" y="526282"/>
                  </a:lnTo>
                  <a:lnTo>
                    <a:pt x="895046" y="521582"/>
                  </a:lnTo>
                  <a:lnTo>
                    <a:pt x="888612" y="529759"/>
                  </a:lnTo>
                  <a:lnTo>
                    <a:pt x="874273" y="523513"/>
                  </a:lnTo>
                  <a:lnTo>
                    <a:pt x="860619" y="534716"/>
                  </a:lnTo>
                  <a:lnTo>
                    <a:pt x="871241" y="559952"/>
                  </a:lnTo>
                  <a:lnTo>
                    <a:pt x="879962" y="572852"/>
                  </a:lnTo>
                  <a:lnTo>
                    <a:pt x="875121" y="578989"/>
                  </a:lnTo>
                  <a:lnTo>
                    <a:pt x="884237" y="594465"/>
                  </a:lnTo>
                  <a:lnTo>
                    <a:pt x="858996" y="594815"/>
                  </a:lnTo>
                  <a:lnTo>
                    <a:pt x="863289" y="611299"/>
                  </a:lnTo>
                  <a:lnTo>
                    <a:pt x="860411" y="621566"/>
                  </a:lnTo>
                  <a:lnTo>
                    <a:pt x="870301" y="642728"/>
                  </a:lnTo>
                  <a:lnTo>
                    <a:pt x="885119" y="649510"/>
                  </a:lnTo>
                  <a:lnTo>
                    <a:pt x="895572" y="647509"/>
                  </a:lnTo>
                  <a:lnTo>
                    <a:pt x="912019" y="651708"/>
                  </a:lnTo>
                  <a:lnTo>
                    <a:pt x="932103" y="651790"/>
                  </a:lnTo>
                  <a:lnTo>
                    <a:pt x="932065" y="662600"/>
                  </a:lnTo>
                  <a:lnTo>
                    <a:pt x="922327" y="685220"/>
                  </a:lnTo>
                  <a:lnTo>
                    <a:pt x="925068" y="704291"/>
                  </a:lnTo>
                  <a:lnTo>
                    <a:pt x="945117" y="732707"/>
                  </a:lnTo>
                  <a:lnTo>
                    <a:pt x="954365" y="743044"/>
                  </a:lnTo>
                  <a:lnTo>
                    <a:pt x="929223" y="778040"/>
                  </a:lnTo>
                  <a:lnTo>
                    <a:pt x="921979" y="770788"/>
                  </a:lnTo>
                  <a:lnTo>
                    <a:pt x="912695" y="769201"/>
                  </a:lnTo>
                  <a:lnTo>
                    <a:pt x="910234" y="777445"/>
                  </a:lnTo>
                  <a:lnTo>
                    <a:pt x="888746" y="790236"/>
                  </a:lnTo>
                  <a:lnTo>
                    <a:pt x="889108" y="797980"/>
                  </a:lnTo>
                  <a:lnTo>
                    <a:pt x="876949" y="802038"/>
                  </a:lnTo>
                  <a:lnTo>
                    <a:pt x="867994" y="810241"/>
                  </a:lnTo>
                  <a:lnTo>
                    <a:pt x="843041" y="792511"/>
                  </a:lnTo>
                  <a:lnTo>
                    <a:pt x="837129" y="773371"/>
                  </a:lnTo>
                  <a:lnTo>
                    <a:pt x="840021" y="765139"/>
                  </a:lnTo>
                  <a:lnTo>
                    <a:pt x="837303" y="751707"/>
                  </a:lnTo>
                  <a:lnTo>
                    <a:pt x="823514" y="759328"/>
                  </a:lnTo>
                  <a:lnTo>
                    <a:pt x="816168" y="768033"/>
                  </a:lnTo>
                  <a:lnTo>
                    <a:pt x="807706" y="765891"/>
                  </a:lnTo>
                  <a:lnTo>
                    <a:pt x="795146" y="769896"/>
                  </a:lnTo>
                  <a:close/>
                </a:path>
              </a:pathLst>
            </a:custGeom>
            <a:solidFill>
              <a:srgbClr val="766A8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50" name="S10:Bellary">
              <a:extLst>
                <a:ext uri="{FF2B5EF4-FFF2-40B4-BE49-F238E27FC236}">
                  <a16:creationId xmlns:a16="http://schemas.microsoft.com/office/drawing/2014/main" id="{3182B37C-3CF5-4F45-94C3-573C947C0BFF}"/>
                </a:ext>
              </a:extLst>
            </p:cNvPr>
            <p:cNvSpPr/>
            <p:nvPr/>
          </p:nvSpPr>
          <p:spPr>
            <a:xfrm>
              <a:off x="3497606" y="4535909"/>
              <a:ext cx="235912" cy="222702"/>
            </a:xfrm>
            <a:custGeom>
              <a:avLst/>
              <a:gdLst/>
              <a:ahLst/>
              <a:cxnLst/>
              <a:rect l="0" t="0" r="0" b="0"/>
              <a:pathLst>
                <a:path w="235912" h="222702">
                  <a:moveTo>
                    <a:pt x="217081" y="2041"/>
                  </a:moveTo>
                  <a:lnTo>
                    <a:pt x="218954" y="0"/>
                  </a:lnTo>
                  <a:lnTo>
                    <a:pt x="218954" y="0"/>
                  </a:lnTo>
                  <a:lnTo>
                    <a:pt x="223847" y="7881"/>
                  </a:lnTo>
                  <a:lnTo>
                    <a:pt x="219992" y="17672"/>
                  </a:lnTo>
                  <a:lnTo>
                    <a:pt x="228814" y="36525"/>
                  </a:lnTo>
                  <a:lnTo>
                    <a:pt x="216851" y="37855"/>
                  </a:lnTo>
                  <a:lnTo>
                    <a:pt x="216003" y="58076"/>
                  </a:lnTo>
                  <a:lnTo>
                    <a:pt x="207695" y="59991"/>
                  </a:lnTo>
                  <a:lnTo>
                    <a:pt x="216164" y="73644"/>
                  </a:lnTo>
                  <a:lnTo>
                    <a:pt x="218694" y="85622"/>
                  </a:lnTo>
                  <a:lnTo>
                    <a:pt x="235911" y="99948"/>
                  </a:lnTo>
                  <a:lnTo>
                    <a:pt x="230734" y="106075"/>
                  </a:lnTo>
                  <a:lnTo>
                    <a:pt x="235626" y="115498"/>
                  </a:lnTo>
                  <a:lnTo>
                    <a:pt x="235626" y="115498"/>
                  </a:lnTo>
                  <a:lnTo>
                    <a:pt x="233564" y="127384"/>
                  </a:lnTo>
                  <a:lnTo>
                    <a:pt x="223117" y="143776"/>
                  </a:lnTo>
                  <a:lnTo>
                    <a:pt x="216321" y="137427"/>
                  </a:lnTo>
                  <a:lnTo>
                    <a:pt x="204729" y="140830"/>
                  </a:lnTo>
                  <a:lnTo>
                    <a:pt x="189540" y="139491"/>
                  </a:lnTo>
                  <a:lnTo>
                    <a:pt x="179133" y="129947"/>
                  </a:lnTo>
                  <a:lnTo>
                    <a:pt x="174180" y="146431"/>
                  </a:lnTo>
                  <a:lnTo>
                    <a:pt x="174180" y="146431"/>
                  </a:lnTo>
                  <a:lnTo>
                    <a:pt x="164214" y="137928"/>
                  </a:lnTo>
                  <a:lnTo>
                    <a:pt x="159023" y="143518"/>
                  </a:lnTo>
                  <a:lnTo>
                    <a:pt x="165322" y="150908"/>
                  </a:lnTo>
                  <a:lnTo>
                    <a:pt x="156461" y="155383"/>
                  </a:lnTo>
                  <a:lnTo>
                    <a:pt x="166739" y="171147"/>
                  </a:lnTo>
                  <a:lnTo>
                    <a:pt x="153098" y="182769"/>
                  </a:lnTo>
                  <a:lnTo>
                    <a:pt x="138024" y="216618"/>
                  </a:lnTo>
                  <a:lnTo>
                    <a:pt x="138024" y="216618"/>
                  </a:lnTo>
                  <a:lnTo>
                    <a:pt x="121889" y="214182"/>
                  </a:lnTo>
                  <a:lnTo>
                    <a:pt x="101069" y="195052"/>
                  </a:lnTo>
                  <a:lnTo>
                    <a:pt x="89571" y="192704"/>
                  </a:lnTo>
                  <a:lnTo>
                    <a:pt x="86173" y="199354"/>
                  </a:lnTo>
                  <a:lnTo>
                    <a:pt x="77575" y="191892"/>
                  </a:lnTo>
                  <a:lnTo>
                    <a:pt x="68799" y="191672"/>
                  </a:lnTo>
                  <a:lnTo>
                    <a:pt x="72607" y="205752"/>
                  </a:lnTo>
                  <a:lnTo>
                    <a:pt x="67094" y="222701"/>
                  </a:lnTo>
                  <a:lnTo>
                    <a:pt x="46297" y="221651"/>
                  </a:lnTo>
                  <a:lnTo>
                    <a:pt x="20080" y="198686"/>
                  </a:lnTo>
                  <a:lnTo>
                    <a:pt x="20080" y="198686"/>
                  </a:lnTo>
                  <a:lnTo>
                    <a:pt x="10059" y="193233"/>
                  </a:lnTo>
                  <a:lnTo>
                    <a:pt x="13462" y="187110"/>
                  </a:lnTo>
                  <a:lnTo>
                    <a:pt x="0" y="172749"/>
                  </a:lnTo>
                  <a:lnTo>
                    <a:pt x="5379" y="162017"/>
                  </a:lnTo>
                  <a:lnTo>
                    <a:pt x="2410" y="152606"/>
                  </a:lnTo>
                  <a:lnTo>
                    <a:pt x="14066" y="148264"/>
                  </a:lnTo>
                  <a:lnTo>
                    <a:pt x="19363" y="140116"/>
                  </a:lnTo>
                  <a:lnTo>
                    <a:pt x="19363" y="140116"/>
                  </a:lnTo>
                  <a:lnTo>
                    <a:pt x="37166" y="129708"/>
                  </a:lnTo>
                  <a:lnTo>
                    <a:pt x="39323" y="117840"/>
                  </a:lnTo>
                  <a:lnTo>
                    <a:pt x="61018" y="116330"/>
                  </a:lnTo>
                  <a:lnTo>
                    <a:pt x="80218" y="103849"/>
                  </a:lnTo>
                  <a:lnTo>
                    <a:pt x="103799" y="99754"/>
                  </a:lnTo>
                  <a:lnTo>
                    <a:pt x="110957" y="89032"/>
                  </a:lnTo>
                  <a:lnTo>
                    <a:pt x="126818" y="99773"/>
                  </a:lnTo>
                  <a:lnTo>
                    <a:pt x="141151" y="96985"/>
                  </a:lnTo>
                  <a:lnTo>
                    <a:pt x="156233" y="101983"/>
                  </a:lnTo>
                  <a:lnTo>
                    <a:pt x="167770" y="100675"/>
                  </a:lnTo>
                  <a:lnTo>
                    <a:pt x="171647" y="91421"/>
                  </a:lnTo>
                  <a:lnTo>
                    <a:pt x="158106" y="79203"/>
                  </a:lnTo>
                  <a:lnTo>
                    <a:pt x="166995" y="72131"/>
                  </a:lnTo>
                  <a:lnTo>
                    <a:pt x="164436" y="62737"/>
                  </a:lnTo>
                  <a:lnTo>
                    <a:pt x="181094" y="57380"/>
                  </a:lnTo>
                  <a:lnTo>
                    <a:pt x="186338" y="48148"/>
                  </a:lnTo>
                  <a:lnTo>
                    <a:pt x="186080" y="38282"/>
                  </a:lnTo>
                  <a:lnTo>
                    <a:pt x="200711" y="18334"/>
                  </a:lnTo>
                  <a:close/>
                </a:path>
              </a:pathLst>
            </a:custGeom>
            <a:solidFill>
              <a:srgbClr val="8C829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51" name="S10:Chikkodi">
              <a:extLst>
                <a:ext uri="{FF2B5EF4-FFF2-40B4-BE49-F238E27FC236}">
                  <a16:creationId xmlns:a16="http://schemas.microsoft.com/office/drawing/2014/main" id="{3C02B8C2-410C-4B51-96B4-25CD38C5392C}"/>
                </a:ext>
              </a:extLst>
            </p:cNvPr>
            <p:cNvSpPr/>
            <p:nvPr/>
          </p:nvSpPr>
          <p:spPr>
            <a:xfrm>
              <a:off x="3282791" y="4338880"/>
              <a:ext cx="181341" cy="161097"/>
            </a:xfrm>
            <a:custGeom>
              <a:avLst/>
              <a:gdLst/>
              <a:ahLst/>
              <a:cxnLst/>
              <a:rect l="0" t="0" r="0" b="0"/>
              <a:pathLst>
                <a:path w="181341" h="161097">
                  <a:moveTo>
                    <a:pt x="17039" y="67459"/>
                  </a:moveTo>
                  <a:lnTo>
                    <a:pt x="34136" y="48828"/>
                  </a:lnTo>
                  <a:lnTo>
                    <a:pt x="46232" y="54982"/>
                  </a:lnTo>
                  <a:lnTo>
                    <a:pt x="50021" y="63959"/>
                  </a:lnTo>
                  <a:lnTo>
                    <a:pt x="57313" y="64214"/>
                  </a:lnTo>
                  <a:lnTo>
                    <a:pt x="67626" y="56248"/>
                  </a:lnTo>
                  <a:lnTo>
                    <a:pt x="59967" y="40374"/>
                  </a:lnTo>
                  <a:lnTo>
                    <a:pt x="71894" y="38185"/>
                  </a:lnTo>
                  <a:lnTo>
                    <a:pt x="71894" y="38185"/>
                  </a:lnTo>
                  <a:lnTo>
                    <a:pt x="94934" y="30638"/>
                  </a:lnTo>
                  <a:lnTo>
                    <a:pt x="104002" y="31980"/>
                  </a:lnTo>
                  <a:lnTo>
                    <a:pt x="102225" y="16829"/>
                  </a:lnTo>
                  <a:lnTo>
                    <a:pt x="111139" y="8795"/>
                  </a:lnTo>
                  <a:lnTo>
                    <a:pt x="112791" y="0"/>
                  </a:lnTo>
                  <a:lnTo>
                    <a:pt x="135808" y="5945"/>
                  </a:lnTo>
                  <a:lnTo>
                    <a:pt x="149497" y="19387"/>
                  </a:lnTo>
                  <a:lnTo>
                    <a:pt x="162912" y="12514"/>
                  </a:lnTo>
                  <a:lnTo>
                    <a:pt x="162743" y="3141"/>
                  </a:lnTo>
                  <a:lnTo>
                    <a:pt x="175095" y="912"/>
                  </a:lnTo>
                  <a:lnTo>
                    <a:pt x="175095" y="912"/>
                  </a:lnTo>
                  <a:lnTo>
                    <a:pt x="174343" y="10779"/>
                  </a:lnTo>
                  <a:lnTo>
                    <a:pt x="181340" y="20356"/>
                  </a:lnTo>
                  <a:lnTo>
                    <a:pt x="179557" y="34352"/>
                  </a:lnTo>
                  <a:lnTo>
                    <a:pt x="179557" y="34352"/>
                  </a:lnTo>
                  <a:lnTo>
                    <a:pt x="175242" y="41507"/>
                  </a:lnTo>
                  <a:lnTo>
                    <a:pt x="163748" y="44801"/>
                  </a:lnTo>
                  <a:lnTo>
                    <a:pt x="158653" y="62333"/>
                  </a:lnTo>
                  <a:lnTo>
                    <a:pt x="149115" y="60998"/>
                  </a:lnTo>
                  <a:lnTo>
                    <a:pt x="146497" y="71840"/>
                  </a:lnTo>
                  <a:lnTo>
                    <a:pt x="139544" y="75263"/>
                  </a:lnTo>
                  <a:lnTo>
                    <a:pt x="132513" y="66719"/>
                  </a:lnTo>
                  <a:lnTo>
                    <a:pt x="120780" y="62702"/>
                  </a:lnTo>
                  <a:lnTo>
                    <a:pt x="117474" y="80280"/>
                  </a:lnTo>
                  <a:lnTo>
                    <a:pt x="130045" y="86924"/>
                  </a:lnTo>
                  <a:lnTo>
                    <a:pt x="124695" y="97153"/>
                  </a:lnTo>
                  <a:lnTo>
                    <a:pt x="124695" y="97153"/>
                  </a:lnTo>
                  <a:lnTo>
                    <a:pt x="109669" y="95627"/>
                  </a:lnTo>
                  <a:lnTo>
                    <a:pt x="94722" y="105534"/>
                  </a:lnTo>
                  <a:lnTo>
                    <a:pt x="84748" y="103120"/>
                  </a:lnTo>
                  <a:lnTo>
                    <a:pt x="68694" y="118172"/>
                  </a:lnTo>
                  <a:lnTo>
                    <a:pt x="71621" y="139585"/>
                  </a:lnTo>
                  <a:lnTo>
                    <a:pt x="63230" y="143974"/>
                  </a:lnTo>
                  <a:lnTo>
                    <a:pt x="47522" y="161096"/>
                  </a:lnTo>
                  <a:lnTo>
                    <a:pt x="39819" y="145754"/>
                  </a:lnTo>
                  <a:lnTo>
                    <a:pt x="32522" y="144974"/>
                  </a:lnTo>
                  <a:lnTo>
                    <a:pt x="32522" y="144974"/>
                  </a:lnTo>
                  <a:lnTo>
                    <a:pt x="36882" y="125378"/>
                  </a:lnTo>
                  <a:lnTo>
                    <a:pt x="30420" y="114229"/>
                  </a:lnTo>
                  <a:lnTo>
                    <a:pt x="15977" y="109027"/>
                  </a:lnTo>
                  <a:lnTo>
                    <a:pt x="10422" y="110903"/>
                  </a:lnTo>
                  <a:lnTo>
                    <a:pt x="10653" y="92191"/>
                  </a:lnTo>
                  <a:lnTo>
                    <a:pt x="17953" y="92458"/>
                  </a:lnTo>
                  <a:lnTo>
                    <a:pt x="9762" y="79156"/>
                  </a:lnTo>
                  <a:lnTo>
                    <a:pt x="0" y="71512"/>
                  </a:lnTo>
                  <a:lnTo>
                    <a:pt x="8968" y="63521"/>
                  </a:lnTo>
                  <a:close/>
                </a:path>
              </a:pathLst>
            </a:custGeom>
            <a:solidFill>
              <a:srgbClr val="7F748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52" name="S10:Belgaum">
              <a:extLst>
                <a:ext uri="{FF2B5EF4-FFF2-40B4-BE49-F238E27FC236}">
                  <a16:creationId xmlns:a16="http://schemas.microsoft.com/office/drawing/2014/main" id="{1B71F36F-69AD-475F-AE61-EB8FF80012BE}"/>
                </a:ext>
              </a:extLst>
            </p:cNvPr>
            <p:cNvSpPr/>
            <p:nvPr/>
          </p:nvSpPr>
          <p:spPr>
            <a:xfrm>
              <a:off x="3298958" y="4434507"/>
              <a:ext cx="170393" cy="135137"/>
            </a:xfrm>
            <a:custGeom>
              <a:avLst/>
              <a:gdLst/>
              <a:ahLst/>
              <a:cxnLst/>
              <a:rect l="0" t="0" r="0" b="0"/>
              <a:pathLst>
                <a:path w="170393" h="135137">
                  <a:moveTo>
                    <a:pt x="108528" y="1526"/>
                  </a:moveTo>
                  <a:lnTo>
                    <a:pt x="110577" y="8871"/>
                  </a:lnTo>
                  <a:lnTo>
                    <a:pt x="120588" y="10228"/>
                  </a:lnTo>
                  <a:lnTo>
                    <a:pt x="124012" y="17614"/>
                  </a:lnTo>
                  <a:lnTo>
                    <a:pt x="135364" y="20047"/>
                  </a:lnTo>
                  <a:lnTo>
                    <a:pt x="146371" y="33899"/>
                  </a:lnTo>
                  <a:lnTo>
                    <a:pt x="145173" y="43218"/>
                  </a:lnTo>
                  <a:lnTo>
                    <a:pt x="161840" y="52035"/>
                  </a:lnTo>
                  <a:lnTo>
                    <a:pt x="165922" y="68782"/>
                  </a:lnTo>
                  <a:lnTo>
                    <a:pt x="162256" y="84259"/>
                  </a:lnTo>
                  <a:lnTo>
                    <a:pt x="170392" y="88135"/>
                  </a:lnTo>
                  <a:lnTo>
                    <a:pt x="170392" y="88135"/>
                  </a:lnTo>
                  <a:lnTo>
                    <a:pt x="166208" y="105670"/>
                  </a:lnTo>
                  <a:lnTo>
                    <a:pt x="156544" y="91360"/>
                  </a:lnTo>
                  <a:lnTo>
                    <a:pt x="154889" y="100659"/>
                  </a:lnTo>
                  <a:lnTo>
                    <a:pt x="148584" y="96834"/>
                  </a:lnTo>
                  <a:lnTo>
                    <a:pt x="144698" y="103987"/>
                  </a:lnTo>
                  <a:lnTo>
                    <a:pt x="148999" y="113464"/>
                  </a:lnTo>
                  <a:lnTo>
                    <a:pt x="142533" y="114826"/>
                  </a:lnTo>
                  <a:lnTo>
                    <a:pt x="140872" y="124121"/>
                  </a:lnTo>
                  <a:lnTo>
                    <a:pt x="114614" y="126939"/>
                  </a:lnTo>
                  <a:lnTo>
                    <a:pt x="111139" y="135136"/>
                  </a:lnTo>
                  <a:lnTo>
                    <a:pt x="106556" y="120453"/>
                  </a:lnTo>
                  <a:lnTo>
                    <a:pt x="90183" y="129789"/>
                  </a:lnTo>
                  <a:lnTo>
                    <a:pt x="78152" y="132509"/>
                  </a:lnTo>
                  <a:lnTo>
                    <a:pt x="78152" y="132509"/>
                  </a:lnTo>
                  <a:lnTo>
                    <a:pt x="72689" y="117270"/>
                  </a:lnTo>
                  <a:lnTo>
                    <a:pt x="62566" y="117969"/>
                  </a:lnTo>
                  <a:lnTo>
                    <a:pt x="60059" y="70097"/>
                  </a:lnTo>
                  <a:lnTo>
                    <a:pt x="54691" y="66277"/>
                  </a:lnTo>
                  <a:lnTo>
                    <a:pt x="45757" y="86233"/>
                  </a:lnTo>
                  <a:lnTo>
                    <a:pt x="41212" y="111526"/>
                  </a:lnTo>
                  <a:lnTo>
                    <a:pt x="32924" y="112276"/>
                  </a:lnTo>
                  <a:lnTo>
                    <a:pt x="18933" y="105550"/>
                  </a:lnTo>
                  <a:lnTo>
                    <a:pt x="638" y="103854"/>
                  </a:lnTo>
                  <a:lnTo>
                    <a:pt x="638" y="103854"/>
                  </a:lnTo>
                  <a:lnTo>
                    <a:pt x="0" y="83572"/>
                  </a:lnTo>
                  <a:lnTo>
                    <a:pt x="12268" y="61153"/>
                  </a:lnTo>
                  <a:lnTo>
                    <a:pt x="3038" y="50426"/>
                  </a:lnTo>
                  <a:lnTo>
                    <a:pt x="7836" y="44363"/>
                  </a:lnTo>
                  <a:lnTo>
                    <a:pt x="16355" y="49347"/>
                  </a:lnTo>
                  <a:lnTo>
                    <a:pt x="16355" y="49347"/>
                  </a:lnTo>
                  <a:lnTo>
                    <a:pt x="23652" y="50127"/>
                  </a:lnTo>
                  <a:lnTo>
                    <a:pt x="31355" y="65469"/>
                  </a:lnTo>
                  <a:lnTo>
                    <a:pt x="47063" y="48347"/>
                  </a:lnTo>
                  <a:lnTo>
                    <a:pt x="55454" y="43958"/>
                  </a:lnTo>
                  <a:lnTo>
                    <a:pt x="52527" y="22545"/>
                  </a:lnTo>
                  <a:lnTo>
                    <a:pt x="68581" y="7493"/>
                  </a:lnTo>
                  <a:lnTo>
                    <a:pt x="78555" y="9907"/>
                  </a:lnTo>
                  <a:lnTo>
                    <a:pt x="93502" y="0"/>
                  </a:lnTo>
                  <a:close/>
                </a:path>
              </a:pathLst>
            </a:custGeom>
            <a:solidFill>
              <a:srgbClr val="8E849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53" name="S10:Kanara">
              <a:extLst>
                <a:ext uri="{FF2B5EF4-FFF2-40B4-BE49-F238E27FC236}">
                  <a16:creationId xmlns:a16="http://schemas.microsoft.com/office/drawing/2014/main" id="{4893A406-6DB0-407F-AE05-BBF761D51FFE}"/>
                </a:ext>
              </a:extLst>
            </p:cNvPr>
            <p:cNvSpPr/>
            <p:nvPr/>
          </p:nvSpPr>
          <p:spPr>
            <a:xfrm>
              <a:off x="3246489" y="4500784"/>
              <a:ext cx="160386" cy="351915"/>
            </a:xfrm>
            <a:custGeom>
              <a:avLst/>
              <a:gdLst/>
              <a:ahLst/>
              <a:cxnLst/>
              <a:rect l="0" t="0" r="0" b="0"/>
              <a:pathLst>
                <a:path w="160386" h="351915">
                  <a:moveTo>
                    <a:pt x="31764" y="80929"/>
                  </a:moveTo>
                  <a:lnTo>
                    <a:pt x="32762" y="66430"/>
                  </a:lnTo>
                  <a:lnTo>
                    <a:pt x="28981" y="56943"/>
                  </a:lnTo>
                  <a:lnTo>
                    <a:pt x="10733" y="53659"/>
                  </a:lnTo>
                  <a:lnTo>
                    <a:pt x="10733" y="53659"/>
                  </a:lnTo>
                  <a:lnTo>
                    <a:pt x="8021" y="52517"/>
                  </a:lnTo>
                  <a:lnTo>
                    <a:pt x="8021" y="52517"/>
                  </a:lnTo>
                  <a:lnTo>
                    <a:pt x="20072" y="37393"/>
                  </a:lnTo>
                  <a:lnTo>
                    <a:pt x="20072" y="37393"/>
                  </a:lnTo>
                  <a:lnTo>
                    <a:pt x="26624" y="34003"/>
                  </a:lnTo>
                  <a:lnTo>
                    <a:pt x="30019" y="41402"/>
                  </a:lnTo>
                  <a:lnTo>
                    <a:pt x="41020" y="41809"/>
                  </a:lnTo>
                  <a:lnTo>
                    <a:pt x="53107" y="37577"/>
                  </a:lnTo>
                  <a:lnTo>
                    <a:pt x="53107" y="37577"/>
                  </a:lnTo>
                  <a:lnTo>
                    <a:pt x="71402" y="39273"/>
                  </a:lnTo>
                  <a:lnTo>
                    <a:pt x="85393" y="45999"/>
                  </a:lnTo>
                  <a:lnTo>
                    <a:pt x="93681" y="45249"/>
                  </a:lnTo>
                  <a:lnTo>
                    <a:pt x="98226" y="19956"/>
                  </a:lnTo>
                  <a:lnTo>
                    <a:pt x="107160" y="0"/>
                  </a:lnTo>
                  <a:lnTo>
                    <a:pt x="112528" y="3820"/>
                  </a:lnTo>
                  <a:lnTo>
                    <a:pt x="115035" y="51692"/>
                  </a:lnTo>
                  <a:lnTo>
                    <a:pt x="125158" y="50993"/>
                  </a:lnTo>
                  <a:lnTo>
                    <a:pt x="130621" y="66232"/>
                  </a:lnTo>
                  <a:lnTo>
                    <a:pt x="130621" y="66232"/>
                  </a:lnTo>
                  <a:lnTo>
                    <a:pt x="119790" y="74177"/>
                  </a:lnTo>
                  <a:lnTo>
                    <a:pt x="118930" y="86087"/>
                  </a:lnTo>
                  <a:lnTo>
                    <a:pt x="108740" y="88339"/>
                  </a:lnTo>
                  <a:lnTo>
                    <a:pt x="105083" y="101189"/>
                  </a:lnTo>
                  <a:lnTo>
                    <a:pt x="118252" y="106305"/>
                  </a:lnTo>
                  <a:lnTo>
                    <a:pt x="130182" y="121230"/>
                  </a:lnTo>
                  <a:lnTo>
                    <a:pt x="133128" y="129627"/>
                  </a:lnTo>
                  <a:lnTo>
                    <a:pt x="122881" y="146923"/>
                  </a:lnTo>
                  <a:lnTo>
                    <a:pt x="131491" y="165358"/>
                  </a:lnTo>
                  <a:lnTo>
                    <a:pt x="152388" y="160852"/>
                  </a:lnTo>
                  <a:lnTo>
                    <a:pt x="152388" y="160852"/>
                  </a:lnTo>
                  <a:lnTo>
                    <a:pt x="159759" y="161087"/>
                  </a:lnTo>
                  <a:lnTo>
                    <a:pt x="155759" y="170811"/>
                  </a:lnTo>
                  <a:lnTo>
                    <a:pt x="160385" y="184954"/>
                  </a:lnTo>
                  <a:lnTo>
                    <a:pt x="151139" y="214199"/>
                  </a:lnTo>
                  <a:lnTo>
                    <a:pt x="151565" y="229755"/>
                  </a:lnTo>
                  <a:lnTo>
                    <a:pt x="151565" y="229755"/>
                  </a:lnTo>
                  <a:lnTo>
                    <a:pt x="146596" y="240473"/>
                  </a:lnTo>
                  <a:lnTo>
                    <a:pt x="149895" y="253008"/>
                  </a:lnTo>
                  <a:lnTo>
                    <a:pt x="141405" y="257913"/>
                  </a:lnTo>
                  <a:lnTo>
                    <a:pt x="139328" y="250596"/>
                  </a:lnTo>
                  <a:lnTo>
                    <a:pt x="126281" y="253275"/>
                  </a:lnTo>
                  <a:lnTo>
                    <a:pt x="122153" y="266084"/>
                  </a:lnTo>
                  <a:lnTo>
                    <a:pt x="133035" y="273173"/>
                  </a:lnTo>
                  <a:lnTo>
                    <a:pt x="138235" y="284213"/>
                  </a:lnTo>
                  <a:lnTo>
                    <a:pt x="129733" y="289112"/>
                  </a:lnTo>
                  <a:lnTo>
                    <a:pt x="129309" y="302036"/>
                  </a:lnTo>
                  <a:lnTo>
                    <a:pt x="115752" y="305209"/>
                  </a:lnTo>
                  <a:lnTo>
                    <a:pt x="100210" y="298476"/>
                  </a:lnTo>
                  <a:lnTo>
                    <a:pt x="96402" y="314905"/>
                  </a:lnTo>
                  <a:lnTo>
                    <a:pt x="84476" y="310872"/>
                  </a:lnTo>
                  <a:lnTo>
                    <a:pt x="79144" y="317413"/>
                  </a:lnTo>
                  <a:lnTo>
                    <a:pt x="84367" y="327424"/>
                  </a:lnTo>
                  <a:lnTo>
                    <a:pt x="82795" y="345990"/>
                  </a:lnTo>
                  <a:lnTo>
                    <a:pt x="82795" y="345990"/>
                  </a:lnTo>
                  <a:lnTo>
                    <a:pt x="74688" y="351914"/>
                  </a:lnTo>
                  <a:lnTo>
                    <a:pt x="74688" y="351914"/>
                  </a:lnTo>
                  <a:lnTo>
                    <a:pt x="63357" y="343757"/>
                  </a:lnTo>
                  <a:lnTo>
                    <a:pt x="57135" y="322845"/>
                  </a:lnTo>
                  <a:lnTo>
                    <a:pt x="57133" y="309910"/>
                  </a:lnTo>
                  <a:lnTo>
                    <a:pt x="46503" y="283131"/>
                  </a:lnTo>
                  <a:lnTo>
                    <a:pt x="38900" y="250233"/>
                  </a:lnTo>
                  <a:lnTo>
                    <a:pt x="34315" y="249029"/>
                  </a:lnTo>
                  <a:lnTo>
                    <a:pt x="27975" y="232737"/>
                  </a:lnTo>
                  <a:lnTo>
                    <a:pt x="28320" y="223425"/>
                  </a:lnTo>
                  <a:lnTo>
                    <a:pt x="23222" y="211317"/>
                  </a:lnTo>
                  <a:lnTo>
                    <a:pt x="16625" y="214698"/>
                  </a:lnTo>
                  <a:lnTo>
                    <a:pt x="0" y="202148"/>
                  </a:lnTo>
                  <a:lnTo>
                    <a:pt x="4791" y="197666"/>
                  </a:lnTo>
                  <a:lnTo>
                    <a:pt x="4791" y="197666"/>
                  </a:lnTo>
                  <a:lnTo>
                    <a:pt x="1015" y="187673"/>
                  </a:lnTo>
                  <a:lnTo>
                    <a:pt x="11513" y="178740"/>
                  </a:lnTo>
                  <a:lnTo>
                    <a:pt x="26360" y="176705"/>
                  </a:lnTo>
                  <a:lnTo>
                    <a:pt x="31966" y="149949"/>
                  </a:lnTo>
                  <a:lnTo>
                    <a:pt x="36549" y="138188"/>
                  </a:lnTo>
                  <a:lnTo>
                    <a:pt x="27828" y="124896"/>
                  </a:lnTo>
                  <a:lnTo>
                    <a:pt x="39133" y="118050"/>
                  </a:lnTo>
                  <a:lnTo>
                    <a:pt x="32584" y="96013"/>
                  </a:lnTo>
                  <a:close/>
                </a:path>
              </a:pathLst>
            </a:custGeom>
            <a:solidFill>
              <a:srgbClr val="847A9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54" name="S10:Dharwad North">
              <a:extLst>
                <a:ext uri="{FF2B5EF4-FFF2-40B4-BE49-F238E27FC236}">
                  <a16:creationId xmlns:a16="http://schemas.microsoft.com/office/drawing/2014/main" id="{E81408A5-87FB-4FF1-9CF7-AD30D7821565}"/>
                </a:ext>
              </a:extLst>
            </p:cNvPr>
            <p:cNvSpPr/>
            <p:nvPr/>
          </p:nvSpPr>
          <p:spPr>
            <a:xfrm>
              <a:off x="3351572" y="4522642"/>
              <a:ext cx="160732" cy="143501"/>
            </a:xfrm>
            <a:custGeom>
              <a:avLst/>
              <a:gdLst/>
              <a:ahLst/>
              <a:cxnLst/>
              <a:rect l="0" t="0" r="0" b="0"/>
              <a:pathLst>
                <a:path w="160732" h="143501">
                  <a:moveTo>
                    <a:pt x="25538" y="44374"/>
                  </a:moveTo>
                  <a:lnTo>
                    <a:pt x="37569" y="41654"/>
                  </a:lnTo>
                  <a:lnTo>
                    <a:pt x="53942" y="32318"/>
                  </a:lnTo>
                  <a:lnTo>
                    <a:pt x="58525" y="47001"/>
                  </a:lnTo>
                  <a:lnTo>
                    <a:pt x="62000" y="38804"/>
                  </a:lnTo>
                  <a:lnTo>
                    <a:pt x="88258" y="35986"/>
                  </a:lnTo>
                  <a:lnTo>
                    <a:pt x="89919" y="26691"/>
                  </a:lnTo>
                  <a:lnTo>
                    <a:pt x="96385" y="25329"/>
                  </a:lnTo>
                  <a:lnTo>
                    <a:pt x="92084" y="15852"/>
                  </a:lnTo>
                  <a:lnTo>
                    <a:pt x="95970" y="8699"/>
                  </a:lnTo>
                  <a:lnTo>
                    <a:pt x="102275" y="12524"/>
                  </a:lnTo>
                  <a:lnTo>
                    <a:pt x="103930" y="3225"/>
                  </a:lnTo>
                  <a:lnTo>
                    <a:pt x="113594" y="17535"/>
                  </a:lnTo>
                  <a:lnTo>
                    <a:pt x="117778" y="0"/>
                  </a:lnTo>
                  <a:lnTo>
                    <a:pt x="117778" y="0"/>
                  </a:lnTo>
                  <a:lnTo>
                    <a:pt x="142275" y="9016"/>
                  </a:lnTo>
                  <a:lnTo>
                    <a:pt x="156020" y="9402"/>
                  </a:lnTo>
                  <a:lnTo>
                    <a:pt x="160731" y="21476"/>
                  </a:lnTo>
                  <a:lnTo>
                    <a:pt x="157650" y="33333"/>
                  </a:lnTo>
                  <a:lnTo>
                    <a:pt x="143111" y="44347"/>
                  </a:lnTo>
                  <a:lnTo>
                    <a:pt x="146475" y="55343"/>
                  </a:lnTo>
                  <a:lnTo>
                    <a:pt x="158827" y="73851"/>
                  </a:lnTo>
                  <a:lnTo>
                    <a:pt x="159130" y="79567"/>
                  </a:lnTo>
                  <a:lnTo>
                    <a:pt x="159130" y="79567"/>
                  </a:lnTo>
                  <a:lnTo>
                    <a:pt x="153873" y="86686"/>
                  </a:lnTo>
                  <a:lnTo>
                    <a:pt x="142324" y="88437"/>
                  </a:lnTo>
                  <a:lnTo>
                    <a:pt x="133636" y="102716"/>
                  </a:lnTo>
                  <a:lnTo>
                    <a:pt x="124542" y="98823"/>
                  </a:lnTo>
                  <a:lnTo>
                    <a:pt x="113338" y="104202"/>
                  </a:lnTo>
                  <a:lnTo>
                    <a:pt x="113338" y="104202"/>
                  </a:lnTo>
                  <a:lnTo>
                    <a:pt x="94824" y="92238"/>
                  </a:lnTo>
                  <a:lnTo>
                    <a:pt x="77750" y="93791"/>
                  </a:lnTo>
                  <a:lnTo>
                    <a:pt x="70627" y="100834"/>
                  </a:lnTo>
                  <a:lnTo>
                    <a:pt x="70223" y="113789"/>
                  </a:lnTo>
                  <a:lnTo>
                    <a:pt x="47305" y="138994"/>
                  </a:lnTo>
                  <a:lnTo>
                    <a:pt x="47305" y="138994"/>
                  </a:lnTo>
                  <a:lnTo>
                    <a:pt x="26408" y="143500"/>
                  </a:lnTo>
                  <a:lnTo>
                    <a:pt x="17798" y="125065"/>
                  </a:lnTo>
                  <a:lnTo>
                    <a:pt x="28045" y="107769"/>
                  </a:lnTo>
                  <a:lnTo>
                    <a:pt x="25099" y="99372"/>
                  </a:lnTo>
                  <a:lnTo>
                    <a:pt x="13169" y="84447"/>
                  </a:lnTo>
                  <a:lnTo>
                    <a:pt x="0" y="79331"/>
                  </a:lnTo>
                  <a:lnTo>
                    <a:pt x="3657" y="66481"/>
                  </a:lnTo>
                  <a:lnTo>
                    <a:pt x="13847" y="64229"/>
                  </a:lnTo>
                  <a:lnTo>
                    <a:pt x="14707" y="52319"/>
                  </a:lnTo>
                  <a:close/>
                </a:path>
              </a:pathLst>
            </a:custGeom>
            <a:solidFill>
              <a:srgbClr val="93899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55" name="S10:Dharwad South">
              <a:extLst>
                <a:ext uri="{FF2B5EF4-FFF2-40B4-BE49-F238E27FC236}">
                  <a16:creationId xmlns:a16="http://schemas.microsoft.com/office/drawing/2014/main" id="{D656B092-31D4-40F2-8FA0-AB787AF5683E}"/>
                </a:ext>
              </a:extLst>
            </p:cNvPr>
            <p:cNvSpPr/>
            <p:nvPr/>
          </p:nvSpPr>
          <p:spPr>
            <a:xfrm>
              <a:off x="3397628" y="4614880"/>
              <a:ext cx="121025" cy="182153"/>
            </a:xfrm>
            <a:custGeom>
              <a:avLst/>
              <a:gdLst/>
              <a:ahLst/>
              <a:cxnLst/>
              <a:rect l="0" t="0" r="0" b="0"/>
              <a:pathLst>
                <a:path w="121025" h="182153">
                  <a:moveTo>
                    <a:pt x="67282" y="11964"/>
                  </a:moveTo>
                  <a:lnTo>
                    <a:pt x="75350" y="19462"/>
                  </a:lnTo>
                  <a:lnTo>
                    <a:pt x="85532" y="17681"/>
                  </a:lnTo>
                  <a:lnTo>
                    <a:pt x="88619" y="22438"/>
                  </a:lnTo>
                  <a:lnTo>
                    <a:pt x="106609" y="21388"/>
                  </a:lnTo>
                  <a:lnTo>
                    <a:pt x="106666" y="35911"/>
                  </a:lnTo>
                  <a:lnTo>
                    <a:pt x="111563" y="58858"/>
                  </a:lnTo>
                  <a:lnTo>
                    <a:pt x="119341" y="61145"/>
                  </a:lnTo>
                  <a:lnTo>
                    <a:pt x="119341" y="61145"/>
                  </a:lnTo>
                  <a:lnTo>
                    <a:pt x="114044" y="69293"/>
                  </a:lnTo>
                  <a:lnTo>
                    <a:pt x="102388" y="73635"/>
                  </a:lnTo>
                  <a:lnTo>
                    <a:pt x="105357" y="83046"/>
                  </a:lnTo>
                  <a:lnTo>
                    <a:pt x="99978" y="93778"/>
                  </a:lnTo>
                  <a:lnTo>
                    <a:pt x="113440" y="108139"/>
                  </a:lnTo>
                  <a:lnTo>
                    <a:pt x="110037" y="114262"/>
                  </a:lnTo>
                  <a:lnTo>
                    <a:pt x="120058" y="119715"/>
                  </a:lnTo>
                  <a:lnTo>
                    <a:pt x="120058" y="119715"/>
                  </a:lnTo>
                  <a:lnTo>
                    <a:pt x="121024" y="135278"/>
                  </a:lnTo>
                  <a:lnTo>
                    <a:pt x="116161" y="143948"/>
                  </a:lnTo>
                  <a:lnTo>
                    <a:pt x="100323" y="147653"/>
                  </a:lnTo>
                  <a:lnTo>
                    <a:pt x="92991" y="161425"/>
                  </a:lnTo>
                  <a:lnTo>
                    <a:pt x="92757" y="169700"/>
                  </a:lnTo>
                  <a:lnTo>
                    <a:pt x="85519" y="179846"/>
                  </a:lnTo>
                  <a:lnTo>
                    <a:pt x="75719" y="182152"/>
                  </a:lnTo>
                  <a:lnTo>
                    <a:pt x="75719" y="182152"/>
                  </a:lnTo>
                  <a:lnTo>
                    <a:pt x="72253" y="173772"/>
                  </a:lnTo>
                  <a:lnTo>
                    <a:pt x="50677" y="166925"/>
                  </a:lnTo>
                  <a:lnTo>
                    <a:pt x="53686" y="159250"/>
                  </a:lnTo>
                  <a:lnTo>
                    <a:pt x="42587" y="143385"/>
                  </a:lnTo>
                  <a:lnTo>
                    <a:pt x="34311" y="141580"/>
                  </a:lnTo>
                  <a:lnTo>
                    <a:pt x="34628" y="131233"/>
                  </a:lnTo>
                  <a:lnTo>
                    <a:pt x="29511" y="132111"/>
                  </a:lnTo>
                  <a:lnTo>
                    <a:pt x="19601" y="123517"/>
                  </a:lnTo>
                  <a:lnTo>
                    <a:pt x="426" y="115659"/>
                  </a:lnTo>
                  <a:lnTo>
                    <a:pt x="426" y="115659"/>
                  </a:lnTo>
                  <a:lnTo>
                    <a:pt x="0" y="100103"/>
                  </a:lnTo>
                  <a:lnTo>
                    <a:pt x="9246" y="70858"/>
                  </a:lnTo>
                  <a:lnTo>
                    <a:pt x="4620" y="56715"/>
                  </a:lnTo>
                  <a:lnTo>
                    <a:pt x="8620" y="46991"/>
                  </a:lnTo>
                  <a:lnTo>
                    <a:pt x="1249" y="46756"/>
                  </a:lnTo>
                  <a:lnTo>
                    <a:pt x="1249" y="46756"/>
                  </a:lnTo>
                  <a:lnTo>
                    <a:pt x="24167" y="21551"/>
                  </a:lnTo>
                  <a:lnTo>
                    <a:pt x="24571" y="8596"/>
                  </a:lnTo>
                  <a:lnTo>
                    <a:pt x="31694" y="1553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7B708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56" name="S10:Koppal">
              <a:extLst>
                <a:ext uri="{FF2B5EF4-FFF2-40B4-BE49-F238E27FC236}">
                  <a16:creationId xmlns:a16="http://schemas.microsoft.com/office/drawing/2014/main" id="{F5670B84-36A3-4CF8-B707-9F0385700100}"/>
                </a:ext>
              </a:extLst>
            </p:cNvPr>
            <p:cNvSpPr/>
            <p:nvPr/>
          </p:nvSpPr>
          <p:spPr>
            <a:xfrm>
              <a:off x="3464910" y="4480811"/>
              <a:ext cx="249778" cy="195215"/>
            </a:xfrm>
            <a:custGeom>
              <a:avLst/>
              <a:gdLst/>
              <a:ahLst/>
              <a:cxnLst/>
              <a:rect l="0" t="0" r="0" b="0"/>
              <a:pathLst>
                <a:path w="249778" h="195215">
                  <a:moveTo>
                    <a:pt x="45792" y="121398"/>
                  </a:moveTo>
                  <a:lnTo>
                    <a:pt x="54423" y="125267"/>
                  </a:lnTo>
                  <a:lnTo>
                    <a:pt x="59369" y="112428"/>
                  </a:lnTo>
                  <a:lnTo>
                    <a:pt x="65966" y="106379"/>
                  </a:lnTo>
                  <a:lnTo>
                    <a:pt x="72349" y="90978"/>
                  </a:lnTo>
                  <a:lnTo>
                    <a:pt x="69023" y="77912"/>
                  </a:lnTo>
                  <a:lnTo>
                    <a:pt x="75664" y="69781"/>
                  </a:lnTo>
                  <a:lnTo>
                    <a:pt x="82715" y="80869"/>
                  </a:lnTo>
                  <a:lnTo>
                    <a:pt x="93087" y="70235"/>
                  </a:lnTo>
                  <a:lnTo>
                    <a:pt x="89660" y="60801"/>
                  </a:lnTo>
                  <a:lnTo>
                    <a:pt x="81437" y="59548"/>
                  </a:lnTo>
                  <a:lnTo>
                    <a:pt x="60261" y="45483"/>
                  </a:lnTo>
                  <a:lnTo>
                    <a:pt x="57767" y="36066"/>
                  </a:lnTo>
                  <a:lnTo>
                    <a:pt x="73738" y="38572"/>
                  </a:lnTo>
                  <a:lnTo>
                    <a:pt x="83596" y="47142"/>
                  </a:lnTo>
                  <a:lnTo>
                    <a:pt x="87435" y="22829"/>
                  </a:lnTo>
                  <a:lnTo>
                    <a:pt x="100601" y="27323"/>
                  </a:lnTo>
                  <a:lnTo>
                    <a:pt x="100324" y="38224"/>
                  </a:lnTo>
                  <a:lnTo>
                    <a:pt x="107560" y="42042"/>
                  </a:lnTo>
                  <a:lnTo>
                    <a:pt x="124226" y="35184"/>
                  </a:lnTo>
                  <a:lnTo>
                    <a:pt x="129174" y="38940"/>
                  </a:lnTo>
                  <a:lnTo>
                    <a:pt x="142045" y="37171"/>
                  </a:lnTo>
                  <a:lnTo>
                    <a:pt x="134660" y="20372"/>
                  </a:lnTo>
                  <a:lnTo>
                    <a:pt x="129740" y="15578"/>
                  </a:lnTo>
                  <a:lnTo>
                    <a:pt x="135379" y="9480"/>
                  </a:lnTo>
                  <a:lnTo>
                    <a:pt x="127655" y="7215"/>
                  </a:lnTo>
                  <a:lnTo>
                    <a:pt x="130117" y="0"/>
                  </a:lnTo>
                  <a:lnTo>
                    <a:pt x="130117" y="0"/>
                  </a:lnTo>
                  <a:lnTo>
                    <a:pt x="163197" y="13768"/>
                  </a:lnTo>
                  <a:lnTo>
                    <a:pt x="166480" y="30466"/>
                  </a:lnTo>
                  <a:lnTo>
                    <a:pt x="164377" y="42364"/>
                  </a:lnTo>
                  <a:lnTo>
                    <a:pt x="174621" y="55577"/>
                  </a:lnTo>
                  <a:lnTo>
                    <a:pt x="206711" y="33942"/>
                  </a:lnTo>
                  <a:lnTo>
                    <a:pt x="217102" y="40910"/>
                  </a:lnTo>
                  <a:lnTo>
                    <a:pt x="249777" y="57139"/>
                  </a:lnTo>
                  <a:lnTo>
                    <a:pt x="249777" y="57139"/>
                  </a:lnTo>
                  <a:lnTo>
                    <a:pt x="233407" y="73432"/>
                  </a:lnTo>
                  <a:lnTo>
                    <a:pt x="218776" y="93380"/>
                  </a:lnTo>
                  <a:lnTo>
                    <a:pt x="219034" y="103246"/>
                  </a:lnTo>
                  <a:lnTo>
                    <a:pt x="213790" y="112478"/>
                  </a:lnTo>
                  <a:lnTo>
                    <a:pt x="197132" y="117835"/>
                  </a:lnTo>
                  <a:lnTo>
                    <a:pt x="199691" y="127229"/>
                  </a:lnTo>
                  <a:lnTo>
                    <a:pt x="190802" y="134301"/>
                  </a:lnTo>
                  <a:lnTo>
                    <a:pt x="204343" y="146519"/>
                  </a:lnTo>
                  <a:lnTo>
                    <a:pt x="200466" y="155773"/>
                  </a:lnTo>
                  <a:lnTo>
                    <a:pt x="188929" y="157081"/>
                  </a:lnTo>
                  <a:lnTo>
                    <a:pt x="173847" y="152083"/>
                  </a:lnTo>
                  <a:lnTo>
                    <a:pt x="159514" y="154871"/>
                  </a:lnTo>
                  <a:lnTo>
                    <a:pt x="143653" y="144130"/>
                  </a:lnTo>
                  <a:lnTo>
                    <a:pt x="136495" y="154852"/>
                  </a:lnTo>
                  <a:lnTo>
                    <a:pt x="112914" y="158947"/>
                  </a:lnTo>
                  <a:lnTo>
                    <a:pt x="93714" y="171428"/>
                  </a:lnTo>
                  <a:lnTo>
                    <a:pt x="72019" y="172938"/>
                  </a:lnTo>
                  <a:lnTo>
                    <a:pt x="69862" y="184806"/>
                  </a:lnTo>
                  <a:lnTo>
                    <a:pt x="52059" y="195214"/>
                  </a:lnTo>
                  <a:lnTo>
                    <a:pt x="52059" y="195214"/>
                  </a:lnTo>
                  <a:lnTo>
                    <a:pt x="44281" y="192927"/>
                  </a:lnTo>
                  <a:lnTo>
                    <a:pt x="39384" y="169980"/>
                  </a:lnTo>
                  <a:lnTo>
                    <a:pt x="39327" y="155457"/>
                  </a:lnTo>
                  <a:lnTo>
                    <a:pt x="21337" y="156507"/>
                  </a:lnTo>
                  <a:lnTo>
                    <a:pt x="18250" y="151750"/>
                  </a:lnTo>
                  <a:lnTo>
                    <a:pt x="8068" y="153531"/>
                  </a:lnTo>
                  <a:lnTo>
                    <a:pt x="0" y="146033"/>
                  </a:lnTo>
                  <a:lnTo>
                    <a:pt x="0" y="146033"/>
                  </a:lnTo>
                  <a:lnTo>
                    <a:pt x="11204" y="140654"/>
                  </a:lnTo>
                  <a:lnTo>
                    <a:pt x="20298" y="144547"/>
                  </a:lnTo>
                  <a:lnTo>
                    <a:pt x="28986" y="130268"/>
                  </a:lnTo>
                  <a:lnTo>
                    <a:pt x="40535" y="128517"/>
                  </a:lnTo>
                  <a:close/>
                </a:path>
              </a:pathLst>
            </a:custGeom>
            <a:solidFill>
              <a:srgbClr val="988EA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57" name="S10:Raichur">
              <a:extLst>
                <a:ext uri="{FF2B5EF4-FFF2-40B4-BE49-F238E27FC236}">
                  <a16:creationId xmlns:a16="http://schemas.microsoft.com/office/drawing/2014/main" id="{8ACDE3C2-C84E-44A2-9A1A-CABF53D72378}"/>
                </a:ext>
              </a:extLst>
            </p:cNvPr>
            <p:cNvSpPr/>
            <p:nvPr/>
          </p:nvSpPr>
          <p:spPr>
            <a:xfrm>
              <a:off x="3595027" y="4356742"/>
              <a:ext cx="211715" cy="181209"/>
            </a:xfrm>
            <a:custGeom>
              <a:avLst/>
              <a:gdLst/>
              <a:ahLst/>
              <a:cxnLst/>
              <a:rect l="0" t="0" r="0" b="0"/>
              <a:pathLst>
                <a:path w="211715" h="181209">
                  <a:moveTo>
                    <a:pt x="34194" y="29214"/>
                  </a:moveTo>
                  <a:lnTo>
                    <a:pt x="60767" y="22525"/>
                  </a:lnTo>
                  <a:lnTo>
                    <a:pt x="65106" y="32502"/>
                  </a:lnTo>
                  <a:lnTo>
                    <a:pt x="70806" y="21701"/>
                  </a:lnTo>
                  <a:lnTo>
                    <a:pt x="80800" y="22953"/>
                  </a:lnTo>
                  <a:lnTo>
                    <a:pt x="83250" y="14681"/>
                  </a:lnTo>
                  <a:lnTo>
                    <a:pt x="103124" y="0"/>
                  </a:lnTo>
                  <a:lnTo>
                    <a:pt x="107869" y="13102"/>
                  </a:lnTo>
                  <a:lnTo>
                    <a:pt x="119156" y="18005"/>
                  </a:lnTo>
                  <a:lnTo>
                    <a:pt x="119772" y="9693"/>
                  </a:lnTo>
                  <a:lnTo>
                    <a:pt x="127963" y="9851"/>
                  </a:lnTo>
                  <a:lnTo>
                    <a:pt x="131417" y="19800"/>
                  </a:lnTo>
                  <a:lnTo>
                    <a:pt x="145909" y="24231"/>
                  </a:lnTo>
                  <a:lnTo>
                    <a:pt x="164194" y="20397"/>
                  </a:lnTo>
                  <a:lnTo>
                    <a:pt x="168048" y="34507"/>
                  </a:lnTo>
                  <a:lnTo>
                    <a:pt x="145984" y="45036"/>
                  </a:lnTo>
                  <a:lnTo>
                    <a:pt x="153954" y="58180"/>
                  </a:lnTo>
                  <a:lnTo>
                    <a:pt x="187283" y="56155"/>
                  </a:lnTo>
                  <a:lnTo>
                    <a:pt x="187283" y="56155"/>
                  </a:lnTo>
                  <a:lnTo>
                    <a:pt x="179488" y="58624"/>
                  </a:lnTo>
                  <a:lnTo>
                    <a:pt x="182558" y="65955"/>
                  </a:lnTo>
                  <a:lnTo>
                    <a:pt x="165583" y="71384"/>
                  </a:lnTo>
                  <a:lnTo>
                    <a:pt x="157270" y="76956"/>
                  </a:lnTo>
                  <a:lnTo>
                    <a:pt x="162143" y="85359"/>
                  </a:lnTo>
                  <a:lnTo>
                    <a:pt x="177101" y="91855"/>
                  </a:lnTo>
                  <a:lnTo>
                    <a:pt x="192169" y="92105"/>
                  </a:lnTo>
                  <a:lnTo>
                    <a:pt x="211714" y="98133"/>
                  </a:lnTo>
                  <a:lnTo>
                    <a:pt x="208861" y="105364"/>
                  </a:lnTo>
                  <a:lnTo>
                    <a:pt x="193684" y="111359"/>
                  </a:lnTo>
                  <a:lnTo>
                    <a:pt x="191610" y="126393"/>
                  </a:lnTo>
                  <a:lnTo>
                    <a:pt x="196155" y="156595"/>
                  </a:lnTo>
                  <a:lnTo>
                    <a:pt x="200543" y="168609"/>
                  </a:lnTo>
                  <a:lnTo>
                    <a:pt x="200543" y="168609"/>
                  </a:lnTo>
                  <a:lnTo>
                    <a:pt x="171318" y="162934"/>
                  </a:lnTo>
                  <a:lnTo>
                    <a:pt x="147963" y="162522"/>
                  </a:lnTo>
                  <a:lnTo>
                    <a:pt x="125337" y="171970"/>
                  </a:lnTo>
                  <a:lnTo>
                    <a:pt x="121533" y="179167"/>
                  </a:lnTo>
                  <a:lnTo>
                    <a:pt x="121533" y="179167"/>
                  </a:lnTo>
                  <a:lnTo>
                    <a:pt x="119660" y="181208"/>
                  </a:lnTo>
                  <a:lnTo>
                    <a:pt x="119660" y="181208"/>
                  </a:lnTo>
                  <a:lnTo>
                    <a:pt x="86985" y="164979"/>
                  </a:lnTo>
                  <a:lnTo>
                    <a:pt x="76594" y="158011"/>
                  </a:lnTo>
                  <a:lnTo>
                    <a:pt x="44504" y="179646"/>
                  </a:lnTo>
                  <a:lnTo>
                    <a:pt x="34260" y="166433"/>
                  </a:lnTo>
                  <a:lnTo>
                    <a:pt x="36363" y="154535"/>
                  </a:lnTo>
                  <a:lnTo>
                    <a:pt x="33080" y="137837"/>
                  </a:lnTo>
                  <a:lnTo>
                    <a:pt x="0" y="124069"/>
                  </a:lnTo>
                  <a:lnTo>
                    <a:pt x="0" y="124069"/>
                  </a:lnTo>
                  <a:lnTo>
                    <a:pt x="15370" y="112484"/>
                  </a:lnTo>
                  <a:lnTo>
                    <a:pt x="15541" y="105213"/>
                  </a:lnTo>
                  <a:lnTo>
                    <a:pt x="8887" y="96738"/>
                  </a:lnTo>
                  <a:lnTo>
                    <a:pt x="10998" y="84833"/>
                  </a:lnTo>
                  <a:lnTo>
                    <a:pt x="28128" y="74838"/>
                  </a:lnTo>
                  <a:lnTo>
                    <a:pt x="29593" y="70712"/>
                  </a:lnTo>
                  <a:lnTo>
                    <a:pt x="27218" y="35295"/>
                  </a:lnTo>
                  <a:close/>
                </a:path>
              </a:pathLst>
            </a:custGeom>
            <a:solidFill>
              <a:srgbClr val="A89FB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58" name="S10:Bidar">
              <a:extLst>
                <a:ext uri="{FF2B5EF4-FFF2-40B4-BE49-F238E27FC236}">
                  <a16:creationId xmlns:a16="http://schemas.microsoft.com/office/drawing/2014/main" id="{DB17B2D8-F396-4FE0-9296-D6FD36E0EC04}"/>
                </a:ext>
              </a:extLst>
            </p:cNvPr>
            <p:cNvSpPr/>
            <p:nvPr/>
          </p:nvSpPr>
          <p:spPr>
            <a:xfrm>
              <a:off x="3608222" y="4097437"/>
              <a:ext cx="211506" cy="184076"/>
            </a:xfrm>
            <a:custGeom>
              <a:avLst/>
              <a:gdLst/>
              <a:ahLst/>
              <a:cxnLst/>
              <a:rect l="0" t="0" r="0" b="0"/>
              <a:pathLst>
                <a:path w="211506" h="184076">
                  <a:moveTo>
                    <a:pt x="152297" y="0"/>
                  </a:moveTo>
                  <a:lnTo>
                    <a:pt x="174302" y="2986"/>
                  </a:lnTo>
                  <a:lnTo>
                    <a:pt x="162827" y="15830"/>
                  </a:lnTo>
                  <a:lnTo>
                    <a:pt x="176352" y="15015"/>
                  </a:lnTo>
                  <a:lnTo>
                    <a:pt x="182537" y="22419"/>
                  </a:lnTo>
                  <a:lnTo>
                    <a:pt x="189376" y="17315"/>
                  </a:lnTo>
                  <a:lnTo>
                    <a:pt x="198816" y="18508"/>
                  </a:lnTo>
                  <a:lnTo>
                    <a:pt x="198816" y="18508"/>
                  </a:lnTo>
                  <a:lnTo>
                    <a:pt x="203673" y="24841"/>
                  </a:lnTo>
                  <a:lnTo>
                    <a:pt x="203673" y="24841"/>
                  </a:lnTo>
                  <a:lnTo>
                    <a:pt x="198964" y="37803"/>
                  </a:lnTo>
                  <a:lnTo>
                    <a:pt x="204275" y="44142"/>
                  </a:lnTo>
                  <a:lnTo>
                    <a:pt x="198555" y="63863"/>
                  </a:lnTo>
                  <a:lnTo>
                    <a:pt x="211505" y="72924"/>
                  </a:lnTo>
                  <a:lnTo>
                    <a:pt x="206341" y="85875"/>
                  </a:lnTo>
                  <a:lnTo>
                    <a:pt x="189725" y="108022"/>
                  </a:lnTo>
                  <a:lnTo>
                    <a:pt x="197787" y="112839"/>
                  </a:lnTo>
                  <a:lnTo>
                    <a:pt x="194088" y="117991"/>
                  </a:lnTo>
                  <a:lnTo>
                    <a:pt x="179566" y="120883"/>
                  </a:lnTo>
                  <a:lnTo>
                    <a:pt x="177456" y="139082"/>
                  </a:lnTo>
                  <a:lnTo>
                    <a:pt x="177456" y="139082"/>
                  </a:lnTo>
                  <a:lnTo>
                    <a:pt x="159290" y="142421"/>
                  </a:lnTo>
                  <a:lnTo>
                    <a:pt x="145840" y="134892"/>
                  </a:lnTo>
                  <a:lnTo>
                    <a:pt x="139930" y="136349"/>
                  </a:lnTo>
                  <a:lnTo>
                    <a:pt x="134204" y="152393"/>
                  </a:lnTo>
                  <a:lnTo>
                    <a:pt x="125011" y="159514"/>
                  </a:lnTo>
                  <a:lnTo>
                    <a:pt x="101674" y="171045"/>
                  </a:lnTo>
                  <a:lnTo>
                    <a:pt x="91703" y="170847"/>
                  </a:lnTo>
                  <a:lnTo>
                    <a:pt x="79229" y="160178"/>
                  </a:lnTo>
                  <a:lnTo>
                    <a:pt x="64943" y="171337"/>
                  </a:lnTo>
                  <a:lnTo>
                    <a:pt x="61638" y="177516"/>
                  </a:lnTo>
                  <a:lnTo>
                    <a:pt x="49727" y="182988"/>
                  </a:lnTo>
                  <a:lnTo>
                    <a:pt x="28381" y="184075"/>
                  </a:lnTo>
                  <a:lnTo>
                    <a:pt x="20411" y="175561"/>
                  </a:lnTo>
                  <a:lnTo>
                    <a:pt x="12264" y="174851"/>
                  </a:lnTo>
                  <a:lnTo>
                    <a:pt x="12264" y="174851"/>
                  </a:lnTo>
                  <a:lnTo>
                    <a:pt x="11835" y="173800"/>
                  </a:lnTo>
                  <a:lnTo>
                    <a:pt x="11835" y="173800"/>
                  </a:lnTo>
                  <a:lnTo>
                    <a:pt x="386" y="159466"/>
                  </a:lnTo>
                  <a:lnTo>
                    <a:pt x="1386" y="136569"/>
                  </a:lnTo>
                  <a:lnTo>
                    <a:pt x="15916" y="134828"/>
                  </a:lnTo>
                  <a:lnTo>
                    <a:pt x="19252" y="127611"/>
                  </a:lnTo>
                  <a:lnTo>
                    <a:pt x="0" y="118821"/>
                  </a:lnTo>
                  <a:lnTo>
                    <a:pt x="0" y="118821"/>
                  </a:lnTo>
                  <a:lnTo>
                    <a:pt x="11867" y="114413"/>
                  </a:lnTo>
                  <a:lnTo>
                    <a:pt x="29252" y="125756"/>
                  </a:lnTo>
                  <a:lnTo>
                    <a:pt x="28513" y="118444"/>
                  </a:lnTo>
                  <a:lnTo>
                    <a:pt x="36816" y="111337"/>
                  </a:lnTo>
                  <a:lnTo>
                    <a:pt x="36816" y="111337"/>
                  </a:lnTo>
                  <a:lnTo>
                    <a:pt x="43447" y="118258"/>
                  </a:lnTo>
                  <a:lnTo>
                    <a:pt x="49949" y="110585"/>
                  </a:lnTo>
                  <a:lnTo>
                    <a:pt x="58235" y="124834"/>
                  </a:lnTo>
                  <a:lnTo>
                    <a:pt x="65396" y="107270"/>
                  </a:lnTo>
                  <a:lnTo>
                    <a:pt x="76998" y="92922"/>
                  </a:lnTo>
                  <a:lnTo>
                    <a:pt x="93900" y="83885"/>
                  </a:lnTo>
                  <a:lnTo>
                    <a:pt x="94182" y="69818"/>
                  </a:lnTo>
                  <a:lnTo>
                    <a:pt x="100644" y="62648"/>
                  </a:lnTo>
                  <a:lnTo>
                    <a:pt x="104038" y="50725"/>
                  </a:lnTo>
                  <a:lnTo>
                    <a:pt x="97819" y="45909"/>
                  </a:lnTo>
                  <a:lnTo>
                    <a:pt x="100647" y="39709"/>
                  </a:lnTo>
                  <a:lnTo>
                    <a:pt x="111034" y="38869"/>
                  </a:lnTo>
                  <a:lnTo>
                    <a:pt x="125388" y="42792"/>
                  </a:lnTo>
                  <a:lnTo>
                    <a:pt x="131489" y="29871"/>
                  </a:lnTo>
                  <a:lnTo>
                    <a:pt x="141111" y="21183"/>
                  </a:lnTo>
                  <a:lnTo>
                    <a:pt x="143644" y="5583"/>
                  </a:lnTo>
                  <a:close/>
                </a:path>
              </a:pathLst>
            </a:custGeom>
            <a:solidFill>
              <a:srgbClr val="A49BB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59" name="S10:Gulbarga">
              <a:extLst>
                <a:ext uri="{FF2B5EF4-FFF2-40B4-BE49-F238E27FC236}">
                  <a16:creationId xmlns:a16="http://schemas.microsoft.com/office/drawing/2014/main" id="{41C5CBE1-F650-4141-9E68-A80E525CCC51}"/>
                </a:ext>
              </a:extLst>
            </p:cNvPr>
            <p:cNvSpPr/>
            <p:nvPr/>
          </p:nvSpPr>
          <p:spPr>
            <a:xfrm>
              <a:off x="3571402" y="4232329"/>
              <a:ext cx="249384" cy="182594"/>
            </a:xfrm>
            <a:custGeom>
              <a:avLst/>
              <a:gdLst/>
              <a:ahLst/>
              <a:cxnLst/>
              <a:rect l="0" t="0" r="0" b="0"/>
              <a:pathLst>
                <a:path w="249384" h="182594">
                  <a:moveTo>
                    <a:pt x="214276" y="4190"/>
                  </a:moveTo>
                  <a:lnTo>
                    <a:pt x="224552" y="12691"/>
                  </a:lnTo>
                  <a:lnTo>
                    <a:pt x="230965" y="8106"/>
                  </a:lnTo>
                  <a:lnTo>
                    <a:pt x="249383" y="17765"/>
                  </a:lnTo>
                  <a:lnTo>
                    <a:pt x="249383" y="17765"/>
                  </a:lnTo>
                  <a:lnTo>
                    <a:pt x="238782" y="29583"/>
                  </a:lnTo>
                  <a:lnTo>
                    <a:pt x="224209" y="34039"/>
                  </a:lnTo>
                  <a:lnTo>
                    <a:pt x="227323" y="37734"/>
                  </a:lnTo>
                  <a:lnTo>
                    <a:pt x="214932" y="46907"/>
                  </a:lnTo>
                  <a:lnTo>
                    <a:pt x="211970" y="61436"/>
                  </a:lnTo>
                  <a:lnTo>
                    <a:pt x="205059" y="67568"/>
                  </a:lnTo>
                  <a:lnTo>
                    <a:pt x="200282" y="81542"/>
                  </a:lnTo>
                  <a:lnTo>
                    <a:pt x="216551" y="86498"/>
                  </a:lnTo>
                  <a:lnTo>
                    <a:pt x="219352" y="81860"/>
                  </a:lnTo>
                  <a:lnTo>
                    <a:pt x="219352" y="81860"/>
                  </a:lnTo>
                  <a:lnTo>
                    <a:pt x="214675" y="90111"/>
                  </a:lnTo>
                  <a:lnTo>
                    <a:pt x="219519" y="99558"/>
                  </a:lnTo>
                  <a:lnTo>
                    <a:pt x="213871" y="139010"/>
                  </a:lnTo>
                  <a:lnTo>
                    <a:pt x="208553" y="157647"/>
                  </a:lnTo>
                  <a:lnTo>
                    <a:pt x="215300" y="162959"/>
                  </a:lnTo>
                  <a:lnTo>
                    <a:pt x="208406" y="166486"/>
                  </a:lnTo>
                  <a:lnTo>
                    <a:pt x="215164" y="171277"/>
                  </a:lnTo>
                  <a:lnTo>
                    <a:pt x="210908" y="180568"/>
                  </a:lnTo>
                  <a:lnTo>
                    <a:pt x="210908" y="180568"/>
                  </a:lnTo>
                  <a:lnTo>
                    <a:pt x="177579" y="182593"/>
                  </a:lnTo>
                  <a:lnTo>
                    <a:pt x="169609" y="169449"/>
                  </a:lnTo>
                  <a:lnTo>
                    <a:pt x="191673" y="158920"/>
                  </a:lnTo>
                  <a:lnTo>
                    <a:pt x="187819" y="144810"/>
                  </a:lnTo>
                  <a:lnTo>
                    <a:pt x="169534" y="148644"/>
                  </a:lnTo>
                  <a:lnTo>
                    <a:pt x="155042" y="144213"/>
                  </a:lnTo>
                  <a:lnTo>
                    <a:pt x="151588" y="134264"/>
                  </a:lnTo>
                  <a:lnTo>
                    <a:pt x="143397" y="134106"/>
                  </a:lnTo>
                  <a:lnTo>
                    <a:pt x="142781" y="142418"/>
                  </a:lnTo>
                  <a:lnTo>
                    <a:pt x="131494" y="137515"/>
                  </a:lnTo>
                  <a:lnTo>
                    <a:pt x="126749" y="124413"/>
                  </a:lnTo>
                  <a:lnTo>
                    <a:pt x="106875" y="139094"/>
                  </a:lnTo>
                  <a:lnTo>
                    <a:pt x="104425" y="147366"/>
                  </a:lnTo>
                  <a:lnTo>
                    <a:pt x="94431" y="146114"/>
                  </a:lnTo>
                  <a:lnTo>
                    <a:pt x="88731" y="156915"/>
                  </a:lnTo>
                  <a:lnTo>
                    <a:pt x="84392" y="146938"/>
                  </a:lnTo>
                  <a:lnTo>
                    <a:pt x="57819" y="153627"/>
                  </a:lnTo>
                  <a:lnTo>
                    <a:pt x="57819" y="153627"/>
                  </a:lnTo>
                  <a:lnTo>
                    <a:pt x="54367" y="145224"/>
                  </a:lnTo>
                  <a:lnTo>
                    <a:pt x="44425" y="141871"/>
                  </a:lnTo>
                  <a:lnTo>
                    <a:pt x="43231" y="134560"/>
                  </a:lnTo>
                  <a:lnTo>
                    <a:pt x="59241" y="131289"/>
                  </a:lnTo>
                  <a:lnTo>
                    <a:pt x="60448" y="118309"/>
                  </a:lnTo>
                  <a:lnTo>
                    <a:pt x="51522" y="110818"/>
                  </a:lnTo>
                  <a:lnTo>
                    <a:pt x="57228" y="100020"/>
                  </a:lnTo>
                  <a:lnTo>
                    <a:pt x="50666" y="88938"/>
                  </a:lnTo>
                  <a:lnTo>
                    <a:pt x="47816" y="74816"/>
                  </a:lnTo>
                  <a:lnTo>
                    <a:pt x="27730" y="79023"/>
                  </a:lnTo>
                  <a:lnTo>
                    <a:pt x="2792" y="59142"/>
                  </a:lnTo>
                  <a:lnTo>
                    <a:pt x="0" y="43970"/>
                  </a:lnTo>
                  <a:lnTo>
                    <a:pt x="0" y="43970"/>
                  </a:lnTo>
                  <a:lnTo>
                    <a:pt x="1906" y="40373"/>
                  </a:lnTo>
                  <a:lnTo>
                    <a:pt x="1906" y="40373"/>
                  </a:lnTo>
                  <a:lnTo>
                    <a:pt x="11852" y="41664"/>
                  </a:lnTo>
                  <a:lnTo>
                    <a:pt x="25112" y="37303"/>
                  </a:lnTo>
                  <a:lnTo>
                    <a:pt x="29871" y="46793"/>
                  </a:lnTo>
                  <a:lnTo>
                    <a:pt x="39920" y="43909"/>
                  </a:lnTo>
                  <a:lnTo>
                    <a:pt x="43412" y="49720"/>
                  </a:lnTo>
                  <a:lnTo>
                    <a:pt x="48631" y="39949"/>
                  </a:lnTo>
                  <a:lnTo>
                    <a:pt x="48631" y="39949"/>
                  </a:lnTo>
                  <a:lnTo>
                    <a:pt x="49084" y="39959"/>
                  </a:lnTo>
                  <a:lnTo>
                    <a:pt x="49084" y="39959"/>
                  </a:lnTo>
                  <a:lnTo>
                    <a:pt x="57231" y="40669"/>
                  </a:lnTo>
                  <a:lnTo>
                    <a:pt x="65201" y="49183"/>
                  </a:lnTo>
                  <a:lnTo>
                    <a:pt x="86547" y="48096"/>
                  </a:lnTo>
                  <a:lnTo>
                    <a:pt x="98458" y="42624"/>
                  </a:lnTo>
                  <a:lnTo>
                    <a:pt x="101763" y="36445"/>
                  </a:lnTo>
                  <a:lnTo>
                    <a:pt x="116049" y="25286"/>
                  </a:lnTo>
                  <a:lnTo>
                    <a:pt x="128523" y="35955"/>
                  </a:lnTo>
                  <a:lnTo>
                    <a:pt x="138494" y="36153"/>
                  </a:lnTo>
                  <a:lnTo>
                    <a:pt x="161831" y="24622"/>
                  </a:lnTo>
                  <a:lnTo>
                    <a:pt x="171024" y="17501"/>
                  </a:lnTo>
                  <a:lnTo>
                    <a:pt x="176750" y="1457"/>
                  </a:lnTo>
                  <a:lnTo>
                    <a:pt x="182660" y="0"/>
                  </a:lnTo>
                  <a:lnTo>
                    <a:pt x="196110" y="7529"/>
                  </a:lnTo>
                  <a:close/>
                </a:path>
              </a:pathLst>
            </a:custGeom>
            <a:solidFill>
              <a:srgbClr val="AAA2B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0" name="S10:Hassan">
              <a:extLst>
                <a:ext uri="{FF2B5EF4-FFF2-40B4-BE49-F238E27FC236}">
                  <a16:creationId xmlns:a16="http://schemas.microsoft.com/office/drawing/2014/main" id="{C946B41A-EA31-48DC-83D7-A8B52FC7F95C}"/>
                </a:ext>
              </a:extLst>
            </p:cNvPr>
            <p:cNvSpPr/>
            <p:nvPr/>
          </p:nvSpPr>
          <p:spPr>
            <a:xfrm>
              <a:off x="3466448" y="4922880"/>
              <a:ext cx="175872" cy="177361"/>
            </a:xfrm>
            <a:custGeom>
              <a:avLst/>
              <a:gdLst/>
              <a:ahLst/>
              <a:cxnLst/>
              <a:rect l="0" t="0" r="0" b="0"/>
              <a:pathLst>
                <a:path w="175872" h="177361">
                  <a:moveTo>
                    <a:pt x="139606" y="6852"/>
                  </a:moveTo>
                  <a:lnTo>
                    <a:pt x="143498" y="19850"/>
                  </a:lnTo>
                  <a:lnTo>
                    <a:pt x="140498" y="28557"/>
                  </a:lnTo>
                  <a:lnTo>
                    <a:pt x="130085" y="35023"/>
                  </a:lnTo>
                  <a:lnTo>
                    <a:pt x="133172" y="62446"/>
                  </a:lnTo>
                  <a:lnTo>
                    <a:pt x="143716" y="70947"/>
                  </a:lnTo>
                  <a:lnTo>
                    <a:pt x="151861" y="82481"/>
                  </a:lnTo>
                  <a:lnTo>
                    <a:pt x="173782" y="84517"/>
                  </a:lnTo>
                  <a:lnTo>
                    <a:pt x="170365" y="91147"/>
                  </a:lnTo>
                  <a:lnTo>
                    <a:pt x="175871" y="95908"/>
                  </a:lnTo>
                  <a:lnTo>
                    <a:pt x="175871" y="95908"/>
                  </a:lnTo>
                  <a:lnTo>
                    <a:pt x="168349" y="118942"/>
                  </a:lnTo>
                  <a:lnTo>
                    <a:pt x="156503" y="125379"/>
                  </a:lnTo>
                  <a:lnTo>
                    <a:pt x="152514" y="136110"/>
                  </a:lnTo>
                  <a:lnTo>
                    <a:pt x="145528" y="134405"/>
                  </a:lnTo>
                  <a:lnTo>
                    <a:pt x="139298" y="120346"/>
                  </a:lnTo>
                  <a:lnTo>
                    <a:pt x="125498" y="129814"/>
                  </a:lnTo>
                  <a:lnTo>
                    <a:pt x="130076" y="154139"/>
                  </a:lnTo>
                  <a:lnTo>
                    <a:pt x="127538" y="162320"/>
                  </a:lnTo>
                  <a:lnTo>
                    <a:pt x="127538" y="162320"/>
                  </a:lnTo>
                  <a:lnTo>
                    <a:pt x="124196" y="164816"/>
                  </a:lnTo>
                  <a:lnTo>
                    <a:pt x="108894" y="157751"/>
                  </a:lnTo>
                  <a:lnTo>
                    <a:pt x="103462" y="168949"/>
                  </a:lnTo>
                  <a:lnTo>
                    <a:pt x="89648" y="177360"/>
                  </a:lnTo>
                  <a:lnTo>
                    <a:pt x="73812" y="172836"/>
                  </a:lnTo>
                  <a:lnTo>
                    <a:pt x="73812" y="172836"/>
                  </a:lnTo>
                  <a:lnTo>
                    <a:pt x="63646" y="166906"/>
                  </a:lnTo>
                  <a:lnTo>
                    <a:pt x="63773" y="144243"/>
                  </a:lnTo>
                  <a:lnTo>
                    <a:pt x="59240" y="138456"/>
                  </a:lnTo>
                  <a:lnTo>
                    <a:pt x="63296" y="126710"/>
                  </a:lnTo>
                  <a:lnTo>
                    <a:pt x="50731" y="123799"/>
                  </a:lnTo>
                  <a:lnTo>
                    <a:pt x="48749" y="127869"/>
                  </a:lnTo>
                  <a:lnTo>
                    <a:pt x="51956" y="148052"/>
                  </a:lnTo>
                  <a:lnTo>
                    <a:pt x="14093" y="144435"/>
                  </a:lnTo>
                  <a:lnTo>
                    <a:pt x="11532" y="119109"/>
                  </a:lnTo>
                  <a:lnTo>
                    <a:pt x="11532" y="119109"/>
                  </a:lnTo>
                  <a:lnTo>
                    <a:pt x="0" y="113108"/>
                  </a:lnTo>
                  <a:lnTo>
                    <a:pt x="14264" y="88766"/>
                  </a:lnTo>
                  <a:lnTo>
                    <a:pt x="29187" y="90215"/>
                  </a:lnTo>
                  <a:lnTo>
                    <a:pt x="33268" y="60925"/>
                  </a:lnTo>
                  <a:lnTo>
                    <a:pt x="43913" y="47283"/>
                  </a:lnTo>
                  <a:lnTo>
                    <a:pt x="49441" y="50013"/>
                  </a:lnTo>
                  <a:lnTo>
                    <a:pt x="82229" y="45714"/>
                  </a:lnTo>
                  <a:lnTo>
                    <a:pt x="78843" y="32207"/>
                  </a:lnTo>
                  <a:lnTo>
                    <a:pt x="97217" y="24930"/>
                  </a:lnTo>
                  <a:lnTo>
                    <a:pt x="98821" y="16710"/>
                  </a:lnTo>
                  <a:lnTo>
                    <a:pt x="125660" y="5490"/>
                  </a:lnTo>
                  <a:lnTo>
                    <a:pt x="132596" y="7720"/>
                  </a:lnTo>
                  <a:lnTo>
                    <a:pt x="133710" y="0"/>
                  </a:lnTo>
                  <a:lnTo>
                    <a:pt x="133710" y="0"/>
                  </a:lnTo>
                  <a:close/>
                </a:path>
              </a:pathLst>
            </a:custGeom>
            <a:solidFill>
              <a:srgbClr val="7F748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1" name="S10:Chitradurga">
              <a:extLst>
                <a:ext uri="{FF2B5EF4-FFF2-40B4-BE49-F238E27FC236}">
                  <a16:creationId xmlns:a16="http://schemas.microsoft.com/office/drawing/2014/main" id="{037DD54D-CEE9-4F55-B8A0-B7D24F98DC43}"/>
                </a:ext>
              </a:extLst>
            </p:cNvPr>
            <p:cNvSpPr/>
            <p:nvPr/>
          </p:nvSpPr>
          <p:spPr>
            <a:xfrm>
              <a:off x="3568262" y="4673837"/>
              <a:ext cx="218363" cy="283247"/>
            </a:xfrm>
            <a:custGeom>
              <a:avLst/>
              <a:gdLst/>
              <a:ahLst/>
              <a:cxnLst/>
              <a:rect l="0" t="0" r="0" b="0"/>
              <a:pathLst>
                <a:path w="218363" h="283247">
                  <a:moveTo>
                    <a:pt x="67368" y="78690"/>
                  </a:moveTo>
                  <a:lnTo>
                    <a:pt x="82442" y="44841"/>
                  </a:lnTo>
                  <a:lnTo>
                    <a:pt x="96083" y="33219"/>
                  </a:lnTo>
                  <a:lnTo>
                    <a:pt x="85805" y="17455"/>
                  </a:lnTo>
                  <a:lnTo>
                    <a:pt x="94666" y="12980"/>
                  </a:lnTo>
                  <a:lnTo>
                    <a:pt x="88367" y="5590"/>
                  </a:lnTo>
                  <a:lnTo>
                    <a:pt x="93558" y="0"/>
                  </a:lnTo>
                  <a:lnTo>
                    <a:pt x="103524" y="8503"/>
                  </a:lnTo>
                  <a:lnTo>
                    <a:pt x="103524" y="8503"/>
                  </a:lnTo>
                  <a:lnTo>
                    <a:pt x="104327" y="14220"/>
                  </a:lnTo>
                  <a:lnTo>
                    <a:pt x="118203" y="12432"/>
                  </a:lnTo>
                  <a:lnTo>
                    <a:pt x="114888" y="39308"/>
                  </a:lnTo>
                  <a:lnTo>
                    <a:pt x="104217" y="41678"/>
                  </a:lnTo>
                  <a:lnTo>
                    <a:pt x="107643" y="54699"/>
                  </a:lnTo>
                  <a:lnTo>
                    <a:pt x="100830" y="71129"/>
                  </a:lnTo>
                  <a:lnTo>
                    <a:pt x="105172" y="84681"/>
                  </a:lnTo>
                  <a:lnTo>
                    <a:pt x="116492" y="96819"/>
                  </a:lnTo>
                  <a:lnTo>
                    <a:pt x="132213" y="97651"/>
                  </a:lnTo>
                  <a:lnTo>
                    <a:pt x="127803" y="109985"/>
                  </a:lnTo>
                  <a:lnTo>
                    <a:pt x="121816" y="108314"/>
                  </a:lnTo>
                  <a:lnTo>
                    <a:pt x="120137" y="122769"/>
                  </a:lnTo>
                  <a:lnTo>
                    <a:pt x="129328" y="126574"/>
                  </a:lnTo>
                  <a:lnTo>
                    <a:pt x="127755" y="135855"/>
                  </a:lnTo>
                  <a:lnTo>
                    <a:pt x="153590" y="142560"/>
                  </a:lnTo>
                  <a:lnTo>
                    <a:pt x="159043" y="123521"/>
                  </a:lnTo>
                  <a:lnTo>
                    <a:pt x="182647" y="124981"/>
                  </a:lnTo>
                  <a:lnTo>
                    <a:pt x="182084" y="130662"/>
                  </a:lnTo>
                  <a:lnTo>
                    <a:pt x="190843" y="133401"/>
                  </a:lnTo>
                  <a:lnTo>
                    <a:pt x="190843" y="133401"/>
                  </a:lnTo>
                  <a:lnTo>
                    <a:pt x="197583" y="145930"/>
                  </a:lnTo>
                  <a:lnTo>
                    <a:pt x="203198" y="142922"/>
                  </a:lnTo>
                  <a:lnTo>
                    <a:pt x="197916" y="126279"/>
                  </a:lnTo>
                  <a:lnTo>
                    <a:pt x="208115" y="125932"/>
                  </a:lnTo>
                  <a:lnTo>
                    <a:pt x="208022" y="131621"/>
                  </a:lnTo>
                  <a:lnTo>
                    <a:pt x="217710" y="134366"/>
                  </a:lnTo>
                  <a:lnTo>
                    <a:pt x="218362" y="151446"/>
                  </a:lnTo>
                  <a:lnTo>
                    <a:pt x="204022" y="149142"/>
                  </a:lnTo>
                  <a:lnTo>
                    <a:pt x="191585" y="171168"/>
                  </a:lnTo>
                  <a:lnTo>
                    <a:pt x="198810" y="183181"/>
                  </a:lnTo>
                  <a:lnTo>
                    <a:pt x="205775" y="183298"/>
                  </a:lnTo>
                  <a:lnTo>
                    <a:pt x="200407" y="198714"/>
                  </a:lnTo>
                  <a:lnTo>
                    <a:pt x="191642" y="194948"/>
                  </a:lnTo>
                  <a:lnTo>
                    <a:pt x="195034" y="186736"/>
                  </a:lnTo>
                  <a:lnTo>
                    <a:pt x="188274" y="174730"/>
                  </a:lnTo>
                  <a:lnTo>
                    <a:pt x="159914" y="176808"/>
                  </a:lnTo>
                  <a:lnTo>
                    <a:pt x="155851" y="170529"/>
                  </a:lnTo>
                  <a:lnTo>
                    <a:pt x="140597" y="167138"/>
                  </a:lnTo>
                  <a:lnTo>
                    <a:pt x="140038" y="147992"/>
                  </a:lnTo>
                  <a:lnTo>
                    <a:pt x="125685" y="146677"/>
                  </a:lnTo>
                  <a:lnTo>
                    <a:pt x="117226" y="152197"/>
                  </a:lnTo>
                  <a:lnTo>
                    <a:pt x="127325" y="157571"/>
                  </a:lnTo>
                  <a:lnTo>
                    <a:pt x="132245" y="166976"/>
                  </a:lnTo>
                  <a:lnTo>
                    <a:pt x="125223" y="169939"/>
                  </a:lnTo>
                  <a:lnTo>
                    <a:pt x="145229" y="192041"/>
                  </a:lnTo>
                  <a:lnTo>
                    <a:pt x="133760" y="208358"/>
                  </a:lnTo>
                  <a:lnTo>
                    <a:pt x="136734" y="222883"/>
                  </a:lnTo>
                  <a:lnTo>
                    <a:pt x="136734" y="222883"/>
                  </a:lnTo>
                  <a:lnTo>
                    <a:pt x="140335" y="253427"/>
                  </a:lnTo>
                  <a:lnTo>
                    <a:pt x="143883" y="262789"/>
                  </a:lnTo>
                  <a:lnTo>
                    <a:pt x="135964" y="262637"/>
                  </a:lnTo>
                  <a:lnTo>
                    <a:pt x="123669" y="271689"/>
                  </a:lnTo>
                  <a:lnTo>
                    <a:pt x="120665" y="258722"/>
                  </a:lnTo>
                  <a:lnTo>
                    <a:pt x="107868" y="269305"/>
                  </a:lnTo>
                  <a:lnTo>
                    <a:pt x="113292" y="277675"/>
                  </a:lnTo>
                  <a:lnTo>
                    <a:pt x="108049" y="283246"/>
                  </a:lnTo>
                  <a:lnTo>
                    <a:pt x="91462" y="273610"/>
                  </a:lnTo>
                  <a:lnTo>
                    <a:pt x="87466" y="264233"/>
                  </a:lnTo>
                  <a:lnTo>
                    <a:pt x="88185" y="252372"/>
                  </a:lnTo>
                  <a:lnTo>
                    <a:pt x="82675" y="248639"/>
                  </a:lnTo>
                  <a:lnTo>
                    <a:pt x="67072" y="259143"/>
                  </a:lnTo>
                  <a:lnTo>
                    <a:pt x="46782" y="249906"/>
                  </a:lnTo>
                  <a:lnTo>
                    <a:pt x="37792" y="255895"/>
                  </a:lnTo>
                  <a:lnTo>
                    <a:pt x="37792" y="255895"/>
                  </a:lnTo>
                  <a:lnTo>
                    <a:pt x="31896" y="249043"/>
                  </a:lnTo>
                  <a:lnTo>
                    <a:pt x="31896" y="249043"/>
                  </a:lnTo>
                  <a:lnTo>
                    <a:pt x="24253" y="237498"/>
                  </a:lnTo>
                  <a:lnTo>
                    <a:pt x="20028" y="238947"/>
                  </a:lnTo>
                  <a:lnTo>
                    <a:pt x="9755" y="221133"/>
                  </a:lnTo>
                  <a:lnTo>
                    <a:pt x="6034" y="221041"/>
                  </a:lnTo>
                  <a:lnTo>
                    <a:pt x="0" y="201771"/>
                  </a:lnTo>
                  <a:lnTo>
                    <a:pt x="0" y="201771"/>
                  </a:lnTo>
                  <a:lnTo>
                    <a:pt x="3948" y="192566"/>
                  </a:lnTo>
                  <a:lnTo>
                    <a:pt x="10953" y="191187"/>
                  </a:lnTo>
                  <a:lnTo>
                    <a:pt x="17718" y="180496"/>
                  </a:lnTo>
                  <a:lnTo>
                    <a:pt x="22125" y="190425"/>
                  </a:lnTo>
                  <a:lnTo>
                    <a:pt x="34835" y="183489"/>
                  </a:lnTo>
                  <a:lnTo>
                    <a:pt x="43561" y="187829"/>
                  </a:lnTo>
                  <a:lnTo>
                    <a:pt x="51822" y="171992"/>
                  </a:lnTo>
                  <a:lnTo>
                    <a:pt x="32025" y="164810"/>
                  </a:lnTo>
                  <a:lnTo>
                    <a:pt x="26605" y="158475"/>
                  </a:lnTo>
                  <a:lnTo>
                    <a:pt x="34002" y="140030"/>
                  </a:lnTo>
                  <a:lnTo>
                    <a:pt x="48870" y="138824"/>
                  </a:lnTo>
                  <a:lnTo>
                    <a:pt x="62948" y="131384"/>
                  </a:lnTo>
                  <a:lnTo>
                    <a:pt x="61942" y="114285"/>
                  </a:lnTo>
                  <a:lnTo>
                    <a:pt x="52575" y="118731"/>
                  </a:lnTo>
                  <a:lnTo>
                    <a:pt x="56966" y="108998"/>
                  </a:lnTo>
                  <a:lnTo>
                    <a:pt x="51945" y="105778"/>
                  </a:lnTo>
                  <a:lnTo>
                    <a:pt x="55123" y="88251"/>
                  </a:lnTo>
                  <a:close/>
                </a:path>
              </a:pathLst>
            </a:custGeom>
            <a:solidFill>
              <a:srgbClr val="82778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2" name="S10:Tumkur">
              <a:extLst>
                <a:ext uri="{FF2B5EF4-FFF2-40B4-BE49-F238E27FC236}">
                  <a16:creationId xmlns:a16="http://schemas.microsoft.com/office/drawing/2014/main" id="{C5A261DC-174C-4AC7-90BE-C8076BD666AE}"/>
                </a:ext>
              </a:extLst>
            </p:cNvPr>
            <p:cNvSpPr/>
            <p:nvPr/>
          </p:nvSpPr>
          <p:spPr>
            <a:xfrm>
              <a:off x="3596533" y="4890096"/>
              <a:ext cx="151376" cy="174430"/>
            </a:xfrm>
            <a:custGeom>
              <a:avLst/>
              <a:gdLst/>
              <a:ahLst/>
              <a:cxnLst/>
              <a:rect l="0" t="0" r="0" b="0"/>
              <a:pathLst>
                <a:path w="151376" h="174430">
                  <a:moveTo>
                    <a:pt x="108463" y="6624"/>
                  </a:moveTo>
                  <a:lnTo>
                    <a:pt x="113242" y="0"/>
                  </a:lnTo>
                  <a:lnTo>
                    <a:pt x="118238" y="6295"/>
                  </a:lnTo>
                  <a:lnTo>
                    <a:pt x="128556" y="1838"/>
                  </a:lnTo>
                  <a:lnTo>
                    <a:pt x="128556" y="1838"/>
                  </a:lnTo>
                  <a:lnTo>
                    <a:pt x="133946" y="12270"/>
                  </a:lnTo>
                  <a:lnTo>
                    <a:pt x="129407" y="31297"/>
                  </a:lnTo>
                  <a:lnTo>
                    <a:pt x="141911" y="35140"/>
                  </a:lnTo>
                  <a:lnTo>
                    <a:pt x="140170" y="54212"/>
                  </a:lnTo>
                  <a:lnTo>
                    <a:pt x="142753" y="66131"/>
                  </a:lnTo>
                  <a:lnTo>
                    <a:pt x="151375" y="79702"/>
                  </a:lnTo>
                  <a:lnTo>
                    <a:pt x="138306" y="79985"/>
                  </a:lnTo>
                  <a:lnTo>
                    <a:pt x="132340" y="99998"/>
                  </a:lnTo>
                  <a:lnTo>
                    <a:pt x="132340" y="99998"/>
                  </a:lnTo>
                  <a:lnTo>
                    <a:pt x="123403" y="103444"/>
                  </a:lnTo>
                  <a:lnTo>
                    <a:pt x="115522" y="124957"/>
                  </a:lnTo>
                  <a:lnTo>
                    <a:pt x="123342" y="131807"/>
                  </a:lnTo>
                  <a:lnTo>
                    <a:pt x="127749" y="146323"/>
                  </a:lnTo>
                  <a:lnTo>
                    <a:pt x="122012" y="152917"/>
                  </a:lnTo>
                  <a:lnTo>
                    <a:pt x="126155" y="156602"/>
                  </a:lnTo>
                  <a:lnTo>
                    <a:pt x="125898" y="170511"/>
                  </a:lnTo>
                  <a:lnTo>
                    <a:pt x="115053" y="174429"/>
                  </a:lnTo>
                  <a:lnTo>
                    <a:pt x="115053" y="174429"/>
                  </a:lnTo>
                  <a:lnTo>
                    <a:pt x="96425" y="168917"/>
                  </a:lnTo>
                  <a:lnTo>
                    <a:pt x="86282" y="160985"/>
                  </a:lnTo>
                  <a:lnTo>
                    <a:pt x="79504" y="148994"/>
                  </a:lnTo>
                  <a:lnTo>
                    <a:pt x="84327" y="141875"/>
                  </a:lnTo>
                  <a:lnTo>
                    <a:pt x="74540" y="140129"/>
                  </a:lnTo>
                  <a:lnTo>
                    <a:pt x="74295" y="129297"/>
                  </a:lnTo>
                  <a:lnTo>
                    <a:pt x="48679" y="124630"/>
                  </a:lnTo>
                  <a:lnTo>
                    <a:pt x="45786" y="128692"/>
                  </a:lnTo>
                  <a:lnTo>
                    <a:pt x="45786" y="128692"/>
                  </a:lnTo>
                  <a:lnTo>
                    <a:pt x="40280" y="123931"/>
                  </a:lnTo>
                  <a:lnTo>
                    <a:pt x="43697" y="117301"/>
                  </a:lnTo>
                  <a:lnTo>
                    <a:pt x="21776" y="115265"/>
                  </a:lnTo>
                  <a:lnTo>
                    <a:pt x="13631" y="103731"/>
                  </a:lnTo>
                  <a:lnTo>
                    <a:pt x="3087" y="95230"/>
                  </a:lnTo>
                  <a:lnTo>
                    <a:pt x="0" y="67807"/>
                  </a:lnTo>
                  <a:lnTo>
                    <a:pt x="10413" y="61341"/>
                  </a:lnTo>
                  <a:lnTo>
                    <a:pt x="13413" y="52634"/>
                  </a:lnTo>
                  <a:lnTo>
                    <a:pt x="9521" y="39636"/>
                  </a:lnTo>
                  <a:lnTo>
                    <a:pt x="9521" y="39636"/>
                  </a:lnTo>
                  <a:lnTo>
                    <a:pt x="18511" y="33647"/>
                  </a:lnTo>
                  <a:lnTo>
                    <a:pt x="38801" y="42884"/>
                  </a:lnTo>
                  <a:lnTo>
                    <a:pt x="54404" y="32380"/>
                  </a:lnTo>
                  <a:lnTo>
                    <a:pt x="59914" y="36113"/>
                  </a:lnTo>
                  <a:lnTo>
                    <a:pt x="59195" y="47974"/>
                  </a:lnTo>
                  <a:lnTo>
                    <a:pt x="63191" y="57351"/>
                  </a:lnTo>
                  <a:lnTo>
                    <a:pt x="79778" y="66987"/>
                  </a:lnTo>
                  <a:lnTo>
                    <a:pt x="85021" y="61416"/>
                  </a:lnTo>
                  <a:lnTo>
                    <a:pt x="79597" y="53046"/>
                  </a:lnTo>
                  <a:lnTo>
                    <a:pt x="92394" y="42463"/>
                  </a:lnTo>
                  <a:lnTo>
                    <a:pt x="95398" y="55430"/>
                  </a:lnTo>
                  <a:lnTo>
                    <a:pt x="107693" y="46378"/>
                  </a:lnTo>
                  <a:lnTo>
                    <a:pt x="115612" y="46530"/>
                  </a:lnTo>
                  <a:lnTo>
                    <a:pt x="112064" y="37168"/>
                  </a:lnTo>
                  <a:close/>
                </a:path>
              </a:pathLst>
            </a:custGeom>
            <a:solidFill>
              <a:srgbClr val="7F748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3" name="S10:Kolar">
              <a:extLst>
                <a:ext uri="{FF2B5EF4-FFF2-40B4-BE49-F238E27FC236}">
                  <a16:creationId xmlns:a16="http://schemas.microsoft.com/office/drawing/2014/main" id="{3CD55AD5-E26D-4FB6-979F-3A0B4A8D5954}"/>
                </a:ext>
              </a:extLst>
            </p:cNvPr>
            <p:cNvSpPr/>
            <p:nvPr/>
          </p:nvSpPr>
          <p:spPr>
            <a:xfrm>
              <a:off x="3835000" y="4886086"/>
              <a:ext cx="118992" cy="186937"/>
            </a:xfrm>
            <a:custGeom>
              <a:avLst/>
              <a:gdLst/>
              <a:ahLst/>
              <a:cxnLst/>
              <a:rect l="0" t="0" r="0" b="0"/>
              <a:pathLst>
                <a:path w="118992" h="186937">
                  <a:moveTo>
                    <a:pt x="6459" y="134177"/>
                  </a:moveTo>
                  <a:lnTo>
                    <a:pt x="12130" y="129613"/>
                  </a:lnTo>
                  <a:lnTo>
                    <a:pt x="17490" y="113183"/>
                  </a:lnTo>
                  <a:lnTo>
                    <a:pt x="17222" y="98221"/>
                  </a:lnTo>
                  <a:lnTo>
                    <a:pt x="17222" y="98221"/>
                  </a:lnTo>
                  <a:lnTo>
                    <a:pt x="24377" y="86449"/>
                  </a:lnTo>
                  <a:lnTo>
                    <a:pt x="24660" y="64778"/>
                  </a:lnTo>
                  <a:lnTo>
                    <a:pt x="33535" y="63343"/>
                  </a:lnTo>
                  <a:lnTo>
                    <a:pt x="32255" y="54035"/>
                  </a:lnTo>
                  <a:lnTo>
                    <a:pt x="24875" y="48261"/>
                  </a:lnTo>
                  <a:lnTo>
                    <a:pt x="35206" y="41682"/>
                  </a:lnTo>
                  <a:lnTo>
                    <a:pt x="32518" y="33385"/>
                  </a:lnTo>
                  <a:lnTo>
                    <a:pt x="23310" y="25520"/>
                  </a:lnTo>
                  <a:lnTo>
                    <a:pt x="47821" y="0"/>
                  </a:lnTo>
                  <a:lnTo>
                    <a:pt x="47821" y="0"/>
                  </a:lnTo>
                  <a:lnTo>
                    <a:pt x="47765" y="4650"/>
                  </a:lnTo>
                  <a:lnTo>
                    <a:pt x="47765" y="4650"/>
                  </a:lnTo>
                  <a:lnTo>
                    <a:pt x="47620" y="16529"/>
                  </a:lnTo>
                  <a:lnTo>
                    <a:pt x="42848" y="26285"/>
                  </a:lnTo>
                  <a:lnTo>
                    <a:pt x="53080" y="26925"/>
                  </a:lnTo>
                  <a:lnTo>
                    <a:pt x="61385" y="33220"/>
                  </a:lnTo>
                  <a:lnTo>
                    <a:pt x="59421" y="41976"/>
                  </a:lnTo>
                  <a:lnTo>
                    <a:pt x="69711" y="37962"/>
                  </a:lnTo>
                  <a:lnTo>
                    <a:pt x="88334" y="38164"/>
                  </a:lnTo>
                  <a:lnTo>
                    <a:pt x="92022" y="41817"/>
                  </a:lnTo>
                  <a:lnTo>
                    <a:pt x="88047" y="65523"/>
                  </a:lnTo>
                  <a:lnTo>
                    <a:pt x="88047" y="65523"/>
                  </a:lnTo>
                  <a:lnTo>
                    <a:pt x="88498" y="67076"/>
                  </a:lnTo>
                  <a:lnTo>
                    <a:pt x="88498" y="67076"/>
                  </a:lnTo>
                  <a:lnTo>
                    <a:pt x="89740" y="82055"/>
                  </a:lnTo>
                  <a:lnTo>
                    <a:pt x="103230" y="85803"/>
                  </a:lnTo>
                  <a:lnTo>
                    <a:pt x="111568" y="92075"/>
                  </a:lnTo>
                  <a:lnTo>
                    <a:pt x="118610" y="87498"/>
                  </a:lnTo>
                  <a:lnTo>
                    <a:pt x="118991" y="96788"/>
                  </a:lnTo>
                  <a:lnTo>
                    <a:pt x="109833" y="127131"/>
                  </a:lnTo>
                  <a:lnTo>
                    <a:pt x="101371" y="132205"/>
                  </a:lnTo>
                  <a:lnTo>
                    <a:pt x="97996" y="142482"/>
                  </a:lnTo>
                  <a:lnTo>
                    <a:pt x="101095" y="160037"/>
                  </a:lnTo>
                  <a:lnTo>
                    <a:pt x="85286" y="150598"/>
                  </a:lnTo>
                  <a:lnTo>
                    <a:pt x="78142" y="162376"/>
                  </a:lnTo>
                  <a:lnTo>
                    <a:pt x="69240" y="163308"/>
                  </a:lnTo>
                  <a:lnTo>
                    <a:pt x="62886" y="186936"/>
                  </a:lnTo>
                  <a:lnTo>
                    <a:pt x="62886" y="186936"/>
                  </a:lnTo>
                  <a:lnTo>
                    <a:pt x="33651" y="164946"/>
                  </a:lnTo>
                  <a:lnTo>
                    <a:pt x="25100" y="174626"/>
                  </a:lnTo>
                  <a:lnTo>
                    <a:pt x="11230" y="161561"/>
                  </a:lnTo>
                  <a:lnTo>
                    <a:pt x="0" y="161406"/>
                  </a:lnTo>
                  <a:lnTo>
                    <a:pt x="0" y="161406"/>
                  </a:lnTo>
                  <a:close/>
                </a:path>
              </a:pathLst>
            </a:custGeom>
            <a:solidFill>
              <a:srgbClr val="7B6F88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4" name="S10:Chikballapur">
              <a:extLst>
                <a:ext uri="{FF2B5EF4-FFF2-40B4-BE49-F238E27FC236}">
                  <a16:creationId xmlns:a16="http://schemas.microsoft.com/office/drawing/2014/main" id="{5EC7E283-9396-484E-B521-480C9D407332}"/>
                </a:ext>
              </a:extLst>
            </p:cNvPr>
            <p:cNvSpPr/>
            <p:nvPr/>
          </p:nvSpPr>
          <p:spPr>
            <a:xfrm>
              <a:off x="3725089" y="4859964"/>
              <a:ext cx="157733" cy="173184"/>
            </a:xfrm>
            <a:custGeom>
              <a:avLst/>
              <a:gdLst/>
              <a:ahLst/>
              <a:cxnLst/>
              <a:rect l="0" t="0" r="0" b="0"/>
              <a:pathLst>
                <a:path w="157733" h="173184">
                  <a:moveTo>
                    <a:pt x="157732" y="26122"/>
                  </a:moveTo>
                  <a:lnTo>
                    <a:pt x="133221" y="51642"/>
                  </a:lnTo>
                  <a:lnTo>
                    <a:pt x="142429" y="59507"/>
                  </a:lnTo>
                  <a:lnTo>
                    <a:pt x="145117" y="67804"/>
                  </a:lnTo>
                  <a:lnTo>
                    <a:pt x="134786" y="74383"/>
                  </a:lnTo>
                  <a:lnTo>
                    <a:pt x="142166" y="80157"/>
                  </a:lnTo>
                  <a:lnTo>
                    <a:pt x="143446" y="89465"/>
                  </a:lnTo>
                  <a:lnTo>
                    <a:pt x="134571" y="90900"/>
                  </a:lnTo>
                  <a:lnTo>
                    <a:pt x="134288" y="112571"/>
                  </a:lnTo>
                  <a:lnTo>
                    <a:pt x="127133" y="124343"/>
                  </a:lnTo>
                  <a:lnTo>
                    <a:pt x="127133" y="124343"/>
                  </a:lnTo>
                  <a:lnTo>
                    <a:pt x="114998" y="124178"/>
                  </a:lnTo>
                  <a:lnTo>
                    <a:pt x="110519" y="110702"/>
                  </a:lnTo>
                  <a:lnTo>
                    <a:pt x="101257" y="105926"/>
                  </a:lnTo>
                  <a:lnTo>
                    <a:pt x="82438" y="116484"/>
                  </a:lnTo>
                  <a:lnTo>
                    <a:pt x="66823" y="130172"/>
                  </a:lnTo>
                  <a:lnTo>
                    <a:pt x="56995" y="131563"/>
                  </a:lnTo>
                  <a:lnTo>
                    <a:pt x="52524" y="147995"/>
                  </a:lnTo>
                  <a:lnTo>
                    <a:pt x="56127" y="156304"/>
                  </a:lnTo>
                  <a:lnTo>
                    <a:pt x="56127" y="156304"/>
                  </a:lnTo>
                  <a:lnTo>
                    <a:pt x="47902" y="173183"/>
                  </a:lnTo>
                  <a:lnTo>
                    <a:pt x="18056" y="168033"/>
                  </a:lnTo>
                  <a:lnTo>
                    <a:pt x="11826" y="150391"/>
                  </a:lnTo>
                  <a:lnTo>
                    <a:pt x="10255" y="133859"/>
                  </a:lnTo>
                  <a:lnTo>
                    <a:pt x="3784" y="130130"/>
                  </a:lnTo>
                  <a:lnTo>
                    <a:pt x="3784" y="130130"/>
                  </a:lnTo>
                  <a:lnTo>
                    <a:pt x="9750" y="110117"/>
                  </a:lnTo>
                  <a:lnTo>
                    <a:pt x="22819" y="109834"/>
                  </a:lnTo>
                  <a:lnTo>
                    <a:pt x="14197" y="96263"/>
                  </a:lnTo>
                  <a:lnTo>
                    <a:pt x="11614" y="84344"/>
                  </a:lnTo>
                  <a:lnTo>
                    <a:pt x="13355" y="65272"/>
                  </a:lnTo>
                  <a:lnTo>
                    <a:pt x="851" y="61429"/>
                  </a:lnTo>
                  <a:lnTo>
                    <a:pt x="5390" y="42402"/>
                  </a:lnTo>
                  <a:lnTo>
                    <a:pt x="0" y="31970"/>
                  </a:lnTo>
                  <a:lnTo>
                    <a:pt x="0" y="31970"/>
                  </a:lnTo>
                  <a:lnTo>
                    <a:pt x="6538" y="30541"/>
                  </a:lnTo>
                  <a:lnTo>
                    <a:pt x="5104" y="7260"/>
                  </a:lnTo>
                  <a:lnTo>
                    <a:pt x="10064" y="15619"/>
                  </a:lnTo>
                  <a:lnTo>
                    <a:pt x="16680" y="9537"/>
                  </a:lnTo>
                  <a:lnTo>
                    <a:pt x="21152" y="19435"/>
                  </a:lnTo>
                  <a:lnTo>
                    <a:pt x="37935" y="16626"/>
                  </a:lnTo>
                  <a:lnTo>
                    <a:pt x="51773" y="23058"/>
                  </a:lnTo>
                  <a:lnTo>
                    <a:pt x="54284" y="40149"/>
                  </a:lnTo>
                  <a:lnTo>
                    <a:pt x="50952" y="44744"/>
                  </a:lnTo>
                  <a:lnTo>
                    <a:pt x="68686" y="41413"/>
                  </a:lnTo>
                  <a:lnTo>
                    <a:pt x="80008" y="31257"/>
                  </a:lnTo>
                  <a:lnTo>
                    <a:pt x="108139" y="15136"/>
                  </a:lnTo>
                  <a:lnTo>
                    <a:pt x="108315" y="2735"/>
                  </a:lnTo>
                  <a:lnTo>
                    <a:pt x="122241" y="3445"/>
                  </a:lnTo>
                  <a:lnTo>
                    <a:pt x="126343" y="9185"/>
                  </a:lnTo>
                  <a:lnTo>
                    <a:pt x="135292" y="0"/>
                  </a:lnTo>
                  <a:lnTo>
                    <a:pt x="130353" y="22158"/>
                  </a:lnTo>
                  <a:lnTo>
                    <a:pt x="146286" y="12029"/>
                  </a:lnTo>
                  <a:lnTo>
                    <a:pt x="155509" y="17828"/>
                  </a:lnTo>
                  <a:close/>
                </a:path>
              </a:pathLst>
            </a:custGeom>
            <a:solidFill>
              <a:srgbClr val="7F748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5" name="S10:Bangalore North">
              <a:extLst>
                <a:ext uri="{FF2B5EF4-FFF2-40B4-BE49-F238E27FC236}">
                  <a16:creationId xmlns:a16="http://schemas.microsoft.com/office/drawing/2014/main" id="{579E3AE0-BFCC-465D-AFD1-A26C2365CD08}"/>
                </a:ext>
              </a:extLst>
            </p:cNvPr>
            <p:cNvSpPr/>
            <p:nvPr/>
          </p:nvSpPr>
          <p:spPr>
            <a:xfrm>
              <a:off x="3777613" y="4965890"/>
              <a:ext cx="74878" cy="56680"/>
            </a:xfrm>
            <a:custGeom>
              <a:avLst/>
              <a:gdLst/>
              <a:ahLst/>
              <a:cxnLst/>
              <a:rect l="0" t="0" r="0" b="0"/>
              <a:pathLst>
                <a:path w="74878" h="56680">
                  <a:moveTo>
                    <a:pt x="74609" y="18417"/>
                  </a:moveTo>
                  <a:lnTo>
                    <a:pt x="74877" y="33379"/>
                  </a:lnTo>
                  <a:lnTo>
                    <a:pt x="69517" y="49809"/>
                  </a:lnTo>
                  <a:lnTo>
                    <a:pt x="63846" y="54373"/>
                  </a:lnTo>
                  <a:lnTo>
                    <a:pt x="63846" y="54373"/>
                  </a:lnTo>
                  <a:lnTo>
                    <a:pt x="44645" y="56679"/>
                  </a:lnTo>
                  <a:lnTo>
                    <a:pt x="33465" y="53937"/>
                  </a:lnTo>
                  <a:lnTo>
                    <a:pt x="12868" y="55682"/>
                  </a:lnTo>
                  <a:lnTo>
                    <a:pt x="12868" y="55682"/>
                  </a:lnTo>
                  <a:lnTo>
                    <a:pt x="3603" y="50378"/>
                  </a:lnTo>
                  <a:lnTo>
                    <a:pt x="3603" y="50378"/>
                  </a:lnTo>
                  <a:lnTo>
                    <a:pt x="0" y="42069"/>
                  </a:lnTo>
                  <a:lnTo>
                    <a:pt x="4471" y="25637"/>
                  </a:lnTo>
                  <a:lnTo>
                    <a:pt x="14299" y="24246"/>
                  </a:lnTo>
                  <a:lnTo>
                    <a:pt x="29914" y="10558"/>
                  </a:lnTo>
                  <a:lnTo>
                    <a:pt x="48733" y="0"/>
                  </a:lnTo>
                  <a:lnTo>
                    <a:pt x="57995" y="4776"/>
                  </a:lnTo>
                  <a:lnTo>
                    <a:pt x="62474" y="18252"/>
                  </a:lnTo>
                  <a:close/>
                </a:path>
              </a:pathLst>
            </a:custGeom>
            <a:solidFill>
              <a:srgbClr val="B5ADC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6" name="S10:Bangalore South">
              <a:extLst>
                <a:ext uri="{FF2B5EF4-FFF2-40B4-BE49-F238E27FC236}">
                  <a16:creationId xmlns:a16="http://schemas.microsoft.com/office/drawing/2014/main" id="{C6F92D50-8252-4FFF-AC92-4B7B89EDD03A}"/>
                </a:ext>
              </a:extLst>
            </p:cNvPr>
            <p:cNvSpPr/>
            <p:nvPr/>
          </p:nvSpPr>
          <p:spPr>
            <a:xfrm>
              <a:off x="3790481" y="5019827"/>
              <a:ext cx="50979" cy="29987"/>
            </a:xfrm>
            <a:custGeom>
              <a:avLst/>
              <a:gdLst/>
              <a:ahLst/>
              <a:cxnLst/>
              <a:rect l="0" t="0" r="0" b="0"/>
              <a:pathLst>
                <a:path w="50979" h="29987">
                  <a:moveTo>
                    <a:pt x="50978" y="436"/>
                  </a:moveTo>
                  <a:lnTo>
                    <a:pt x="44519" y="27665"/>
                  </a:lnTo>
                  <a:lnTo>
                    <a:pt x="44519" y="27665"/>
                  </a:lnTo>
                  <a:lnTo>
                    <a:pt x="42158" y="29178"/>
                  </a:lnTo>
                  <a:lnTo>
                    <a:pt x="42158" y="29178"/>
                  </a:lnTo>
                  <a:lnTo>
                    <a:pt x="40374" y="22969"/>
                  </a:lnTo>
                  <a:lnTo>
                    <a:pt x="26701" y="29986"/>
                  </a:lnTo>
                  <a:lnTo>
                    <a:pt x="18410" y="21102"/>
                  </a:lnTo>
                  <a:lnTo>
                    <a:pt x="1135" y="18774"/>
                  </a:lnTo>
                  <a:lnTo>
                    <a:pt x="0" y="1745"/>
                  </a:lnTo>
                  <a:lnTo>
                    <a:pt x="0" y="1745"/>
                  </a:lnTo>
                  <a:lnTo>
                    <a:pt x="20597" y="0"/>
                  </a:lnTo>
                  <a:lnTo>
                    <a:pt x="31777" y="2742"/>
                  </a:lnTo>
                  <a:close/>
                </a:path>
              </a:pathLst>
            </a:custGeom>
            <a:solidFill>
              <a:srgbClr val="C5BEC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7" name="S10:Mandya">
              <a:extLst>
                <a:ext uri="{FF2B5EF4-FFF2-40B4-BE49-F238E27FC236}">
                  <a16:creationId xmlns:a16="http://schemas.microsoft.com/office/drawing/2014/main" id="{648F0D62-A8EF-42A1-8A88-9391C06AD52B}"/>
                </a:ext>
              </a:extLst>
            </p:cNvPr>
            <p:cNvSpPr/>
            <p:nvPr/>
          </p:nvSpPr>
          <p:spPr>
            <a:xfrm>
              <a:off x="3591946" y="5014726"/>
              <a:ext cx="129064" cy="126191"/>
            </a:xfrm>
            <a:custGeom>
              <a:avLst/>
              <a:gdLst/>
              <a:ahLst/>
              <a:cxnLst/>
              <a:rect l="0" t="0" r="0" b="0"/>
              <a:pathLst>
                <a:path w="129064" h="126191">
                  <a:moveTo>
                    <a:pt x="50373" y="4062"/>
                  </a:moveTo>
                  <a:lnTo>
                    <a:pt x="53266" y="0"/>
                  </a:lnTo>
                  <a:lnTo>
                    <a:pt x="78882" y="4667"/>
                  </a:lnTo>
                  <a:lnTo>
                    <a:pt x="79127" y="15499"/>
                  </a:lnTo>
                  <a:lnTo>
                    <a:pt x="88914" y="17245"/>
                  </a:lnTo>
                  <a:lnTo>
                    <a:pt x="84091" y="24364"/>
                  </a:lnTo>
                  <a:lnTo>
                    <a:pt x="90869" y="36355"/>
                  </a:lnTo>
                  <a:lnTo>
                    <a:pt x="101012" y="44287"/>
                  </a:lnTo>
                  <a:lnTo>
                    <a:pt x="119640" y="49799"/>
                  </a:lnTo>
                  <a:lnTo>
                    <a:pt x="119640" y="49799"/>
                  </a:lnTo>
                  <a:lnTo>
                    <a:pt x="118098" y="56983"/>
                  </a:lnTo>
                  <a:lnTo>
                    <a:pt x="125742" y="74124"/>
                  </a:lnTo>
                  <a:lnTo>
                    <a:pt x="129063" y="97356"/>
                  </a:lnTo>
                  <a:lnTo>
                    <a:pt x="127560" y="102476"/>
                  </a:lnTo>
                  <a:lnTo>
                    <a:pt x="110149" y="104720"/>
                  </a:lnTo>
                  <a:lnTo>
                    <a:pt x="109901" y="117582"/>
                  </a:lnTo>
                  <a:lnTo>
                    <a:pt x="102687" y="126190"/>
                  </a:lnTo>
                  <a:lnTo>
                    <a:pt x="102687" y="126190"/>
                  </a:lnTo>
                  <a:lnTo>
                    <a:pt x="102409" y="116407"/>
                  </a:lnTo>
                  <a:lnTo>
                    <a:pt x="95693" y="123479"/>
                  </a:lnTo>
                  <a:lnTo>
                    <a:pt x="91451" y="100749"/>
                  </a:lnTo>
                  <a:lnTo>
                    <a:pt x="84715" y="108849"/>
                  </a:lnTo>
                  <a:lnTo>
                    <a:pt x="71882" y="116305"/>
                  </a:lnTo>
                  <a:lnTo>
                    <a:pt x="71882" y="116305"/>
                  </a:lnTo>
                  <a:lnTo>
                    <a:pt x="63705" y="125396"/>
                  </a:lnTo>
                  <a:lnTo>
                    <a:pt x="51314" y="111751"/>
                  </a:lnTo>
                  <a:lnTo>
                    <a:pt x="37542" y="118654"/>
                  </a:lnTo>
                  <a:lnTo>
                    <a:pt x="29195" y="113835"/>
                  </a:lnTo>
                  <a:lnTo>
                    <a:pt x="33181" y="103631"/>
                  </a:lnTo>
                  <a:lnTo>
                    <a:pt x="25297" y="99335"/>
                  </a:lnTo>
                  <a:lnTo>
                    <a:pt x="8372" y="80409"/>
                  </a:lnTo>
                  <a:lnTo>
                    <a:pt x="2040" y="70474"/>
                  </a:lnTo>
                  <a:lnTo>
                    <a:pt x="2040" y="70474"/>
                  </a:lnTo>
                  <a:lnTo>
                    <a:pt x="4578" y="62293"/>
                  </a:lnTo>
                  <a:lnTo>
                    <a:pt x="0" y="37968"/>
                  </a:lnTo>
                  <a:lnTo>
                    <a:pt x="13800" y="28500"/>
                  </a:lnTo>
                  <a:lnTo>
                    <a:pt x="20030" y="42559"/>
                  </a:lnTo>
                  <a:lnTo>
                    <a:pt x="27016" y="44264"/>
                  </a:lnTo>
                  <a:lnTo>
                    <a:pt x="31005" y="33533"/>
                  </a:lnTo>
                  <a:lnTo>
                    <a:pt x="42851" y="27096"/>
                  </a:lnTo>
                  <a:close/>
                </a:path>
              </a:pathLst>
            </a:custGeom>
            <a:solidFill>
              <a:srgbClr val="7C718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8" name="S10:Mangalore">
              <a:extLst>
                <a:ext uri="{FF2B5EF4-FFF2-40B4-BE49-F238E27FC236}">
                  <a16:creationId xmlns:a16="http://schemas.microsoft.com/office/drawing/2014/main" id="{796E5D58-8AAD-4901-9117-535055988C76}"/>
                </a:ext>
              </a:extLst>
            </p:cNvPr>
            <p:cNvSpPr/>
            <p:nvPr/>
          </p:nvSpPr>
          <p:spPr>
            <a:xfrm>
              <a:off x="3350886" y="5022477"/>
              <a:ext cx="213489" cy="178509"/>
            </a:xfrm>
            <a:custGeom>
              <a:avLst/>
              <a:gdLst/>
              <a:ahLst/>
              <a:cxnLst/>
              <a:rect l="0" t="0" r="0" b="0"/>
              <a:pathLst>
                <a:path w="213489" h="178509">
                  <a:moveTo>
                    <a:pt x="53652" y="17318"/>
                  </a:moveTo>
                  <a:lnTo>
                    <a:pt x="67059" y="22889"/>
                  </a:lnTo>
                  <a:lnTo>
                    <a:pt x="78475" y="17053"/>
                  </a:lnTo>
                  <a:lnTo>
                    <a:pt x="87691" y="21971"/>
                  </a:lnTo>
                  <a:lnTo>
                    <a:pt x="93443" y="17503"/>
                  </a:lnTo>
                  <a:lnTo>
                    <a:pt x="96036" y="24796"/>
                  </a:lnTo>
                  <a:lnTo>
                    <a:pt x="105062" y="20423"/>
                  </a:lnTo>
                  <a:lnTo>
                    <a:pt x="127094" y="19512"/>
                  </a:lnTo>
                  <a:lnTo>
                    <a:pt x="127094" y="19512"/>
                  </a:lnTo>
                  <a:lnTo>
                    <a:pt x="129655" y="44838"/>
                  </a:lnTo>
                  <a:lnTo>
                    <a:pt x="167518" y="48455"/>
                  </a:lnTo>
                  <a:lnTo>
                    <a:pt x="164311" y="28272"/>
                  </a:lnTo>
                  <a:lnTo>
                    <a:pt x="166293" y="24202"/>
                  </a:lnTo>
                  <a:lnTo>
                    <a:pt x="178858" y="27113"/>
                  </a:lnTo>
                  <a:lnTo>
                    <a:pt x="174802" y="38859"/>
                  </a:lnTo>
                  <a:lnTo>
                    <a:pt x="179335" y="44646"/>
                  </a:lnTo>
                  <a:lnTo>
                    <a:pt x="179208" y="67309"/>
                  </a:lnTo>
                  <a:lnTo>
                    <a:pt x="189374" y="73239"/>
                  </a:lnTo>
                  <a:lnTo>
                    <a:pt x="189374" y="73239"/>
                  </a:lnTo>
                  <a:lnTo>
                    <a:pt x="175813" y="89363"/>
                  </a:lnTo>
                  <a:lnTo>
                    <a:pt x="173182" y="100104"/>
                  </a:lnTo>
                  <a:lnTo>
                    <a:pt x="181924" y="107025"/>
                  </a:lnTo>
                  <a:lnTo>
                    <a:pt x="188528" y="124178"/>
                  </a:lnTo>
                  <a:lnTo>
                    <a:pt x="206997" y="137509"/>
                  </a:lnTo>
                  <a:lnTo>
                    <a:pt x="213488" y="160299"/>
                  </a:lnTo>
                  <a:lnTo>
                    <a:pt x="204265" y="171380"/>
                  </a:lnTo>
                  <a:lnTo>
                    <a:pt x="204265" y="171380"/>
                  </a:lnTo>
                  <a:lnTo>
                    <a:pt x="181472" y="178508"/>
                  </a:lnTo>
                  <a:lnTo>
                    <a:pt x="159511" y="171758"/>
                  </a:lnTo>
                  <a:lnTo>
                    <a:pt x="149276" y="149884"/>
                  </a:lnTo>
                  <a:lnTo>
                    <a:pt x="132375" y="148387"/>
                  </a:lnTo>
                  <a:lnTo>
                    <a:pt x="127465" y="138991"/>
                  </a:lnTo>
                  <a:lnTo>
                    <a:pt x="116756" y="135085"/>
                  </a:lnTo>
                  <a:lnTo>
                    <a:pt x="106896" y="118335"/>
                  </a:lnTo>
                  <a:lnTo>
                    <a:pt x="106896" y="118335"/>
                  </a:lnTo>
                  <a:lnTo>
                    <a:pt x="94882" y="111292"/>
                  </a:lnTo>
                  <a:lnTo>
                    <a:pt x="93355" y="99408"/>
                  </a:lnTo>
                  <a:lnTo>
                    <a:pt x="85731" y="87340"/>
                  </a:lnTo>
                  <a:lnTo>
                    <a:pt x="93965" y="78832"/>
                  </a:lnTo>
                  <a:lnTo>
                    <a:pt x="83994" y="82654"/>
                  </a:lnTo>
                  <a:lnTo>
                    <a:pt x="72709" y="67892"/>
                  </a:lnTo>
                  <a:lnTo>
                    <a:pt x="79849" y="64503"/>
                  </a:lnTo>
                  <a:lnTo>
                    <a:pt x="73945" y="58142"/>
                  </a:lnTo>
                  <a:lnTo>
                    <a:pt x="64852" y="64045"/>
                  </a:lnTo>
                  <a:lnTo>
                    <a:pt x="60938" y="54136"/>
                  </a:lnTo>
                  <a:lnTo>
                    <a:pt x="52506" y="53873"/>
                  </a:lnTo>
                  <a:lnTo>
                    <a:pt x="52264" y="46652"/>
                  </a:lnTo>
                  <a:lnTo>
                    <a:pt x="30067" y="37185"/>
                  </a:lnTo>
                  <a:lnTo>
                    <a:pt x="23798" y="28220"/>
                  </a:lnTo>
                  <a:lnTo>
                    <a:pt x="7751" y="31816"/>
                  </a:lnTo>
                  <a:lnTo>
                    <a:pt x="7751" y="31816"/>
                  </a:lnTo>
                  <a:lnTo>
                    <a:pt x="0" y="11452"/>
                  </a:lnTo>
                  <a:lnTo>
                    <a:pt x="0" y="11452"/>
                  </a:lnTo>
                  <a:lnTo>
                    <a:pt x="20076" y="13149"/>
                  </a:lnTo>
                  <a:lnTo>
                    <a:pt x="22333" y="1363"/>
                  </a:lnTo>
                  <a:lnTo>
                    <a:pt x="27993" y="0"/>
                  </a:lnTo>
                  <a:lnTo>
                    <a:pt x="29012" y="11892"/>
                  </a:lnTo>
                  <a:close/>
                </a:path>
              </a:pathLst>
            </a:custGeom>
            <a:solidFill>
              <a:srgbClr val="7B708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9" name="S10:Mysore">
              <a:extLst>
                <a:ext uri="{FF2B5EF4-FFF2-40B4-BE49-F238E27FC236}">
                  <a16:creationId xmlns:a16="http://schemas.microsoft.com/office/drawing/2014/main" id="{F58EA2AA-1C03-48E3-8860-DB9924E9B459}"/>
                </a:ext>
              </a:extLst>
            </p:cNvPr>
            <p:cNvSpPr/>
            <p:nvPr/>
          </p:nvSpPr>
          <p:spPr>
            <a:xfrm>
              <a:off x="3524068" y="5080631"/>
              <a:ext cx="149691" cy="153155"/>
            </a:xfrm>
            <a:custGeom>
              <a:avLst/>
              <a:gdLst/>
              <a:ahLst/>
              <a:cxnLst/>
              <a:rect l="0" t="0" r="0" b="0"/>
              <a:pathLst>
                <a:path w="149691" h="153155">
                  <a:moveTo>
                    <a:pt x="16192" y="15085"/>
                  </a:moveTo>
                  <a:lnTo>
                    <a:pt x="32028" y="19609"/>
                  </a:lnTo>
                  <a:lnTo>
                    <a:pt x="45842" y="11198"/>
                  </a:lnTo>
                  <a:lnTo>
                    <a:pt x="51274" y="0"/>
                  </a:lnTo>
                  <a:lnTo>
                    <a:pt x="66576" y="7065"/>
                  </a:lnTo>
                  <a:lnTo>
                    <a:pt x="69918" y="4569"/>
                  </a:lnTo>
                  <a:lnTo>
                    <a:pt x="69918" y="4569"/>
                  </a:lnTo>
                  <a:lnTo>
                    <a:pt x="76250" y="14504"/>
                  </a:lnTo>
                  <a:lnTo>
                    <a:pt x="93175" y="33430"/>
                  </a:lnTo>
                  <a:lnTo>
                    <a:pt x="101059" y="37726"/>
                  </a:lnTo>
                  <a:lnTo>
                    <a:pt x="97073" y="47930"/>
                  </a:lnTo>
                  <a:lnTo>
                    <a:pt x="105420" y="52749"/>
                  </a:lnTo>
                  <a:lnTo>
                    <a:pt x="119192" y="45846"/>
                  </a:lnTo>
                  <a:lnTo>
                    <a:pt x="131583" y="59491"/>
                  </a:lnTo>
                  <a:lnTo>
                    <a:pt x="139760" y="50400"/>
                  </a:lnTo>
                  <a:lnTo>
                    <a:pt x="139760" y="50400"/>
                  </a:lnTo>
                  <a:lnTo>
                    <a:pt x="144840" y="54622"/>
                  </a:lnTo>
                  <a:lnTo>
                    <a:pt x="141852" y="62793"/>
                  </a:lnTo>
                  <a:lnTo>
                    <a:pt x="149690" y="70157"/>
                  </a:lnTo>
                  <a:lnTo>
                    <a:pt x="148133" y="77327"/>
                  </a:lnTo>
                  <a:lnTo>
                    <a:pt x="137847" y="74542"/>
                  </a:lnTo>
                  <a:lnTo>
                    <a:pt x="102786" y="86645"/>
                  </a:lnTo>
                  <a:lnTo>
                    <a:pt x="97475" y="92697"/>
                  </a:lnTo>
                  <a:lnTo>
                    <a:pt x="87129" y="92463"/>
                  </a:lnTo>
                  <a:lnTo>
                    <a:pt x="81743" y="101595"/>
                  </a:lnTo>
                  <a:lnTo>
                    <a:pt x="93388" y="107002"/>
                  </a:lnTo>
                  <a:lnTo>
                    <a:pt x="89272" y="122330"/>
                  </a:lnTo>
                  <a:lnTo>
                    <a:pt x="92498" y="125488"/>
                  </a:lnTo>
                  <a:lnTo>
                    <a:pt x="85918" y="145378"/>
                  </a:lnTo>
                  <a:lnTo>
                    <a:pt x="79153" y="152414"/>
                  </a:lnTo>
                  <a:lnTo>
                    <a:pt x="79153" y="152414"/>
                  </a:lnTo>
                  <a:lnTo>
                    <a:pt x="66873" y="153154"/>
                  </a:lnTo>
                  <a:lnTo>
                    <a:pt x="58175" y="142158"/>
                  </a:lnTo>
                  <a:lnTo>
                    <a:pt x="51119" y="141474"/>
                  </a:lnTo>
                  <a:lnTo>
                    <a:pt x="41490" y="130447"/>
                  </a:lnTo>
                  <a:lnTo>
                    <a:pt x="32490" y="132279"/>
                  </a:lnTo>
                  <a:lnTo>
                    <a:pt x="32490" y="132279"/>
                  </a:lnTo>
                  <a:lnTo>
                    <a:pt x="31083" y="113226"/>
                  </a:lnTo>
                  <a:lnTo>
                    <a:pt x="31083" y="113226"/>
                  </a:lnTo>
                  <a:lnTo>
                    <a:pt x="40306" y="102145"/>
                  </a:lnTo>
                  <a:lnTo>
                    <a:pt x="33815" y="79355"/>
                  </a:lnTo>
                  <a:lnTo>
                    <a:pt x="15346" y="66024"/>
                  </a:lnTo>
                  <a:lnTo>
                    <a:pt x="8742" y="48871"/>
                  </a:lnTo>
                  <a:lnTo>
                    <a:pt x="0" y="41950"/>
                  </a:lnTo>
                  <a:lnTo>
                    <a:pt x="2631" y="31209"/>
                  </a:lnTo>
                  <a:close/>
                </a:path>
              </a:pathLst>
            </a:custGeom>
            <a:solidFill>
              <a:srgbClr val="93899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70" name="S10:Chamarajanagar">
              <a:extLst>
                <a:ext uri="{FF2B5EF4-FFF2-40B4-BE49-F238E27FC236}">
                  <a16:creationId xmlns:a16="http://schemas.microsoft.com/office/drawing/2014/main" id="{BCBC0C1C-C781-4DA0-BC09-1769300F6AEA}"/>
                </a:ext>
              </a:extLst>
            </p:cNvPr>
            <p:cNvSpPr/>
            <p:nvPr/>
          </p:nvSpPr>
          <p:spPr>
            <a:xfrm>
              <a:off x="3603221" y="5115475"/>
              <a:ext cx="220112" cy="147341"/>
            </a:xfrm>
            <a:custGeom>
              <a:avLst/>
              <a:gdLst/>
              <a:ahLst/>
              <a:cxnLst/>
              <a:rect l="0" t="0" r="0" b="0"/>
              <a:pathLst>
                <a:path w="220112" h="147341">
                  <a:moveTo>
                    <a:pt x="60607" y="15556"/>
                  </a:moveTo>
                  <a:lnTo>
                    <a:pt x="73440" y="8100"/>
                  </a:lnTo>
                  <a:lnTo>
                    <a:pt x="80176" y="0"/>
                  </a:lnTo>
                  <a:lnTo>
                    <a:pt x="84418" y="22730"/>
                  </a:lnTo>
                  <a:lnTo>
                    <a:pt x="91134" y="15658"/>
                  </a:lnTo>
                  <a:lnTo>
                    <a:pt x="91412" y="25441"/>
                  </a:lnTo>
                  <a:lnTo>
                    <a:pt x="91412" y="25441"/>
                  </a:lnTo>
                  <a:lnTo>
                    <a:pt x="93130" y="33706"/>
                  </a:lnTo>
                  <a:lnTo>
                    <a:pt x="111846" y="38179"/>
                  </a:lnTo>
                  <a:lnTo>
                    <a:pt x="118463" y="36245"/>
                  </a:lnTo>
                  <a:lnTo>
                    <a:pt x="126196" y="24554"/>
                  </a:lnTo>
                  <a:lnTo>
                    <a:pt x="174009" y="31036"/>
                  </a:lnTo>
                  <a:lnTo>
                    <a:pt x="174009" y="31036"/>
                  </a:lnTo>
                  <a:lnTo>
                    <a:pt x="175714" y="41866"/>
                  </a:lnTo>
                  <a:lnTo>
                    <a:pt x="200623" y="42257"/>
                  </a:lnTo>
                  <a:lnTo>
                    <a:pt x="216005" y="51229"/>
                  </a:lnTo>
                  <a:lnTo>
                    <a:pt x="216005" y="51229"/>
                  </a:lnTo>
                  <a:lnTo>
                    <a:pt x="220111" y="60030"/>
                  </a:lnTo>
                  <a:lnTo>
                    <a:pt x="203256" y="85999"/>
                  </a:lnTo>
                  <a:lnTo>
                    <a:pt x="203256" y="85999"/>
                  </a:lnTo>
                  <a:lnTo>
                    <a:pt x="176394" y="87123"/>
                  </a:lnTo>
                  <a:lnTo>
                    <a:pt x="171090" y="94745"/>
                  </a:lnTo>
                  <a:lnTo>
                    <a:pt x="167985" y="111650"/>
                  </a:lnTo>
                  <a:lnTo>
                    <a:pt x="145265" y="116916"/>
                  </a:lnTo>
                  <a:lnTo>
                    <a:pt x="133101" y="111566"/>
                  </a:lnTo>
                  <a:lnTo>
                    <a:pt x="112739" y="116331"/>
                  </a:lnTo>
                  <a:lnTo>
                    <a:pt x="114001" y="124573"/>
                  </a:lnTo>
                  <a:lnTo>
                    <a:pt x="93552" y="108774"/>
                  </a:lnTo>
                  <a:lnTo>
                    <a:pt x="89211" y="113827"/>
                  </a:lnTo>
                  <a:lnTo>
                    <a:pt x="79835" y="111073"/>
                  </a:lnTo>
                  <a:lnTo>
                    <a:pt x="68996" y="133967"/>
                  </a:lnTo>
                  <a:lnTo>
                    <a:pt x="70140" y="147340"/>
                  </a:lnTo>
                  <a:lnTo>
                    <a:pt x="70140" y="147340"/>
                  </a:lnTo>
                  <a:lnTo>
                    <a:pt x="57504" y="141946"/>
                  </a:lnTo>
                  <a:lnTo>
                    <a:pt x="30102" y="142900"/>
                  </a:lnTo>
                  <a:lnTo>
                    <a:pt x="21722" y="137580"/>
                  </a:lnTo>
                  <a:lnTo>
                    <a:pt x="12589" y="124023"/>
                  </a:lnTo>
                  <a:lnTo>
                    <a:pt x="3889" y="133069"/>
                  </a:lnTo>
                  <a:lnTo>
                    <a:pt x="3889" y="133069"/>
                  </a:lnTo>
                  <a:lnTo>
                    <a:pt x="0" y="117570"/>
                  </a:lnTo>
                  <a:lnTo>
                    <a:pt x="0" y="117570"/>
                  </a:lnTo>
                  <a:lnTo>
                    <a:pt x="6765" y="110534"/>
                  </a:lnTo>
                  <a:lnTo>
                    <a:pt x="13345" y="90644"/>
                  </a:lnTo>
                  <a:lnTo>
                    <a:pt x="10119" y="87486"/>
                  </a:lnTo>
                  <a:lnTo>
                    <a:pt x="14235" y="72158"/>
                  </a:lnTo>
                  <a:lnTo>
                    <a:pt x="2590" y="66751"/>
                  </a:lnTo>
                  <a:lnTo>
                    <a:pt x="7976" y="57619"/>
                  </a:lnTo>
                  <a:lnTo>
                    <a:pt x="18322" y="57853"/>
                  </a:lnTo>
                  <a:lnTo>
                    <a:pt x="23633" y="51801"/>
                  </a:lnTo>
                  <a:lnTo>
                    <a:pt x="58694" y="39698"/>
                  </a:lnTo>
                  <a:lnTo>
                    <a:pt x="68980" y="42483"/>
                  </a:lnTo>
                  <a:lnTo>
                    <a:pt x="70537" y="35313"/>
                  </a:lnTo>
                  <a:lnTo>
                    <a:pt x="62699" y="27949"/>
                  </a:lnTo>
                  <a:lnTo>
                    <a:pt x="65687" y="19778"/>
                  </a:lnTo>
                  <a:close/>
                </a:path>
              </a:pathLst>
            </a:custGeom>
            <a:solidFill>
              <a:srgbClr val="7C718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71" name="S10:Kanakapura">
              <a:extLst>
                <a:ext uri="{FF2B5EF4-FFF2-40B4-BE49-F238E27FC236}">
                  <a16:creationId xmlns:a16="http://schemas.microsoft.com/office/drawing/2014/main" id="{A757E699-84A4-44BA-B57F-B578B51BE267}"/>
                </a:ext>
              </a:extLst>
            </p:cNvPr>
            <p:cNvSpPr/>
            <p:nvPr/>
          </p:nvSpPr>
          <p:spPr>
            <a:xfrm>
              <a:off x="3694633" y="4990094"/>
              <a:ext cx="138007" cy="163561"/>
            </a:xfrm>
            <a:custGeom>
              <a:avLst/>
              <a:gdLst/>
              <a:ahLst/>
              <a:cxnLst/>
              <a:rect l="0" t="0" r="0" b="0"/>
              <a:pathLst>
                <a:path w="138007" h="163561">
                  <a:moveTo>
                    <a:pt x="16953" y="74431"/>
                  </a:moveTo>
                  <a:lnTo>
                    <a:pt x="27798" y="70513"/>
                  </a:lnTo>
                  <a:lnTo>
                    <a:pt x="28055" y="56604"/>
                  </a:lnTo>
                  <a:lnTo>
                    <a:pt x="23912" y="52919"/>
                  </a:lnTo>
                  <a:lnTo>
                    <a:pt x="29649" y="46325"/>
                  </a:lnTo>
                  <a:lnTo>
                    <a:pt x="25242" y="31809"/>
                  </a:lnTo>
                  <a:lnTo>
                    <a:pt x="17422" y="24959"/>
                  </a:lnTo>
                  <a:lnTo>
                    <a:pt x="25303" y="3446"/>
                  </a:lnTo>
                  <a:lnTo>
                    <a:pt x="34240" y="0"/>
                  </a:lnTo>
                  <a:lnTo>
                    <a:pt x="34240" y="0"/>
                  </a:lnTo>
                  <a:lnTo>
                    <a:pt x="40711" y="3729"/>
                  </a:lnTo>
                  <a:lnTo>
                    <a:pt x="42282" y="20261"/>
                  </a:lnTo>
                  <a:lnTo>
                    <a:pt x="48512" y="37903"/>
                  </a:lnTo>
                  <a:lnTo>
                    <a:pt x="78358" y="43053"/>
                  </a:lnTo>
                  <a:lnTo>
                    <a:pt x="86583" y="26174"/>
                  </a:lnTo>
                  <a:lnTo>
                    <a:pt x="86583" y="26174"/>
                  </a:lnTo>
                  <a:lnTo>
                    <a:pt x="95848" y="31478"/>
                  </a:lnTo>
                  <a:lnTo>
                    <a:pt x="95848" y="31478"/>
                  </a:lnTo>
                  <a:lnTo>
                    <a:pt x="96983" y="48507"/>
                  </a:lnTo>
                  <a:lnTo>
                    <a:pt x="114258" y="50835"/>
                  </a:lnTo>
                  <a:lnTo>
                    <a:pt x="122549" y="59719"/>
                  </a:lnTo>
                  <a:lnTo>
                    <a:pt x="136222" y="52702"/>
                  </a:lnTo>
                  <a:lnTo>
                    <a:pt x="138006" y="58911"/>
                  </a:lnTo>
                  <a:lnTo>
                    <a:pt x="138006" y="58911"/>
                  </a:lnTo>
                  <a:lnTo>
                    <a:pt x="122088" y="91139"/>
                  </a:lnTo>
                  <a:lnTo>
                    <a:pt x="102893" y="89819"/>
                  </a:lnTo>
                  <a:lnTo>
                    <a:pt x="98791" y="112414"/>
                  </a:lnTo>
                  <a:lnTo>
                    <a:pt x="107536" y="123360"/>
                  </a:lnTo>
                  <a:lnTo>
                    <a:pt x="102073" y="142833"/>
                  </a:lnTo>
                  <a:lnTo>
                    <a:pt x="89660" y="155502"/>
                  </a:lnTo>
                  <a:lnTo>
                    <a:pt x="82597" y="156417"/>
                  </a:lnTo>
                  <a:lnTo>
                    <a:pt x="82597" y="156417"/>
                  </a:lnTo>
                  <a:lnTo>
                    <a:pt x="34784" y="149935"/>
                  </a:lnTo>
                  <a:lnTo>
                    <a:pt x="27051" y="161626"/>
                  </a:lnTo>
                  <a:lnTo>
                    <a:pt x="20434" y="163560"/>
                  </a:lnTo>
                  <a:lnTo>
                    <a:pt x="1718" y="159087"/>
                  </a:lnTo>
                  <a:lnTo>
                    <a:pt x="0" y="150822"/>
                  </a:lnTo>
                  <a:lnTo>
                    <a:pt x="0" y="150822"/>
                  </a:lnTo>
                  <a:lnTo>
                    <a:pt x="7214" y="142214"/>
                  </a:lnTo>
                  <a:lnTo>
                    <a:pt x="7462" y="129352"/>
                  </a:lnTo>
                  <a:lnTo>
                    <a:pt x="24873" y="127108"/>
                  </a:lnTo>
                  <a:lnTo>
                    <a:pt x="26376" y="121988"/>
                  </a:lnTo>
                  <a:lnTo>
                    <a:pt x="23055" y="98756"/>
                  </a:lnTo>
                  <a:lnTo>
                    <a:pt x="15411" y="81615"/>
                  </a:lnTo>
                  <a:close/>
                </a:path>
              </a:pathLst>
            </a:custGeom>
            <a:solidFill>
              <a:srgbClr val="AAA2B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72" name="S10:Udupi">
              <a:extLst>
                <a:ext uri="{FF2B5EF4-FFF2-40B4-BE49-F238E27FC236}">
                  <a16:creationId xmlns:a16="http://schemas.microsoft.com/office/drawing/2014/main" id="{59A59BA4-D927-447B-B63B-D8A44FDCB83B}"/>
                </a:ext>
              </a:extLst>
            </p:cNvPr>
            <p:cNvSpPr/>
            <p:nvPr/>
          </p:nvSpPr>
          <p:spPr>
            <a:xfrm>
              <a:off x="3321177" y="4843868"/>
              <a:ext cx="85040" cy="195928"/>
            </a:xfrm>
            <a:custGeom>
              <a:avLst/>
              <a:gdLst/>
              <a:ahLst/>
              <a:cxnLst/>
              <a:rect l="0" t="0" r="0" b="0"/>
              <a:pathLst>
                <a:path w="85040" h="195928">
                  <a:moveTo>
                    <a:pt x="8107" y="2906"/>
                  </a:moveTo>
                  <a:lnTo>
                    <a:pt x="13783" y="0"/>
                  </a:lnTo>
                  <a:lnTo>
                    <a:pt x="22283" y="9599"/>
                  </a:lnTo>
                  <a:lnTo>
                    <a:pt x="47045" y="19738"/>
                  </a:lnTo>
                  <a:lnTo>
                    <a:pt x="54002" y="34442"/>
                  </a:lnTo>
                  <a:lnTo>
                    <a:pt x="63460" y="44053"/>
                  </a:lnTo>
                  <a:lnTo>
                    <a:pt x="68475" y="61784"/>
                  </a:lnTo>
                  <a:lnTo>
                    <a:pt x="68160" y="71589"/>
                  </a:lnTo>
                  <a:lnTo>
                    <a:pt x="73881" y="82103"/>
                  </a:lnTo>
                  <a:lnTo>
                    <a:pt x="73881" y="82103"/>
                  </a:lnTo>
                  <a:lnTo>
                    <a:pt x="50085" y="82882"/>
                  </a:lnTo>
                  <a:lnTo>
                    <a:pt x="46951" y="93109"/>
                  </a:lnTo>
                  <a:lnTo>
                    <a:pt x="46237" y="114771"/>
                  </a:lnTo>
                  <a:lnTo>
                    <a:pt x="31559" y="120993"/>
                  </a:lnTo>
                  <a:lnTo>
                    <a:pt x="38506" y="136709"/>
                  </a:lnTo>
                  <a:lnTo>
                    <a:pt x="36244" y="148502"/>
                  </a:lnTo>
                  <a:lnTo>
                    <a:pt x="48731" y="152526"/>
                  </a:lnTo>
                  <a:lnTo>
                    <a:pt x="62489" y="146267"/>
                  </a:lnTo>
                  <a:lnTo>
                    <a:pt x="72111" y="152251"/>
                  </a:lnTo>
                  <a:lnTo>
                    <a:pt x="61740" y="169457"/>
                  </a:lnTo>
                  <a:lnTo>
                    <a:pt x="80139" y="179326"/>
                  </a:lnTo>
                  <a:lnTo>
                    <a:pt x="85039" y="187215"/>
                  </a:lnTo>
                  <a:lnTo>
                    <a:pt x="83361" y="195927"/>
                  </a:lnTo>
                  <a:lnTo>
                    <a:pt x="83361" y="195927"/>
                  </a:lnTo>
                  <a:lnTo>
                    <a:pt x="58721" y="190501"/>
                  </a:lnTo>
                  <a:lnTo>
                    <a:pt x="57702" y="178609"/>
                  </a:lnTo>
                  <a:lnTo>
                    <a:pt x="52042" y="179972"/>
                  </a:lnTo>
                  <a:lnTo>
                    <a:pt x="49785" y="191758"/>
                  </a:lnTo>
                  <a:lnTo>
                    <a:pt x="29709" y="190061"/>
                  </a:lnTo>
                  <a:lnTo>
                    <a:pt x="29709" y="190061"/>
                  </a:lnTo>
                  <a:lnTo>
                    <a:pt x="19497" y="132457"/>
                  </a:lnTo>
                  <a:lnTo>
                    <a:pt x="12451" y="106405"/>
                  </a:lnTo>
                  <a:lnTo>
                    <a:pt x="14598" y="98218"/>
                  </a:lnTo>
                  <a:lnTo>
                    <a:pt x="11631" y="62475"/>
                  </a:lnTo>
                  <a:lnTo>
                    <a:pt x="6674" y="44217"/>
                  </a:lnTo>
                  <a:lnTo>
                    <a:pt x="0" y="8830"/>
                  </a:lnTo>
                  <a:lnTo>
                    <a:pt x="0" y="8830"/>
                  </a:lnTo>
                  <a:close/>
                </a:path>
              </a:pathLst>
            </a:custGeom>
            <a:solidFill>
              <a:srgbClr val="867B9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73" name="S10:Chikmagalur">
              <a:extLst>
                <a:ext uri="{FF2B5EF4-FFF2-40B4-BE49-F238E27FC236}">
                  <a16:creationId xmlns:a16="http://schemas.microsoft.com/office/drawing/2014/main" id="{FC57B012-71D5-4371-86EF-F1642343E4B2}"/>
                </a:ext>
              </a:extLst>
            </p:cNvPr>
            <p:cNvSpPr/>
            <p:nvPr/>
          </p:nvSpPr>
          <p:spPr>
            <a:xfrm>
              <a:off x="3352736" y="4861203"/>
              <a:ext cx="247423" cy="186071"/>
            </a:xfrm>
            <a:custGeom>
              <a:avLst/>
              <a:gdLst/>
              <a:ahLst/>
              <a:cxnLst/>
              <a:rect l="0" t="0" r="0" b="0"/>
              <a:pathLst>
                <a:path w="247423" h="186071">
                  <a:moveTo>
                    <a:pt x="197762" y="0"/>
                  </a:moveTo>
                  <a:lnTo>
                    <a:pt x="208791" y="4933"/>
                  </a:lnTo>
                  <a:lnTo>
                    <a:pt x="215526" y="14405"/>
                  </a:lnTo>
                  <a:lnTo>
                    <a:pt x="215526" y="14405"/>
                  </a:lnTo>
                  <a:lnTo>
                    <a:pt x="221560" y="33675"/>
                  </a:lnTo>
                  <a:lnTo>
                    <a:pt x="225281" y="33767"/>
                  </a:lnTo>
                  <a:lnTo>
                    <a:pt x="235554" y="51581"/>
                  </a:lnTo>
                  <a:lnTo>
                    <a:pt x="239779" y="50132"/>
                  </a:lnTo>
                  <a:lnTo>
                    <a:pt x="247422" y="61677"/>
                  </a:lnTo>
                  <a:lnTo>
                    <a:pt x="247422" y="61677"/>
                  </a:lnTo>
                  <a:lnTo>
                    <a:pt x="246308" y="69397"/>
                  </a:lnTo>
                  <a:lnTo>
                    <a:pt x="239372" y="67167"/>
                  </a:lnTo>
                  <a:lnTo>
                    <a:pt x="212533" y="78387"/>
                  </a:lnTo>
                  <a:lnTo>
                    <a:pt x="210929" y="86607"/>
                  </a:lnTo>
                  <a:lnTo>
                    <a:pt x="192555" y="93884"/>
                  </a:lnTo>
                  <a:lnTo>
                    <a:pt x="195941" y="107391"/>
                  </a:lnTo>
                  <a:lnTo>
                    <a:pt x="163153" y="111690"/>
                  </a:lnTo>
                  <a:lnTo>
                    <a:pt x="157625" y="108960"/>
                  </a:lnTo>
                  <a:lnTo>
                    <a:pt x="146980" y="122602"/>
                  </a:lnTo>
                  <a:lnTo>
                    <a:pt x="142899" y="151892"/>
                  </a:lnTo>
                  <a:lnTo>
                    <a:pt x="127976" y="150443"/>
                  </a:lnTo>
                  <a:lnTo>
                    <a:pt x="113712" y="174785"/>
                  </a:lnTo>
                  <a:lnTo>
                    <a:pt x="125244" y="180786"/>
                  </a:lnTo>
                  <a:lnTo>
                    <a:pt x="125244" y="180786"/>
                  </a:lnTo>
                  <a:lnTo>
                    <a:pt x="103212" y="181697"/>
                  </a:lnTo>
                  <a:lnTo>
                    <a:pt x="94186" y="186070"/>
                  </a:lnTo>
                  <a:lnTo>
                    <a:pt x="91593" y="178777"/>
                  </a:lnTo>
                  <a:lnTo>
                    <a:pt x="85841" y="183245"/>
                  </a:lnTo>
                  <a:lnTo>
                    <a:pt x="76625" y="178327"/>
                  </a:lnTo>
                  <a:lnTo>
                    <a:pt x="65209" y="184163"/>
                  </a:lnTo>
                  <a:lnTo>
                    <a:pt x="51802" y="178592"/>
                  </a:lnTo>
                  <a:lnTo>
                    <a:pt x="51802" y="178592"/>
                  </a:lnTo>
                  <a:lnTo>
                    <a:pt x="53480" y="169880"/>
                  </a:lnTo>
                  <a:lnTo>
                    <a:pt x="48580" y="161991"/>
                  </a:lnTo>
                  <a:lnTo>
                    <a:pt x="30181" y="152122"/>
                  </a:lnTo>
                  <a:lnTo>
                    <a:pt x="40552" y="134916"/>
                  </a:lnTo>
                  <a:lnTo>
                    <a:pt x="30930" y="128932"/>
                  </a:lnTo>
                  <a:lnTo>
                    <a:pt x="17172" y="135191"/>
                  </a:lnTo>
                  <a:lnTo>
                    <a:pt x="4685" y="131167"/>
                  </a:lnTo>
                  <a:lnTo>
                    <a:pt x="6947" y="119374"/>
                  </a:lnTo>
                  <a:lnTo>
                    <a:pt x="0" y="103658"/>
                  </a:lnTo>
                  <a:lnTo>
                    <a:pt x="14678" y="97436"/>
                  </a:lnTo>
                  <a:lnTo>
                    <a:pt x="15392" y="75774"/>
                  </a:lnTo>
                  <a:lnTo>
                    <a:pt x="18526" y="65547"/>
                  </a:lnTo>
                  <a:lnTo>
                    <a:pt x="42322" y="64768"/>
                  </a:lnTo>
                  <a:lnTo>
                    <a:pt x="42322" y="64768"/>
                  </a:lnTo>
                  <a:lnTo>
                    <a:pt x="46300" y="71609"/>
                  </a:lnTo>
                  <a:lnTo>
                    <a:pt x="64880" y="58763"/>
                  </a:lnTo>
                  <a:lnTo>
                    <a:pt x="66178" y="46921"/>
                  </a:lnTo>
                  <a:lnTo>
                    <a:pt x="72131" y="50205"/>
                  </a:lnTo>
                  <a:lnTo>
                    <a:pt x="86138" y="49081"/>
                  </a:lnTo>
                  <a:lnTo>
                    <a:pt x="95271" y="39539"/>
                  </a:lnTo>
                  <a:lnTo>
                    <a:pt x="93627" y="32255"/>
                  </a:lnTo>
                  <a:lnTo>
                    <a:pt x="108778" y="23401"/>
                  </a:lnTo>
                  <a:lnTo>
                    <a:pt x="131614" y="21991"/>
                  </a:lnTo>
                  <a:lnTo>
                    <a:pt x="128140" y="29644"/>
                  </a:lnTo>
                  <a:lnTo>
                    <a:pt x="135085" y="30874"/>
                  </a:lnTo>
                  <a:lnTo>
                    <a:pt x="137206" y="21632"/>
                  </a:lnTo>
                  <a:lnTo>
                    <a:pt x="157319" y="17538"/>
                  </a:lnTo>
                  <a:lnTo>
                    <a:pt x="164415" y="13079"/>
                  </a:lnTo>
                  <a:lnTo>
                    <a:pt x="181142" y="13525"/>
                  </a:lnTo>
                  <a:close/>
                </a:path>
              </a:pathLst>
            </a:custGeom>
            <a:solidFill>
              <a:srgbClr val="786C8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74" name="S10:Davangere">
              <a:extLst>
                <a:ext uri="{FF2B5EF4-FFF2-40B4-BE49-F238E27FC236}">
                  <a16:creationId xmlns:a16="http://schemas.microsoft.com/office/drawing/2014/main" id="{4FCF25B8-D04C-45FB-9BBC-8577E588627E}"/>
                </a:ext>
              </a:extLst>
            </p:cNvPr>
            <p:cNvSpPr/>
            <p:nvPr/>
          </p:nvSpPr>
          <p:spPr>
            <a:xfrm>
              <a:off x="3451721" y="4727581"/>
              <a:ext cx="183910" cy="148028"/>
            </a:xfrm>
            <a:custGeom>
              <a:avLst/>
              <a:gdLst/>
              <a:ahLst/>
              <a:cxnLst/>
              <a:rect l="0" t="0" r="0" b="0"/>
              <a:pathLst>
                <a:path w="183910" h="148028">
                  <a:moveTo>
                    <a:pt x="65965" y="7014"/>
                  </a:moveTo>
                  <a:lnTo>
                    <a:pt x="92182" y="29979"/>
                  </a:lnTo>
                  <a:lnTo>
                    <a:pt x="112979" y="31029"/>
                  </a:lnTo>
                  <a:lnTo>
                    <a:pt x="118492" y="14080"/>
                  </a:lnTo>
                  <a:lnTo>
                    <a:pt x="114684" y="0"/>
                  </a:lnTo>
                  <a:lnTo>
                    <a:pt x="123460" y="220"/>
                  </a:lnTo>
                  <a:lnTo>
                    <a:pt x="132058" y="7682"/>
                  </a:lnTo>
                  <a:lnTo>
                    <a:pt x="135456" y="1032"/>
                  </a:lnTo>
                  <a:lnTo>
                    <a:pt x="146954" y="3380"/>
                  </a:lnTo>
                  <a:lnTo>
                    <a:pt x="167774" y="22510"/>
                  </a:lnTo>
                  <a:lnTo>
                    <a:pt x="183909" y="24946"/>
                  </a:lnTo>
                  <a:lnTo>
                    <a:pt x="183909" y="24946"/>
                  </a:lnTo>
                  <a:lnTo>
                    <a:pt x="171664" y="34507"/>
                  </a:lnTo>
                  <a:lnTo>
                    <a:pt x="168486" y="52034"/>
                  </a:lnTo>
                  <a:lnTo>
                    <a:pt x="173507" y="55254"/>
                  </a:lnTo>
                  <a:lnTo>
                    <a:pt x="169116" y="64987"/>
                  </a:lnTo>
                  <a:lnTo>
                    <a:pt x="178483" y="60541"/>
                  </a:lnTo>
                  <a:lnTo>
                    <a:pt x="179489" y="77640"/>
                  </a:lnTo>
                  <a:lnTo>
                    <a:pt x="165411" y="85080"/>
                  </a:lnTo>
                  <a:lnTo>
                    <a:pt x="150543" y="86286"/>
                  </a:lnTo>
                  <a:lnTo>
                    <a:pt x="143146" y="104731"/>
                  </a:lnTo>
                  <a:lnTo>
                    <a:pt x="148566" y="111066"/>
                  </a:lnTo>
                  <a:lnTo>
                    <a:pt x="168363" y="118248"/>
                  </a:lnTo>
                  <a:lnTo>
                    <a:pt x="160102" y="134085"/>
                  </a:lnTo>
                  <a:lnTo>
                    <a:pt x="151376" y="129745"/>
                  </a:lnTo>
                  <a:lnTo>
                    <a:pt x="138666" y="136681"/>
                  </a:lnTo>
                  <a:lnTo>
                    <a:pt x="134259" y="126752"/>
                  </a:lnTo>
                  <a:lnTo>
                    <a:pt x="127494" y="137443"/>
                  </a:lnTo>
                  <a:lnTo>
                    <a:pt x="120489" y="138822"/>
                  </a:lnTo>
                  <a:lnTo>
                    <a:pt x="116541" y="148027"/>
                  </a:lnTo>
                  <a:lnTo>
                    <a:pt x="116541" y="148027"/>
                  </a:lnTo>
                  <a:lnTo>
                    <a:pt x="109806" y="138555"/>
                  </a:lnTo>
                  <a:lnTo>
                    <a:pt x="98777" y="133622"/>
                  </a:lnTo>
                  <a:lnTo>
                    <a:pt x="98777" y="133622"/>
                  </a:lnTo>
                  <a:lnTo>
                    <a:pt x="100117" y="117628"/>
                  </a:lnTo>
                  <a:lnTo>
                    <a:pt x="80093" y="119693"/>
                  </a:lnTo>
                  <a:lnTo>
                    <a:pt x="80434" y="106774"/>
                  </a:lnTo>
                  <a:lnTo>
                    <a:pt x="59252" y="100515"/>
                  </a:lnTo>
                  <a:lnTo>
                    <a:pt x="41861" y="108309"/>
                  </a:lnTo>
                  <a:lnTo>
                    <a:pt x="9091" y="101681"/>
                  </a:lnTo>
                  <a:lnTo>
                    <a:pt x="0" y="95205"/>
                  </a:lnTo>
                  <a:lnTo>
                    <a:pt x="12342" y="85740"/>
                  </a:lnTo>
                  <a:lnTo>
                    <a:pt x="21208" y="83928"/>
                  </a:lnTo>
                  <a:lnTo>
                    <a:pt x="21626" y="69451"/>
                  </a:lnTo>
                  <a:lnTo>
                    <a:pt x="21626" y="69451"/>
                  </a:lnTo>
                  <a:lnTo>
                    <a:pt x="31426" y="67145"/>
                  </a:lnTo>
                  <a:lnTo>
                    <a:pt x="38664" y="56999"/>
                  </a:lnTo>
                  <a:lnTo>
                    <a:pt x="38898" y="48724"/>
                  </a:lnTo>
                  <a:lnTo>
                    <a:pt x="46230" y="34952"/>
                  </a:lnTo>
                  <a:lnTo>
                    <a:pt x="62068" y="31247"/>
                  </a:lnTo>
                  <a:lnTo>
                    <a:pt x="66931" y="22577"/>
                  </a:lnTo>
                  <a:close/>
                </a:path>
              </a:pathLst>
            </a:custGeom>
            <a:solidFill>
              <a:srgbClr val="877C9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75" name="S10:Shimoga">
              <a:extLst>
                <a:ext uri="{FF2B5EF4-FFF2-40B4-BE49-F238E27FC236}">
                  <a16:creationId xmlns:a16="http://schemas.microsoft.com/office/drawing/2014/main" id="{CC3344A5-87FB-4F0E-8D2C-45B5BCC1321E}"/>
                </a:ext>
              </a:extLst>
            </p:cNvPr>
            <p:cNvSpPr/>
            <p:nvPr/>
          </p:nvSpPr>
          <p:spPr>
            <a:xfrm>
              <a:off x="3325633" y="4730539"/>
              <a:ext cx="226206" cy="202274"/>
            </a:xfrm>
            <a:custGeom>
              <a:avLst/>
              <a:gdLst/>
              <a:ahLst/>
              <a:cxnLst/>
              <a:rect l="0" t="0" r="0" b="0"/>
              <a:pathLst>
                <a:path w="226206" h="202274">
                  <a:moveTo>
                    <a:pt x="147714" y="66493"/>
                  </a:moveTo>
                  <a:lnTo>
                    <a:pt x="147296" y="80970"/>
                  </a:lnTo>
                  <a:lnTo>
                    <a:pt x="138430" y="82782"/>
                  </a:lnTo>
                  <a:lnTo>
                    <a:pt x="126088" y="92247"/>
                  </a:lnTo>
                  <a:lnTo>
                    <a:pt x="135179" y="98723"/>
                  </a:lnTo>
                  <a:lnTo>
                    <a:pt x="167949" y="105351"/>
                  </a:lnTo>
                  <a:lnTo>
                    <a:pt x="185340" y="97557"/>
                  </a:lnTo>
                  <a:lnTo>
                    <a:pt x="206522" y="103816"/>
                  </a:lnTo>
                  <a:lnTo>
                    <a:pt x="206181" y="116735"/>
                  </a:lnTo>
                  <a:lnTo>
                    <a:pt x="226205" y="114670"/>
                  </a:lnTo>
                  <a:lnTo>
                    <a:pt x="224865" y="130664"/>
                  </a:lnTo>
                  <a:lnTo>
                    <a:pt x="224865" y="130664"/>
                  </a:lnTo>
                  <a:lnTo>
                    <a:pt x="208245" y="144189"/>
                  </a:lnTo>
                  <a:lnTo>
                    <a:pt x="191518" y="143743"/>
                  </a:lnTo>
                  <a:lnTo>
                    <a:pt x="184422" y="148202"/>
                  </a:lnTo>
                  <a:lnTo>
                    <a:pt x="164309" y="152296"/>
                  </a:lnTo>
                  <a:lnTo>
                    <a:pt x="162188" y="161538"/>
                  </a:lnTo>
                  <a:lnTo>
                    <a:pt x="155243" y="160308"/>
                  </a:lnTo>
                  <a:lnTo>
                    <a:pt x="158717" y="152655"/>
                  </a:lnTo>
                  <a:lnTo>
                    <a:pt x="135881" y="154065"/>
                  </a:lnTo>
                  <a:lnTo>
                    <a:pt x="120730" y="162919"/>
                  </a:lnTo>
                  <a:lnTo>
                    <a:pt x="122374" y="170203"/>
                  </a:lnTo>
                  <a:lnTo>
                    <a:pt x="113241" y="179745"/>
                  </a:lnTo>
                  <a:lnTo>
                    <a:pt x="99234" y="180869"/>
                  </a:lnTo>
                  <a:lnTo>
                    <a:pt x="93281" y="177585"/>
                  </a:lnTo>
                  <a:lnTo>
                    <a:pt x="91983" y="189427"/>
                  </a:lnTo>
                  <a:lnTo>
                    <a:pt x="73403" y="202273"/>
                  </a:lnTo>
                  <a:lnTo>
                    <a:pt x="69425" y="195432"/>
                  </a:lnTo>
                  <a:lnTo>
                    <a:pt x="69425" y="195432"/>
                  </a:lnTo>
                  <a:lnTo>
                    <a:pt x="63704" y="184918"/>
                  </a:lnTo>
                  <a:lnTo>
                    <a:pt x="64019" y="175113"/>
                  </a:lnTo>
                  <a:lnTo>
                    <a:pt x="59004" y="157382"/>
                  </a:lnTo>
                  <a:lnTo>
                    <a:pt x="49546" y="147771"/>
                  </a:lnTo>
                  <a:lnTo>
                    <a:pt x="42589" y="133067"/>
                  </a:lnTo>
                  <a:lnTo>
                    <a:pt x="17827" y="122928"/>
                  </a:lnTo>
                  <a:lnTo>
                    <a:pt x="9327" y="113329"/>
                  </a:lnTo>
                  <a:lnTo>
                    <a:pt x="3651" y="116235"/>
                  </a:lnTo>
                  <a:lnTo>
                    <a:pt x="3651" y="116235"/>
                  </a:lnTo>
                  <a:lnTo>
                    <a:pt x="5223" y="97669"/>
                  </a:lnTo>
                  <a:lnTo>
                    <a:pt x="0" y="87658"/>
                  </a:lnTo>
                  <a:lnTo>
                    <a:pt x="5332" y="81117"/>
                  </a:lnTo>
                  <a:lnTo>
                    <a:pt x="17258" y="85150"/>
                  </a:lnTo>
                  <a:lnTo>
                    <a:pt x="21066" y="68721"/>
                  </a:lnTo>
                  <a:lnTo>
                    <a:pt x="36608" y="75454"/>
                  </a:lnTo>
                  <a:lnTo>
                    <a:pt x="50165" y="72281"/>
                  </a:lnTo>
                  <a:lnTo>
                    <a:pt x="50589" y="59357"/>
                  </a:lnTo>
                  <a:lnTo>
                    <a:pt x="59091" y="54458"/>
                  </a:lnTo>
                  <a:lnTo>
                    <a:pt x="53891" y="43418"/>
                  </a:lnTo>
                  <a:lnTo>
                    <a:pt x="43009" y="36329"/>
                  </a:lnTo>
                  <a:lnTo>
                    <a:pt x="47137" y="23520"/>
                  </a:lnTo>
                  <a:lnTo>
                    <a:pt x="60184" y="20841"/>
                  </a:lnTo>
                  <a:lnTo>
                    <a:pt x="62261" y="28158"/>
                  </a:lnTo>
                  <a:lnTo>
                    <a:pt x="70751" y="23253"/>
                  </a:lnTo>
                  <a:lnTo>
                    <a:pt x="67452" y="10718"/>
                  </a:lnTo>
                  <a:lnTo>
                    <a:pt x="72421" y="0"/>
                  </a:lnTo>
                  <a:lnTo>
                    <a:pt x="72421" y="0"/>
                  </a:lnTo>
                  <a:lnTo>
                    <a:pt x="91596" y="7858"/>
                  </a:lnTo>
                  <a:lnTo>
                    <a:pt x="101506" y="16452"/>
                  </a:lnTo>
                  <a:lnTo>
                    <a:pt x="106623" y="15574"/>
                  </a:lnTo>
                  <a:lnTo>
                    <a:pt x="106306" y="25921"/>
                  </a:lnTo>
                  <a:lnTo>
                    <a:pt x="114582" y="27726"/>
                  </a:lnTo>
                  <a:lnTo>
                    <a:pt x="125681" y="43591"/>
                  </a:lnTo>
                  <a:lnTo>
                    <a:pt x="122672" y="51266"/>
                  </a:lnTo>
                  <a:lnTo>
                    <a:pt x="144248" y="58113"/>
                  </a:lnTo>
                  <a:close/>
                </a:path>
              </a:pathLst>
            </a:custGeom>
            <a:solidFill>
              <a:srgbClr val="7F748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76" name="S10:Bagalkot">
              <a:extLst>
                <a:ext uri="{FF2B5EF4-FFF2-40B4-BE49-F238E27FC236}">
                  <a16:creationId xmlns:a16="http://schemas.microsoft.com/office/drawing/2014/main" id="{580ABF64-9163-4B11-AC82-044F964EE095}"/>
                </a:ext>
              </a:extLst>
            </p:cNvPr>
            <p:cNvSpPr/>
            <p:nvPr/>
          </p:nvSpPr>
          <p:spPr>
            <a:xfrm>
              <a:off x="3400265" y="4373232"/>
              <a:ext cx="206691" cy="232847"/>
            </a:xfrm>
            <a:custGeom>
              <a:avLst/>
              <a:gdLst/>
              <a:ahLst/>
              <a:cxnLst/>
              <a:rect l="0" t="0" r="0" b="0"/>
              <a:pathLst>
                <a:path w="206691" h="232847">
                  <a:moveTo>
                    <a:pt x="194762" y="107579"/>
                  </a:moveTo>
                  <a:lnTo>
                    <a:pt x="192300" y="114794"/>
                  </a:lnTo>
                  <a:lnTo>
                    <a:pt x="200024" y="117059"/>
                  </a:lnTo>
                  <a:lnTo>
                    <a:pt x="194385" y="123157"/>
                  </a:lnTo>
                  <a:lnTo>
                    <a:pt x="199305" y="127951"/>
                  </a:lnTo>
                  <a:lnTo>
                    <a:pt x="206690" y="144750"/>
                  </a:lnTo>
                  <a:lnTo>
                    <a:pt x="193819" y="146519"/>
                  </a:lnTo>
                  <a:lnTo>
                    <a:pt x="188871" y="142763"/>
                  </a:lnTo>
                  <a:lnTo>
                    <a:pt x="172205" y="149621"/>
                  </a:lnTo>
                  <a:lnTo>
                    <a:pt x="164969" y="145803"/>
                  </a:lnTo>
                  <a:lnTo>
                    <a:pt x="165246" y="134902"/>
                  </a:lnTo>
                  <a:lnTo>
                    <a:pt x="152080" y="130408"/>
                  </a:lnTo>
                  <a:lnTo>
                    <a:pt x="148241" y="154721"/>
                  </a:lnTo>
                  <a:lnTo>
                    <a:pt x="138383" y="146151"/>
                  </a:lnTo>
                  <a:lnTo>
                    <a:pt x="122412" y="143645"/>
                  </a:lnTo>
                  <a:lnTo>
                    <a:pt x="124906" y="153062"/>
                  </a:lnTo>
                  <a:lnTo>
                    <a:pt x="146082" y="167127"/>
                  </a:lnTo>
                  <a:lnTo>
                    <a:pt x="154305" y="168380"/>
                  </a:lnTo>
                  <a:lnTo>
                    <a:pt x="157732" y="177814"/>
                  </a:lnTo>
                  <a:lnTo>
                    <a:pt x="147360" y="188448"/>
                  </a:lnTo>
                  <a:lnTo>
                    <a:pt x="140309" y="177360"/>
                  </a:lnTo>
                  <a:lnTo>
                    <a:pt x="133668" y="185491"/>
                  </a:lnTo>
                  <a:lnTo>
                    <a:pt x="136994" y="198557"/>
                  </a:lnTo>
                  <a:lnTo>
                    <a:pt x="130611" y="213958"/>
                  </a:lnTo>
                  <a:lnTo>
                    <a:pt x="124014" y="220007"/>
                  </a:lnTo>
                  <a:lnTo>
                    <a:pt x="119068" y="232846"/>
                  </a:lnTo>
                  <a:lnTo>
                    <a:pt x="110437" y="228977"/>
                  </a:lnTo>
                  <a:lnTo>
                    <a:pt x="110437" y="228977"/>
                  </a:lnTo>
                  <a:lnTo>
                    <a:pt x="110134" y="223261"/>
                  </a:lnTo>
                  <a:lnTo>
                    <a:pt x="97782" y="204753"/>
                  </a:lnTo>
                  <a:lnTo>
                    <a:pt x="94418" y="193757"/>
                  </a:lnTo>
                  <a:lnTo>
                    <a:pt x="108957" y="182743"/>
                  </a:lnTo>
                  <a:lnTo>
                    <a:pt x="112038" y="170886"/>
                  </a:lnTo>
                  <a:lnTo>
                    <a:pt x="107327" y="158812"/>
                  </a:lnTo>
                  <a:lnTo>
                    <a:pt x="93582" y="158426"/>
                  </a:lnTo>
                  <a:lnTo>
                    <a:pt x="69085" y="149410"/>
                  </a:lnTo>
                  <a:lnTo>
                    <a:pt x="69085" y="149410"/>
                  </a:lnTo>
                  <a:lnTo>
                    <a:pt x="60949" y="145534"/>
                  </a:lnTo>
                  <a:lnTo>
                    <a:pt x="64615" y="130057"/>
                  </a:lnTo>
                  <a:lnTo>
                    <a:pt x="60533" y="113310"/>
                  </a:lnTo>
                  <a:lnTo>
                    <a:pt x="43866" y="104493"/>
                  </a:lnTo>
                  <a:lnTo>
                    <a:pt x="45064" y="95174"/>
                  </a:lnTo>
                  <a:lnTo>
                    <a:pt x="34057" y="81322"/>
                  </a:lnTo>
                  <a:lnTo>
                    <a:pt x="22705" y="78889"/>
                  </a:lnTo>
                  <a:lnTo>
                    <a:pt x="19281" y="71503"/>
                  </a:lnTo>
                  <a:lnTo>
                    <a:pt x="9270" y="70146"/>
                  </a:lnTo>
                  <a:lnTo>
                    <a:pt x="7221" y="62801"/>
                  </a:lnTo>
                  <a:lnTo>
                    <a:pt x="7221" y="62801"/>
                  </a:lnTo>
                  <a:lnTo>
                    <a:pt x="12571" y="52572"/>
                  </a:lnTo>
                  <a:lnTo>
                    <a:pt x="0" y="45928"/>
                  </a:lnTo>
                  <a:lnTo>
                    <a:pt x="3306" y="28350"/>
                  </a:lnTo>
                  <a:lnTo>
                    <a:pt x="15039" y="32367"/>
                  </a:lnTo>
                  <a:lnTo>
                    <a:pt x="22070" y="40911"/>
                  </a:lnTo>
                  <a:lnTo>
                    <a:pt x="29023" y="37488"/>
                  </a:lnTo>
                  <a:lnTo>
                    <a:pt x="31641" y="26646"/>
                  </a:lnTo>
                  <a:lnTo>
                    <a:pt x="41179" y="27981"/>
                  </a:lnTo>
                  <a:lnTo>
                    <a:pt x="46274" y="10449"/>
                  </a:lnTo>
                  <a:lnTo>
                    <a:pt x="57768" y="7155"/>
                  </a:lnTo>
                  <a:lnTo>
                    <a:pt x="62083" y="0"/>
                  </a:lnTo>
                  <a:lnTo>
                    <a:pt x="62083" y="0"/>
                  </a:lnTo>
                  <a:lnTo>
                    <a:pt x="78848" y="3096"/>
                  </a:lnTo>
                  <a:lnTo>
                    <a:pt x="78151" y="11400"/>
                  </a:lnTo>
                  <a:lnTo>
                    <a:pt x="69877" y="13758"/>
                  </a:lnTo>
                  <a:lnTo>
                    <a:pt x="77242" y="42582"/>
                  </a:lnTo>
                  <a:lnTo>
                    <a:pt x="69913" y="59008"/>
                  </a:lnTo>
                  <a:lnTo>
                    <a:pt x="76757" y="59208"/>
                  </a:lnTo>
                  <a:lnTo>
                    <a:pt x="84724" y="52160"/>
                  </a:lnTo>
                  <a:lnTo>
                    <a:pt x="90416" y="60643"/>
                  </a:lnTo>
                  <a:lnTo>
                    <a:pt x="100616" y="55212"/>
                  </a:lnTo>
                  <a:lnTo>
                    <a:pt x="114501" y="64959"/>
                  </a:lnTo>
                  <a:lnTo>
                    <a:pt x="141569" y="77647"/>
                  </a:lnTo>
                  <a:lnTo>
                    <a:pt x="153080" y="74310"/>
                  </a:lnTo>
                  <a:lnTo>
                    <a:pt x="163276" y="86528"/>
                  </a:lnTo>
                  <a:lnTo>
                    <a:pt x="162633" y="93788"/>
                  </a:lnTo>
                  <a:lnTo>
                    <a:pt x="169826" y="98648"/>
                  </a:lnTo>
                  <a:close/>
                </a:path>
              </a:pathLst>
            </a:custGeom>
            <a:solidFill>
              <a:srgbClr val="90869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77" name="S10:Bijapur">
              <a:extLst>
                <a:ext uri="{FF2B5EF4-FFF2-40B4-BE49-F238E27FC236}">
                  <a16:creationId xmlns:a16="http://schemas.microsoft.com/office/drawing/2014/main" id="{28D7E22E-DF32-49AE-AF7B-F84CB5A0797C}"/>
                </a:ext>
              </a:extLst>
            </p:cNvPr>
            <p:cNvSpPr/>
            <p:nvPr/>
          </p:nvSpPr>
          <p:spPr>
            <a:xfrm>
              <a:off x="3457134" y="4254215"/>
              <a:ext cx="174717" cy="226597"/>
            </a:xfrm>
            <a:custGeom>
              <a:avLst/>
              <a:gdLst/>
              <a:ahLst/>
              <a:cxnLst/>
              <a:rect l="0" t="0" r="0" b="0"/>
              <a:pathLst>
                <a:path w="174717" h="226597">
                  <a:moveTo>
                    <a:pt x="42584" y="22238"/>
                  </a:moveTo>
                  <a:lnTo>
                    <a:pt x="39121" y="16411"/>
                  </a:lnTo>
                  <a:lnTo>
                    <a:pt x="48202" y="0"/>
                  </a:lnTo>
                  <a:lnTo>
                    <a:pt x="56547" y="9610"/>
                  </a:lnTo>
                  <a:lnTo>
                    <a:pt x="61589" y="7666"/>
                  </a:lnTo>
                  <a:lnTo>
                    <a:pt x="70919" y="14693"/>
                  </a:lnTo>
                  <a:lnTo>
                    <a:pt x="74728" y="8025"/>
                  </a:lnTo>
                  <a:lnTo>
                    <a:pt x="89555" y="13110"/>
                  </a:lnTo>
                  <a:lnTo>
                    <a:pt x="94720" y="23662"/>
                  </a:lnTo>
                  <a:lnTo>
                    <a:pt x="101642" y="19156"/>
                  </a:lnTo>
                  <a:lnTo>
                    <a:pt x="112402" y="24119"/>
                  </a:lnTo>
                  <a:lnTo>
                    <a:pt x="112402" y="24119"/>
                  </a:lnTo>
                  <a:lnTo>
                    <a:pt x="114268" y="22084"/>
                  </a:lnTo>
                  <a:lnTo>
                    <a:pt x="114268" y="22084"/>
                  </a:lnTo>
                  <a:lnTo>
                    <a:pt x="117060" y="37256"/>
                  </a:lnTo>
                  <a:lnTo>
                    <a:pt x="141998" y="57137"/>
                  </a:lnTo>
                  <a:lnTo>
                    <a:pt x="162084" y="52930"/>
                  </a:lnTo>
                  <a:lnTo>
                    <a:pt x="164934" y="67052"/>
                  </a:lnTo>
                  <a:lnTo>
                    <a:pt x="171496" y="78134"/>
                  </a:lnTo>
                  <a:lnTo>
                    <a:pt x="165790" y="88932"/>
                  </a:lnTo>
                  <a:lnTo>
                    <a:pt x="174716" y="96423"/>
                  </a:lnTo>
                  <a:lnTo>
                    <a:pt x="173509" y="109403"/>
                  </a:lnTo>
                  <a:lnTo>
                    <a:pt x="157499" y="112674"/>
                  </a:lnTo>
                  <a:lnTo>
                    <a:pt x="158693" y="119985"/>
                  </a:lnTo>
                  <a:lnTo>
                    <a:pt x="168635" y="123338"/>
                  </a:lnTo>
                  <a:lnTo>
                    <a:pt x="172087" y="131741"/>
                  </a:lnTo>
                  <a:lnTo>
                    <a:pt x="172087" y="131741"/>
                  </a:lnTo>
                  <a:lnTo>
                    <a:pt x="165111" y="137822"/>
                  </a:lnTo>
                  <a:lnTo>
                    <a:pt x="167486" y="173239"/>
                  </a:lnTo>
                  <a:lnTo>
                    <a:pt x="166021" y="177365"/>
                  </a:lnTo>
                  <a:lnTo>
                    <a:pt x="148891" y="187360"/>
                  </a:lnTo>
                  <a:lnTo>
                    <a:pt x="146780" y="199265"/>
                  </a:lnTo>
                  <a:lnTo>
                    <a:pt x="153434" y="207740"/>
                  </a:lnTo>
                  <a:lnTo>
                    <a:pt x="153263" y="215011"/>
                  </a:lnTo>
                  <a:lnTo>
                    <a:pt x="137893" y="226596"/>
                  </a:lnTo>
                  <a:lnTo>
                    <a:pt x="137893" y="226596"/>
                  </a:lnTo>
                  <a:lnTo>
                    <a:pt x="112957" y="217665"/>
                  </a:lnTo>
                  <a:lnTo>
                    <a:pt x="105764" y="212805"/>
                  </a:lnTo>
                  <a:lnTo>
                    <a:pt x="106407" y="205545"/>
                  </a:lnTo>
                  <a:lnTo>
                    <a:pt x="96211" y="193327"/>
                  </a:lnTo>
                  <a:lnTo>
                    <a:pt x="84700" y="196664"/>
                  </a:lnTo>
                  <a:lnTo>
                    <a:pt x="57632" y="183976"/>
                  </a:lnTo>
                  <a:lnTo>
                    <a:pt x="43747" y="174229"/>
                  </a:lnTo>
                  <a:lnTo>
                    <a:pt x="33547" y="179660"/>
                  </a:lnTo>
                  <a:lnTo>
                    <a:pt x="27855" y="171177"/>
                  </a:lnTo>
                  <a:lnTo>
                    <a:pt x="19888" y="178225"/>
                  </a:lnTo>
                  <a:lnTo>
                    <a:pt x="13044" y="178025"/>
                  </a:lnTo>
                  <a:lnTo>
                    <a:pt x="20373" y="161599"/>
                  </a:lnTo>
                  <a:lnTo>
                    <a:pt x="13008" y="132775"/>
                  </a:lnTo>
                  <a:lnTo>
                    <a:pt x="21282" y="130417"/>
                  </a:lnTo>
                  <a:lnTo>
                    <a:pt x="21979" y="122113"/>
                  </a:lnTo>
                  <a:lnTo>
                    <a:pt x="5214" y="119017"/>
                  </a:lnTo>
                  <a:lnTo>
                    <a:pt x="5214" y="119017"/>
                  </a:lnTo>
                  <a:lnTo>
                    <a:pt x="6997" y="105021"/>
                  </a:lnTo>
                  <a:lnTo>
                    <a:pt x="0" y="95444"/>
                  </a:lnTo>
                  <a:lnTo>
                    <a:pt x="752" y="85577"/>
                  </a:lnTo>
                  <a:lnTo>
                    <a:pt x="752" y="85577"/>
                  </a:lnTo>
                  <a:lnTo>
                    <a:pt x="15859" y="82383"/>
                  </a:lnTo>
                  <a:lnTo>
                    <a:pt x="22070" y="87770"/>
                  </a:lnTo>
                  <a:lnTo>
                    <a:pt x="36445" y="78296"/>
                  </a:lnTo>
                  <a:lnTo>
                    <a:pt x="44359" y="87890"/>
                  </a:lnTo>
                  <a:lnTo>
                    <a:pt x="46544" y="74939"/>
                  </a:lnTo>
                  <a:lnTo>
                    <a:pt x="52654" y="67822"/>
                  </a:lnTo>
                  <a:lnTo>
                    <a:pt x="46237" y="53586"/>
                  </a:lnTo>
                  <a:lnTo>
                    <a:pt x="49048" y="34399"/>
                  </a:lnTo>
                  <a:close/>
                </a:path>
              </a:pathLst>
            </a:custGeom>
            <a:solidFill>
              <a:srgbClr val="A49BA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78" name="S11:Kasaragod">
              <a:extLst>
                <a:ext uri="{FF2B5EF4-FFF2-40B4-BE49-F238E27FC236}">
                  <a16:creationId xmlns:a16="http://schemas.microsoft.com/office/drawing/2014/main" id="{15C6BDC3-CF3F-4CE1-9B01-9B1022873DA0}"/>
                </a:ext>
              </a:extLst>
            </p:cNvPr>
            <p:cNvSpPr/>
            <p:nvPr/>
          </p:nvSpPr>
          <p:spPr>
            <a:xfrm>
              <a:off x="3358637" y="5050697"/>
              <a:ext cx="99146" cy="148313"/>
            </a:xfrm>
            <a:custGeom>
              <a:avLst/>
              <a:gdLst/>
              <a:ahLst/>
              <a:cxnLst/>
              <a:rect l="0" t="0" r="0" b="0"/>
              <a:pathLst>
                <a:path w="99146" h="148313">
                  <a:moveTo>
                    <a:pt x="519" y="2067"/>
                  </a:moveTo>
                  <a:lnTo>
                    <a:pt x="16047" y="0"/>
                  </a:lnTo>
                  <a:lnTo>
                    <a:pt x="22316" y="8965"/>
                  </a:lnTo>
                  <a:lnTo>
                    <a:pt x="44513" y="18432"/>
                  </a:lnTo>
                  <a:lnTo>
                    <a:pt x="44755" y="25653"/>
                  </a:lnTo>
                  <a:lnTo>
                    <a:pt x="53187" y="25916"/>
                  </a:lnTo>
                  <a:lnTo>
                    <a:pt x="57101" y="35825"/>
                  </a:lnTo>
                  <a:lnTo>
                    <a:pt x="66194" y="29922"/>
                  </a:lnTo>
                  <a:lnTo>
                    <a:pt x="72098" y="36283"/>
                  </a:lnTo>
                  <a:lnTo>
                    <a:pt x="64958" y="39672"/>
                  </a:lnTo>
                  <a:lnTo>
                    <a:pt x="76243" y="54434"/>
                  </a:lnTo>
                  <a:lnTo>
                    <a:pt x="86214" y="50612"/>
                  </a:lnTo>
                  <a:lnTo>
                    <a:pt x="77980" y="59120"/>
                  </a:lnTo>
                  <a:lnTo>
                    <a:pt x="85604" y="71188"/>
                  </a:lnTo>
                  <a:lnTo>
                    <a:pt x="87131" y="83072"/>
                  </a:lnTo>
                  <a:lnTo>
                    <a:pt x="99145" y="90115"/>
                  </a:lnTo>
                  <a:lnTo>
                    <a:pt x="99145" y="90115"/>
                  </a:lnTo>
                  <a:lnTo>
                    <a:pt x="88600" y="97010"/>
                  </a:lnTo>
                  <a:lnTo>
                    <a:pt x="82068" y="95273"/>
                  </a:lnTo>
                  <a:lnTo>
                    <a:pt x="83050" y="109708"/>
                  </a:lnTo>
                  <a:lnTo>
                    <a:pt x="95316" y="108526"/>
                  </a:lnTo>
                  <a:lnTo>
                    <a:pt x="98613" y="124567"/>
                  </a:lnTo>
                  <a:lnTo>
                    <a:pt x="91347" y="131555"/>
                  </a:lnTo>
                  <a:lnTo>
                    <a:pt x="98075" y="143063"/>
                  </a:lnTo>
                  <a:lnTo>
                    <a:pt x="84258" y="148312"/>
                  </a:lnTo>
                  <a:lnTo>
                    <a:pt x="78476" y="136829"/>
                  </a:lnTo>
                  <a:lnTo>
                    <a:pt x="64987" y="131281"/>
                  </a:lnTo>
                  <a:lnTo>
                    <a:pt x="56863" y="135146"/>
                  </a:lnTo>
                  <a:lnTo>
                    <a:pt x="56863" y="135146"/>
                  </a:lnTo>
                  <a:lnTo>
                    <a:pt x="48992" y="130789"/>
                  </a:lnTo>
                  <a:lnTo>
                    <a:pt x="41543" y="113070"/>
                  </a:lnTo>
                  <a:lnTo>
                    <a:pt x="27411" y="69394"/>
                  </a:lnTo>
                  <a:lnTo>
                    <a:pt x="22498" y="61513"/>
                  </a:lnTo>
                  <a:lnTo>
                    <a:pt x="8449" y="31700"/>
                  </a:lnTo>
                  <a:lnTo>
                    <a:pt x="0" y="3596"/>
                  </a:lnTo>
                  <a:lnTo>
                    <a:pt x="0" y="3596"/>
                  </a:lnTo>
                  <a:close/>
                </a:path>
              </a:pathLst>
            </a:custGeom>
            <a:solidFill>
              <a:srgbClr val="685C7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79" name="S11:Cannanore">
              <a:extLst>
                <a:ext uri="{FF2B5EF4-FFF2-40B4-BE49-F238E27FC236}">
                  <a16:creationId xmlns:a16="http://schemas.microsoft.com/office/drawing/2014/main" id="{546D0698-BC6D-481E-AC80-A68B43B0FD9D}"/>
                </a:ext>
              </a:extLst>
            </p:cNvPr>
            <p:cNvSpPr/>
            <p:nvPr/>
          </p:nvSpPr>
          <p:spPr>
            <a:xfrm>
              <a:off x="3415500" y="5140812"/>
              <a:ext cx="141059" cy="100589"/>
            </a:xfrm>
            <a:custGeom>
              <a:avLst/>
              <a:gdLst/>
              <a:ahLst/>
              <a:cxnLst/>
              <a:rect l="0" t="0" r="0" b="0"/>
              <a:pathLst>
                <a:path w="141059" h="100589">
                  <a:moveTo>
                    <a:pt x="42282" y="0"/>
                  </a:moveTo>
                  <a:lnTo>
                    <a:pt x="52142" y="16750"/>
                  </a:lnTo>
                  <a:lnTo>
                    <a:pt x="62851" y="20656"/>
                  </a:lnTo>
                  <a:lnTo>
                    <a:pt x="67761" y="30052"/>
                  </a:lnTo>
                  <a:lnTo>
                    <a:pt x="84662" y="31549"/>
                  </a:lnTo>
                  <a:lnTo>
                    <a:pt x="94897" y="53423"/>
                  </a:lnTo>
                  <a:lnTo>
                    <a:pt x="116858" y="60173"/>
                  </a:lnTo>
                  <a:lnTo>
                    <a:pt x="139651" y="53045"/>
                  </a:lnTo>
                  <a:lnTo>
                    <a:pt x="139651" y="53045"/>
                  </a:lnTo>
                  <a:lnTo>
                    <a:pt x="141058" y="72098"/>
                  </a:lnTo>
                  <a:lnTo>
                    <a:pt x="141058" y="72098"/>
                  </a:lnTo>
                  <a:lnTo>
                    <a:pt x="133719" y="82704"/>
                  </a:lnTo>
                  <a:lnTo>
                    <a:pt x="139309" y="85414"/>
                  </a:lnTo>
                  <a:lnTo>
                    <a:pt x="129963" y="100588"/>
                  </a:lnTo>
                  <a:lnTo>
                    <a:pt x="124947" y="93782"/>
                  </a:lnTo>
                  <a:lnTo>
                    <a:pt x="113000" y="99637"/>
                  </a:lnTo>
                  <a:lnTo>
                    <a:pt x="105455" y="99439"/>
                  </a:lnTo>
                  <a:lnTo>
                    <a:pt x="105455" y="99439"/>
                  </a:lnTo>
                  <a:lnTo>
                    <a:pt x="87732" y="91772"/>
                  </a:lnTo>
                  <a:lnTo>
                    <a:pt x="85212" y="80400"/>
                  </a:lnTo>
                  <a:lnTo>
                    <a:pt x="76645" y="83248"/>
                  </a:lnTo>
                  <a:lnTo>
                    <a:pt x="64451" y="80853"/>
                  </a:lnTo>
                  <a:lnTo>
                    <a:pt x="59914" y="74558"/>
                  </a:lnTo>
                  <a:lnTo>
                    <a:pt x="50286" y="81478"/>
                  </a:lnTo>
                  <a:lnTo>
                    <a:pt x="33764" y="82027"/>
                  </a:lnTo>
                  <a:lnTo>
                    <a:pt x="33764" y="82027"/>
                  </a:lnTo>
                  <a:lnTo>
                    <a:pt x="16383" y="64037"/>
                  </a:lnTo>
                  <a:lnTo>
                    <a:pt x="13443" y="52125"/>
                  </a:lnTo>
                  <a:lnTo>
                    <a:pt x="0" y="45031"/>
                  </a:lnTo>
                  <a:lnTo>
                    <a:pt x="0" y="45031"/>
                  </a:lnTo>
                  <a:lnTo>
                    <a:pt x="8124" y="41166"/>
                  </a:lnTo>
                  <a:lnTo>
                    <a:pt x="21613" y="46714"/>
                  </a:lnTo>
                  <a:lnTo>
                    <a:pt x="27395" y="58197"/>
                  </a:lnTo>
                  <a:lnTo>
                    <a:pt x="41212" y="52948"/>
                  </a:lnTo>
                  <a:lnTo>
                    <a:pt x="34484" y="41440"/>
                  </a:lnTo>
                  <a:lnTo>
                    <a:pt x="41750" y="34452"/>
                  </a:lnTo>
                  <a:lnTo>
                    <a:pt x="38453" y="18411"/>
                  </a:lnTo>
                  <a:lnTo>
                    <a:pt x="26187" y="19593"/>
                  </a:lnTo>
                  <a:lnTo>
                    <a:pt x="25205" y="5158"/>
                  </a:lnTo>
                  <a:lnTo>
                    <a:pt x="31737" y="6895"/>
                  </a:lnTo>
                  <a:close/>
                </a:path>
              </a:pathLst>
            </a:custGeom>
            <a:solidFill>
              <a:srgbClr val="63577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80" name="S11:Calicut">
              <a:extLst>
                <a:ext uri="{FF2B5EF4-FFF2-40B4-BE49-F238E27FC236}">
                  <a16:creationId xmlns:a16="http://schemas.microsoft.com/office/drawing/2014/main" id="{45D5F07F-0CBE-4BD9-BC01-2F599A4881BD}"/>
                </a:ext>
              </a:extLst>
            </p:cNvPr>
            <p:cNvSpPr/>
            <p:nvPr/>
          </p:nvSpPr>
          <p:spPr>
            <a:xfrm>
              <a:off x="3490147" y="5211078"/>
              <a:ext cx="116964" cy="110164"/>
            </a:xfrm>
            <a:custGeom>
              <a:avLst/>
              <a:gdLst/>
              <a:ahLst/>
              <a:cxnLst/>
              <a:rect l="0" t="0" r="0" b="0"/>
              <a:pathLst>
                <a:path w="116964" h="110164">
                  <a:moveTo>
                    <a:pt x="30808" y="29173"/>
                  </a:moveTo>
                  <a:lnTo>
                    <a:pt x="38353" y="29371"/>
                  </a:lnTo>
                  <a:lnTo>
                    <a:pt x="50300" y="23516"/>
                  </a:lnTo>
                  <a:lnTo>
                    <a:pt x="55316" y="30322"/>
                  </a:lnTo>
                  <a:lnTo>
                    <a:pt x="64662" y="15148"/>
                  </a:lnTo>
                  <a:lnTo>
                    <a:pt x="59072" y="12438"/>
                  </a:lnTo>
                  <a:lnTo>
                    <a:pt x="66411" y="1832"/>
                  </a:lnTo>
                  <a:lnTo>
                    <a:pt x="66411" y="1832"/>
                  </a:lnTo>
                  <a:lnTo>
                    <a:pt x="75411" y="0"/>
                  </a:lnTo>
                  <a:lnTo>
                    <a:pt x="85040" y="11027"/>
                  </a:lnTo>
                  <a:lnTo>
                    <a:pt x="92096" y="11711"/>
                  </a:lnTo>
                  <a:lnTo>
                    <a:pt x="100794" y="22707"/>
                  </a:lnTo>
                  <a:lnTo>
                    <a:pt x="113074" y="21967"/>
                  </a:lnTo>
                  <a:lnTo>
                    <a:pt x="113074" y="21967"/>
                  </a:lnTo>
                  <a:lnTo>
                    <a:pt x="116963" y="37466"/>
                  </a:lnTo>
                  <a:lnTo>
                    <a:pt x="116963" y="37466"/>
                  </a:lnTo>
                  <a:lnTo>
                    <a:pt x="104894" y="48996"/>
                  </a:lnTo>
                  <a:lnTo>
                    <a:pt x="84614" y="47998"/>
                  </a:lnTo>
                  <a:lnTo>
                    <a:pt x="84265" y="62364"/>
                  </a:lnTo>
                  <a:lnTo>
                    <a:pt x="84265" y="62364"/>
                  </a:lnTo>
                  <a:lnTo>
                    <a:pt x="77157" y="63217"/>
                  </a:lnTo>
                  <a:lnTo>
                    <a:pt x="61188" y="78217"/>
                  </a:lnTo>
                  <a:lnTo>
                    <a:pt x="62167" y="95686"/>
                  </a:lnTo>
                  <a:lnTo>
                    <a:pt x="41638" y="102856"/>
                  </a:lnTo>
                  <a:lnTo>
                    <a:pt x="43048" y="84937"/>
                  </a:lnTo>
                  <a:lnTo>
                    <a:pt x="22603" y="89017"/>
                  </a:lnTo>
                  <a:lnTo>
                    <a:pt x="18882" y="104307"/>
                  </a:lnTo>
                  <a:lnTo>
                    <a:pt x="7836" y="110163"/>
                  </a:lnTo>
                  <a:lnTo>
                    <a:pt x="7836" y="110163"/>
                  </a:lnTo>
                  <a:lnTo>
                    <a:pt x="0" y="85324"/>
                  </a:lnTo>
                  <a:lnTo>
                    <a:pt x="0" y="85324"/>
                  </a:lnTo>
                  <a:lnTo>
                    <a:pt x="3407" y="81826"/>
                  </a:lnTo>
                  <a:lnTo>
                    <a:pt x="468" y="68402"/>
                  </a:lnTo>
                  <a:lnTo>
                    <a:pt x="28333" y="69156"/>
                  </a:lnTo>
                  <a:lnTo>
                    <a:pt x="28078" y="60937"/>
                  </a:lnTo>
                  <a:lnTo>
                    <a:pt x="41917" y="55653"/>
                  </a:lnTo>
                  <a:lnTo>
                    <a:pt x="29149" y="38373"/>
                  </a:lnTo>
                  <a:close/>
                </a:path>
              </a:pathLst>
            </a:custGeom>
            <a:solidFill>
              <a:srgbClr val="80758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81" name="S11:Trichur">
              <a:extLst>
                <a:ext uri="{FF2B5EF4-FFF2-40B4-BE49-F238E27FC236}">
                  <a16:creationId xmlns:a16="http://schemas.microsoft.com/office/drawing/2014/main" id="{4A05E8B5-D746-42EE-8277-CD6506B11896}"/>
                </a:ext>
              </a:extLst>
            </p:cNvPr>
            <p:cNvSpPr/>
            <p:nvPr/>
          </p:nvSpPr>
          <p:spPr>
            <a:xfrm>
              <a:off x="3523985" y="5411365"/>
              <a:ext cx="105366" cy="57796"/>
            </a:xfrm>
            <a:custGeom>
              <a:avLst/>
              <a:gdLst/>
              <a:ahLst/>
              <a:cxnLst/>
              <a:rect l="0" t="0" r="0" b="0"/>
              <a:pathLst>
                <a:path w="105366" h="57796">
                  <a:moveTo>
                    <a:pt x="10498" y="0"/>
                  </a:moveTo>
                  <a:lnTo>
                    <a:pt x="18154" y="16575"/>
                  </a:lnTo>
                  <a:lnTo>
                    <a:pt x="25305" y="15732"/>
                  </a:lnTo>
                  <a:lnTo>
                    <a:pt x="28311" y="28600"/>
                  </a:lnTo>
                  <a:lnTo>
                    <a:pt x="39570" y="15575"/>
                  </a:lnTo>
                  <a:lnTo>
                    <a:pt x="48208" y="12203"/>
                  </a:lnTo>
                  <a:lnTo>
                    <a:pt x="58598" y="15011"/>
                  </a:lnTo>
                  <a:lnTo>
                    <a:pt x="62483" y="11521"/>
                  </a:lnTo>
                  <a:lnTo>
                    <a:pt x="72339" y="16870"/>
                  </a:lnTo>
                  <a:lnTo>
                    <a:pt x="72339" y="16870"/>
                  </a:lnTo>
                  <a:lnTo>
                    <a:pt x="76865" y="26697"/>
                  </a:lnTo>
                  <a:lnTo>
                    <a:pt x="91300" y="40326"/>
                  </a:lnTo>
                  <a:lnTo>
                    <a:pt x="105365" y="49844"/>
                  </a:lnTo>
                  <a:lnTo>
                    <a:pt x="105365" y="49844"/>
                  </a:lnTo>
                  <a:lnTo>
                    <a:pt x="98172" y="52243"/>
                  </a:lnTo>
                  <a:lnTo>
                    <a:pt x="61027" y="52925"/>
                  </a:lnTo>
                  <a:lnTo>
                    <a:pt x="47403" y="45439"/>
                  </a:lnTo>
                  <a:lnTo>
                    <a:pt x="29728" y="48073"/>
                  </a:lnTo>
                  <a:lnTo>
                    <a:pt x="29962" y="57795"/>
                  </a:lnTo>
                  <a:lnTo>
                    <a:pt x="24252" y="57652"/>
                  </a:lnTo>
                  <a:lnTo>
                    <a:pt x="24252" y="57652"/>
                  </a:lnTo>
                  <a:lnTo>
                    <a:pt x="9047" y="19412"/>
                  </a:lnTo>
                  <a:lnTo>
                    <a:pt x="0" y="1776"/>
                  </a:lnTo>
                  <a:lnTo>
                    <a:pt x="0" y="1776"/>
                  </a:lnTo>
                  <a:close/>
                </a:path>
              </a:pathLst>
            </a:custGeom>
            <a:solidFill>
              <a:srgbClr val="83799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82" name="S11:Ponnani">
              <a:extLst>
                <a:ext uri="{FF2B5EF4-FFF2-40B4-BE49-F238E27FC236}">
                  <a16:creationId xmlns:a16="http://schemas.microsoft.com/office/drawing/2014/main" id="{935B74C3-AB8B-44A7-893E-536D22FC3FC3}"/>
                </a:ext>
              </a:extLst>
            </p:cNvPr>
            <p:cNvSpPr/>
            <p:nvPr/>
          </p:nvSpPr>
          <p:spPr>
            <a:xfrm>
              <a:off x="3503006" y="5321560"/>
              <a:ext cx="90063" cy="91582"/>
            </a:xfrm>
            <a:custGeom>
              <a:avLst/>
              <a:gdLst/>
              <a:ahLst/>
              <a:cxnLst/>
              <a:rect l="0" t="0" r="0" b="0"/>
              <a:pathLst>
                <a:path w="90063" h="91582">
                  <a:moveTo>
                    <a:pt x="90062" y="22603"/>
                  </a:moveTo>
                  <a:lnTo>
                    <a:pt x="78052" y="29494"/>
                  </a:lnTo>
                  <a:lnTo>
                    <a:pt x="84453" y="39383"/>
                  </a:lnTo>
                  <a:lnTo>
                    <a:pt x="82205" y="54189"/>
                  </a:lnTo>
                  <a:lnTo>
                    <a:pt x="70315" y="55440"/>
                  </a:lnTo>
                  <a:lnTo>
                    <a:pt x="70315" y="55440"/>
                  </a:lnTo>
                  <a:lnTo>
                    <a:pt x="56578" y="54591"/>
                  </a:lnTo>
                  <a:lnTo>
                    <a:pt x="51120" y="64188"/>
                  </a:lnTo>
                  <a:lnTo>
                    <a:pt x="36892" y="63829"/>
                  </a:lnTo>
                  <a:lnTo>
                    <a:pt x="34653" y="77087"/>
                  </a:lnTo>
                  <a:lnTo>
                    <a:pt x="41089" y="85443"/>
                  </a:lnTo>
                  <a:lnTo>
                    <a:pt x="31477" y="89805"/>
                  </a:lnTo>
                  <a:lnTo>
                    <a:pt x="31477" y="89805"/>
                  </a:lnTo>
                  <a:lnTo>
                    <a:pt x="20979" y="91581"/>
                  </a:lnTo>
                  <a:lnTo>
                    <a:pt x="20979" y="91581"/>
                  </a:lnTo>
                  <a:lnTo>
                    <a:pt x="10684" y="67755"/>
                  </a:lnTo>
                  <a:lnTo>
                    <a:pt x="7765" y="34888"/>
                  </a:lnTo>
                  <a:lnTo>
                    <a:pt x="0" y="6484"/>
                  </a:lnTo>
                  <a:lnTo>
                    <a:pt x="0" y="6484"/>
                  </a:lnTo>
                  <a:lnTo>
                    <a:pt x="6804" y="0"/>
                  </a:lnTo>
                  <a:lnTo>
                    <a:pt x="11830" y="6802"/>
                  </a:lnTo>
                  <a:lnTo>
                    <a:pt x="6961" y="11799"/>
                  </a:lnTo>
                  <a:lnTo>
                    <a:pt x="21053" y="16274"/>
                  </a:lnTo>
                  <a:lnTo>
                    <a:pt x="20892" y="22422"/>
                  </a:lnTo>
                  <a:lnTo>
                    <a:pt x="30743" y="26266"/>
                  </a:lnTo>
                  <a:lnTo>
                    <a:pt x="30372" y="40607"/>
                  </a:lnTo>
                  <a:lnTo>
                    <a:pt x="40758" y="42410"/>
                  </a:lnTo>
                  <a:lnTo>
                    <a:pt x="39688" y="28546"/>
                  </a:lnTo>
                  <a:lnTo>
                    <a:pt x="45462" y="25104"/>
                  </a:lnTo>
                  <a:lnTo>
                    <a:pt x="60079" y="28032"/>
                  </a:lnTo>
                  <a:lnTo>
                    <a:pt x="62599" y="21943"/>
                  </a:lnTo>
                  <a:close/>
                </a:path>
              </a:pathLst>
            </a:custGeom>
            <a:solidFill>
              <a:srgbClr val="9B91A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83" name="S11:Manjeri">
              <a:extLst>
                <a:ext uri="{FF2B5EF4-FFF2-40B4-BE49-F238E27FC236}">
                  <a16:creationId xmlns:a16="http://schemas.microsoft.com/office/drawing/2014/main" id="{B28FD396-2B48-4C46-8B5E-3EF4F0A064B0}"/>
                </a:ext>
              </a:extLst>
            </p:cNvPr>
            <p:cNvSpPr/>
            <p:nvPr/>
          </p:nvSpPr>
          <p:spPr>
            <a:xfrm>
              <a:off x="3497983" y="5273442"/>
              <a:ext cx="125830" cy="90529"/>
            </a:xfrm>
            <a:custGeom>
              <a:avLst/>
              <a:gdLst/>
              <a:ahLst/>
              <a:cxnLst/>
              <a:rect l="0" t="0" r="0" b="0"/>
              <a:pathLst>
                <a:path w="125830" h="90529">
                  <a:moveTo>
                    <a:pt x="76429" y="0"/>
                  </a:moveTo>
                  <a:lnTo>
                    <a:pt x="76292" y="5643"/>
                  </a:lnTo>
                  <a:lnTo>
                    <a:pt x="100211" y="13397"/>
                  </a:lnTo>
                  <a:lnTo>
                    <a:pt x="125829" y="30399"/>
                  </a:lnTo>
                  <a:lnTo>
                    <a:pt x="117976" y="43047"/>
                  </a:lnTo>
                  <a:lnTo>
                    <a:pt x="109841" y="46965"/>
                  </a:lnTo>
                  <a:lnTo>
                    <a:pt x="111108" y="53660"/>
                  </a:lnTo>
                  <a:lnTo>
                    <a:pt x="111108" y="53660"/>
                  </a:lnTo>
                  <a:lnTo>
                    <a:pt x="112651" y="69076"/>
                  </a:lnTo>
                  <a:lnTo>
                    <a:pt x="95085" y="70721"/>
                  </a:lnTo>
                  <a:lnTo>
                    <a:pt x="95085" y="70721"/>
                  </a:lnTo>
                  <a:lnTo>
                    <a:pt x="67622" y="70061"/>
                  </a:lnTo>
                  <a:lnTo>
                    <a:pt x="65102" y="76150"/>
                  </a:lnTo>
                  <a:lnTo>
                    <a:pt x="50485" y="73222"/>
                  </a:lnTo>
                  <a:lnTo>
                    <a:pt x="44711" y="76664"/>
                  </a:lnTo>
                  <a:lnTo>
                    <a:pt x="45781" y="90528"/>
                  </a:lnTo>
                  <a:lnTo>
                    <a:pt x="35395" y="88725"/>
                  </a:lnTo>
                  <a:lnTo>
                    <a:pt x="35766" y="74384"/>
                  </a:lnTo>
                  <a:lnTo>
                    <a:pt x="25915" y="70540"/>
                  </a:lnTo>
                  <a:lnTo>
                    <a:pt x="26076" y="64392"/>
                  </a:lnTo>
                  <a:lnTo>
                    <a:pt x="11984" y="59917"/>
                  </a:lnTo>
                  <a:lnTo>
                    <a:pt x="16853" y="54920"/>
                  </a:lnTo>
                  <a:lnTo>
                    <a:pt x="11827" y="48118"/>
                  </a:lnTo>
                  <a:lnTo>
                    <a:pt x="5023" y="54602"/>
                  </a:lnTo>
                  <a:lnTo>
                    <a:pt x="5023" y="54602"/>
                  </a:lnTo>
                  <a:lnTo>
                    <a:pt x="0" y="47799"/>
                  </a:lnTo>
                  <a:lnTo>
                    <a:pt x="0" y="47799"/>
                  </a:lnTo>
                  <a:lnTo>
                    <a:pt x="11046" y="41943"/>
                  </a:lnTo>
                  <a:lnTo>
                    <a:pt x="14767" y="26653"/>
                  </a:lnTo>
                  <a:lnTo>
                    <a:pt x="35212" y="22573"/>
                  </a:lnTo>
                  <a:lnTo>
                    <a:pt x="33802" y="40492"/>
                  </a:lnTo>
                  <a:lnTo>
                    <a:pt x="54331" y="33322"/>
                  </a:lnTo>
                  <a:lnTo>
                    <a:pt x="53352" y="15853"/>
                  </a:lnTo>
                  <a:lnTo>
                    <a:pt x="69321" y="853"/>
                  </a:lnTo>
                  <a:close/>
                </a:path>
              </a:pathLst>
            </a:custGeom>
            <a:solidFill>
              <a:srgbClr val="7B708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84" name="S11:Mukundapuram">
              <a:extLst>
                <a:ext uri="{FF2B5EF4-FFF2-40B4-BE49-F238E27FC236}">
                  <a16:creationId xmlns:a16="http://schemas.microsoft.com/office/drawing/2014/main" id="{4D9F6CA1-D2E8-4829-AD6B-10E450252528}"/>
                </a:ext>
              </a:extLst>
            </p:cNvPr>
            <p:cNvSpPr/>
            <p:nvPr/>
          </p:nvSpPr>
          <p:spPr>
            <a:xfrm>
              <a:off x="3548237" y="5456804"/>
              <a:ext cx="125927" cy="60398"/>
            </a:xfrm>
            <a:custGeom>
              <a:avLst/>
              <a:gdLst/>
              <a:ahLst/>
              <a:cxnLst/>
              <a:rect l="0" t="0" r="0" b="0"/>
              <a:pathLst>
                <a:path w="125927" h="60398">
                  <a:moveTo>
                    <a:pt x="81113" y="4405"/>
                  </a:moveTo>
                  <a:lnTo>
                    <a:pt x="92841" y="12330"/>
                  </a:lnTo>
                  <a:lnTo>
                    <a:pt x="117524" y="15914"/>
                  </a:lnTo>
                  <a:lnTo>
                    <a:pt x="117524" y="15914"/>
                  </a:lnTo>
                  <a:lnTo>
                    <a:pt x="125926" y="24264"/>
                  </a:lnTo>
                  <a:lnTo>
                    <a:pt x="125926" y="24264"/>
                  </a:lnTo>
                  <a:lnTo>
                    <a:pt x="117284" y="27667"/>
                  </a:lnTo>
                  <a:lnTo>
                    <a:pt x="92502" y="28170"/>
                  </a:lnTo>
                  <a:lnTo>
                    <a:pt x="84993" y="44872"/>
                  </a:lnTo>
                  <a:lnTo>
                    <a:pt x="84993" y="44872"/>
                  </a:lnTo>
                  <a:lnTo>
                    <a:pt x="74908" y="48227"/>
                  </a:lnTo>
                  <a:lnTo>
                    <a:pt x="70822" y="60397"/>
                  </a:lnTo>
                  <a:lnTo>
                    <a:pt x="53741" y="56435"/>
                  </a:lnTo>
                  <a:lnTo>
                    <a:pt x="48604" y="51719"/>
                  </a:lnTo>
                  <a:lnTo>
                    <a:pt x="48604" y="51719"/>
                  </a:lnTo>
                  <a:lnTo>
                    <a:pt x="32985" y="46754"/>
                  </a:lnTo>
                  <a:lnTo>
                    <a:pt x="35651" y="54992"/>
                  </a:lnTo>
                  <a:lnTo>
                    <a:pt x="25201" y="53210"/>
                  </a:lnTo>
                  <a:lnTo>
                    <a:pt x="20633" y="44925"/>
                  </a:lnTo>
                  <a:lnTo>
                    <a:pt x="8358" y="40025"/>
                  </a:lnTo>
                  <a:lnTo>
                    <a:pt x="8358" y="40025"/>
                  </a:lnTo>
                  <a:lnTo>
                    <a:pt x="0" y="12213"/>
                  </a:lnTo>
                  <a:lnTo>
                    <a:pt x="0" y="12213"/>
                  </a:lnTo>
                  <a:lnTo>
                    <a:pt x="5710" y="12356"/>
                  </a:lnTo>
                  <a:lnTo>
                    <a:pt x="5476" y="2634"/>
                  </a:lnTo>
                  <a:lnTo>
                    <a:pt x="23151" y="0"/>
                  </a:lnTo>
                  <a:lnTo>
                    <a:pt x="36775" y="7486"/>
                  </a:lnTo>
                  <a:lnTo>
                    <a:pt x="73920" y="6804"/>
                  </a:lnTo>
                  <a:close/>
                </a:path>
              </a:pathLst>
            </a:custGeom>
            <a:solidFill>
              <a:srgbClr val="7F748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85" name="S11:Palghat">
              <a:extLst>
                <a:ext uri="{FF2B5EF4-FFF2-40B4-BE49-F238E27FC236}">
                  <a16:creationId xmlns:a16="http://schemas.microsoft.com/office/drawing/2014/main" id="{EE3B08E8-6226-44AC-A61D-B7B7587473F4}"/>
                </a:ext>
              </a:extLst>
            </p:cNvPr>
            <p:cNvSpPr/>
            <p:nvPr/>
          </p:nvSpPr>
          <p:spPr>
            <a:xfrm>
              <a:off x="3573321" y="5319727"/>
              <a:ext cx="104347" cy="152992"/>
            </a:xfrm>
            <a:custGeom>
              <a:avLst/>
              <a:gdLst/>
              <a:ahLst/>
              <a:cxnLst/>
              <a:rect l="0" t="0" r="0" b="0"/>
              <a:pathLst>
                <a:path w="104347" h="152992">
                  <a:moveTo>
                    <a:pt x="19747" y="24436"/>
                  </a:moveTo>
                  <a:lnTo>
                    <a:pt x="37313" y="22791"/>
                  </a:lnTo>
                  <a:lnTo>
                    <a:pt x="35770" y="7375"/>
                  </a:lnTo>
                  <a:lnTo>
                    <a:pt x="35770" y="7375"/>
                  </a:lnTo>
                  <a:lnTo>
                    <a:pt x="63688" y="7997"/>
                  </a:lnTo>
                  <a:lnTo>
                    <a:pt x="73327" y="0"/>
                  </a:lnTo>
                  <a:lnTo>
                    <a:pt x="73327" y="0"/>
                  </a:lnTo>
                  <a:lnTo>
                    <a:pt x="76166" y="61"/>
                  </a:lnTo>
                  <a:lnTo>
                    <a:pt x="76166" y="61"/>
                  </a:lnTo>
                  <a:lnTo>
                    <a:pt x="80788" y="5286"/>
                  </a:lnTo>
                  <a:lnTo>
                    <a:pt x="80788" y="5286"/>
                  </a:lnTo>
                  <a:lnTo>
                    <a:pt x="73075" y="11789"/>
                  </a:lnTo>
                  <a:lnTo>
                    <a:pt x="79131" y="16531"/>
                  </a:lnTo>
                  <a:lnTo>
                    <a:pt x="82973" y="36602"/>
                  </a:lnTo>
                  <a:lnTo>
                    <a:pt x="73542" y="34353"/>
                  </a:lnTo>
                  <a:lnTo>
                    <a:pt x="66027" y="53150"/>
                  </a:lnTo>
                  <a:lnTo>
                    <a:pt x="87653" y="62316"/>
                  </a:lnTo>
                  <a:lnTo>
                    <a:pt x="87653" y="62316"/>
                  </a:lnTo>
                  <a:lnTo>
                    <a:pt x="96116" y="66076"/>
                  </a:lnTo>
                  <a:lnTo>
                    <a:pt x="97868" y="73281"/>
                  </a:lnTo>
                  <a:lnTo>
                    <a:pt x="97868" y="73281"/>
                  </a:lnTo>
                  <a:lnTo>
                    <a:pt x="104346" y="81605"/>
                  </a:lnTo>
                  <a:lnTo>
                    <a:pt x="100342" y="91763"/>
                  </a:lnTo>
                  <a:lnTo>
                    <a:pt x="100115" y="103019"/>
                  </a:lnTo>
                  <a:lnTo>
                    <a:pt x="89623" y="104852"/>
                  </a:lnTo>
                  <a:lnTo>
                    <a:pt x="94608" y="116723"/>
                  </a:lnTo>
                  <a:lnTo>
                    <a:pt x="90945" y="133018"/>
                  </a:lnTo>
                  <a:lnTo>
                    <a:pt x="92440" y="152991"/>
                  </a:lnTo>
                  <a:lnTo>
                    <a:pt x="92440" y="152991"/>
                  </a:lnTo>
                  <a:lnTo>
                    <a:pt x="67757" y="149407"/>
                  </a:lnTo>
                  <a:lnTo>
                    <a:pt x="56029" y="141482"/>
                  </a:lnTo>
                  <a:lnTo>
                    <a:pt x="56029" y="141482"/>
                  </a:lnTo>
                  <a:lnTo>
                    <a:pt x="41964" y="131964"/>
                  </a:lnTo>
                  <a:lnTo>
                    <a:pt x="27529" y="118335"/>
                  </a:lnTo>
                  <a:lnTo>
                    <a:pt x="23003" y="108508"/>
                  </a:lnTo>
                  <a:lnTo>
                    <a:pt x="23003" y="108508"/>
                  </a:lnTo>
                  <a:lnTo>
                    <a:pt x="31859" y="95405"/>
                  </a:lnTo>
                  <a:lnTo>
                    <a:pt x="44171" y="97220"/>
                  </a:lnTo>
                  <a:lnTo>
                    <a:pt x="49201" y="106033"/>
                  </a:lnTo>
                  <a:lnTo>
                    <a:pt x="60239" y="101158"/>
                  </a:lnTo>
                  <a:lnTo>
                    <a:pt x="63874" y="86904"/>
                  </a:lnTo>
                  <a:lnTo>
                    <a:pt x="47025" y="75782"/>
                  </a:lnTo>
                  <a:lnTo>
                    <a:pt x="37906" y="80185"/>
                  </a:lnTo>
                  <a:lnTo>
                    <a:pt x="33927" y="67292"/>
                  </a:lnTo>
                  <a:lnTo>
                    <a:pt x="27287" y="67139"/>
                  </a:lnTo>
                  <a:lnTo>
                    <a:pt x="17069" y="57681"/>
                  </a:lnTo>
                  <a:lnTo>
                    <a:pt x="8898" y="62097"/>
                  </a:lnTo>
                  <a:lnTo>
                    <a:pt x="0" y="57273"/>
                  </a:lnTo>
                  <a:lnTo>
                    <a:pt x="0" y="57273"/>
                  </a:lnTo>
                  <a:lnTo>
                    <a:pt x="11890" y="56022"/>
                  </a:lnTo>
                  <a:lnTo>
                    <a:pt x="14138" y="41216"/>
                  </a:lnTo>
                  <a:lnTo>
                    <a:pt x="7737" y="31327"/>
                  </a:lnTo>
                  <a:close/>
                </a:path>
              </a:pathLst>
            </a:custGeom>
            <a:solidFill>
              <a:srgbClr val="75698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86" name="S11:Ottapalam">
              <a:extLst>
                <a:ext uri="{FF2B5EF4-FFF2-40B4-BE49-F238E27FC236}">
                  <a16:creationId xmlns:a16="http://schemas.microsoft.com/office/drawing/2014/main" id="{3587C39C-6C55-44CF-BB89-1A52E249DF97}"/>
                </a:ext>
              </a:extLst>
            </p:cNvPr>
            <p:cNvSpPr/>
            <p:nvPr/>
          </p:nvSpPr>
          <p:spPr>
            <a:xfrm>
              <a:off x="3534483" y="5376151"/>
              <a:ext cx="102713" cy="63815"/>
            </a:xfrm>
            <a:custGeom>
              <a:avLst/>
              <a:gdLst/>
              <a:ahLst/>
              <a:cxnLst/>
              <a:rect l="0" t="0" r="0" b="0"/>
              <a:pathLst>
                <a:path w="102713" h="63815">
                  <a:moveTo>
                    <a:pt x="38838" y="849"/>
                  </a:moveTo>
                  <a:lnTo>
                    <a:pt x="47736" y="5673"/>
                  </a:lnTo>
                  <a:lnTo>
                    <a:pt x="55907" y="1257"/>
                  </a:lnTo>
                  <a:lnTo>
                    <a:pt x="66125" y="10715"/>
                  </a:lnTo>
                  <a:lnTo>
                    <a:pt x="72765" y="10868"/>
                  </a:lnTo>
                  <a:lnTo>
                    <a:pt x="76744" y="23761"/>
                  </a:lnTo>
                  <a:lnTo>
                    <a:pt x="85863" y="19358"/>
                  </a:lnTo>
                  <a:lnTo>
                    <a:pt x="102712" y="30480"/>
                  </a:lnTo>
                  <a:lnTo>
                    <a:pt x="99077" y="44734"/>
                  </a:lnTo>
                  <a:lnTo>
                    <a:pt x="88039" y="49609"/>
                  </a:lnTo>
                  <a:lnTo>
                    <a:pt x="83009" y="40796"/>
                  </a:lnTo>
                  <a:lnTo>
                    <a:pt x="70697" y="38981"/>
                  </a:lnTo>
                  <a:lnTo>
                    <a:pt x="61841" y="52084"/>
                  </a:lnTo>
                  <a:lnTo>
                    <a:pt x="61841" y="52084"/>
                  </a:lnTo>
                  <a:lnTo>
                    <a:pt x="51985" y="46735"/>
                  </a:lnTo>
                  <a:lnTo>
                    <a:pt x="48100" y="50225"/>
                  </a:lnTo>
                  <a:lnTo>
                    <a:pt x="37710" y="47417"/>
                  </a:lnTo>
                  <a:lnTo>
                    <a:pt x="29072" y="50789"/>
                  </a:lnTo>
                  <a:lnTo>
                    <a:pt x="17813" y="63814"/>
                  </a:lnTo>
                  <a:lnTo>
                    <a:pt x="14807" y="50946"/>
                  </a:lnTo>
                  <a:lnTo>
                    <a:pt x="7656" y="51789"/>
                  </a:lnTo>
                  <a:lnTo>
                    <a:pt x="0" y="35214"/>
                  </a:lnTo>
                  <a:lnTo>
                    <a:pt x="0" y="35214"/>
                  </a:lnTo>
                  <a:lnTo>
                    <a:pt x="9612" y="30852"/>
                  </a:lnTo>
                  <a:lnTo>
                    <a:pt x="3176" y="22496"/>
                  </a:lnTo>
                  <a:lnTo>
                    <a:pt x="5415" y="9238"/>
                  </a:lnTo>
                  <a:lnTo>
                    <a:pt x="19643" y="9597"/>
                  </a:lnTo>
                  <a:lnTo>
                    <a:pt x="25101" y="0"/>
                  </a:lnTo>
                  <a:close/>
                </a:path>
              </a:pathLst>
            </a:custGeom>
            <a:solidFill>
              <a:srgbClr val="75698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87" name="S11:Alleppey">
              <a:extLst>
                <a:ext uri="{FF2B5EF4-FFF2-40B4-BE49-F238E27FC236}">
                  <a16:creationId xmlns:a16="http://schemas.microsoft.com/office/drawing/2014/main" id="{190AA77E-19DE-4DFF-AD54-29DE655DD7E1}"/>
                </a:ext>
              </a:extLst>
            </p:cNvPr>
            <p:cNvSpPr/>
            <p:nvPr/>
          </p:nvSpPr>
          <p:spPr>
            <a:xfrm>
              <a:off x="3570751" y="5545775"/>
              <a:ext cx="37260" cy="136263"/>
            </a:xfrm>
            <a:custGeom>
              <a:avLst/>
              <a:gdLst/>
              <a:ahLst/>
              <a:cxnLst/>
              <a:rect l="0" t="0" r="0" b="0"/>
              <a:pathLst>
                <a:path w="37260" h="136263">
                  <a:moveTo>
                    <a:pt x="15392" y="12028"/>
                  </a:moveTo>
                  <a:lnTo>
                    <a:pt x="14936" y="31407"/>
                  </a:lnTo>
                  <a:lnTo>
                    <a:pt x="20576" y="35620"/>
                  </a:lnTo>
                  <a:lnTo>
                    <a:pt x="18092" y="60039"/>
                  </a:lnTo>
                  <a:lnTo>
                    <a:pt x="32468" y="59352"/>
                  </a:lnTo>
                  <a:lnTo>
                    <a:pt x="37259" y="80358"/>
                  </a:lnTo>
                  <a:lnTo>
                    <a:pt x="37259" y="80358"/>
                  </a:lnTo>
                  <a:lnTo>
                    <a:pt x="32636" y="94010"/>
                  </a:lnTo>
                  <a:lnTo>
                    <a:pt x="36065" y="111915"/>
                  </a:lnTo>
                  <a:lnTo>
                    <a:pt x="27389" y="113754"/>
                  </a:lnTo>
                  <a:lnTo>
                    <a:pt x="32293" y="130157"/>
                  </a:lnTo>
                  <a:lnTo>
                    <a:pt x="32293" y="130157"/>
                  </a:lnTo>
                  <a:lnTo>
                    <a:pt x="32154" y="136262"/>
                  </a:lnTo>
                  <a:lnTo>
                    <a:pt x="32154" y="136262"/>
                  </a:lnTo>
                  <a:lnTo>
                    <a:pt x="10312" y="85340"/>
                  </a:lnTo>
                  <a:lnTo>
                    <a:pt x="4217" y="59711"/>
                  </a:lnTo>
                  <a:lnTo>
                    <a:pt x="0" y="16254"/>
                  </a:lnTo>
                  <a:lnTo>
                    <a:pt x="0" y="16254"/>
                  </a:lnTo>
                  <a:lnTo>
                    <a:pt x="3258" y="0"/>
                  </a:lnTo>
                  <a:lnTo>
                    <a:pt x="12243" y="3788"/>
                  </a:lnTo>
                  <a:close/>
                </a:path>
              </a:pathLst>
            </a:custGeom>
            <a:solidFill>
              <a:srgbClr val="70647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88" name="S11:Kottayam">
              <a:extLst>
                <a:ext uri="{FF2B5EF4-FFF2-40B4-BE49-F238E27FC236}">
                  <a16:creationId xmlns:a16="http://schemas.microsoft.com/office/drawing/2014/main" id="{74446F36-0FC2-44AD-8F08-8A087EA32579}"/>
                </a:ext>
              </a:extLst>
            </p:cNvPr>
            <p:cNvSpPr/>
            <p:nvPr/>
          </p:nvSpPr>
          <p:spPr>
            <a:xfrm>
              <a:off x="3585687" y="5549650"/>
              <a:ext cx="62728" cy="76484"/>
            </a:xfrm>
            <a:custGeom>
              <a:avLst/>
              <a:gdLst/>
              <a:ahLst/>
              <a:cxnLst/>
              <a:rect l="0" t="0" r="0" b="0"/>
              <a:pathLst>
                <a:path w="62728" h="76484">
                  <a:moveTo>
                    <a:pt x="5745" y="6746"/>
                  </a:moveTo>
                  <a:lnTo>
                    <a:pt x="23097" y="0"/>
                  </a:lnTo>
                  <a:lnTo>
                    <a:pt x="33350" y="11458"/>
                  </a:lnTo>
                  <a:lnTo>
                    <a:pt x="24794" y="30654"/>
                  </a:lnTo>
                  <a:lnTo>
                    <a:pt x="45725" y="35708"/>
                  </a:lnTo>
                  <a:lnTo>
                    <a:pt x="52786" y="40960"/>
                  </a:lnTo>
                  <a:lnTo>
                    <a:pt x="61947" y="37585"/>
                  </a:lnTo>
                  <a:lnTo>
                    <a:pt x="62727" y="68702"/>
                  </a:lnTo>
                  <a:lnTo>
                    <a:pt x="62727" y="68702"/>
                  </a:lnTo>
                  <a:lnTo>
                    <a:pt x="60813" y="68661"/>
                  </a:lnTo>
                  <a:lnTo>
                    <a:pt x="60813" y="68661"/>
                  </a:lnTo>
                  <a:lnTo>
                    <a:pt x="45550" y="65786"/>
                  </a:lnTo>
                  <a:lnTo>
                    <a:pt x="36265" y="74247"/>
                  </a:lnTo>
                  <a:lnTo>
                    <a:pt x="22323" y="76483"/>
                  </a:lnTo>
                  <a:lnTo>
                    <a:pt x="22323" y="76483"/>
                  </a:lnTo>
                  <a:lnTo>
                    <a:pt x="17532" y="55477"/>
                  </a:lnTo>
                  <a:lnTo>
                    <a:pt x="3156" y="56164"/>
                  </a:lnTo>
                  <a:lnTo>
                    <a:pt x="5640" y="31745"/>
                  </a:lnTo>
                  <a:lnTo>
                    <a:pt x="0" y="27532"/>
                  </a:lnTo>
                  <a:lnTo>
                    <a:pt x="456" y="8153"/>
                  </a:lnTo>
                  <a:lnTo>
                    <a:pt x="456" y="8153"/>
                  </a:lnTo>
                  <a:close/>
                </a:path>
              </a:pathLst>
            </a:custGeom>
            <a:solidFill>
              <a:srgbClr val="776B8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89" name="S11:Muvattupuzha">
              <a:extLst>
                <a:ext uri="{FF2B5EF4-FFF2-40B4-BE49-F238E27FC236}">
                  <a16:creationId xmlns:a16="http://schemas.microsoft.com/office/drawing/2014/main" id="{33388DFB-D06A-4ACB-B1CF-75DDA738745C}"/>
                </a:ext>
              </a:extLst>
            </p:cNvPr>
            <p:cNvSpPr/>
            <p:nvPr/>
          </p:nvSpPr>
          <p:spPr>
            <a:xfrm>
              <a:off x="3586816" y="5501676"/>
              <a:ext cx="97980" cy="125443"/>
            </a:xfrm>
            <a:custGeom>
              <a:avLst/>
              <a:gdLst/>
              <a:ahLst/>
              <a:cxnLst/>
              <a:rect l="0" t="0" r="0" b="0"/>
              <a:pathLst>
                <a:path w="97980" h="125443">
                  <a:moveTo>
                    <a:pt x="46414" y="0"/>
                  </a:moveTo>
                  <a:lnTo>
                    <a:pt x="77370" y="24662"/>
                  </a:lnTo>
                  <a:lnTo>
                    <a:pt x="58141" y="31410"/>
                  </a:lnTo>
                  <a:lnTo>
                    <a:pt x="53119" y="43045"/>
                  </a:lnTo>
                  <a:lnTo>
                    <a:pt x="48379" y="41412"/>
                  </a:lnTo>
                  <a:lnTo>
                    <a:pt x="41963" y="50971"/>
                  </a:lnTo>
                  <a:lnTo>
                    <a:pt x="68042" y="60203"/>
                  </a:lnTo>
                  <a:lnTo>
                    <a:pt x="84938" y="75345"/>
                  </a:lnTo>
                  <a:lnTo>
                    <a:pt x="90827" y="91784"/>
                  </a:lnTo>
                  <a:lnTo>
                    <a:pt x="85057" y="93198"/>
                  </a:lnTo>
                  <a:lnTo>
                    <a:pt x="82897" y="105391"/>
                  </a:lnTo>
                  <a:lnTo>
                    <a:pt x="97979" y="117414"/>
                  </a:lnTo>
                  <a:lnTo>
                    <a:pt x="91594" y="125442"/>
                  </a:lnTo>
                  <a:lnTo>
                    <a:pt x="79737" y="119599"/>
                  </a:lnTo>
                  <a:lnTo>
                    <a:pt x="63353" y="124357"/>
                  </a:lnTo>
                  <a:lnTo>
                    <a:pt x="63353" y="124357"/>
                  </a:lnTo>
                  <a:lnTo>
                    <a:pt x="61598" y="116676"/>
                  </a:lnTo>
                  <a:lnTo>
                    <a:pt x="61598" y="116676"/>
                  </a:lnTo>
                  <a:lnTo>
                    <a:pt x="60818" y="85559"/>
                  </a:lnTo>
                  <a:lnTo>
                    <a:pt x="51657" y="88934"/>
                  </a:lnTo>
                  <a:lnTo>
                    <a:pt x="44596" y="83682"/>
                  </a:lnTo>
                  <a:lnTo>
                    <a:pt x="23665" y="78628"/>
                  </a:lnTo>
                  <a:lnTo>
                    <a:pt x="32221" y="59432"/>
                  </a:lnTo>
                  <a:lnTo>
                    <a:pt x="21968" y="47974"/>
                  </a:lnTo>
                  <a:lnTo>
                    <a:pt x="4616" y="54720"/>
                  </a:lnTo>
                  <a:lnTo>
                    <a:pt x="4616" y="54720"/>
                  </a:lnTo>
                  <a:lnTo>
                    <a:pt x="0" y="27555"/>
                  </a:lnTo>
                  <a:lnTo>
                    <a:pt x="10025" y="6847"/>
                  </a:lnTo>
                  <a:lnTo>
                    <a:pt x="10025" y="6847"/>
                  </a:lnTo>
                  <a:lnTo>
                    <a:pt x="15162" y="11563"/>
                  </a:lnTo>
                  <a:lnTo>
                    <a:pt x="32243" y="15525"/>
                  </a:lnTo>
                  <a:lnTo>
                    <a:pt x="36329" y="3355"/>
                  </a:lnTo>
                  <a:close/>
                </a:path>
              </a:pathLst>
            </a:custGeom>
            <a:solidFill>
              <a:srgbClr val="6F627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90" name="S11:Ernakulam">
              <a:extLst>
                <a:ext uri="{FF2B5EF4-FFF2-40B4-BE49-F238E27FC236}">
                  <a16:creationId xmlns:a16="http://schemas.microsoft.com/office/drawing/2014/main" id="{F435E367-A4FE-4AB3-964F-F8FDECDD5622}"/>
                </a:ext>
              </a:extLst>
            </p:cNvPr>
            <p:cNvSpPr/>
            <p:nvPr/>
          </p:nvSpPr>
          <p:spPr>
            <a:xfrm>
              <a:off x="3556595" y="5496829"/>
              <a:ext cx="40247" cy="65201"/>
            </a:xfrm>
            <a:custGeom>
              <a:avLst/>
              <a:gdLst/>
              <a:ahLst/>
              <a:cxnLst/>
              <a:rect l="0" t="0" r="0" b="0"/>
              <a:pathLst>
                <a:path w="40247" h="65201">
                  <a:moveTo>
                    <a:pt x="0" y="0"/>
                  </a:moveTo>
                  <a:lnTo>
                    <a:pt x="12275" y="4900"/>
                  </a:lnTo>
                  <a:lnTo>
                    <a:pt x="16843" y="13185"/>
                  </a:lnTo>
                  <a:lnTo>
                    <a:pt x="27293" y="14967"/>
                  </a:lnTo>
                  <a:lnTo>
                    <a:pt x="24627" y="6729"/>
                  </a:lnTo>
                  <a:lnTo>
                    <a:pt x="40246" y="11694"/>
                  </a:lnTo>
                  <a:lnTo>
                    <a:pt x="40246" y="11694"/>
                  </a:lnTo>
                  <a:lnTo>
                    <a:pt x="30221" y="32402"/>
                  </a:lnTo>
                  <a:lnTo>
                    <a:pt x="34837" y="59567"/>
                  </a:lnTo>
                  <a:lnTo>
                    <a:pt x="34837" y="59567"/>
                  </a:lnTo>
                  <a:lnTo>
                    <a:pt x="29548" y="60974"/>
                  </a:lnTo>
                  <a:lnTo>
                    <a:pt x="29548" y="60974"/>
                  </a:lnTo>
                  <a:lnTo>
                    <a:pt x="26399" y="52734"/>
                  </a:lnTo>
                  <a:lnTo>
                    <a:pt x="17414" y="48946"/>
                  </a:lnTo>
                  <a:lnTo>
                    <a:pt x="14156" y="65200"/>
                  </a:lnTo>
                  <a:lnTo>
                    <a:pt x="14156" y="65200"/>
                  </a:lnTo>
                  <a:lnTo>
                    <a:pt x="8167" y="36469"/>
                  </a:lnTo>
                  <a:lnTo>
                    <a:pt x="15923" y="31551"/>
                  </a:lnTo>
                  <a:lnTo>
                    <a:pt x="6031" y="6791"/>
                  </a:lnTo>
                  <a:lnTo>
                    <a:pt x="11668" y="29915"/>
                  </a:lnTo>
                  <a:lnTo>
                    <a:pt x="2857" y="19485"/>
                  </a:lnTo>
                  <a:close/>
                </a:path>
              </a:pathLst>
            </a:custGeom>
            <a:solidFill>
              <a:srgbClr val="9D94A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91" name="S11:Mavelikara">
              <a:extLst>
                <a:ext uri="{FF2B5EF4-FFF2-40B4-BE49-F238E27FC236}">
                  <a16:creationId xmlns:a16="http://schemas.microsoft.com/office/drawing/2014/main" id="{9933603C-F75B-48FA-9112-35D344B0B35C}"/>
                </a:ext>
              </a:extLst>
            </p:cNvPr>
            <p:cNvSpPr/>
            <p:nvPr/>
          </p:nvSpPr>
          <p:spPr>
            <a:xfrm>
              <a:off x="3598140" y="5615436"/>
              <a:ext cx="53211" cy="62304"/>
            </a:xfrm>
            <a:custGeom>
              <a:avLst/>
              <a:gdLst/>
              <a:ahLst/>
              <a:cxnLst/>
              <a:rect l="0" t="0" r="0" b="0"/>
              <a:pathLst>
                <a:path w="53211" h="62304">
                  <a:moveTo>
                    <a:pt x="9870" y="10697"/>
                  </a:moveTo>
                  <a:lnTo>
                    <a:pt x="23812" y="8461"/>
                  </a:lnTo>
                  <a:lnTo>
                    <a:pt x="33097" y="0"/>
                  </a:lnTo>
                  <a:lnTo>
                    <a:pt x="48360" y="2875"/>
                  </a:lnTo>
                  <a:lnTo>
                    <a:pt x="48360" y="2875"/>
                  </a:lnTo>
                  <a:lnTo>
                    <a:pt x="52029" y="10597"/>
                  </a:lnTo>
                  <a:lnTo>
                    <a:pt x="52029" y="10597"/>
                  </a:lnTo>
                  <a:lnTo>
                    <a:pt x="53210" y="22850"/>
                  </a:lnTo>
                  <a:lnTo>
                    <a:pt x="40646" y="27678"/>
                  </a:lnTo>
                  <a:lnTo>
                    <a:pt x="44144" y="43541"/>
                  </a:lnTo>
                  <a:lnTo>
                    <a:pt x="51740" y="47265"/>
                  </a:lnTo>
                  <a:lnTo>
                    <a:pt x="51740" y="47265"/>
                  </a:lnTo>
                  <a:lnTo>
                    <a:pt x="36678" y="56109"/>
                  </a:lnTo>
                  <a:lnTo>
                    <a:pt x="36678" y="56109"/>
                  </a:lnTo>
                  <a:lnTo>
                    <a:pt x="17344" y="62303"/>
                  </a:lnTo>
                  <a:lnTo>
                    <a:pt x="4904" y="60496"/>
                  </a:lnTo>
                  <a:lnTo>
                    <a:pt x="4904" y="60496"/>
                  </a:lnTo>
                  <a:lnTo>
                    <a:pt x="0" y="44093"/>
                  </a:lnTo>
                  <a:lnTo>
                    <a:pt x="8676" y="42254"/>
                  </a:lnTo>
                  <a:lnTo>
                    <a:pt x="5247" y="24349"/>
                  </a:lnTo>
                  <a:close/>
                </a:path>
              </a:pathLst>
            </a:custGeom>
            <a:solidFill>
              <a:srgbClr val="75698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92" name="S11:Quilon">
              <a:extLst>
                <a:ext uri="{FF2B5EF4-FFF2-40B4-BE49-F238E27FC236}">
                  <a16:creationId xmlns:a16="http://schemas.microsoft.com/office/drawing/2014/main" id="{B6C45CA3-3475-48A7-85C3-EAFB3CEFEE98}"/>
                </a:ext>
              </a:extLst>
            </p:cNvPr>
            <p:cNvSpPr/>
            <p:nvPr/>
          </p:nvSpPr>
          <p:spPr>
            <a:xfrm>
              <a:off x="3602905" y="5671545"/>
              <a:ext cx="48488" cy="62490"/>
            </a:xfrm>
            <a:custGeom>
              <a:avLst/>
              <a:gdLst/>
              <a:ahLst/>
              <a:cxnLst/>
              <a:rect l="0" t="0" r="0" b="0"/>
              <a:pathLst>
                <a:path w="48488" h="62490">
                  <a:moveTo>
                    <a:pt x="139" y="4387"/>
                  </a:moveTo>
                  <a:lnTo>
                    <a:pt x="12579" y="6194"/>
                  </a:lnTo>
                  <a:lnTo>
                    <a:pt x="31913" y="0"/>
                  </a:lnTo>
                  <a:lnTo>
                    <a:pt x="31913" y="0"/>
                  </a:lnTo>
                  <a:lnTo>
                    <a:pt x="39448" y="6779"/>
                  </a:lnTo>
                  <a:lnTo>
                    <a:pt x="31988" y="18833"/>
                  </a:lnTo>
                  <a:lnTo>
                    <a:pt x="31333" y="26959"/>
                  </a:lnTo>
                  <a:lnTo>
                    <a:pt x="43829" y="49604"/>
                  </a:lnTo>
                  <a:lnTo>
                    <a:pt x="48123" y="51219"/>
                  </a:lnTo>
                  <a:lnTo>
                    <a:pt x="48123" y="51219"/>
                  </a:lnTo>
                  <a:lnTo>
                    <a:pt x="48487" y="56820"/>
                  </a:lnTo>
                  <a:lnTo>
                    <a:pt x="28163" y="62489"/>
                  </a:lnTo>
                  <a:lnTo>
                    <a:pt x="28163" y="62489"/>
                  </a:lnTo>
                  <a:lnTo>
                    <a:pt x="23532" y="54254"/>
                  </a:lnTo>
                  <a:lnTo>
                    <a:pt x="10242" y="46334"/>
                  </a:lnTo>
                  <a:lnTo>
                    <a:pt x="0" y="10492"/>
                  </a:lnTo>
                  <a:lnTo>
                    <a:pt x="0" y="10492"/>
                  </a:lnTo>
                  <a:close/>
                </a:path>
              </a:pathLst>
            </a:custGeom>
            <a:solidFill>
              <a:srgbClr val="877C9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93" name="S11:Chirayinkil">
              <a:extLst>
                <a:ext uri="{FF2B5EF4-FFF2-40B4-BE49-F238E27FC236}">
                  <a16:creationId xmlns:a16="http://schemas.microsoft.com/office/drawing/2014/main" id="{784E08AF-8257-4812-B087-E3E1691F5FA4}"/>
                </a:ext>
              </a:extLst>
            </p:cNvPr>
            <p:cNvSpPr/>
            <p:nvPr/>
          </p:nvSpPr>
          <p:spPr>
            <a:xfrm>
              <a:off x="3631068" y="5722764"/>
              <a:ext cx="94245" cy="58905"/>
            </a:xfrm>
            <a:custGeom>
              <a:avLst/>
              <a:gdLst/>
              <a:ahLst/>
              <a:cxnLst/>
              <a:rect l="0" t="0" r="0" b="0"/>
              <a:pathLst>
                <a:path w="94245" h="58905">
                  <a:moveTo>
                    <a:pt x="19960" y="0"/>
                  </a:moveTo>
                  <a:lnTo>
                    <a:pt x="38112" y="5965"/>
                  </a:lnTo>
                  <a:lnTo>
                    <a:pt x="42778" y="13175"/>
                  </a:lnTo>
                  <a:lnTo>
                    <a:pt x="59148" y="12479"/>
                  </a:lnTo>
                  <a:lnTo>
                    <a:pt x="62719" y="1872"/>
                  </a:lnTo>
                  <a:lnTo>
                    <a:pt x="76583" y="6201"/>
                  </a:lnTo>
                  <a:lnTo>
                    <a:pt x="89380" y="16603"/>
                  </a:lnTo>
                  <a:lnTo>
                    <a:pt x="89380" y="16603"/>
                  </a:lnTo>
                  <a:lnTo>
                    <a:pt x="84977" y="20588"/>
                  </a:lnTo>
                  <a:lnTo>
                    <a:pt x="94244" y="40571"/>
                  </a:lnTo>
                  <a:lnTo>
                    <a:pt x="94244" y="40571"/>
                  </a:lnTo>
                  <a:lnTo>
                    <a:pt x="69338" y="58904"/>
                  </a:lnTo>
                  <a:lnTo>
                    <a:pt x="64145" y="53220"/>
                  </a:lnTo>
                  <a:lnTo>
                    <a:pt x="35337" y="48084"/>
                  </a:lnTo>
                  <a:lnTo>
                    <a:pt x="30387" y="54586"/>
                  </a:lnTo>
                  <a:lnTo>
                    <a:pt x="30387" y="54586"/>
                  </a:lnTo>
                  <a:lnTo>
                    <a:pt x="0" y="11270"/>
                  </a:lnTo>
                  <a:lnTo>
                    <a:pt x="0" y="11270"/>
                  </a:lnTo>
                  <a:lnTo>
                    <a:pt x="20324" y="5601"/>
                  </a:lnTo>
                  <a:close/>
                </a:path>
              </a:pathLst>
            </a:custGeom>
            <a:solidFill>
              <a:srgbClr val="90869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94" name="S11:Adoor">
              <a:extLst>
                <a:ext uri="{FF2B5EF4-FFF2-40B4-BE49-F238E27FC236}">
                  <a16:creationId xmlns:a16="http://schemas.microsoft.com/office/drawing/2014/main" id="{C7D93530-0A20-4CF1-B776-DFC07829C3E5}"/>
                </a:ext>
              </a:extLst>
            </p:cNvPr>
            <p:cNvSpPr/>
            <p:nvPr/>
          </p:nvSpPr>
          <p:spPr>
            <a:xfrm>
              <a:off x="3634238" y="5616044"/>
              <a:ext cx="101659" cy="123324"/>
            </a:xfrm>
            <a:custGeom>
              <a:avLst/>
              <a:gdLst/>
              <a:ahLst/>
              <a:cxnLst/>
              <a:rect l="0" t="0" r="0" b="0"/>
              <a:pathLst>
                <a:path w="101659" h="123324">
                  <a:moveTo>
                    <a:pt x="15642" y="46657"/>
                  </a:moveTo>
                  <a:lnTo>
                    <a:pt x="29069" y="46934"/>
                  </a:lnTo>
                  <a:lnTo>
                    <a:pt x="36487" y="35882"/>
                  </a:lnTo>
                  <a:lnTo>
                    <a:pt x="26589" y="27532"/>
                  </a:lnTo>
                  <a:lnTo>
                    <a:pt x="28120" y="22978"/>
                  </a:lnTo>
                  <a:lnTo>
                    <a:pt x="43410" y="25324"/>
                  </a:lnTo>
                  <a:lnTo>
                    <a:pt x="44071" y="16168"/>
                  </a:lnTo>
                  <a:lnTo>
                    <a:pt x="65213" y="13012"/>
                  </a:lnTo>
                  <a:lnTo>
                    <a:pt x="63414" y="6862"/>
                  </a:lnTo>
                  <a:lnTo>
                    <a:pt x="77909" y="0"/>
                  </a:lnTo>
                  <a:lnTo>
                    <a:pt x="86441" y="4744"/>
                  </a:lnTo>
                  <a:lnTo>
                    <a:pt x="93864" y="18125"/>
                  </a:lnTo>
                  <a:lnTo>
                    <a:pt x="92587" y="35930"/>
                  </a:lnTo>
                  <a:lnTo>
                    <a:pt x="101658" y="38128"/>
                  </a:lnTo>
                  <a:lnTo>
                    <a:pt x="101658" y="38128"/>
                  </a:lnTo>
                  <a:lnTo>
                    <a:pt x="97988" y="55883"/>
                  </a:lnTo>
                  <a:lnTo>
                    <a:pt x="79837" y="77439"/>
                  </a:lnTo>
                  <a:lnTo>
                    <a:pt x="82522" y="88172"/>
                  </a:lnTo>
                  <a:lnTo>
                    <a:pt x="95193" y="105183"/>
                  </a:lnTo>
                  <a:lnTo>
                    <a:pt x="86210" y="123323"/>
                  </a:lnTo>
                  <a:lnTo>
                    <a:pt x="86210" y="123323"/>
                  </a:lnTo>
                  <a:lnTo>
                    <a:pt x="73413" y="112921"/>
                  </a:lnTo>
                  <a:lnTo>
                    <a:pt x="59549" y="108592"/>
                  </a:lnTo>
                  <a:lnTo>
                    <a:pt x="55978" y="119199"/>
                  </a:lnTo>
                  <a:lnTo>
                    <a:pt x="39608" y="119895"/>
                  </a:lnTo>
                  <a:lnTo>
                    <a:pt x="34942" y="112685"/>
                  </a:lnTo>
                  <a:lnTo>
                    <a:pt x="16790" y="106720"/>
                  </a:lnTo>
                  <a:lnTo>
                    <a:pt x="16790" y="106720"/>
                  </a:lnTo>
                  <a:lnTo>
                    <a:pt x="12496" y="105105"/>
                  </a:lnTo>
                  <a:lnTo>
                    <a:pt x="0" y="82460"/>
                  </a:lnTo>
                  <a:lnTo>
                    <a:pt x="655" y="74334"/>
                  </a:lnTo>
                  <a:lnTo>
                    <a:pt x="8115" y="62280"/>
                  </a:lnTo>
                  <a:lnTo>
                    <a:pt x="580" y="55501"/>
                  </a:lnTo>
                  <a:lnTo>
                    <a:pt x="580" y="55501"/>
                  </a:lnTo>
                  <a:close/>
                </a:path>
              </a:pathLst>
            </a:custGeom>
            <a:solidFill>
              <a:srgbClr val="7D728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95" name="S11:Trivandrum">
              <a:extLst>
                <a:ext uri="{FF2B5EF4-FFF2-40B4-BE49-F238E27FC236}">
                  <a16:creationId xmlns:a16="http://schemas.microsoft.com/office/drawing/2014/main" id="{1A0D5ED4-EFC4-43B1-BD7F-89BB1E3B9CC3}"/>
                </a:ext>
              </a:extLst>
            </p:cNvPr>
            <p:cNvSpPr/>
            <p:nvPr/>
          </p:nvSpPr>
          <p:spPr>
            <a:xfrm>
              <a:off x="3661455" y="5763335"/>
              <a:ext cx="69001" cy="52373"/>
            </a:xfrm>
            <a:custGeom>
              <a:avLst/>
              <a:gdLst/>
              <a:ahLst/>
              <a:cxnLst/>
              <a:rect l="0" t="0" r="0" b="0"/>
              <a:pathLst>
                <a:path w="69001" h="52373">
                  <a:moveTo>
                    <a:pt x="63857" y="0"/>
                  </a:moveTo>
                  <a:lnTo>
                    <a:pt x="69000" y="8726"/>
                  </a:lnTo>
                  <a:lnTo>
                    <a:pt x="69000" y="8726"/>
                  </a:lnTo>
                  <a:lnTo>
                    <a:pt x="65430" y="19834"/>
                  </a:lnTo>
                  <a:lnTo>
                    <a:pt x="58258" y="16659"/>
                  </a:lnTo>
                  <a:lnTo>
                    <a:pt x="58092" y="25795"/>
                  </a:lnTo>
                  <a:lnTo>
                    <a:pt x="48229" y="37797"/>
                  </a:lnTo>
                  <a:lnTo>
                    <a:pt x="50444" y="48494"/>
                  </a:lnTo>
                  <a:lnTo>
                    <a:pt x="40721" y="52372"/>
                  </a:lnTo>
                  <a:lnTo>
                    <a:pt x="40721" y="52372"/>
                  </a:lnTo>
                  <a:lnTo>
                    <a:pt x="19714" y="40806"/>
                  </a:lnTo>
                  <a:lnTo>
                    <a:pt x="13205" y="28497"/>
                  </a:lnTo>
                  <a:lnTo>
                    <a:pt x="0" y="14015"/>
                  </a:lnTo>
                  <a:lnTo>
                    <a:pt x="0" y="14015"/>
                  </a:lnTo>
                  <a:lnTo>
                    <a:pt x="4950" y="7513"/>
                  </a:lnTo>
                  <a:lnTo>
                    <a:pt x="33758" y="12649"/>
                  </a:lnTo>
                  <a:lnTo>
                    <a:pt x="38951" y="18333"/>
                  </a:lnTo>
                  <a:close/>
                </a:path>
              </a:pathLst>
            </a:custGeom>
            <a:solidFill>
              <a:srgbClr val="867B9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96" name="S11:Idukki">
              <a:extLst>
                <a:ext uri="{FF2B5EF4-FFF2-40B4-BE49-F238E27FC236}">
                  <a16:creationId xmlns:a16="http://schemas.microsoft.com/office/drawing/2014/main" id="{5611A246-A357-4CB6-9FC9-50C58C761EC4}"/>
                </a:ext>
              </a:extLst>
            </p:cNvPr>
            <p:cNvSpPr/>
            <p:nvPr/>
          </p:nvSpPr>
          <p:spPr>
            <a:xfrm>
              <a:off x="3628779" y="5471215"/>
              <a:ext cx="125541" cy="191764"/>
            </a:xfrm>
            <a:custGeom>
              <a:avLst/>
              <a:gdLst/>
              <a:ahLst/>
              <a:cxnLst/>
              <a:rect l="0" t="0" r="0" b="0"/>
              <a:pathLst>
                <a:path w="125541" h="191764">
                  <a:moveTo>
                    <a:pt x="45384" y="9853"/>
                  </a:moveTo>
                  <a:lnTo>
                    <a:pt x="45758" y="14972"/>
                  </a:lnTo>
                  <a:lnTo>
                    <a:pt x="59457" y="20866"/>
                  </a:lnTo>
                  <a:lnTo>
                    <a:pt x="74474" y="7866"/>
                  </a:lnTo>
                  <a:lnTo>
                    <a:pt x="91286" y="0"/>
                  </a:lnTo>
                  <a:lnTo>
                    <a:pt x="100740" y="3750"/>
                  </a:lnTo>
                  <a:lnTo>
                    <a:pt x="108526" y="21266"/>
                  </a:lnTo>
                  <a:lnTo>
                    <a:pt x="108526" y="21266"/>
                  </a:lnTo>
                  <a:lnTo>
                    <a:pt x="104434" y="37033"/>
                  </a:lnTo>
                  <a:lnTo>
                    <a:pt x="97230" y="39970"/>
                  </a:lnTo>
                  <a:lnTo>
                    <a:pt x="105853" y="64637"/>
                  </a:lnTo>
                  <a:lnTo>
                    <a:pt x="97925" y="80831"/>
                  </a:lnTo>
                  <a:lnTo>
                    <a:pt x="100571" y="93126"/>
                  </a:lnTo>
                  <a:lnTo>
                    <a:pt x="88978" y="126070"/>
                  </a:lnTo>
                  <a:lnTo>
                    <a:pt x="102298" y="130390"/>
                  </a:lnTo>
                  <a:lnTo>
                    <a:pt x="115284" y="126538"/>
                  </a:lnTo>
                  <a:lnTo>
                    <a:pt x="125540" y="142517"/>
                  </a:lnTo>
                  <a:lnTo>
                    <a:pt x="125540" y="142517"/>
                  </a:lnTo>
                  <a:lnTo>
                    <a:pt x="116645" y="158673"/>
                  </a:lnTo>
                  <a:lnTo>
                    <a:pt x="116645" y="158673"/>
                  </a:lnTo>
                  <a:lnTo>
                    <a:pt x="107117" y="182957"/>
                  </a:lnTo>
                  <a:lnTo>
                    <a:pt x="107117" y="182957"/>
                  </a:lnTo>
                  <a:lnTo>
                    <a:pt x="98046" y="180759"/>
                  </a:lnTo>
                  <a:lnTo>
                    <a:pt x="99323" y="162954"/>
                  </a:lnTo>
                  <a:lnTo>
                    <a:pt x="91900" y="149573"/>
                  </a:lnTo>
                  <a:lnTo>
                    <a:pt x="83368" y="144829"/>
                  </a:lnTo>
                  <a:lnTo>
                    <a:pt x="68873" y="151691"/>
                  </a:lnTo>
                  <a:lnTo>
                    <a:pt x="70672" y="157841"/>
                  </a:lnTo>
                  <a:lnTo>
                    <a:pt x="49530" y="160997"/>
                  </a:lnTo>
                  <a:lnTo>
                    <a:pt x="48869" y="170153"/>
                  </a:lnTo>
                  <a:lnTo>
                    <a:pt x="33579" y="167807"/>
                  </a:lnTo>
                  <a:lnTo>
                    <a:pt x="32048" y="172361"/>
                  </a:lnTo>
                  <a:lnTo>
                    <a:pt x="41946" y="180711"/>
                  </a:lnTo>
                  <a:lnTo>
                    <a:pt x="34528" y="191763"/>
                  </a:lnTo>
                  <a:lnTo>
                    <a:pt x="21101" y="191486"/>
                  </a:lnTo>
                  <a:lnTo>
                    <a:pt x="21101" y="191486"/>
                  </a:lnTo>
                  <a:lnTo>
                    <a:pt x="13505" y="187762"/>
                  </a:lnTo>
                  <a:lnTo>
                    <a:pt x="10007" y="171899"/>
                  </a:lnTo>
                  <a:lnTo>
                    <a:pt x="22571" y="167071"/>
                  </a:lnTo>
                  <a:lnTo>
                    <a:pt x="21390" y="154818"/>
                  </a:lnTo>
                  <a:lnTo>
                    <a:pt x="21390" y="154818"/>
                  </a:lnTo>
                  <a:lnTo>
                    <a:pt x="37774" y="150060"/>
                  </a:lnTo>
                  <a:lnTo>
                    <a:pt x="49631" y="155903"/>
                  </a:lnTo>
                  <a:lnTo>
                    <a:pt x="56016" y="147875"/>
                  </a:lnTo>
                  <a:lnTo>
                    <a:pt x="40934" y="135852"/>
                  </a:lnTo>
                  <a:lnTo>
                    <a:pt x="43094" y="123659"/>
                  </a:lnTo>
                  <a:lnTo>
                    <a:pt x="48864" y="122245"/>
                  </a:lnTo>
                  <a:lnTo>
                    <a:pt x="42975" y="105806"/>
                  </a:lnTo>
                  <a:lnTo>
                    <a:pt x="26079" y="90664"/>
                  </a:lnTo>
                  <a:lnTo>
                    <a:pt x="0" y="81432"/>
                  </a:lnTo>
                  <a:lnTo>
                    <a:pt x="6416" y="71873"/>
                  </a:lnTo>
                  <a:lnTo>
                    <a:pt x="11156" y="73506"/>
                  </a:lnTo>
                  <a:lnTo>
                    <a:pt x="16178" y="61871"/>
                  </a:lnTo>
                  <a:lnTo>
                    <a:pt x="35407" y="55123"/>
                  </a:lnTo>
                  <a:lnTo>
                    <a:pt x="4451" y="30461"/>
                  </a:lnTo>
                  <a:lnTo>
                    <a:pt x="4451" y="30461"/>
                  </a:lnTo>
                  <a:lnTo>
                    <a:pt x="11960" y="13759"/>
                  </a:lnTo>
                  <a:lnTo>
                    <a:pt x="36742" y="13256"/>
                  </a:lnTo>
                  <a:close/>
                </a:path>
              </a:pathLst>
            </a:custGeom>
            <a:solidFill>
              <a:srgbClr val="80758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97" name="S11:Badagara">
              <a:extLst>
                <a:ext uri="{FF2B5EF4-FFF2-40B4-BE49-F238E27FC236}">
                  <a16:creationId xmlns:a16="http://schemas.microsoft.com/office/drawing/2014/main" id="{C681562C-C3A7-45AD-9A9F-E0742F244068}"/>
                </a:ext>
              </a:extLst>
            </p:cNvPr>
            <p:cNvSpPr/>
            <p:nvPr/>
          </p:nvSpPr>
          <p:spPr>
            <a:xfrm>
              <a:off x="3449264" y="5215370"/>
              <a:ext cx="82801" cy="81033"/>
            </a:xfrm>
            <a:custGeom>
              <a:avLst/>
              <a:gdLst/>
              <a:ahLst/>
              <a:cxnLst/>
              <a:rect l="0" t="0" r="0" b="0"/>
              <a:pathLst>
                <a:path w="82801" h="81033">
                  <a:moveTo>
                    <a:pt x="0" y="7469"/>
                  </a:moveTo>
                  <a:lnTo>
                    <a:pt x="16522" y="6920"/>
                  </a:lnTo>
                  <a:lnTo>
                    <a:pt x="26150" y="0"/>
                  </a:lnTo>
                  <a:lnTo>
                    <a:pt x="30687" y="6295"/>
                  </a:lnTo>
                  <a:lnTo>
                    <a:pt x="42881" y="8690"/>
                  </a:lnTo>
                  <a:lnTo>
                    <a:pt x="51448" y="5842"/>
                  </a:lnTo>
                  <a:lnTo>
                    <a:pt x="53968" y="17214"/>
                  </a:lnTo>
                  <a:lnTo>
                    <a:pt x="71691" y="24881"/>
                  </a:lnTo>
                  <a:lnTo>
                    <a:pt x="71691" y="24881"/>
                  </a:lnTo>
                  <a:lnTo>
                    <a:pt x="70032" y="34081"/>
                  </a:lnTo>
                  <a:lnTo>
                    <a:pt x="82800" y="51361"/>
                  </a:lnTo>
                  <a:lnTo>
                    <a:pt x="68961" y="56645"/>
                  </a:lnTo>
                  <a:lnTo>
                    <a:pt x="69216" y="64864"/>
                  </a:lnTo>
                  <a:lnTo>
                    <a:pt x="41351" y="64110"/>
                  </a:lnTo>
                  <a:lnTo>
                    <a:pt x="44290" y="77534"/>
                  </a:lnTo>
                  <a:lnTo>
                    <a:pt x="40883" y="81032"/>
                  </a:lnTo>
                  <a:lnTo>
                    <a:pt x="40883" y="81032"/>
                  </a:lnTo>
                  <a:lnTo>
                    <a:pt x="34266" y="63914"/>
                  </a:lnTo>
                  <a:lnTo>
                    <a:pt x="20994" y="48652"/>
                  </a:lnTo>
                  <a:lnTo>
                    <a:pt x="14533" y="26899"/>
                  </a:lnTo>
                  <a:lnTo>
                    <a:pt x="10864" y="23197"/>
                  </a:lnTo>
                  <a:lnTo>
                    <a:pt x="10864" y="23197"/>
                  </a:lnTo>
                  <a:lnTo>
                    <a:pt x="9142" y="17497"/>
                  </a:lnTo>
                  <a:lnTo>
                    <a:pt x="9142" y="17497"/>
                  </a:lnTo>
                  <a:close/>
                </a:path>
              </a:pathLst>
            </a:custGeom>
            <a:solidFill>
              <a:srgbClr val="6E627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98" name="S12:Bhind">
              <a:extLst>
                <a:ext uri="{FF2B5EF4-FFF2-40B4-BE49-F238E27FC236}">
                  <a16:creationId xmlns:a16="http://schemas.microsoft.com/office/drawing/2014/main" id="{DD35F3AD-5C19-4BDF-9292-CD89257BA6D8}"/>
                </a:ext>
              </a:extLst>
            </p:cNvPr>
            <p:cNvSpPr/>
            <p:nvPr/>
          </p:nvSpPr>
          <p:spPr>
            <a:xfrm>
              <a:off x="3921582" y="2652181"/>
              <a:ext cx="134955" cy="223795"/>
            </a:xfrm>
            <a:custGeom>
              <a:avLst/>
              <a:gdLst/>
              <a:ahLst/>
              <a:cxnLst/>
              <a:rect l="0" t="0" r="0" b="0"/>
              <a:pathLst>
                <a:path w="134955" h="223795">
                  <a:moveTo>
                    <a:pt x="61713" y="116416"/>
                  </a:moveTo>
                  <a:lnTo>
                    <a:pt x="51521" y="115801"/>
                  </a:lnTo>
                  <a:lnTo>
                    <a:pt x="44409" y="104235"/>
                  </a:lnTo>
                  <a:lnTo>
                    <a:pt x="36765" y="104161"/>
                  </a:lnTo>
                  <a:lnTo>
                    <a:pt x="29255" y="91019"/>
                  </a:lnTo>
                  <a:lnTo>
                    <a:pt x="9321" y="89761"/>
                  </a:lnTo>
                  <a:lnTo>
                    <a:pt x="9321" y="89761"/>
                  </a:lnTo>
                  <a:lnTo>
                    <a:pt x="11232" y="70446"/>
                  </a:lnTo>
                  <a:lnTo>
                    <a:pt x="4478" y="67757"/>
                  </a:lnTo>
                  <a:lnTo>
                    <a:pt x="2889" y="58334"/>
                  </a:lnTo>
                  <a:lnTo>
                    <a:pt x="14005" y="49575"/>
                  </a:lnTo>
                  <a:lnTo>
                    <a:pt x="18637" y="52238"/>
                  </a:lnTo>
                  <a:lnTo>
                    <a:pt x="27626" y="43451"/>
                  </a:lnTo>
                  <a:lnTo>
                    <a:pt x="33131" y="43507"/>
                  </a:lnTo>
                  <a:lnTo>
                    <a:pt x="54622" y="9235"/>
                  </a:lnTo>
                  <a:lnTo>
                    <a:pt x="54622" y="9235"/>
                  </a:lnTo>
                  <a:lnTo>
                    <a:pt x="54651" y="6101"/>
                  </a:lnTo>
                  <a:lnTo>
                    <a:pt x="54651" y="6101"/>
                  </a:lnTo>
                  <a:lnTo>
                    <a:pt x="54685" y="2445"/>
                  </a:lnTo>
                  <a:lnTo>
                    <a:pt x="54685" y="2445"/>
                  </a:lnTo>
                  <a:lnTo>
                    <a:pt x="73728" y="0"/>
                  </a:lnTo>
                  <a:lnTo>
                    <a:pt x="84279" y="2174"/>
                  </a:lnTo>
                  <a:lnTo>
                    <a:pt x="84279" y="2174"/>
                  </a:lnTo>
                  <a:lnTo>
                    <a:pt x="98984" y="14821"/>
                  </a:lnTo>
                  <a:lnTo>
                    <a:pt x="115425" y="23291"/>
                  </a:lnTo>
                  <a:lnTo>
                    <a:pt x="117015" y="39496"/>
                  </a:lnTo>
                  <a:lnTo>
                    <a:pt x="133814" y="64154"/>
                  </a:lnTo>
                  <a:lnTo>
                    <a:pt x="133814" y="64154"/>
                  </a:lnTo>
                  <a:lnTo>
                    <a:pt x="129502" y="76670"/>
                  </a:lnTo>
                  <a:lnTo>
                    <a:pt x="134954" y="87675"/>
                  </a:lnTo>
                  <a:lnTo>
                    <a:pt x="123029" y="94922"/>
                  </a:lnTo>
                  <a:lnTo>
                    <a:pt x="124258" y="102246"/>
                  </a:lnTo>
                  <a:lnTo>
                    <a:pt x="110159" y="115222"/>
                  </a:lnTo>
                  <a:lnTo>
                    <a:pt x="115193" y="125186"/>
                  </a:lnTo>
                  <a:lnTo>
                    <a:pt x="106582" y="141333"/>
                  </a:lnTo>
                  <a:lnTo>
                    <a:pt x="106582" y="141333"/>
                  </a:lnTo>
                  <a:lnTo>
                    <a:pt x="105728" y="141850"/>
                  </a:lnTo>
                  <a:lnTo>
                    <a:pt x="105728" y="141850"/>
                  </a:lnTo>
                  <a:lnTo>
                    <a:pt x="105303" y="141847"/>
                  </a:lnTo>
                  <a:lnTo>
                    <a:pt x="105303" y="141847"/>
                  </a:lnTo>
                  <a:lnTo>
                    <a:pt x="104027" y="141839"/>
                  </a:lnTo>
                  <a:lnTo>
                    <a:pt x="104027" y="141839"/>
                  </a:lnTo>
                  <a:lnTo>
                    <a:pt x="104867" y="143413"/>
                  </a:lnTo>
                  <a:lnTo>
                    <a:pt x="104867" y="143413"/>
                  </a:lnTo>
                  <a:lnTo>
                    <a:pt x="104856" y="144981"/>
                  </a:lnTo>
                  <a:lnTo>
                    <a:pt x="104856" y="144981"/>
                  </a:lnTo>
                  <a:lnTo>
                    <a:pt x="103991" y="147066"/>
                  </a:lnTo>
                  <a:lnTo>
                    <a:pt x="103991" y="147066"/>
                  </a:lnTo>
                  <a:lnTo>
                    <a:pt x="97138" y="153290"/>
                  </a:lnTo>
                  <a:lnTo>
                    <a:pt x="97138" y="153290"/>
                  </a:lnTo>
                  <a:lnTo>
                    <a:pt x="96283" y="153807"/>
                  </a:lnTo>
                  <a:lnTo>
                    <a:pt x="96283" y="153807"/>
                  </a:lnTo>
                  <a:lnTo>
                    <a:pt x="92727" y="174170"/>
                  </a:lnTo>
                  <a:lnTo>
                    <a:pt x="86776" y="172556"/>
                  </a:lnTo>
                  <a:lnTo>
                    <a:pt x="86776" y="172556"/>
                  </a:lnTo>
                  <a:lnTo>
                    <a:pt x="78190" y="180854"/>
                  </a:lnTo>
                  <a:lnTo>
                    <a:pt x="86185" y="193988"/>
                  </a:lnTo>
                  <a:lnTo>
                    <a:pt x="86117" y="202877"/>
                  </a:lnTo>
                  <a:lnTo>
                    <a:pt x="53171" y="214103"/>
                  </a:lnTo>
                  <a:lnTo>
                    <a:pt x="39120" y="210833"/>
                  </a:lnTo>
                  <a:lnTo>
                    <a:pt x="29696" y="214399"/>
                  </a:lnTo>
                  <a:lnTo>
                    <a:pt x="27893" y="223794"/>
                  </a:lnTo>
                  <a:lnTo>
                    <a:pt x="27893" y="223794"/>
                  </a:lnTo>
                  <a:lnTo>
                    <a:pt x="13634" y="200111"/>
                  </a:lnTo>
                  <a:lnTo>
                    <a:pt x="0" y="198913"/>
                  </a:lnTo>
                  <a:lnTo>
                    <a:pt x="14289" y="179204"/>
                  </a:lnTo>
                  <a:lnTo>
                    <a:pt x="21974" y="177717"/>
                  </a:lnTo>
                  <a:lnTo>
                    <a:pt x="62800" y="137856"/>
                  </a:lnTo>
                  <a:lnTo>
                    <a:pt x="58626" y="128933"/>
                  </a:lnTo>
                  <a:lnTo>
                    <a:pt x="61676" y="120597"/>
                  </a:lnTo>
                  <a:lnTo>
                    <a:pt x="61676" y="120597"/>
                  </a:lnTo>
                  <a:close/>
                </a:path>
              </a:pathLst>
            </a:custGeom>
            <a:solidFill>
              <a:srgbClr val="D8D2E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99" name="S12:Shahdol">
              <a:extLst>
                <a:ext uri="{FF2B5EF4-FFF2-40B4-BE49-F238E27FC236}">
                  <a16:creationId xmlns:a16="http://schemas.microsoft.com/office/drawing/2014/main" id="{40BDC434-F4FC-4F5E-A6E4-B92684A3189C}"/>
                </a:ext>
              </a:extLst>
            </p:cNvPr>
            <p:cNvSpPr/>
            <p:nvPr/>
          </p:nvSpPr>
          <p:spPr>
            <a:xfrm>
              <a:off x="4264142" y="3084317"/>
              <a:ext cx="243514" cy="279019"/>
            </a:xfrm>
            <a:custGeom>
              <a:avLst/>
              <a:gdLst/>
              <a:ahLst/>
              <a:cxnLst/>
              <a:rect l="0" t="0" r="0" b="0"/>
              <a:pathLst>
                <a:path w="243514" h="279019">
                  <a:moveTo>
                    <a:pt x="5504" y="121747"/>
                  </a:moveTo>
                  <a:lnTo>
                    <a:pt x="16283" y="110190"/>
                  </a:lnTo>
                  <a:lnTo>
                    <a:pt x="25710" y="89739"/>
                  </a:lnTo>
                  <a:lnTo>
                    <a:pt x="43516" y="102730"/>
                  </a:lnTo>
                  <a:lnTo>
                    <a:pt x="52589" y="100062"/>
                  </a:lnTo>
                  <a:lnTo>
                    <a:pt x="54191" y="78597"/>
                  </a:lnTo>
                  <a:lnTo>
                    <a:pt x="43251" y="54588"/>
                  </a:lnTo>
                  <a:lnTo>
                    <a:pt x="73310" y="29286"/>
                  </a:lnTo>
                  <a:lnTo>
                    <a:pt x="84931" y="25540"/>
                  </a:lnTo>
                  <a:lnTo>
                    <a:pt x="94448" y="29132"/>
                  </a:lnTo>
                  <a:lnTo>
                    <a:pt x="120993" y="6410"/>
                  </a:lnTo>
                  <a:lnTo>
                    <a:pt x="120993" y="6410"/>
                  </a:lnTo>
                  <a:lnTo>
                    <a:pt x="135155" y="0"/>
                  </a:lnTo>
                  <a:lnTo>
                    <a:pt x="141478" y="29765"/>
                  </a:lnTo>
                  <a:lnTo>
                    <a:pt x="149728" y="34915"/>
                  </a:lnTo>
                  <a:lnTo>
                    <a:pt x="141602" y="42323"/>
                  </a:lnTo>
                  <a:lnTo>
                    <a:pt x="142162" y="55400"/>
                  </a:lnTo>
                  <a:lnTo>
                    <a:pt x="154784" y="64692"/>
                  </a:lnTo>
                  <a:lnTo>
                    <a:pt x="154784" y="64692"/>
                  </a:lnTo>
                  <a:lnTo>
                    <a:pt x="154833" y="69401"/>
                  </a:lnTo>
                  <a:lnTo>
                    <a:pt x="154833" y="69401"/>
                  </a:lnTo>
                  <a:lnTo>
                    <a:pt x="161455" y="82414"/>
                  </a:lnTo>
                  <a:lnTo>
                    <a:pt x="161455" y="82414"/>
                  </a:lnTo>
                  <a:lnTo>
                    <a:pt x="165853" y="89170"/>
                  </a:lnTo>
                  <a:lnTo>
                    <a:pt x="165853" y="89170"/>
                  </a:lnTo>
                  <a:lnTo>
                    <a:pt x="167224" y="95958"/>
                  </a:lnTo>
                  <a:lnTo>
                    <a:pt x="167224" y="95958"/>
                  </a:lnTo>
                  <a:lnTo>
                    <a:pt x="162937" y="99668"/>
                  </a:lnTo>
                  <a:lnTo>
                    <a:pt x="162937" y="99668"/>
                  </a:lnTo>
                  <a:lnTo>
                    <a:pt x="157788" y="103909"/>
                  </a:lnTo>
                  <a:lnTo>
                    <a:pt x="157788" y="103909"/>
                  </a:lnTo>
                  <a:lnTo>
                    <a:pt x="151874" y="118101"/>
                  </a:lnTo>
                  <a:lnTo>
                    <a:pt x="151874" y="118101"/>
                  </a:lnTo>
                  <a:lnTo>
                    <a:pt x="151906" y="121240"/>
                  </a:lnTo>
                  <a:lnTo>
                    <a:pt x="151906" y="121240"/>
                  </a:lnTo>
                  <a:lnTo>
                    <a:pt x="157213" y="131652"/>
                  </a:lnTo>
                  <a:lnTo>
                    <a:pt x="157213" y="131652"/>
                  </a:lnTo>
                  <a:lnTo>
                    <a:pt x="179216" y="123038"/>
                  </a:lnTo>
                  <a:lnTo>
                    <a:pt x="179216" y="123038"/>
                  </a:lnTo>
                  <a:lnTo>
                    <a:pt x="190622" y="134942"/>
                  </a:lnTo>
                  <a:lnTo>
                    <a:pt x="190622" y="134942"/>
                  </a:lnTo>
                  <a:lnTo>
                    <a:pt x="204483" y="134249"/>
                  </a:lnTo>
                  <a:lnTo>
                    <a:pt x="204483" y="134249"/>
                  </a:lnTo>
                  <a:lnTo>
                    <a:pt x="209831" y="145696"/>
                  </a:lnTo>
                  <a:lnTo>
                    <a:pt x="209831" y="145696"/>
                  </a:lnTo>
                  <a:lnTo>
                    <a:pt x="212980" y="154552"/>
                  </a:lnTo>
                  <a:lnTo>
                    <a:pt x="212980" y="154552"/>
                  </a:lnTo>
                  <a:lnTo>
                    <a:pt x="216450" y="154507"/>
                  </a:lnTo>
                  <a:lnTo>
                    <a:pt x="216450" y="154507"/>
                  </a:lnTo>
                  <a:lnTo>
                    <a:pt x="220856" y="159683"/>
                  </a:lnTo>
                  <a:lnTo>
                    <a:pt x="220856" y="159683"/>
                  </a:lnTo>
                  <a:lnTo>
                    <a:pt x="232101" y="156915"/>
                  </a:lnTo>
                  <a:lnTo>
                    <a:pt x="232101" y="156915"/>
                  </a:lnTo>
                  <a:lnTo>
                    <a:pt x="233894" y="161077"/>
                  </a:lnTo>
                  <a:lnTo>
                    <a:pt x="233894" y="161077"/>
                  </a:lnTo>
                  <a:lnTo>
                    <a:pt x="243513" y="166176"/>
                  </a:lnTo>
                  <a:lnTo>
                    <a:pt x="243513" y="166176"/>
                  </a:lnTo>
                  <a:lnTo>
                    <a:pt x="238944" y="180895"/>
                  </a:lnTo>
                  <a:lnTo>
                    <a:pt x="238944" y="180895"/>
                  </a:lnTo>
                  <a:lnTo>
                    <a:pt x="237345" y="190861"/>
                  </a:lnTo>
                  <a:lnTo>
                    <a:pt x="237345" y="190861"/>
                  </a:lnTo>
                  <a:lnTo>
                    <a:pt x="235752" y="201351"/>
                  </a:lnTo>
                  <a:lnTo>
                    <a:pt x="235752" y="201351"/>
                  </a:lnTo>
                  <a:lnTo>
                    <a:pt x="235354" y="203973"/>
                  </a:lnTo>
                  <a:lnTo>
                    <a:pt x="235354" y="203973"/>
                  </a:lnTo>
                  <a:lnTo>
                    <a:pt x="226191" y="201481"/>
                  </a:lnTo>
                  <a:lnTo>
                    <a:pt x="221058" y="207830"/>
                  </a:lnTo>
                  <a:lnTo>
                    <a:pt x="205861" y="209595"/>
                  </a:lnTo>
                  <a:lnTo>
                    <a:pt x="205695" y="231054"/>
                  </a:lnTo>
                  <a:lnTo>
                    <a:pt x="180656" y="249148"/>
                  </a:lnTo>
                  <a:lnTo>
                    <a:pt x="184691" y="259044"/>
                  </a:lnTo>
                  <a:lnTo>
                    <a:pt x="177071" y="279018"/>
                  </a:lnTo>
                  <a:lnTo>
                    <a:pt x="177071" y="279018"/>
                  </a:lnTo>
                  <a:lnTo>
                    <a:pt x="170886" y="271760"/>
                  </a:lnTo>
                  <a:lnTo>
                    <a:pt x="170346" y="262346"/>
                  </a:lnTo>
                  <a:lnTo>
                    <a:pt x="161620" y="261394"/>
                  </a:lnTo>
                  <a:lnTo>
                    <a:pt x="143809" y="267332"/>
                  </a:lnTo>
                  <a:lnTo>
                    <a:pt x="136781" y="261643"/>
                  </a:lnTo>
                  <a:lnTo>
                    <a:pt x="132325" y="251219"/>
                  </a:lnTo>
                  <a:lnTo>
                    <a:pt x="96055" y="236352"/>
                  </a:lnTo>
                  <a:lnTo>
                    <a:pt x="98534" y="219586"/>
                  </a:lnTo>
                  <a:lnTo>
                    <a:pt x="103653" y="206986"/>
                  </a:lnTo>
                  <a:lnTo>
                    <a:pt x="94857" y="193972"/>
                  </a:lnTo>
                  <a:lnTo>
                    <a:pt x="83942" y="186727"/>
                  </a:lnTo>
                  <a:lnTo>
                    <a:pt x="74389" y="187317"/>
                  </a:lnTo>
                  <a:lnTo>
                    <a:pt x="56475" y="170163"/>
                  </a:lnTo>
                  <a:lnTo>
                    <a:pt x="50465" y="181712"/>
                  </a:lnTo>
                  <a:lnTo>
                    <a:pt x="35682" y="178129"/>
                  </a:lnTo>
                  <a:lnTo>
                    <a:pt x="31366" y="183385"/>
                  </a:lnTo>
                  <a:lnTo>
                    <a:pt x="26548" y="175035"/>
                  </a:lnTo>
                  <a:lnTo>
                    <a:pt x="31259" y="161929"/>
                  </a:lnTo>
                  <a:lnTo>
                    <a:pt x="21687" y="156218"/>
                  </a:lnTo>
                  <a:lnTo>
                    <a:pt x="2616" y="160483"/>
                  </a:lnTo>
                  <a:lnTo>
                    <a:pt x="2616" y="160483"/>
                  </a:lnTo>
                  <a:lnTo>
                    <a:pt x="0" y="156829"/>
                  </a:lnTo>
                  <a:lnTo>
                    <a:pt x="0" y="156829"/>
                  </a:lnTo>
                  <a:lnTo>
                    <a:pt x="2504" y="130131"/>
                  </a:lnTo>
                  <a:close/>
                </a:path>
              </a:pathLst>
            </a:custGeom>
            <a:solidFill>
              <a:srgbClr val="E4DFE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00" name="S12:Rewa">
              <a:extLst>
                <a:ext uri="{FF2B5EF4-FFF2-40B4-BE49-F238E27FC236}">
                  <a16:creationId xmlns:a16="http://schemas.microsoft.com/office/drawing/2014/main" id="{64FCD005-5235-4E96-8F8F-4DFC4DFDCA90}"/>
                </a:ext>
              </a:extLst>
            </p:cNvPr>
            <p:cNvSpPr/>
            <p:nvPr/>
          </p:nvSpPr>
          <p:spPr>
            <a:xfrm>
              <a:off x="4307420" y="2929889"/>
              <a:ext cx="205800" cy="151380"/>
            </a:xfrm>
            <a:custGeom>
              <a:avLst/>
              <a:gdLst/>
              <a:ahLst/>
              <a:cxnLst/>
              <a:rect l="0" t="0" r="0" b="0"/>
              <a:pathLst>
                <a:path w="205800" h="151380">
                  <a:moveTo>
                    <a:pt x="183329" y="67038"/>
                  </a:moveTo>
                  <a:lnTo>
                    <a:pt x="194887" y="64785"/>
                  </a:lnTo>
                  <a:lnTo>
                    <a:pt x="198477" y="75721"/>
                  </a:lnTo>
                  <a:lnTo>
                    <a:pt x="205799" y="77185"/>
                  </a:lnTo>
                  <a:lnTo>
                    <a:pt x="203382" y="88207"/>
                  </a:lnTo>
                  <a:lnTo>
                    <a:pt x="203382" y="88207"/>
                  </a:lnTo>
                  <a:lnTo>
                    <a:pt x="184214" y="100511"/>
                  </a:lnTo>
                  <a:lnTo>
                    <a:pt x="176436" y="97476"/>
                  </a:lnTo>
                  <a:lnTo>
                    <a:pt x="155475" y="105593"/>
                  </a:lnTo>
                  <a:lnTo>
                    <a:pt x="151695" y="112965"/>
                  </a:lnTo>
                  <a:lnTo>
                    <a:pt x="128484" y="114282"/>
                  </a:lnTo>
                  <a:lnTo>
                    <a:pt x="64255" y="148919"/>
                  </a:lnTo>
                  <a:lnTo>
                    <a:pt x="64255" y="148919"/>
                  </a:lnTo>
                  <a:lnTo>
                    <a:pt x="60258" y="134301"/>
                  </a:lnTo>
                  <a:lnTo>
                    <a:pt x="55035" y="127018"/>
                  </a:lnTo>
                  <a:lnTo>
                    <a:pt x="13441" y="151379"/>
                  </a:lnTo>
                  <a:lnTo>
                    <a:pt x="0" y="135761"/>
                  </a:lnTo>
                  <a:lnTo>
                    <a:pt x="3815" y="125275"/>
                  </a:lnTo>
                  <a:lnTo>
                    <a:pt x="15381" y="116835"/>
                  </a:lnTo>
                  <a:lnTo>
                    <a:pt x="26424" y="95836"/>
                  </a:lnTo>
                  <a:lnTo>
                    <a:pt x="32822" y="88991"/>
                  </a:lnTo>
                  <a:lnTo>
                    <a:pt x="42262" y="87353"/>
                  </a:lnTo>
                  <a:lnTo>
                    <a:pt x="43504" y="81066"/>
                  </a:lnTo>
                  <a:lnTo>
                    <a:pt x="35266" y="70140"/>
                  </a:lnTo>
                  <a:lnTo>
                    <a:pt x="29264" y="71228"/>
                  </a:lnTo>
                  <a:lnTo>
                    <a:pt x="39410" y="49708"/>
                  </a:lnTo>
                  <a:lnTo>
                    <a:pt x="39410" y="49708"/>
                  </a:lnTo>
                  <a:lnTo>
                    <a:pt x="47927" y="41798"/>
                  </a:lnTo>
                  <a:lnTo>
                    <a:pt x="56821" y="28127"/>
                  </a:lnTo>
                  <a:lnTo>
                    <a:pt x="57148" y="15571"/>
                  </a:lnTo>
                  <a:lnTo>
                    <a:pt x="63047" y="4015"/>
                  </a:lnTo>
                  <a:lnTo>
                    <a:pt x="88806" y="12155"/>
                  </a:lnTo>
                  <a:lnTo>
                    <a:pt x="99828" y="1063"/>
                  </a:lnTo>
                  <a:lnTo>
                    <a:pt x="99828" y="1063"/>
                  </a:lnTo>
                  <a:lnTo>
                    <a:pt x="101529" y="0"/>
                  </a:lnTo>
                  <a:lnTo>
                    <a:pt x="101529" y="0"/>
                  </a:lnTo>
                  <a:lnTo>
                    <a:pt x="111876" y="7217"/>
                  </a:lnTo>
                  <a:lnTo>
                    <a:pt x="111151" y="19778"/>
                  </a:lnTo>
                  <a:lnTo>
                    <a:pt x="142950" y="28316"/>
                  </a:lnTo>
                  <a:lnTo>
                    <a:pt x="154608" y="35499"/>
                  </a:lnTo>
                  <a:lnTo>
                    <a:pt x="156934" y="50117"/>
                  </a:lnTo>
                  <a:lnTo>
                    <a:pt x="163480" y="58929"/>
                  </a:lnTo>
                  <a:close/>
                </a:path>
              </a:pathLst>
            </a:custGeom>
            <a:solidFill>
              <a:srgbClr val="DAD4E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01" name="S12:Morena">
              <a:extLst>
                <a:ext uri="{FF2B5EF4-FFF2-40B4-BE49-F238E27FC236}">
                  <a16:creationId xmlns:a16="http://schemas.microsoft.com/office/drawing/2014/main" id="{120CFF31-522F-4727-BA42-752F12F4C115}"/>
                </a:ext>
              </a:extLst>
            </p:cNvPr>
            <p:cNvSpPr/>
            <p:nvPr/>
          </p:nvSpPr>
          <p:spPr>
            <a:xfrm>
              <a:off x="3669288" y="2637033"/>
              <a:ext cx="306980" cy="273356"/>
            </a:xfrm>
            <a:custGeom>
              <a:avLst/>
              <a:gdLst/>
              <a:ahLst/>
              <a:cxnLst/>
              <a:rect l="0" t="0" r="0" b="0"/>
              <a:pathLst>
                <a:path w="306980" h="273356">
                  <a:moveTo>
                    <a:pt x="9557" y="177016"/>
                  </a:moveTo>
                  <a:lnTo>
                    <a:pt x="20865" y="166284"/>
                  </a:lnTo>
                  <a:lnTo>
                    <a:pt x="33609" y="167605"/>
                  </a:lnTo>
                  <a:lnTo>
                    <a:pt x="43123" y="160484"/>
                  </a:lnTo>
                  <a:lnTo>
                    <a:pt x="52856" y="142386"/>
                  </a:lnTo>
                  <a:lnTo>
                    <a:pt x="62406" y="132646"/>
                  </a:lnTo>
                  <a:lnTo>
                    <a:pt x="74870" y="125573"/>
                  </a:lnTo>
                  <a:lnTo>
                    <a:pt x="95588" y="108194"/>
                  </a:lnTo>
                  <a:lnTo>
                    <a:pt x="106614" y="108918"/>
                  </a:lnTo>
                  <a:lnTo>
                    <a:pt x="127337" y="88899"/>
                  </a:lnTo>
                  <a:lnTo>
                    <a:pt x="135014" y="86416"/>
                  </a:lnTo>
                  <a:lnTo>
                    <a:pt x="135014" y="86416"/>
                  </a:lnTo>
                  <a:lnTo>
                    <a:pt x="141478" y="80253"/>
                  </a:lnTo>
                  <a:lnTo>
                    <a:pt x="154220" y="78892"/>
                  </a:lnTo>
                  <a:lnTo>
                    <a:pt x="173100" y="64031"/>
                  </a:lnTo>
                  <a:lnTo>
                    <a:pt x="190171" y="55400"/>
                  </a:lnTo>
                  <a:lnTo>
                    <a:pt x="223086" y="31816"/>
                  </a:lnTo>
                  <a:lnTo>
                    <a:pt x="234058" y="34044"/>
                  </a:lnTo>
                  <a:lnTo>
                    <a:pt x="241054" y="15325"/>
                  </a:lnTo>
                  <a:lnTo>
                    <a:pt x="250414" y="10213"/>
                  </a:lnTo>
                  <a:lnTo>
                    <a:pt x="250414" y="10213"/>
                  </a:lnTo>
                  <a:lnTo>
                    <a:pt x="266472" y="10395"/>
                  </a:lnTo>
                  <a:lnTo>
                    <a:pt x="262733" y="4608"/>
                  </a:lnTo>
                  <a:lnTo>
                    <a:pt x="271233" y="0"/>
                  </a:lnTo>
                  <a:lnTo>
                    <a:pt x="280867" y="7937"/>
                  </a:lnTo>
                  <a:lnTo>
                    <a:pt x="306979" y="17593"/>
                  </a:lnTo>
                  <a:lnTo>
                    <a:pt x="306979" y="17593"/>
                  </a:lnTo>
                  <a:lnTo>
                    <a:pt x="304763" y="28542"/>
                  </a:lnTo>
                  <a:lnTo>
                    <a:pt x="285425" y="58655"/>
                  </a:lnTo>
                  <a:lnTo>
                    <a:pt x="279920" y="58599"/>
                  </a:lnTo>
                  <a:lnTo>
                    <a:pt x="270931" y="67386"/>
                  </a:lnTo>
                  <a:lnTo>
                    <a:pt x="258621" y="69341"/>
                  </a:lnTo>
                  <a:lnTo>
                    <a:pt x="258621" y="69341"/>
                  </a:lnTo>
                  <a:lnTo>
                    <a:pt x="256479" y="71406"/>
                  </a:lnTo>
                  <a:lnTo>
                    <a:pt x="256479" y="71406"/>
                  </a:lnTo>
                  <a:lnTo>
                    <a:pt x="256772" y="82905"/>
                  </a:lnTo>
                  <a:lnTo>
                    <a:pt x="262684" y="85062"/>
                  </a:lnTo>
                  <a:lnTo>
                    <a:pt x="262684" y="85062"/>
                  </a:lnTo>
                  <a:lnTo>
                    <a:pt x="263526" y="85594"/>
                  </a:lnTo>
                  <a:lnTo>
                    <a:pt x="263526" y="85594"/>
                  </a:lnTo>
                  <a:lnTo>
                    <a:pt x="261615" y="104909"/>
                  </a:lnTo>
                  <a:lnTo>
                    <a:pt x="261615" y="104909"/>
                  </a:lnTo>
                  <a:lnTo>
                    <a:pt x="224197" y="110209"/>
                  </a:lnTo>
                  <a:lnTo>
                    <a:pt x="218953" y="121640"/>
                  </a:lnTo>
                  <a:lnTo>
                    <a:pt x="195633" y="118711"/>
                  </a:lnTo>
                  <a:lnTo>
                    <a:pt x="186079" y="133210"/>
                  </a:lnTo>
                  <a:lnTo>
                    <a:pt x="187454" y="155708"/>
                  </a:lnTo>
                  <a:lnTo>
                    <a:pt x="182358" y="155111"/>
                  </a:lnTo>
                  <a:lnTo>
                    <a:pt x="174475" y="170156"/>
                  </a:lnTo>
                  <a:lnTo>
                    <a:pt x="174342" y="179042"/>
                  </a:lnTo>
                  <a:lnTo>
                    <a:pt x="174342" y="179042"/>
                  </a:lnTo>
                  <a:lnTo>
                    <a:pt x="158875" y="187693"/>
                  </a:lnTo>
                  <a:lnTo>
                    <a:pt x="156622" y="195501"/>
                  </a:lnTo>
                  <a:lnTo>
                    <a:pt x="135554" y="181041"/>
                  </a:lnTo>
                  <a:lnTo>
                    <a:pt x="135554" y="181041"/>
                  </a:lnTo>
                  <a:lnTo>
                    <a:pt x="133381" y="183619"/>
                  </a:lnTo>
                  <a:lnTo>
                    <a:pt x="133381" y="183619"/>
                  </a:lnTo>
                  <a:lnTo>
                    <a:pt x="136927" y="200934"/>
                  </a:lnTo>
                  <a:lnTo>
                    <a:pt x="120687" y="203273"/>
                  </a:lnTo>
                  <a:lnTo>
                    <a:pt x="117167" y="209486"/>
                  </a:lnTo>
                  <a:lnTo>
                    <a:pt x="120823" y="220009"/>
                  </a:lnTo>
                  <a:lnTo>
                    <a:pt x="112311" y="218814"/>
                  </a:lnTo>
                  <a:lnTo>
                    <a:pt x="117055" y="240340"/>
                  </a:lnTo>
                  <a:lnTo>
                    <a:pt x="102890" y="244272"/>
                  </a:lnTo>
                  <a:lnTo>
                    <a:pt x="95770" y="259833"/>
                  </a:lnTo>
                  <a:lnTo>
                    <a:pt x="89273" y="264420"/>
                  </a:lnTo>
                  <a:lnTo>
                    <a:pt x="89273" y="264420"/>
                  </a:lnTo>
                  <a:lnTo>
                    <a:pt x="79730" y="271563"/>
                  </a:lnTo>
                  <a:lnTo>
                    <a:pt x="64299" y="273355"/>
                  </a:lnTo>
                  <a:lnTo>
                    <a:pt x="60138" y="267519"/>
                  </a:lnTo>
                  <a:lnTo>
                    <a:pt x="60138" y="267519"/>
                  </a:lnTo>
                  <a:lnTo>
                    <a:pt x="58428" y="267484"/>
                  </a:lnTo>
                  <a:lnTo>
                    <a:pt x="58428" y="267484"/>
                  </a:lnTo>
                  <a:lnTo>
                    <a:pt x="39621" y="267100"/>
                  </a:lnTo>
                  <a:lnTo>
                    <a:pt x="28203" y="261104"/>
                  </a:lnTo>
                  <a:lnTo>
                    <a:pt x="28203" y="261104"/>
                  </a:lnTo>
                  <a:lnTo>
                    <a:pt x="17635" y="255645"/>
                  </a:lnTo>
                  <a:lnTo>
                    <a:pt x="8492" y="243936"/>
                  </a:lnTo>
                  <a:lnTo>
                    <a:pt x="2820" y="230209"/>
                  </a:lnTo>
                  <a:lnTo>
                    <a:pt x="0" y="203995"/>
                  </a:lnTo>
                  <a:lnTo>
                    <a:pt x="5147" y="183715"/>
                  </a:lnTo>
                  <a:close/>
                </a:path>
              </a:pathLst>
            </a:custGeom>
            <a:solidFill>
              <a:srgbClr val="E4DFE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02" name="S12:Gwalior">
              <a:extLst>
                <a:ext uri="{FF2B5EF4-FFF2-40B4-BE49-F238E27FC236}">
                  <a16:creationId xmlns:a16="http://schemas.microsoft.com/office/drawing/2014/main" id="{FFE2D947-5792-49BC-A624-AA4E6C6AB04D}"/>
                </a:ext>
              </a:extLst>
            </p:cNvPr>
            <p:cNvSpPr/>
            <p:nvPr/>
          </p:nvSpPr>
          <p:spPr>
            <a:xfrm>
              <a:off x="3843630" y="2741942"/>
              <a:ext cx="140753" cy="160938"/>
            </a:xfrm>
            <a:custGeom>
              <a:avLst/>
              <a:gdLst/>
              <a:ahLst/>
              <a:cxnLst/>
              <a:rect l="0" t="0" r="0" b="0"/>
              <a:pathLst>
                <a:path w="140753" h="160938">
                  <a:moveTo>
                    <a:pt x="87273" y="0"/>
                  </a:moveTo>
                  <a:lnTo>
                    <a:pt x="107207" y="1258"/>
                  </a:lnTo>
                  <a:lnTo>
                    <a:pt x="114717" y="14400"/>
                  </a:lnTo>
                  <a:lnTo>
                    <a:pt x="122361" y="14474"/>
                  </a:lnTo>
                  <a:lnTo>
                    <a:pt x="129473" y="26040"/>
                  </a:lnTo>
                  <a:lnTo>
                    <a:pt x="138436" y="21417"/>
                  </a:lnTo>
                  <a:lnTo>
                    <a:pt x="136578" y="39172"/>
                  </a:lnTo>
                  <a:lnTo>
                    <a:pt x="140752" y="48095"/>
                  </a:lnTo>
                  <a:lnTo>
                    <a:pt x="99926" y="87956"/>
                  </a:lnTo>
                  <a:lnTo>
                    <a:pt x="92241" y="89443"/>
                  </a:lnTo>
                  <a:lnTo>
                    <a:pt x="77952" y="109152"/>
                  </a:lnTo>
                  <a:lnTo>
                    <a:pt x="91586" y="110350"/>
                  </a:lnTo>
                  <a:lnTo>
                    <a:pt x="105845" y="134033"/>
                  </a:lnTo>
                  <a:lnTo>
                    <a:pt x="105845" y="134033"/>
                  </a:lnTo>
                  <a:lnTo>
                    <a:pt x="102753" y="143937"/>
                  </a:lnTo>
                  <a:lnTo>
                    <a:pt x="97645" y="142314"/>
                  </a:lnTo>
                  <a:lnTo>
                    <a:pt x="89359" y="157914"/>
                  </a:lnTo>
                  <a:lnTo>
                    <a:pt x="89359" y="157914"/>
                  </a:lnTo>
                  <a:lnTo>
                    <a:pt x="79066" y="160937"/>
                  </a:lnTo>
                  <a:lnTo>
                    <a:pt x="67583" y="156096"/>
                  </a:lnTo>
                  <a:lnTo>
                    <a:pt x="57580" y="135578"/>
                  </a:lnTo>
                  <a:lnTo>
                    <a:pt x="35806" y="103398"/>
                  </a:lnTo>
                  <a:lnTo>
                    <a:pt x="28161" y="101203"/>
                  </a:lnTo>
                  <a:lnTo>
                    <a:pt x="23603" y="91728"/>
                  </a:lnTo>
                  <a:lnTo>
                    <a:pt x="0" y="74133"/>
                  </a:lnTo>
                  <a:lnTo>
                    <a:pt x="0" y="74133"/>
                  </a:lnTo>
                  <a:lnTo>
                    <a:pt x="133" y="65247"/>
                  </a:lnTo>
                  <a:lnTo>
                    <a:pt x="8016" y="50202"/>
                  </a:lnTo>
                  <a:lnTo>
                    <a:pt x="13112" y="50799"/>
                  </a:lnTo>
                  <a:lnTo>
                    <a:pt x="11737" y="28301"/>
                  </a:lnTo>
                  <a:lnTo>
                    <a:pt x="21291" y="13802"/>
                  </a:lnTo>
                  <a:lnTo>
                    <a:pt x="44611" y="16731"/>
                  </a:lnTo>
                  <a:lnTo>
                    <a:pt x="49855" y="5300"/>
                  </a:lnTo>
                  <a:close/>
                </a:path>
              </a:pathLst>
            </a:custGeom>
            <a:solidFill>
              <a:srgbClr val="E1DCE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03" name="S12:Chhindwara">
              <a:extLst>
                <a:ext uri="{FF2B5EF4-FFF2-40B4-BE49-F238E27FC236}">
                  <a16:creationId xmlns:a16="http://schemas.microsoft.com/office/drawing/2014/main" id="{9C045DC8-3E13-4E0C-9016-2405CFAC48C2}"/>
                </a:ext>
              </a:extLst>
            </p:cNvPr>
            <p:cNvSpPr/>
            <p:nvPr/>
          </p:nvSpPr>
          <p:spPr>
            <a:xfrm>
              <a:off x="3918014" y="3345139"/>
              <a:ext cx="172561" cy="223946"/>
            </a:xfrm>
            <a:custGeom>
              <a:avLst/>
              <a:gdLst/>
              <a:ahLst/>
              <a:cxnLst/>
              <a:rect l="0" t="0" r="0" b="0"/>
              <a:pathLst>
                <a:path w="172561" h="223946">
                  <a:moveTo>
                    <a:pt x="146923" y="0"/>
                  </a:moveTo>
                  <a:lnTo>
                    <a:pt x="148663" y="532"/>
                  </a:lnTo>
                  <a:lnTo>
                    <a:pt x="156382" y="27781"/>
                  </a:lnTo>
                  <a:lnTo>
                    <a:pt x="166374" y="37767"/>
                  </a:lnTo>
                  <a:lnTo>
                    <a:pt x="161490" y="56584"/>
                  </a:lnTo>
                  <a:lnTo>
                    <a:pt x="150132" y="56531"/>
                  </a:lnTo>
                  <a:lnTo>
                    <a:pt x="149665" y="62808"/>
                  </a:lnTo>
                  <a:lnTo>
                    <a:pt x="162764" y="64962"/>
                  </a:lnTo>
                  <a:lnTo>
                    <a:pt x="156175" y="72258"/>
                  </a:lnTo>
                  <a:lnTo>
                    <a:pt x="164018" y="78048"/>
                  </a:lnTo>
                  <a:lnTo>
                    <a:pt x="156124" y="83246"/>
                  </a:lnTo>
                  <a:lnTo>
                    <a:pt x="167456" y="92714"/>
                  </a:lnTo>
                  <a:lnTo>
                    <a:pt x="162618" y="98449"/>
                  </a:lnTo>
                  <a:lnTo>
                    <a:pt x="172560" y="129882"/>
                  </a:lnTo>
                  <a:lnTo>
                    <a:pt x="165961" y="136134"/>
                  </a:lnTo>
                  <a:lnTo>
                    <a:pt x="152681" y="163279"/>
                  </a:lnTo>
                  <a:lnTo>
                    <a:pt x="153973" y="168517"/>
                  </a:lnTo>
                  <a:lnTo>
                    <a:pt x="145562" y="182601"/>
                  </a:lnTo>
                  <a:lnTo>
                    <a:pt x="145562" y="182601"/>
                  </a:lnTo>
                  <a:lnTo>
                    <a:pt x="142872" y="193049"/>
                  </a:lnTo>
                  <a:lnTo>
                    <a:pt x="134969" y="191961"/>
                  </a:lnTo>
                  <a:lnTo>
                    <a:pt x="122609" y="201305"/>
                  </a:lnTo>
                  <a:lnTo>
                    <a:pt x="108547" y="200693"/>
                  </a:lnTo>
                  <a:lnTo>
                    <a:pt x="99287" y="204814"/>
                  </a:lnTo>
                  <a:lnTo>
                    <a:pt x="102255" y="220528"/>
                  </a:lnTo>
                  <a:lnTo>
                    <a:pt x="74541" y="220320"/>
                  </a:lnTo>
                  <a:lnTo>
                    <a:pt x="70111" y="223945"/>
                  </a:lnTo>
                  <a:lnTo>
                    <a:pt x="52081" y="222742"/>
                  </a:lnTo>
                  <a:lnTo>
                    <a:pt x="45530" y="217451"/>
                  </a:lnTo>
                  <a:lnTo>
                    <a:pt x="29219" y="220954"/>
                  </a:lnTo>
                  <a:lnTo>
                    <a:pt x="24573" y="202075"/>
                  </a:lnTo>
                  <a:lnTo>
                    <a:pt x="11774" y="206648"/>
                  </a:lnTo>
                  <a:lnTo>
                    <a:pt x="11774" y="206648"/>
                  </a:lnTo>
                  <a:lnTo>
                    <a:pt x="21116" y="196285"/>
                  </a:lnTo>
                  <a:lnTo>
                    <a:pt x="21632" y="188966"/>
                  </a:lnTo>
                  <a:lnTo>
                    <a:pt x="30947" y="180168"/>
                  </a:lnTo>
                  <a:lnTo>
                    <a:pt x="36318" y="169758"/>
                  </a:lnTo>
                  <a:lnTo>
                    <a:pt x="33292" y="165020"/>
                  </a:lnTo>
                  <a:lnTo>
                    <a:pt x="43007" y="158836"/>
                  </a:lnTo>
                  <a:lnTo>
                    <a:pt x="42205" y="150980"/>
                  </a:lnTo>
                  <a:lnTo>
                    <a:pt x="31756" y="143030"/>
                  </a:lnTo>
                  <a:lnTo>
                    <a:pt x="19902" y="144479"/>
                  </a:lnTo>
                  <a:lnTo>
                    <a:pt x="21797" y="130895"/>
                  </a:lnTo>
                  <a:lnTo>
                    <a:pt x="13572" y="121390"/>
                  </a:lnTo>
                  <a:lnTo>
                    <a:pt x="14083" y="114593"/>
                  </a:lnTo>
                  <a:lnTo>
                    <a:pt x="4875" y="115539"/>
                  </a:lnTo>
                  <a:lnTo>
                    <a:pt x="1934" y="104518"/>
                  </a:lnTo>
                  <a:lnTo>
                    <a:pt x="6019" y="91482"/>
                  </a:lnTo>
                  <a:lnTo>
                    <a:pt x="0" y="81996"/>
                  </a:lnTo>
                  <a:lnTo>
                    <a:pt x="3197" y="69997"/>
                  </a:lnTo>
                  <a:lnTo>
                    <a:pt x="3197" y="69997"/>
                  </a:lnTo>
                  <a:lnTo>
                    <a:pt x="5010" y="64261"/>
                  </a:lnTo>
                  <a:lnTo>
                    <a:pt x="18971" y="66506"/>
                  </a:lnTo>
                  <a:lnTo>
                    <a:pt x="25899" y="72857"/>
                  </a:lnTo>
                  <a:lnTo>
                    <a:pt x="46537" y="63117"/>
                  </a:lnTo>
                  <a:lnTo>
                    <a:pt x="38754" y="54671"/>
                  </a:lnTo>
                  <a:lnTo>
                    <a:pt x="42318" y="47379"/>
                  </a:lnTo>
                  <a:lnTo>
                    <a:pt x="37622" y="36345"/>
                  </a:lnTo>
                  <a:lnTo>
                    <a:pt x="39043" y="24846"/>
                  </a:lnTo>
                  <a:lnTo>
                    <a:pt x="53865" y="26032"/>
                  </a:lnTo>
                  <a:lnTo>
                    <a:pt x="66579" y="18817"/>
                  </a:lnTo>
                  <a:lnTo>
                    <a:pt x="75631" y="31975"/>
                  </a:lnTo>
                  <a:lnTo>
                    <a:pt x="90538" y="22672"/>
                  </a:lnTo>
                  <a:lnTo>
                    <a:pt x="103588" y="27999"/>
                  </a:lnTo>
                  <a:lnTo>
                    <a:pt x="116257" y="25467"/>
                  </a:lnTo>
                  <a:lnTo>
                    <a:pt x="116320" y="15524"/>
                  </a:lnTo>
                  <a:lnTo>
                    <a:pt x="136887" y="2564"/>
                  </a:lnTo>
                  <a:close/>
                </a:path>
              </a:pathLst>
            </a:custGeom>
            <a:solidFill>
              <a:srgbClr val="8F859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04" name="S12:Balaghat">
              <a:extLst>
                <a:ext uri="{FF2B5EF4-FFF2-40B4-BE49-F238E27FC236}">
                  <a16:creationId xmlns:a16="http://schemas.microsoft.com/office/drawing/2014/main" id="{38286243-C1D3-47BD-B333-146B5B160EB9}"/>
                </a:ext>
              </a:extLst>
            </p:cNvPr>
            <p:cNvSpPr/>
            <p:nvPr/>
          </p:nvSpPr>
          <p:spPr>
            <a:xfrm>
              <a:off x="4109179" y="3416248"/>
              <a:ext cx="228760" cy="183757"/>
            </a:xfrm>
            <a:custGeom>
              <a:avLst/>
              <a:gdLst/>
              <a:ahLst/>
              <a:cxnLst/>
              <a:rect l="0" t="0" r="0" b="0"/>
              <a:pathLst>
                <a:path w="228760" h="183757">
                  <a:moveTo>
                    <a:pt x="85662" y="9765"/>
                  </a:moveTo>
                  <a:lnTo>
                    <a:pt x="92220" y="7668"/>
                  </a:lnTo>
                  <a:lnTo>
                    <a:pt x="112345" y="14444"/>
                  </a:lnTo>
                  <a:lnTo>
                    <a:pt x="118019" y="8677"/>
                  </a:lnTo>
                  <a:lnTo>
                    <a:pt x="138615" y="24325"/>
                  </a:lnTo>
                  <a:lnTo>
                    <a:pt x="145168" y="20642"/>
                  </a:lnTo>
                  <a:lnTo>
                    <a:pt x="153068" y="27942"/>
                  </a:lnTo>
                  <a:lnTo>
                    <a:pt x="180648" y="29922"/>
                  </a:lnTo>
                  <a:lnTo>
                    <a:pt x="178426" y="22607"/>
                  </a:lnTo>
                  <a:lnTo>
                    <a:pt x="188880" y="13138"/>
                  </a:lnTo>
                  <a:lnTo>
                    <a:pt x="191879" y="1088"/>
                  </a:lnTo>
                  <a:lnTo>
                    <a:pt x="199741" y="0"/>
                  </a:lnTo>
                  <a:lnTo>
                    <a:pt x="210725" y="9356"/>
                  </a:lnTo>
                  <a:lnTo>
                    <a:pt x="211212" y="17724"/>
                  </a:lnTo>
                  <a:lnTo>
                    <a:pt x="222148" y="17656"/>
                  </a:lnTo>
                  <a:lnTo>
                    <a:pt x="228759" y="24938"/>
                  </a:lnTo>
                  <a:lnTo>
                    <a:pt x="228759" y="24938"/>
                  </a:lnTo>
                  <a:lnTo>
                    <a:pt x="219344" y="58486"/>
                  </a:lnTo>
                  <a:lnTo>
                    <a:pt x="210078" y="47555"/>
                  </a:lnTo>
                  <a:lnTo>
                    <a:pt x="197081" y="74312"/>
                  </a:lnTo>
                  <a:lnTo>
                    <a:pt x="198920" y="89997"/>
                  </a:lnTo>
                  <a:lnTo>
                    <a:pt x="194181" y="106763"/>
                  </a:lnTo>
                  <a:lnTo>
                    <a:pt x="182342" y="110484"/>
                  </a:lnTo>
                  <a:lnTo>
                    <a:pt x="180676" y="129847"/>
                  </a:lnTo>
                  <a:lnTo>
                    <a:pt x="182995" y="155467"/>
                  </a:lnTo>
                  <a:lnTo>
                    <a:pt x="178238" y="173796"/>
                  </a:lnTo>
                  <a:lnTo>
                    <a:pt x="172996" y="183756"/>
                  </a:lnTo>
                  <a:lnTo>
                    <a:pt x="172996" y="183756"/>
                  </a:lnTo>
                  <a:lnTo>
                    <a:pt x="164619" y="182222"/>
                  </a:lnTo>
                  <a:lnTo>
                    <a:pt x="148729" y="172865"/>
                  </a:lnTo>
                  <a:lnTo>
                    <a:pt x="137725" y="174991"/>
                  </a:lnTo>
                  <a:lnTo>
                    <a:pt x="134589" y="155124"/>
                  </a:lnTo>
                  <a:lnTo>
                    <a:pt x="126200" y="142591"/>
                  </a:lnTo>
                  <a:lnTo>
                    <a:pt x="111670" y="133205"/>
                  </a:lnTo>
                  <a:lnTo>
                    <a:pt x="100237" y="130083"/>
                  </a:lnTo>
                  <a:lnTo>
                    <a:pt x="83540" y="143174"/>
                  </a:lnTo>
                  <a:lnTo>
                    <a:pt x="73864" y="146838"/>
                  </a:lnTo>
                  <a:lnTo>
                    <a:pt x="66387" y="144222"/>
                  </a:lnTo>
                  <a:lnTo>
                    <a:pt x="56708" y="148925"/>
                  </a:lnTo>
                  <a:lnTo>
                    <a:pt x="39125" y="138968"/>
                  </a:lnTo>
                  <a:lnTo>
                    <a:pt x="27693" y="138426"/>
                  </a:lnTo>
                  <a:lnTo>
                    <a:pt x="22405" y="144169"/>
                  </a:lnTo>
                  <a:lnTo>
                    <a:pt x="1293" y="144115"/>
                  </a:lnTo>
                  <a:lnTo>
                    <a:pt x="1293" y="144115"/>
                  </a:lnTo>
                  <a:lnTo>
                    <a:pt x="0" y="135741"/>
                  </a:lnTo>
                  <a:lnTo>
                    <a:pt x="0" y="135741"/>
                  </a:lnTo>
                  <a:lnTo>
                    <a:pt x="9689" y="129492"/>
                  </a:lnTo>
                  <a:lnTo>
                    <a:pt x="11477" y="117988"/>
                  </a:lnTo>
                  <a:lnTo>
                    <a:pt x="19378" y="121146"/>
                  </a:lnTo>
                  <a:lnTo>
                    <a:pt x="24249" y="103371"/>
                  </a:lnTo>
                  <a:lnTo>
                    <a:pt x="38744" y="98688"/>
                  </a:lnTo>
                  <a:lnTo>
                    <a:pt x="55001" y="78303"/>
                  </a:lnTo>
                  <a:lnTo>
                    <a:pt x="51936" y="72022"/>
                  </a:lnTo>
                  <a:lnTo>
                    <a:pt x="61145" y="70982"/>
                  </a:lnTo>
                  <a:lnTo>
                    <a:pt x="61151" y="57903"/>
                  </a:lnTo>
                  <a:lnTo>
                    <a:pt x="81306" y="55287"/>
                  </a:lnTo>
                  <a:lnTo>
                    <a:pt x="77798" y="40639"/>
                  </a:lnTo>
                  <a:lnTo>
                    <a:pt x="86985" y="28078"/>
                  </a:lnTo>
                  <a:close/>
                </a:path>
              </a:pathLst>
            </a:custGeom>
            <a:solidFill>
              <a:srgbClr val="9F96A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05" name="S12:Betul">
              <a:extLst>
                <a:ext uri="{FF2B5EF4-FFF2-40B4-BE49-F238E27FC236}">
                  <a16:creationId xmlns:a16="http://schemas.microsoft.com/office/drawing/2014/main" id="{678DEC89-82F4-4918-859A-B0BE378A96E2}"/>
                </a:ext>
              </a:extLst>
            </p:cNvPr>
            <p:cNvSpPr/>
            <p:nvPr/>
          </p:nvSpPr>
          <p:spPr>
            <a:xfrm>
              <a:off x="3692774" y="3380155"/>
              <a:ext cx="268248" cy="207611"/>
            </a:xfrm>
            <a:custGeom>
              <a:avLst/>
              <a:gdLst/>
              <a:ahLst/>
              <a:cxnLst/>
              <a:rect l="0" t="0" r="0" b="0"/>
              <a:pathLst>
                <a:path w="268248" h="207611">
                  <a:moveTo>
                    <a:pt x="58568" y="1046"/>
                  </a:moveTo>
                  <a:lnTo>
                    <a:pt x="58588" y="0"/>
                  </a:lnTo>
                  <a:lnTo>
                    <a:pt x="58588" y="0"/>
                  </a:lnTo>
                  <a:lnTo>
                    <a:pt x="71681" y="240"/>
                  </a:lnTo>
                  <a:lnTo>
                    <a:pt x="71681" y="240"/>
                  </a:lnTo>
                  <a:lnTo>
                    <a:pt x="82688" y="19799"/>
                  </a:lnTo>
                  <a:lnTo>
                    <a:pt x="85463" y="36071"/>
                  </a:lnTo>
                  <a:lnTo>
                    <a:pt x="98206" y="58269"/>
                  </a:lnTo>
                  <a:lnTo>
                    <a:pt x="105609" y="60486"/>
                  </a:lnTo>
                  <a:lnTo>
                    <a:pt x="120332" y="42932"/>
                  </a:lnTo>
                  <a:lnTo>
                    <a:pt x="130331" y="46752"/>
                  </a:lnTo>
                  <a:lnTo>
                    <a:pt x="148261" y="47023"/>
                  </a:lnTo>
                  <a:lnTo>
                    <a:pt x="150094" y="41293"/>
                  </a:lnTo>
                  <a:lnTo>
                    <a:pt x="162714" y="45661"/>
                  </a:lnTo>
                  <a:lnTo>
                    <a:pt x="164361" y="53010"/>
                  </a:lnTo>
                  <a:lnTo>
                    <a:pt x="178901" y="45360"/>
                  </a:lnTo>
                  <a:lnTo>
                    <a:pt x="189839" y="44980"/>
                  </a:lnTo>
                  <a:lnTo>
                    <a:pt x="212278" y="33747"/>
                  </a:lnTo>
                  <a:lnTo>
                    <a:pt x="228437" y="34981"/>
                  </a:lnTo>
                  <a:lnTo>
                    <a:pt x="228437" y="34981"/>
                  </a:lnTo>
                  <a:lnTo>
                    <a:pt x="225240" y="46980"/>
                  </a:lnTo>
                  <a:lnTo>
                    <a:pt x="231259" y="56466"/>
                  </a:lnTo>
                  <a:lnTo>
                    <a:pt x="227174" y="69502"/>
                  </a:lnTo>
                  <a:lnTo>
                    <a:pt x="230115" y="80523"/>
                  </a:lnTo>
                  <a:lnTo>
                    <a:pt x="239323" y="79577"/>
                  </a:lnTo>
                  <a:lnTo>
                    <a:pt x="238812" y="86374"/>
                  </a:lnTo>
                  <a:lnTo>
                    <a:pt x="247037" y="95879"/>
                  </a:lnTo>
                  <a:lnTo>
                    <a:pt x="245142" y="109463"/>
                  </a:lnTo>
                  <a:lnTo>
                    <a:pt x="256996" y="108014"/>
                  </a:lnTo>
                  <a:lnTo>
                    <a:pt x="267445" y="115964"/>
                  </a:lnTo>
                  <a:lnTo>
                    <a:pt x="268247" y="123820"/>
                  </a:lnTo>
                  <a:lnTo>
                    <a:pt x="258532" y="130004"/>
                  </a:lnTo>
                  <a:lnTo>
                    <a:pt x="261558" y="134742"/>
                  </a:lnTo>
                  <a:lnTo>
                    <a:pt x="256187" y="145152"/>
                  </a:lnTo>
                  <a:lnTo>
                    <a:pt x="246872" y="153950"/>
                  </a:lnTo>
                  <a:lnTo>
                    <a:pt x="246356" y="161269"/>
                  </a:lnTo>
                  <a:lnTo>
                    <a:pt x="237014" y="171632"/>
                  </a:lnTo>
                  <a:lnTo>
                    <a:pt x="237014" y="171632"/>
                  </a:lnTo>
                  <a:lnTo>
                    <a:pt x="229112" y="170499"/>
                  </a:lnTo>
                  <a:lnTo>
                    <a:pt x="214096" y="176081"/>
                  </a:lnTo>
                  <a:lnTo>
                    <a:pt x="209568" y="187013"/>
                  </a:lnTo>
                  <a:lnTo>
                    <a:pt x="182084" y="202360"/>
                  </a:lnTo>
                  <a:lnTo>
                    <a:pt x="182084" y="202360"/>
                  </a:lnTo>
                  <a:lnTo>
                    <a:pt x="172357" y="205369"/>
                  </a:lnTo>
                  <a:lnTo>
                    <a:pt x="157013" y="200448"/>
                  </a:lnTo>
                  <a:lnTo>
                    <a:pt x="157013" y="200448"/>
                  </a:lnTo>
                  <a:lnTo>
                    <a:pt x="145900" y="207610"/>
                  </a:lnTo>
                  <a:lnTo>
                    <a:pt x="138045" y="202786"/>
                  </a:lnTo>
                  <a:lnTo>
                    <a:pt x="120394" y="205129"/>
                  </a:lnTo>
                  <a:lnTo>
                    <a:pt x="117869" y="197765"/>
                  </a:lnTo>
                  <a:lnTo>
                    <a:pt x="111588" y="204988"/>
                  </a:lnTo>
                  <a:lnTo>
                    <a:pt x="98747" y="182806"/>
                  </a:lnTo>
                  <a:lnTo>
                    <a:pt x="107639" y="177198"/>
                  </a:lnTo>
                  <a:lnTo>
                    <a:pt x="126508" y="180115"/>
                  </a:lnTo>
                  <a:lnTo>
                    <a:pt x="122225" y="172724"/>
                  </a:lnTo>
                  <a:lnTo>
                    <a:pt x="120739" y="155437"/>
                  </a:lnTo>
                  <a:lnTo>
                    <a:pt x="106111" y="136366"/>
                  </a:lnTo>
                  <a:lnTo>
                    <a:pt x="81967" y="135956"/>
                  </a:lnTo>
                  <a:lnTo>
                    <a:pt x="67281" y="146682"/>
                  </a:lnTo>
                  <a:lnTo>
                    <a:pt x="48056" y="141093"/>
                  </a:lnTo>
                  <a:lnTo>
                    <a:pt x="48056" y="141093"/>
                  </a:lnTo>
                  <a:lnTo>
                    <a:pt x="54798" y="132848"/>
                  </a:lnTo>
                  <a:lnTo>
                    <a:pt x="65772" y="133051"/>
                  </a:lnTo>
                  <a:lnTo>
                    <a:pt x="61155" y="121455"/>
                  </a:lnTo>
                  <a:lnTo>
                    <a:pt x="69717" y="109053"/>
                  </a:lnTo>
                  <a:lnTo>
                    <a:pt x="57245" y="95743"/>
                  </a:lnTo>
                  <a:lnTo>
                    <a:pt x="36190" y="96389"/>
                  </a:lnTo>
                  <a:lnTo>
                    <a:pt x="30147" y="91560"/>
                  </a:lnTo>
                  <a:lnTo>
                    <a:pt x="18243" y="94985"/>
                  </a:lnTo>
                  <a:lnTo>
                    <a:pt x="14054" y="85480"/>
                  </a:lnTo>
                  <a:lnTo>
                    <a:pt x="17364" y="73512"/>
                  </a:lnTo>
                  <a:lnTo>
                    <a:pt x="13915" y="70825"/>
                  </a:lnTo>
                  <a:lnTo>
                    <a:pt x="19356" y="40059"/>
                  </a:lnTo>
                  <a:lnTo>
                    <a:pt x="0" y="45415"/>
                  </a:lnTo>
                  <a:lnTo>
                    <a:pt x="6623" y="21480"/>
                  </a:lnTo>
                  <a:lnTo>
                    <a:pt x="6623" y="21480"/>
                  </a:lnTo>
                  <a:lnTo>
                    <a:pt x="8829" y="20479"/>
                  </a:lnTo>
                  <a:lnTo>
                    <a:pt x="8829" y="20479"/>
                  </a:lnTo>
                  <a:lnTo>
                    <a:pt x="23412" y="12403"/>
                  </a:lnTo>
                  <a:lnTo>
                    <a:pt x="49244" y="9245"/>
                  </a:lnTo>
                  <a:close/>
                </a:path>
              </a:pathLst>
            </a:custGeom>
            <a:solidFill>
              <a:srgbClr val="C7C0D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06" name="S12:Bhopal">
              <a:extLst>
                <a:ext uri="{FF2B5EF4-FFF2-40B4-BE49-F238E27FC236}">
                  <a16:creationId xmlns:a16="http://schemas.microsoft.com/office/drawing/2014/main" id="{D59C6D61-F3F2-4AA7-AB6B-0C225D115DA0}"/>
                </a:ext>
              </a:extLst>
            </p:cNvPr>
            <p:cNvSpPr/>
            <p:nvPr/>
          </p:nvSpPr>
          <p:spPr>
            <a:xfrm>
              <a:off x="3764455" y="3232927"/>
              <a:ext cx="322959" cy="207715"/>
            </a:xfrm>
            <a:custGeom>
              <a:avLst/>
              <a:gdLst/>
              <a:ahLst/>
              <a:cxnLst/>
              <a:rect l="0" t="0" r="0" b="0"/>
              <a:pathLst>
                <a:path w="322959" h="207715">
                  <a:moveTo>
                    <a:pt x="135821" y="106607"/>
                  </a:moveTo>
                  <a:lnTo>
                    <a:pt x="142020" y="98308"/>
                  </a:lnTo>
                  <a:lnTo>
                    <a:pt x="146675" y="72719"/>
                  </a:lnTo>
                  <a:lnTo>
                    <a:pt x="149271" y="36639"/>
                  </a:lnTo>
                  <a:lnTo>
                    <a:pt x="152486" y="21499"/>
                  </a:lnTo>
                  <a:lnTo>
                    <a:pt x="184733" y="9287"/>
                  </a:lnTo>
                  <a:lnTo>
                    <a:pt x="198271" y="0"/>
                  </a:lnTo>
                  <a:lnTo>
                    <a:pt x="207692" y="13171"/>
                  </a:lnTo>
                  <a:lnTo>
                    <a:pt x="206733" y="23106"/>
                  </a:lnTo>
                  <a:lnTo>
                    <a:pt x="182693" y="39097"/>
                  </a:lnTo>
                  <a:lnTo>
                    <a:pt x="193197" y="75835"/>
                  </a:lnTo>
                  <a:lnTo>
                    <a:pt x="225888" y="68803"/>
                  </a:lnTo>
                  <a:lnTo>
                    <a:pt x="235506" y="62601"/>
                  </a:lnTo>
                  <a:lnTo>
                    <a:pt x="238745" y="37506"/>
                  </a:lnTo>
                  <a:lnTo>
                    <a:pt x="238745" y="37506"/>
                  </a:lnTo>
                  <a:lnTo>
                    <a:pt x="238753" y="36460"/>
                  </a:lnTo>
                  <a:lnTo>
                    <a:pt x="238753" y="36460"/>
                  </a:lnTo>
                  <a:lnTo>
                    <a:pt x="256119" y="37634"/>
                  </a:lnTo>
                  <a:lnTo>
                    <a:pt x="261303" y="41857"/>
                  </a:lnTo>
                  <a:lnTo>
                    <a:pt x="279974" y="43545"/>
                  </a:lnTo>
                  <a:lnTo>
                    <a:pt x="287765" y="48824"/>
                  </a:lnTo>
                  <a:lnTo>
                    <a:pt x="297812" y="38935"/>
                  </a:lnTo>
                  <a:lnTo>
                    <a:pt x="297812" y="38935"/>
                  </a:lnTo>
                  <a:lnTo>
                    <a:pt x="307380" y="36366"/>
                  </a:lnTo>
                  <a:lnTo>
                    <a:pt x="318173" y="51591"/>
                  </a:lnTo>
                  <a:lnTo>
                    <a:pt x="322958" y="50564"/>
                  </a:lnTo>
                  <a:lnTo>
                    <a:pt x="322958" y="50564"/>
                  </a:lnTo>
                  <a:lnTo>
                    <a:pt x="322013" y="68877"/>
                  </a:lnTo>
                  <a:lnTo>
                    <a:pt x="316291" y="84552"/>
                  </a:lnTo>
                  <a:lnTo>
                    <a:pt x="300482" y="112212"/>
                  </a:lnTo>
                  <a:lnTo>
                    <a:pt x="300482" y="112212"/>
                  </a:lnTo>
                  <a:lnTo>
                    <a:pt x="290446" y="114776"/>
                  </a:lnTo>
                  <a:lnTo>
                    <a:pt x="269879" y="127736"/>
                  </a:lnTo>
                  <a:lnTo>
                    <a:pt x="269816" y="137679"/>
                  </a:lnTo>
                  <a:lnTo>
                    <a:pt x="257147" y="140211"/>
                  </a:lnTo>
                  <a:lnTo>
                    <a:pt x="244097" y="134884"/>
                  </a:lnTo>
                  <a:lnTo>
                    <a:pt x="229190" y="144187"/>
                  </a:lnTo>
                  <a:lnTo>
                    <a:pt x="220138" y="131029"/>
                  </a:lnTo>
                  <a:lnTo>
                    <a:pt x="207424" y="138244"/>
                  </a:lnTo>
                  <a:lnTo>
                    <a:pt x="192602" y="137058"/>
                  </a:lnTo>
                  <a:lnTo>
                    <a:pt x="191181" y="148557"/>
                  </a:lnTo>
                  <a:lnTo>
                    <a:pt x="195877" y="159591"/>
                  </a:lnTo>
                  <a:lnTo>
                    <a:pt x="192313" y="166883"/>
                  </a:lnTo>
                  <a:lnTo>
                    <a:pt x="200096" y="175329"/>
                  </a:lnTo>
                  <a:lnTo>
                    <a:pt x="179458" y="185069"/>
                  </a:lnTo>
                  <a:lnTo>
                    <a:pt x="172530" y="178718"/>
                  </a:lnTo>
                  <a:lnTo>
                    <a:pt x="158569" y="176473"/>
                  </a:lnTo>
                  <a:lnTo>
                    <a:pt x="156756" y="182209"/>
                  </a:lnTo>
                  <a:lnTo>
                    <a:pt x="156756" y="182209"/>
                  </a:lnTo>
                  <a:lnTo>
                    <a:pt x="140597" y="180975"/>
                  </a:lnTo>
                  <a:lnTo>
                    <a:pt x="118158" y="192208"/>
                  </a:lnTo>
                  <a:lnTo>
                    <a:pt x="107220" y="192588"/>
                  </a:lnTo>
                  <a:lnTo>
                    <a:pt x="92680" y="200238"/>
                  </a:lnTo>
                  <a:lnTo>
                    <a:pt x="91033" y="192889"/>
                  </a:lnTo>
                  <a:lnTo>
                    <a:pt x="78413" y="188521"/>
                  </a:lnTo>
                  <a:lnTo>
                    <a:pt x="76580" y="194251"/>
                  </a:lnTo>
                  <a:lnTo>
                    <a:pt x="58650" y="193980"/>
                  </a:lnTo>
                  <a:lnTo>
                    <a:pt x="48651" y="190160"/>
                  </a:lnTo>
                  <a:lnTo>
                    <a:pt x="33928" y="207714"/>
                  </a:lnTo>
                  <a:lnTo>
                    <a:pt x="26525" y="205497"/>
                  </a:lnTo>
                  <a:lnTo>
                    <a:pt x="13782" y="183299"/>
                  </a:lnTo>
                  <a:lnTo>
                    <a:pt x="11007" y="167027"/>
                  </a:lnTo>
                  <a:lnTo>
                    <a:pt x="0" y="147468"/>
                  </a:lnTo>
                  <a:lnTo>
                    <a:pt x="0" y="147468"/>
                  </a:lnTo>
                  <a:lnTo>
                    <a:pt x="8393" y="141861"/>
                  </a:lnTo>
                  <a:lnTo>
                    <a:pt x="15693" y="148792"/>
                  </a:lnTo>
                  <a:lnTo>
                    <a:pt x="22383" y="140534"/>
                  </a:lnTo>
                  <a:lnTo>
                    <a:pt x="50019" y="131569"/>
                  </a:lnTo>
                  <a:lnTo>
                    <a:pt x="58040" y="120705"/>
                  </a:lnTo>
                  <a:lnTo>
                    <a:pt x="80372" y="114238"/>
                  </a:lnTo>
                  <a:lnTo>
                    <a:pt x="89288" y="100236"/>
                  </a:lnTo>
                  <a:lnTo>
                    <a:pt x="106668" y="103616"/>
                  </a:lnTo>
                  <a:lnTo>
                    <a:pt x="104783" y="114058"/>
                  </a:lnTo>
                  <a:lnTo>
                    <a:pt x="113602" y="106325"/>
                  </a:lnTo>
                  <a:lnTo>
                    <a:pt x="132265" y="112320"/>
                  </a:lnTo>
                  <a:lnTo>
                    <a:pt x="135360" y="108694"/>
                  </a:lnTo>
                  <a:lnTo>
                    <a:pt x="135360" y="108694"/>
                  </a:lnTo>
                  <a:close/>
                </a:path>
              </a:pathLst>
            </a:custGeom>
            <a:solidFill>
              <a:srgbClr val="CFC8D8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07" name="S12:Indore">
              <a:extLst>
                <a:ext uri="{FF2B5EF4-FFF2-40B4-BE49-F238E27FC236}">
                  <a16:creationId xmlns:a16="http://schemas.microsoft.com/office/drawing/2014/main" id="{53D18A7D-27EE-4201-A54B-86ACB5377A1B}"/>
                </a:ext>
              </a:extLst>
            </p:cNvPr>
            <p:cNvSpPr/>
            <p:nvPr/>
          </p:nvSpPr>
          <p:spPr>
            <a:xfrm>
              <a:off x="3502925" y="3283727"/>
              <a:ext cx="117376" cy="126733"/>
            </a:xfrm>
            <a:custGeom>
              <a:avLst/>
              <a:gdLst/>
              <a:ahLst/>
              <a:cxnLst/>
              <a:rect l="0" t="0" r="0" b="0"/>
              <a:pathLst>
                <a:path w="117376" h="126733">
                  <a:moveTo>
                    <a:pt x="0" y="36023"/>
                  </a:moveTo>
                  <a:lnTo>
                    <a:pt x="10228" y="13810"/>
                  </a:lnTo>
                  <a:lnTo>
                    <a:pt x="21503" y="0"/>
                  </a:lnTo>
                  <a:lnTo>
                    <a:pt x="29746" y="757"/>
                  </a:lnTo>
                  <a:lnTo>
                    <a:pt x="29812" y="13847"/>
                  </a:lnTo>
                  <a:lnTo>
                    <a:pt x="46915" y="9087"/>
                  </a:lnTo>
                  <a:lnTo>
                    <a:pt x="64769" y="8523"/>
                  </a:lnTo>
                  <a:lnTo>
                    <a:pt x="71098" y="16020"/>
                  </a:lnTo>
                  <a:lnTo>
                    <a:pt x="71098" y="16020"/>
                  </a:lnTo>
                  <a:lnTo>
                    <a:pt x="84870" y="38888"/>
                  </a:lnTo>
                  <a:lnTo>
                    <a:pt x="92876" y="49562"/>
                  </a:lnTo>
                  <a:lnTo>
                    <a:pt x="98553" y="66456"/>
                  </a:lnTo>
                  <a:lnTo>
                    <a:pt x="113154" y="75717"/>
                  </a:lnTo>
                  <a:lnTo>
                    <a:pt x="113154" y="75717"/>
                  </a:lnTo>
                  <a:lnTo>
                    <a:pt x="117375" y="81578"/>
                  </a:lnTo>
                  <a:lnTo>
                    <a:pt x="109844" y="86105"/>
                  </a:lnTo>
                  <a:lnTo>
                    <a:pt x="95449" y="85746"/>
                  </a:lnTo>
                  <a:lnTo>
                    <a:pt x="93559" y="91456"/>
                  </a:lnTo>
                  <a:lnTo>
                    <a:pt x="93559" y="91456"/>
                  </a:lnTo>
                  <a:lnTo>
                    <a:pt x="84765" y="93849"/>
                  </a:lnTo>
                  <a:lnTo>
                    <a:pt x="84798" y="109553"/>
                  </a:lnTo>
                  <a:lnTo>
                    <a:pt x="78495" y="116718"/>
                  </a:lnTo>
                  <a:lnTo>
                    <a:pt x="71547" y="114967"/>
                  </a:lnTo>
                  <a:lnTo>
                    <a:pt x="66071" y="123721"/>
                  </a:lnTo>
                  <a:lnTo>
                    <a:pt x="51822" y="117058"/>
                  </a:lnTo>
                  <a:lnTo>
                    <a:pt x="49073" y="121694"/>
                  </a:lnTo>
                  <a:lnTo>
                    <a:pt x="34510" y="126528"/>
                  </a:lnTo>
                  <a:lnTo>
                    <a:pt x="23133" y="126732"/>
                  </a:lnTo>
                  <a:lnTo>
                    <a:pt x="14966" y="121788"/>
                  </a:lnTo>
                  <a:lnTo>
                    <a:pt x="14966" y="121788"/>
                  </a:lnTo>
                  <a:lnTo>
                    <a:pt x="17162" y="106147"/>
                  </a:lnTo>
                  <a:lnTo>
                    <a:pt x="14241" y="101352"/>
                  </a:lnTo>
                  <a:lnTo>
                    <a:pt x="23749" y="89583"/>
                  </a:lnTo>
                  <a:lnTo>
                    <a:pt x="32533" y="87737"/>
                  </a:lnTo>
                  <a:lnTo>
                    <a:pt x="37157" y="78443"/>
                  </a:lnTo>
                  <a:lnTo>
                    <a:pt x="24075" y="78076"/>
                  </a:lnTo>
                  <a:lnTo>
                    <a:pt x="20315" y="72210"/>
                  </a:lnTo>
                  <a:lnTo>
                    <a:pt x="15264" y="80965"/>
                  </a:lnTo>
                  <a:lnTo>
                    <a:pt x="9730" y="76094"/>
                  </a:lnTo>
                  <a:lnTo>
                    <a:pt x="10606" y="60938"/>
                  </a:lnTo>
                  <a:lnTo>
                    <a:pt x="1311" y="50720"/>
                  </a:lnTo>
                  <a:close/>
                </a:path>
              </a:pathLst>
            </a:custGeom>
            <a:solidFill>
              <a:srgbClr val="C0B9C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08" name="S12:Jhabua">
              <a:extLst>
                <a:ext uri="{FF2B5EF4-FFF2-40B4-BE49-F238E27FC236}">
                  <a16:creationId xmlns:a16="http://schemas.microsoft.com/office/drawing/2014/main" id="{503EDEDE-3432-48C2-90A2-C9911B47AE32}"/>
                </a:ext>
              </a:extLst>
            </p:cNvPr>
            <p:cNvSpPr/>
            <p:nvPr/>
          </p:nvSpPr>
          <p:spPr>
            <a:xfrm>
              <a:off x="3290114" y="3187735"/>
              <a:ext cx="197083" cy="285683"/>
            </a:xfrm>
            <a:custGeom>
              <a:avLst/>
              <a:gdLst/>
              <a:ahLst/>
              <a:cxnLst/>
              <a:rect l="0" t="0" r="0" b="0"/>
              <a:pathLst>
                <a:path w="197083" h="285683">
                  <a:moveTo>
                    <a:pt x="3041" y="181442"/>
                  </a:moveTo>
                  <a:lnTo>
                    <a:pt x="16763" y="188249"/>
                  </a:lnTo>
                  <a:lnTo>
                    <a:pt x="36755" y="167528"/>
                  </a:lnTo>
                  <a:lnTo>
                    <a:pt x="52450" y="168104"/>
                  </a:lnTo>
                  <a:lnTo>
                    <a:pt x="55028" y="157201"/>
                  </a:lnTo>
                  <a:lnTo>
                    <a:pt x="66782" y="133537"/>
                  </a:lnTo>
                  <a:lnTo>
                    <a:pt x="61992" y="121322"/>
                  </a:lnTo>
                  <a:lnTo>
                    <a:pt x="54122" y="122084"/>
                  </a:lnTo>
                  <a:lnTo>
                    <a:pt x="50249" y="108852"/>
                  </a:lnTo>
                  <a:lnTo>
                    <a:pt x="50249" y="108852"/>
                  </a:lnTo>
                  <a:lnTo>
                    <a:pt x="52297" y="88504"/>
                  </a:lnTo>
                  <a:lnTo>
                    <a:pt x="52297" y="88504"/>
                  </a:lnTo>
                  <a:lnTo>
                    <a:pt x="74871" y="89840"/>
                  </a:lnTo>
                  <a:lnTo>
                    <a:pt x="77718" y="83133"/>
                  </a:lnTo>
                  <a:lnTo>
                    <a:pt x="102871" y="72489"/>
                  </a:lnTo>
                  <a:lnTo>
                    <a:pt x="99414" y="59280"/>
                  </a:lnTo>
                  <a:lnTo>
                    <a:pt x="91911" y="62686"/>
                  </a:lnTo>
                  <a:lnTo>
                    <a:pt x="76622" y="52723"/>
                  </a:lnTo>
                  <a:lnTo>
                    <a:pt x="83303" y="35679"/>
                  </a:lnTo>
                  <a:lnTo>
                    <a:pt x="115706" y="14282"/>
                  </a:lnTo>
                  <a:lnTo>
                    <a:pt x="115706" y="14282"/>
                  </a:lnTo>
                  <a:lnTo>
                    <a:pt x="122600" y="15561"/>
                  </a:lnTo>
                  <a:lnTo>
                    <a:pt x="140421" y="967"/>
                  </a:lnTo>
                  <a:lnTo>
                    <a:pt x="140421" y="967"/>
                  </a:lnTo>
                  <a:lnTo>
                    <a:pt x="159082" y="0"/>
                  </a:lnTo>
                  <a:lnTo>
                    <a:pt x="159780" y="18871"/>
                  </a:lnTo>
                  <a:lnTo>
                    <a:pt x="177923" y="21014"/>
                  </a:lnTo>
                  <a:lnTo>
                    <a:pt x="177923" y="21014"/>
                  </a:lnTo>
                  <a:lnTo>
                    <a:pt x="170900" y="37548"/>
                  </a:lnTo>
                  <a:lnTo>
                    <a:pt x="179886" y="55630"/>
                  </a:lnTo>
                  <a:lnTo>
                    <a:pt x="197082" y="61391"/>
                  </a:lnTo>
                  <a:lnTo>
                    <a:pt x="187921" y="62683"/>
                  </a:lnTo>
                  <a:lnTo>
                    <a:pt x="188871" y="74231"/>
                  </a:lnTo>
                  <a:lnTo>
                    <a:pt x="182809" y="73521"/>
                  </a:lnTo>
                  <a:lnTo>
                    <a:pt x="183693" y="87161"/>
                  </a:lnTo>
                  <a:lnTo>
                    <a:pt x="183693" y="87161"/>
                  </a:lnTo>
                  <a:lnTo>
                    <a:pt x="184964" y="88247"/>
                  </a:lnTo>
                  <a:lnTo>
                    <a:pt x="184964" y="88247"/>
                  </a:lnTo>
                  <a:lnTo>
                    <a:pt x="183436" y="95530"/>
                  </a:lnTo>
                  <a:lnTo>
                    <a:pt x="151913" y="88256"/>
                  </a:lnTo>
                  <a:lnTo>
                    <a:pt x="147390" y="120572"/>
                  </a:lnTo>
                  <a:lnTo>
                    <a:pt x="132591" y="146792"/>
                  </a:lnTo>
                  <a:lnTo>
                    <a:pt x="109854" y="148651"/>
                  </a:lnTo>
                  <a:lnTo>
                    <a:pt x="112373" y="164444"/>
                  </a:lnTo>
                  <a:lnTo>
                    <a:pt x="111773" y="182225"/>
                  </a:lnTo>
                  <a:lnTo>
                    <a:pt x="102069" y="185037"/>
                  </a:lnTo>
                  <a:lnTo>
                    <a:pt x="99787" y="200666"/>
                  </a:lnTo>
                  <a:lnTo>
                    <a:pt x="94408" y="217235"/>
                  </a:lnTo>
                  <a:lnTo>
                    <a:pt x="86453" y="219578"/>
                  </a:lnTo>
                  <a:lnTo>
                    <a:pt x="89460" y="233818"/>
                  </a:lnTo>
                  <a:lnTo>
                    <a:pt x="72588" y="240557"/>
                  </a:lnTo>
                  <a:lnTo>
                    <a:pt x="67917" y="248769"/>
                  </a:lnTo>
                  <a:lnTo>
                    <a:pt x="73290" y="257859"/>
                  </a:lnTo>
                  <a:lnTo>
                    <a:pt x="65776" y="259687"/>
                  </a:lnTo>
                  <a:lnTo>
                    <a:pt x="67155" y="270206"/>
                  </a:lnTo>
                  <a:lnTo>
                    <a:pt x="56952" y="273506"/>
                  </a:lnTo>
                  <a:lnTo>
                    <a:pt x="56952" y="273506"/>
                  </a:lnTo>
                  <a:lnTo>
                    <a:pt x="31943" y="285682"/>
                  </a:lnTo>
                  <a:lnTo>
                    <a:pt x="13240" y="281317"/>
                  </a:lnTo>
                  <a:lnTo>
                    <a:pt x="13240" y="281317"/>
                  </a:lnTo>
                  <a:lnTo>
                    <a:pt x="4300" y="274170"/>
                  </a:lnTo>
                  <a:lnTo>
                    <a:pt x="15565" y="266221"/>
                  </a:lnTo>
                  <a:lnTo>
                    <a:pt x="10928" y="261333"/>
                  </a:lnTo>
                  <a:lnTo>
                    <a:pt x="12658" y="250404"/>
                  </a:lnTo>
                  <a:lnTo>
                    <a:pt x="2579" y="239024"/>
                  </a:lnTo>
                  <a:lnTo>
                    <a:pt x="1654" y="217520"/>
                  </a:lnTo>
                  <a:lnTo>
                    <a:pt x="8387" y="213065"/>
                  </a:lnTo>
                  <a:lnTo>
                    <a:pt x="18992" y="221845"/>
                  </a:lnTo>
                  <a:lnTo>
                    <a:pt x="30801" y="210244"/>
                  </a:lnTo>
                  <a:lnTo>
                    <a:pt x="30636" y="202908"/>
                  </a:lnTo>
                  <a:lnTo>
                    <a:pt x="10056" y="203703"/>
                  </a:lnTo>
                  <a:lnTo>
                    <a:pt x="7063" y="190498"/>
                  </a:lnTo>
                  <a:lnTo>
                    <a:pt x="0" y="192321"/>
                  </a:lnTo>
                  <a:close/>
                </a:path>
              </a:pathLst>
            </a:custGeom>
            <a:solidFill>
              <a:srgbClr val="C7C1D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09" name="S12:Sagar">
              <a:extLst>
                <a:ext uri="{FF2B5EF4-FFF2-40B4-BE49-F238E27FC236}">
                  <a16:creationId xmlns:a16="http://schemas.microsoft.com/office/drawing/2014/main" id="{A4896C69-515C-4883-9FB7-904F2C72E240}"/>
                </a:ext>
              </a:extLst>
            </p:cNvPr>
            <p:cNvSpPr/>
            <p:nvPr/>
          </p:nvSpPr>
          <p:spPr>
            <a:xfrm>
              <a:off x="3896736" y="3058826"/>
              <a:ext cx="186266" cy="222926"/>
            </a:xfrm>
            <a:custGeom>
              <a:avLst/>
              <a:gdLst/>
              <a:ahLst/>
              <a:cxnLst/>
              <a:rect l="0" t="0" r="0" b="0"/>
              <a:pathLst>
                <a:path w="186266" h="222926">
                  <a:moveTo>
                    <a:pt x="1803" y="34195"/>
                  </a:moveTo>
                  <a:lnTo>
                    <a:pt x="3121" y="32118"/>
                  </a:lnTo>
                  <a:lnTo>
                    <a:pt x="3121" y="32118"/>
                  </a:lnTo>
                  <a:lnTo>
                    <a:pt x="3211" y="24794"/>
                  </a:lnTo>
                  <a:lnTo>
                    <a:pt x="16321" y="9254"/>
                  </a:lnTo>
                  <a:lnTo>
                    <a:pt x="30634" y="0"/>
                  </a:lnTo>
                  <a:lnTo>
                    <a:pt x="30634" y="0"/>
                  </a:lnTo>
                  <a:lnTo>
                    <a:pt x="44289" y="11136"/>
                  </a:lnTo>
                  <a:lnTo>
                    <a:pt x="38170" y="19443"/>
                  </a:lnTo>
                  <a:lnTo>
                    <a:pt x="50123" y="30034"/>
                  </a:lnTo>
                  <a:lnTo>
                    <a:pt x="65407" y="9256"/>
                  </a:lnTo>
                  <a:lnTo>
                    <a:pt x="76118" y="15112"/>
                  </a:lnTo>
                  <a:lnTo>
                    <a:pt x="81178" y="27192"/>
                  </a:lnTo>
                  <a:lnTo>
                    <a:pt x="93159" y="37238"/>
                  </a:lnTo>
                  <a:lnTo>
                    <a:pt x="102684" y="32083"/>
                  </a:lnTo>
                  <a:lnTo>
                    <a:pt x="106021" y="46238"/>
                  </a:lnTo>
                  <a:lnTo>
                    <a:pt x="119873" y="39016"/>
                  </a:lnTo>
                  <a:lnTo>
                    <a:pt x="123414" y="25960"/>
                  </a:lnTo>
                  <a:lnTo>
                    <a:pt x="132979" y="12945"/>
                  </a:lnTo>
                  <a:lnTo>
                    <a:pt x="132979" y="12945"/>
                  </a:lnTo>
                  <a:lnTo>
                    <a:pt x="132979" y="12945"/>
                  </a:lnTo>
                  <a:lnTo>
                    <a:pt x="132979" y="12945"/>
                  </a:lnTo>
                  <a:lnTo>
                    <a:pt x="142424" y="17715"/>
                  </a:lnTo>
                  <a:lnTo>
                    <a:pt x="163160" y="5801"/>
                  </a:lnTo>
                  <a:lnTo>
                    <a:pt x="172613" y="9512"/>
                  </a:lnTo>
                  <a:lnTo>
                    <a:pt x="174295" y="17891"/>
                  </a:lnTo>
                  <a:lnTo>
                    <a:pt x="169528" y="23623"/>
                  </a:lnTo>
                  <a:lnTo>
                    <a:pt x="160977" y="11544"/>
                  </a:lnTo>
                  <a:lnTo>
                    <a:pt x="158356" y="18332"/>
                  </a:lnTo>
                  <a:lnTo>
                    <a:pt x="164770" y="27262"/>
                  </a:lnTo>
                  <a:lnTo>
                    <a:pt x="151767" y="40271"/>
                  </a:lnTo>
                  <a:lnTo>
                    <a:pt x="147482" y="36059"/>
                  </a:lnTo>
                  <a:lnTo>
                    <a:pt x="143952" y="49119"/>
                  </a:lnTo>
                  <a:lnTo>
                    <a:pt x="149072" y="58569"/>
                  </a:lnTo>
                  <a:lnTo>
                    <a:pt x="161559" y="63349"/>
                  </a:lnTo>
                  <a:lnTo>
                    <a:pt x="166235" y="76979"/>
                  </a:lnTo>
                  <a:lnTo>
                    <a:pt x="151505" y="85271"/>
                  </a:lnTo>
                  <a:lnTo>
                    <a:pt x="144978" y="93081"/>
                  </a:lnTo>
                  <a:lnTo>
                    <a:pt x="161740" y="109923"/>
                  </a:lnTo>
                  <a:lnTo>
                    <a:pt x="171254" y="109972"/>
                  </a:lnTo>
                  <a:lnTo>
                    <a:pt x="168630" y="115715"/>
                  </a:lnTo>
                  <a:lnTo>
                    <a:pt x="178975" y="123615"/>
                  </a:lnTo>
                  <a:lnTo>
                    <a:pt x="178496" y="133555"/>
                  </a:lnTo>
                  <a:lnTo>
                    <a:pt x="186265" y="138823"/>
                  </a:lnTo>
                  <a:lnTo>
                    <a:pt x="180187" y="142459"/>
                  </a:lnTo>
                  <a:lnTo>
                    <a:pt x="178399" y="154487"/>
                  </a:lnTo>
                  <a:lnTo>
                    <a:pt x="181828" y="162876"/>
                  </a:lnTo>
                  <a:lnTo>
                    <a:pt x="163513" y="183719"/>
                  </a:lnTo>
                  <a:lnTo>
                    <a:pt x="167359" y="195252"/>
                  </a:lnTo>
                  <a:lnTo>
                    <a:pt x="165531" y="213036"/>
                  </a:lnTo>
                  <a:lnTo>
                    <a:pt x="165531" y="213036"/>
                  </a:lnTo>
                  <a:lnTo>
                    <a:pt x="155484" y="222925"/>
                  </a:lnTo>
                  <a:lnTo>
                    <a:pt x="147693" y="217646"/>
                  </a:lnTo>
                  <a:lnTo>
                    <a:pt x="129022" y="215958"/>
                  </a:lnTo>
                  <a:lnTo>
                    <a:pt x="123838" y="211735"/>
                  </a:lnTo>
                  <a:lnTo>
                    <a:pt x="106472" y="210561"/>
                  </a:lnTo>
                  <a:lnTo>
                    <a:pt x="106472" y="210561"/>
                  </a:lnTo>
                  <a:lnTo>
                    <a:pt x="101264" y="209996"/>
                  </a:lnTo>
                  <a:lnTo>
                    <a:pt x="99615" y="198993"/>
                  </a:lnTo>
                  <a:lnTo>
                    <a:pt x="93169" y="191090"/>
                  </a:lnTo>
                  <a:lnTo>
                    <a:pt x="82311" y="192044"/>
                  </a:lnTo>
                  <a:lnTo>
                    <a:pt x="76778" y="179958"/>
                  </a:lnTo>
                  <a:lnTo>
                    <a:pt x="97348" y="157632"/>
                  </a:lnTo>
                  <a:lnTo>
                    <a:pt x="95658" y="152385"/>
                  </a:lnTo>
                  <a:lnTo>
                    <a:pt x="80006" y="158530"/>
                  </a:lnTo>
                  <a:lnTo>
                    <a:pt x="60516" y="157301"/>
                  </a:lnTo>
                  <a:lnTo>
                    <a:pt x="62422" y="139527"/>
                  </a:lnTo>
                  <a:lnTo>
                    <a:pt x="58932" y="142109"/>
                  </a:lnTo>
                  <a:lnTo>
                    <a:pt x="49593" y="123699"/>
                  </a:lnTo>
                  <a:lnTo>
                    <a:pt x="41793" y="124664"/>
                  </a:lnTo>
                  <a:lnTo>
                    <a:pt x="40384" y="135116"/>
                  </a:lnTo>
                  <a:lnTo>
                    <a:pt x="47392" y="127339"/>
                  </a:lnTo>
                  <a:lnTo>
                    <a:pt x="49432" y="139397"/>
                  </a:lnTo>
                  <a:lnTo>
                    <a:pt x="44630" y="143011"/>
                  </a:lnTo>
                  <a:lnTo>
                    <a:pt x="22707" y="128640"/>
                  </a:lnTo>
                  <a:lnTo>
                    <a:pt x="28432" y="119809"/>
                  </a:lnTo>
                  <a:lnTo>
                    <a:pt x="29356" y="75860"/>
                  </a:lnTo>
                  <a:lnTo>
                    <a:pt x="19972" y="65811"/>
                  </a:lnTo>
                  <a:lnTo>
                    <a:pt x="10771" y="77215"/>
                  </a:lnTo>
                  <a:lnTo>
                    <a:pt x="5710" y="67211"/>
                  </a:lnTo>
                  <a:lnTo>
                    <a:pt x="9302" y="55742"/>
                  </a:lnTo>
                  <a:lnTo>
                    <a:pt x="2895" y="50431"/>
                  </a:lnTo>
                  <a:lnTo>
                    <a:pt x="7722" y="43687"/>
                  </a:lnTo>
                  <a:lnTo>
                    <a:pt x="0" y="40452"/>
                  </a:lnTo>
                  <a:lnTo>
                    <a:pt x="78" y="34174"/>
                  </a:lnTo>
                  <a:lnTo>
                    <a:pt x="78" y="34174"/>
                  </a:lnTo>
                  <a:close/>
                </a:path>
              </a:pathLst>
            </a:custGeom>
            <a:solidFill>
              <a:srgbClr val="E4DFE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10" name="S12:Jabalpur">
              <a:extLst>
                <a:ext uri="{FF2B5EF4-FFF2-40B4-BE49-F238E27FC236}">
                  <a16:creationId xmlns:a16="http://schemas.microsoft.com/office/drawing/2014/main" id="{F27390DA-B015-45DC-9386-EBC12B7F24EA}"/>
                </a:ext>
              </a:extLst>
            </p:cNvPr>
            <p:cNvSpPr/>
            <p:nvPr/>
          </p:nvSpPr>
          <p:spPr>
            <a:xfrm>
              <a:off x="4156635" y="3135574"/>
              <a:ext cx="113012" cy="154914"/>
            </a:xfrm>
            <a:custGeom>
              <a:avLst/>
              <a:gdLst/>
              <a:ahLst/>
              <a:cxnLst/>
              <a:rect l="0" t="0" r="0" b="0"/>
              <a:pathLst>
                <a:path w="113012" h="154914">
                  <a:moveTo>
                    <a:pt x="74347" y="17229"/>
                  </a:moveTo>
                  <a:lnTo>
                    <a:pt x="89933" y="27656"/>
                  </a:lnTo>
                  <a:lnTo>
                    <a:pt x="90406" y="41784"/>
                  </a:lnTo>
                  <a:lnTo>
                    <a:pt x="70925" y="34505"/>
                  </a:lnTo>
                  <a:lnTo>
                    <a:pt x="61846" y="36092"/>
                  </a:lnTo>
                  <a:lnTo>
                    <a:pt x="61865" y="48127"/>
                  </a:lnTo>
                  <a:lnTo>
                    <a:pt x="69236" y="55441"/>
                  </a:lnTo>
                  <a:lnTo>
                    <a:pt x="91755" y="59049"/>
                  </a:lnTo>
                  <a:lnTo>
                    <a:pt x="108226" y="64751"/>
                  </a:lnTo>
                  <a:lnTo>
                    <a:pt x="113011" y="70490"/>
                  </a:lnTo>
                  <a:lnTo>
                    <a:pt x="113011" y="70490"/>
                  </a:lnTo>
                  <a:lnTo>
                    <a:pt x="110011" y="78874"/>
                  </a:lnTo>
                  <a:lnTo>
                    <a:pt x="107507" y="105572"/>
                  </a:lnTo>
                  <a:lnTo>
                    <a:pt x="107507" y="105572"/>
                  </a:lnTo>
                  <a:lnTo>
                    <a:pt x="97964" y="105605"/>
                  </a:lnTo>
                  <a:lnTo>
                    <a:pt x="92353" y="115565"/>
                  </a:lnTo>
                  <a:lnTo>
                    <a:pt x="83668" y="113496"/>
                  </a:lnTo>
                  <a:lnTo>
                    <a:pt x="75873" y="120317"/>
                  </a:lnTo>
                  <a:lnTo>
                    <a:pt x="67173" y="110915"/>
                  </a:lnTo>
                  <a:lnTo>
                    <a:pt x="51138" y="127162"/>
                  </a:lnTo>
                  <a:lnTo>
                    <a:pt x="46374" y="141296"/>
                  </a:lnTo>
                  <a:lnTo>
                    <a:pt x="26824" y="154913"/>
                  </a:lnTo>
                  <a:lnTo>
                    <a:pt x="2920" y="148622"/>
                  </a:lnTo>
                  <a:lnTo>
                    <a:pt x="2496" y="139202"/>
                  </a:lnTo>
                  <a:lnTo>
                    <a:pt x="9464" y="112519"/>
                  </a:lnTo>
                  <a:lnTo>
                    <a:pt x="18578" y="104674"/>
                  </a:lnTo>
                  <a:lnTo>
                    <a:pt x="28557" y="110431"/>
                  </a:lnTo>
                  <a:lnTo>
                    <a:pt x="39834" y="104146"/>
                  </a:lnTo>
                  <a:lnTo>
                    <a:pt x="49361" y="90009"/>
                  </a:lnTo>
                  <a:lnTo>
                    <a:pt x="48918" y="80590"/>
                  </a:lnTo>
                  <a:lnTo>
                    <a:pt x="28982" y="64903"/>
                  </a:lnTo>
                  <a:lnTo>
                    <a:pt x="14259" y="65947"/>
                  </a:lnTo>
                  <a:lnTo>
                    <a:pt x="14259" y="65947"/>
                  </a:lnTo>
                  <a:lnTo>
                    <a:pt x="17727" y="53913"/>
                  </a:lnTo>
                  <a:lnTo>
                    <a:pt x="422" y="46051"/>
                  </a:lnTo>
                  <a:lnTo>
                    <a:pt x="0" y="36631"/>
                  </a:lnTo>
                  <a:lnTo>
                    <a:pt x="6065" y="24078"/>
                  </a:lnTo>
                  <a:lnTo>
                    <a:pt x="19033" y="21469"/>
                  </a:lnTo>
                  <a:lnTo>
                    <a:pt x="28107" y="1585"/>
                  </a:lnTo>
                  <a:lnTo>
                    <a:pt x="48842" y="8375"/>
                  </a:lnTo>
                  <a:lnTo>
                    <a:pt x="50993" y="0"/>
                  </a:lnTo>
                  <a:lnTo>
                    <a:pt x="61795" y="4695"/>
                  </a:lnTo>
                  <a:lnTo>
                    <a:pt x="57049" y="7841"/>
                  </a:lnTo>
                  <a:close/>
                </a:path>
              </a:pathLst>
            </a:custGeom>
            <a:solidFill>
              <a:srgbClr val="DCD6E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11" name="S12:Satna">
              <a:extLst>
                <a:ext uri="{FF2B5EF4-FFF2-40B4-BE49-F238E27FC236}">
                  <a16:creationId xmlns:a16="http://schemas.microsoft.com/office/drawing/2014/main" id="{4698CB9B-FB53-4A6C-A237-6BBE31F2BC7A}"/>
                </a:ext>
              </a:extLst>
            </p:cNvPr>
            <p:cNvSpPr/>
            <p:nvPr/>
          </p:nvSpPr>
          <p:spPr>
            <a:xfrm>
              <a:off x="4218481" y="2931227"/>
              <a:ext cx="166655" cy="274838"/>
            </a:xfrm>
            <a:custGeom>
              <a:avLst/>
              <a:gdLst/>
              <a:ahLst/>
              <a:cxnLst/>
              <a:rect l="0" t="0" r="0" b="0"/>
              <a:pathLst>
                <a:path w="166655" h="274838">
                  <a:moveTo>
                    <a:pt x="12501" y="221576"/>
                  </a:moveTo>
                  <a:lnTo>
                    <a:pt x="15947" y="216859"/>
                  </a:lnTo>
                  <a:lnTo>
                    <a:pt x="23657" y="191723"/>
                  </a:lnTo>
                  <a:lnTo>
                    <a:pt x="34878" y="191691"/>
                  </a:lnTo>
                  <a:lnTo>
                    <a:pt x="60251" y="170666"/>
                  </a:lnTo>
                  <a:lnTo>
                    <a:pt x="50743" y="164949"/>
                  </a:lnTo>
                  <a:lnTo>
                    <a:pt x="40765" y="146149"/>
                  </a:lnTo>
                  <a:lnTo>
                    <a:pt x="31708" y="142515"/>
                  </a:lnTo>
                  <a:lnTo>
                    <a:pt x="31240" y="129959"/>
                  </a:lnTo>
                  <a:lnTo>
                    <a:pt x="21738" y="116906"/>
                  </a:lnTo>
                  <a:lnTo>
                    <a:pt x="28177" y="112179"/>
                  </a:lnTo>
                  <a:lnTo>
                    <a:pt x="31576" y="98567"/>
                  </a:lnTo>
                  <a:lnTo>
                    <a:pt x="25127" y="98062"/>
                  </a:lnTo>
                  <a:lnTo>
                    <a:pt x="17361" y="85526"/>
                  </a:lnTo>
                  <a:lnTo>
                    <a:pt x="22058" y="74528"/>
                  </a:lnTo>
                  <a:lnTo>
                    <a:pt x="31076" y="75026"/>
                  </a:lnTo>
                  <a:lnTo>
                    <a:pt x="39197" y="64014"/>
                  </a:lnTo>
                  <a:lnTo>
                    <a:pt x="49062" y="62410"/>
                  </a:lnTo>
                  <a:lnTo>
                    <a:pt x="54615" y="56111"/>
                  </a:lnTo>
                  <a:lnTo>
                    <a:pt x="37432" y="49373"/>
                  </a:lnTo>
                  <a:lnTo>
                    <a:pt x="29671" y="35274"/>
                  </a:lnTo>
                  <a:lnTo>
                    <a:pt x="29671" y="35274"/>
                  </a:lnTo>
                  <a:lnTo>
                    <a:pt x="42515" y="31047"/>
                  </a:lnTo>
                  <a:lnTo>
                    <a:pt x="33894" y="14861"/>
                  </a:lnTo>
                  <a:lnTo>
                    <a:pt x="50186" y="20035"/>
                  </a:lnTo>
                  <a:lnTo>
                    <a:pt x="50562" y="6434"/>
                  </a:lnTo>
                  <a:lnTo>
                    <a:pt x="63031" y="18936"/>
                  </a:lnTo>
                  <a:lnTo>
                    <a:pt x="63031" y="18936"/>
                  </a:lnTo>
                  <a:lnTo>
                    <a:pt x="64761" y="22589"/>
                  </a:lnTo>
                  <a:lnTo>
                    <a:pt x="64761" y="22589"/>
                  </a:lnTo>
                  <a:lnTo>
                    <a:pt x="75467" y="22016"/>
                  </a:lnTo>
                  <a:lnTo>
                    <a:pt x="64704" y="10036"/>
                  </a:lnTo>
                  <a:lnTo>
                    <a:pt x="79689" y="9964"/>
                  </a:lnTo>
                  <a:lnTo>
                    <a:pt x="84424" y="14647"/>
                  </a:lnTo>
                  <a:lnTo>
                    <a:pt x="84773" y="0"/>
                  </a:lnTo>
                  <a:lnTo>
                    <a:pt x="97208" y="4114"/>
                  </a:lnTo>
                  <a:lnTo>
                    <a:pt x="91316" y="21932"/>
                  </a:lnTo>
                  <a:lnTo>
                    <a:pt x="86202" y="26668"/>
                  </a:lnTo>
                  <a:lnTo>
                    <a:pt x="90534" y="35013"/>
                  </a:lnTo>
                  <a:lnTo>
                    <a:pt x="84598" y="47077"/>
                  </a:lnTo>
                  <a:lnTo>
                    <a:pt x="103843" y="38596"/>
                  </a:lnTo>
                  <a:lnTo>
                    <a:pt x="112883" y="44292"/>
                  </a:lnTo>
                  <a:lnTo>
                    <a:pt x="121004" y="40576"/>
                  </a:lnTo>
                  <a:lnTo>
                    <a:pt x="128349" y="48370"/>
                  </a:lnTo>
                  <a:lnTo>
                    <a:pt x="128349" y="48370"/>
                  </a:lnTo>
                  <a:lnTo>
                    <a:pt x="118203" y="69890"/>
                  </a:lnTo>
                  <a:lnTo>
                    <a:pt x="124205" y="68802"/>
                  </a:lnTo>
                  <a:lnTo>
                    <a:pt x="132443" y="79728"/>
                  </a:lnTo>
                  <a:lnTo>
                    <a:pt x="131201" y="86015"/>
                  </a:lnTo>
                  <a:lnTo>
                    <a:pt x="121761" y="87653"/>
                  </a:lnTo>
                  <a:lnTo>
                    <a:pt x="115363" y="94498"/>
                  </a:lnTo>
                  <a:lnTo>
                    <a:pt x="104320" y="115497"/>
                  </a:lnTo>
                  <a:lnTo>
                    <a:pt x="92754" y="123937"/>
                  </a:lnTo>
                  <a:lnTo>
                    <a:pt x="88939" y="134423"/>
                  </a:lnTo>
                  <a:lnTo>
                    <a:pt x="102380" y="150041"/>
                  </a:lnTo>
                  <a:lnTo>
                    <a:pt x="143974" y="125680"/>
                  </a:lnTo>
                  <a:lnTo>
                    <a:pt x="149197" y="132963"/>
                  </a:lnTo>
                  <a:lnTo>
                    <a:pt x="153194" y="147581"/>
                  </a:lnTo>
                  <a:lnTo>
                    <a:pt x="153194" y="147581"/>
                  </a:lnTo>
                  <a:lnTo>
                    <a:pt x="166654" y="159500"/>
                  </a:lnTo>
                  <a:lnTo>
                    <a:pt x="166654" y="159500"/>
                  </a:lnTo>
                  <a:lnTo>
                    <a:pt x="140109" y="182222"/>
                  </a:lnTo>
                  <a:lnTo>
                    <a:pt x="130592" y="178630"/>
                  </a:lnTo>
                  <a:lnTo>
                    <a:pt x="110384" y="188712"/>
                  </a:lnTo>
                  <a:lnTo>
                    <a:pt x="110384" y="188712"/>
                  </a:lnTo>
                  <a:lnTo>
                    <a:pt x="107802" y="189775"/>
                  </a:lnTo>
                  <a:lnTo>
                    <a:pt x="107802" y="189775"/>
                  </a:lnTo>
                  <a:lnTo>
                    <a:pt x="88912" y="207678"/>
                  </a:lnTo>
                  <a:lnTo>
                    <a:pt x="99852" y="231687"/>
                  </a:lnTo>
                  <a:lnTo>
                    <a:pt x="98250" y="253152"/>
                  </a:lnTo>
                  <a:lnTo>
                    <a:pt x="89177" y="255820"/>
                  </a:lnTo>
                  <a:lnTo>
                    <a:pt x="71371" y="242829"/>
                  </a:lnTo>
                  <a:lnTo>
                    <a:pt x="61944" y="263280"/>
                  </a:lnTo>
                  <a:lnTo>
                    <a:pt x="51165" y="274837"/>
                  </a:lnTo>
                  <a:lnTo>
                    <a:pt x="51165" y="274837"/>
                  </a:lnTo>
                  <a:lnTo>
                    <a:pt x="46380" y="269098"/>
                  </a:lnTo>
                  <a:lnTo>
                    <a:pt x="29909" y="263396"/>
                  </a:lnTo>
                  <a:lnTo>
                    <a:pt x="7390" y="259788"/>
                  </a:lnTo>
                  <a:lnTo>
                    <a:pt x="19" y="252474"/>
                  </a:lnTo>
                  <a:lnTo>
                    <a:pt x="0" y="240439"/>
                  </a:lnTo>
                  <a:lnTo>
                    <a:pt x="9079" y="238852"/>
                  </a:lnTo>
                  <a:lnTo>
                    <a:pt x="28560" y="246131"/>
                  </a:lnTo>
                  <a:lnTo>
                    <a:pt x="28087" y="232003"/>
                  </a:lnTo>
                  <a:close/>
                </a:path>
              </a:pathLst>
            </a:custGeom>
            <a:solidFill>
              <a:srgbClr val="D0CAD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12" name="S12:Damoh">
              <a:extLst>
                <a:ext uri="{FF2B5EF4-FFF2-40B4-BE49-F238E27FC236}">
                  <a16:creationId xmlns:a16="http://schemas.microsoft.com/office/drawing/2014/main" id="{6DB6104F-8580-4382-A39B-1CA99C7D73B1}"/>
                </a:ext>
              </a:extLst>
            </p:cNvPr>
            <p:cNvSpPr/>
            <p:nvPr/>
          </p:nvSpPr>
          <p:spPr>
            <a:xfrm>
              <a:off x="4029715" y="2951341"/>
              <a:ext cx="249018" cy="333178"/>
            </a:xfrm>
            <a:custGeom>
              <a:avLst/>
              <a:gdLst/>
              <a:ahLst/>
              <a:cxnLst/>
              <a:rect l="0" t="0" r="0" b="0"/>
              <a:pathLst>
                <a:path w="249018" h="333178">
                  <a:moveTo>
                    <a:pt x="1796" y="109454"/>
                  </a:moveTo>
                  <a:lnTo>
                    <a:pt x="7063" y="93269"/>
                  </a:lnTo>
                  <a:lnTo>
                    <a:pt x="16185" y="78152"/>
                  </a:lnTo>
                  <a:lnTo>
                    <a:pt x="33372" y="79295"/>
                  </a:lnTo>
                  <a:lnTo>
                    <a:pt x="49331" y="66816"/>
                  </a:lnTo>
                  <a:lnTo>
                    <a:pt x="54462" y="72593"/>
                  </a:lnTo>
                  <a:lnTo>
                    <a:pt x="59121" y="89354"/>
                  </a:lnTo>
                  <a:lnTo>
                    <a:pt x="71999" y="95681"/>
                  </a:lnTo>
                  <a:lnTo>
                    <a:pt x="79764" y="88383"/>
                  </a:lnTo>
                  <a:lnTo>
                    <a:pt x="82811" y="76359"/>
                  </a:lnTo>
                  <a:lnTo>
                    <a:pt x="76858" y="56983"/>
                  </a:lnTo>
                  <a:lnTo>
                    <a:pt x="84172" y="52298"/>
                  </a:lnTo>
                  <a:lnTo>
                    <a:pt x="101765" y="56005"/>
                  </a:lnTo>
                  <a:lnTo>
                    <a:pt x="103017" y="73272"/>
                  </a:lnTo>
                  <a:lnTo>
                    <a:pt x="131804" y="76455"/>
                  </a:lnTo>
                  <a:lnTo>
                    <a:pt x="138257" y="64950"/>
                  </a:lnTo>
                  <a:lnTo>
                    <a:pt x="145988" y="70185"/>
                  </a:lnTo>
                  <a:lnTo>
                    <a:pt x="162732" y="45072"/>
                  </a:lnTo>
                  <a:lnTo>
                    <a:pt x="155433" y="27288"/>
                  </a:lnTo>
                  <a:lnTo>
                    <a:pt x="161435" y="22579"/>
                  </a:lnTo>
                  <a:lnTo>
                    <a:pt x="172584" y="24140"/>
                  </a:lnTo>
                  <a:lnTo>
                    <a:pt x="184998" y="10525"/>
                  </a:lnTo>
                  <a:lnTo>
                    <a:pt x="193131" y="5281"/>
                  </a:lnTo>
                  <a:lnTo>
                    <a:pt x="193131" y="5281"/>
                  </a:lnTo>
                  <a:lnTo>
                    <a:pt x="199576" y="14161"/>
                  </a:lnTo>
                  <a:lnTo>
                    <a:pt x="207704" y="7865"/>
                  </a:lnTo>
                  <a:lnTo>
                    <a:pt x="202556" y="5262"/>
                  </a:lnTo>
                  <a:lnTo>
                    <a:pt x="214966" y="0"/>
                  </a:lnTo>
                  <a:lnTo>
                    <a:pt x="218437" y="15160"/>
                  </a:lnTo>
                  <a:lnTo>
                    <a:pt x="218437" y="15160"/>
                  </a:lnTo>
                  <a:lnTo>
                    <a:pt x="226198" y="29259"/>
                  </a:lnTo>
                  <a:lnTo>
                    <a:pt x="243381" y="35997"/>
                  </a:lnTo>
                  <a:lnTo>
                    <a:pt x="237828" y="42296"/>
                  </a:lnTo>
                  <a:lnTo>
                    <a:pt x="227963" y="43900"/>
                  </a:lnTo>
                  <a:lnTo>
                    <a:pt x="219842" y="54912"/>
                  </a:lnTo>
                  <a:lnTo>
                    <a:pt x="210824" y="54414"/>
                  </a:lnTo>
                  <a:lnTo>
                    <a:pt x="206127" y="65412"/>
                  </a:lnTo>
                  <a:lnTo>
                    <a:pt x="213893" y="77948"/>
                  </a:lnTo>
                  <a:lnTo>
                    <a:pt x="220342" y="78453"/>
                  </a:lnTo>
                  <a:lnTo>
                    <a:pt x="216943" y="92065"/>
                  </a:lnTo>
                  <a:lnTo>
                    <a:pt x="210504" y="96792"/>
                  </a:lnTo>
                  <a:lnTo>
                    <a:pt x="220006" y="109845"/>
                  </a:lnTo>
                  <a:lnTo>
                    <a:pt x="220474" y="122401"/>
                  </a:lnTo>
                  <a:lnTo>
                    <a:pt x="229531" y="126035"/>
                  </a:lnTo>
                  <a:lnTo>
                    <a:pt x="239509" y="144835"/>
                  </a:lnTo>
                  <a:lnTo>
                    <a:pt x="249017" y="150552"/>
                  </a:lnTo>
                  <a:lnTo>
                    <a:pt x="223644" y="171577"/>
                  </a:lnTo>
                  <a:lnTo>
                    <a:pt x="212423" y="171609"/>
                  </a:lnTo>
                  <a:lnTo>
                    <a:pt x="204713" y="196745"/>
                  </a:lnTo>
                  <a:lnTo>
                    <a:pt x="201267" y="201462"/>
                  </a:lnTo>
                  <a:lnTo>
                    <a:pt x="201267" y="201462"/>
                  </a:lnTo>
                  <a:lnTo>
                    <a:pt x="183969" y="192074"/>
                  </a:lnTo>
                  <a:lnTo>
                    <a:pt x="188715" y="188928"/>
                  </a:lnTo>
                  <a:lnTo>
                    <a:pt x="177913" y="184233"/>
                  </a:lnTo>
                  <a:lnTo>
                    <a:pt x="175762" y="192608"/>
                  </a:lnTo>
                  <a:lnTo>
                    <a:pt x="155027" y="185818"/>
                  </a:lnTo>
                  <a:lnTo>
                    <a:pt x="145953" y="205702"/>
                  </a:lnTo>
                  <a:lnTo>
                    <a:pt x="132985" y="208311"/>
                  </a:lnTo>
                  <a:lnTo>
                    <a:pt x="126920" y="220864"/>
                  </a:lnTo>
                  <a:lnTo>
                    <a:pt x="127342" y="230284"/>
                  </a:lnTo>
                  <a:lnTo>
                    <a:pt x="144647" y="238146"/>
                  </a:lnTo>
                  <a:lnTo>
                    <a:pt x="141179" y="250180"/>
                  </a:lnTo>
                  <a:lnTo>
                    <a:pt x="141179" y="250180"/>
                  </a:lnTo>
                  <a:lnTo>
                    <a:pt x="112542" y="282594"/>
                  </a:lnTo>
                  <a:lnTo>
                    <a:pt x="110363" y="288870"/>
                  </a:lnTo>
                  <a:lnTo>
                    <a:pt x="80372" y="308159"/>
                  </a:lnTo>
                  <a:lnTo>
                    <a:pt x="57698" y="332150"/>
                  </a:lnTo>
                  <a:lnTo>
                    <a:pt x="57698" y="332150"/>
                  </a:lnTo>
                  <a:lnTo>
                    <a:pt x="52913" y="333177"/>
                  </a:lnTo>
                  <a:lnTo>
                    <a:pt x="42120" y="317952"/>
                  </a:lnTo>
                  <a:lnTo>
                    <a:pt x="32552" y="320521"/>
                  </a:lnTo>
                  <a:lnTo>
                    <a:pt x="32552" y="320521"/>
                  </a:lnTo>
                  <a:lnTo>
                    <a:pt x="34380" y="302737"/>
                  </a:lnTo>
                  <a:lnTo>
                    <a:pt x="30534" y="291204"/>
                  </a:lnTo>
                  <a:lnTo>
                    <a:pt x="48849" y="270361"/>
                  </a:lnTo>
                  <a:lnTo>
                    <a:pt x="45420" y="261972"/>
                  </a:lnTo>
                  <a:lnTo>
                    <a:pt x="47208" y="249944"/>
                  </a:lnTo>
                  <a:lnTo>
                    <a:pt x="53286" y="246308"/>
                  </a:lnTo>
                  <a:lnTo>
                    <a:pt x="45517" y="241040"/>
                  </a:lnTo>
                  <a:lnTo>
                    <a:pt x="45996" y="231100"/>
                  </a:lnTo>
                  <a:lnTo>
                    <a:pt x="35651" y="223200"/>
                  </a:lnTo>
                  <a:lnTo>
                    <a:pt x="38275" y="217457"/>
                  </a:lnTo>
                  <a:lnTo>
                    <a:pt x="28761" y="217408"/>
                  </a:lnTo>
                  <a:lnTo>
                    <a:pt x="11999" y="200566"/>
                  </a:lnTo>
                  <a:lnTo>
                    <a:pt x="18526" y="192756"/>
                  </a:lnTo>
                  <a:lnTo>
                    <a:pt x="33256" y="184464"/>
                  </a:lnTo>
                  <a:lnTo>
                    <a:pt x="28580" y="170834"/>
                  </a:lnTo>
                  <a:lnTo>
                    <a:pt x="16093" y="166054"/>
                  </a:lnTo>
                  <a:lnTo>
                    <a:pt x="10973" y="156604"/>
                  </a:lnTo>
                  <a:lnTo>
                    <a:pt x="14503" y="143544"/>
                  </a:lnTo>
                  <a:lnTo>
                    <a:pt x="18788" y="147756"/>
                  </a:lnTo>
                  <a:lnTo>
                    <a:pt x="31791" y="134747"/>
                  </a:lnTo>
                  <a:lnTo>
                    <a:pt x="25377" y="125817"/>
                  </a:lnTo>
                  <a:lnTo>
                    <a:pt x="27998" y="119029"/>
                  </a:lnTo>
                  <a:lnTo>
                    <a:pt x="36549" y="131108"/>
                  </a:lnTo>
                  <a:lnTo>
                    <a:pt x="41330" y="122237"/>
                  </a:lnTo>
                  <a:lnTo>
                    <a:pt x="41330" y="122237"/>
                  </a:lnTo>
                  <a:lnTo>
                    <a:pt x="40913" y="119619"/>
                  </a:lnTo>
                  <a:lnTo>
                    <a:pt x="40913" y="119619"/>
                  </a:lnTo>
                  <a:lnTo>
                    <a:pt x="30181" y="113286"/>
                  </a:lnTo>
                  <a:lnTo>
                    <a:pt x="9445" y="125200"/>
                  </a:lnTo>
                  <a:lnTo>
                    <a:pt x="0" y="120430"/>
                  </a:lnTo>
                  <a:lnTo>
                    <a:pt x="0" y="120430"/>
                  </a:lnTo>
                  <a:lnTo>
                    <a:pt x="4" y="119907"/>
                  </a:lnTo>
                  <a:lnTo>
                    <a:pt x="4" y="119907"/>
                  </a:lnTo>
                  <a:close/>
                </a:path>
              </a:pathLst>
            </a:custGeom>
            <a:solidFill>
              <a:srgbClr val="DDD7E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13" name="S12:Mandla">
              <a:extLst>
                <a:ext uri="{FF2B5EF4-FFF2-40B4-BE49-F238E27FC236}">
                  <a16:creationId xmlns:a16="http://schemas.microsoft.com/office/drawing/2014/main" id="{67F590BD-194C-4EE1-AB5B-5A0E2C991F9C}"/>
                </a:ext>
              </a:extLst>
            </p:cNvPr>
            <p:cNvSpPr/>
            <p:nvPr/>
          </p:nvSpPr>
          <p:spPr>
            <a:xfrm>
              <a:off x="4114002" y="3240535"/>
              <a:ext cx="327212" cy="205636"/>
            </a:xfrm>
            <a:custGeom>
              <a:avLst/>
              <a:gdLst/>
              <a:ahLst/>
              <a:cxnLst/>
              <a:rect l="0" t="0" r="0" b="0"/>
              <a:pathLst>
                <a:path w="327212" h="205636">
                  <a:moveTo>
                    <a:pt x="152756" y="4265"/>
                  </a:moveTo>
                  <a:lnTo>
                    <a:pt x="171827" y="0"/>
                  </a:lnTo>
                  <a:lnTo>
                    <a:pt x="181399" y="5711"/>
                  </a:lnTo>
                  <a:lnTo>
                    <a:pt x="176688" y="18817"/>
                  </a:lnTo>
                  <a:lnTo>
                    <a:pt x="181506" y="27167"/>
                  </a:lnTo>
                  <a:lnTo>
                    <a:pt x="185822" y="21911"/>
                  </a:lnTo>
                  <a:lnTo>
                    <a:pt x="200605" y="25494"/>
                  </a:lnTo>
                  <a:lnTo>
                    <a:pt x="206615" y="13945"/>
                  </a:lnTo>
                  <a:lnTo>
                    <a:pt x="224529" y="31099"/>
                  </a:lnTo>
                  <a:lnTo>
                    <a:pt x="234082" y="30509"/>
                  </a:lnTo>
                  <a:lnTo>
                    <a:pt x="244997" y="37754"/>
                  </a:lnTo>
                  <a:lnTo>
                    <a:pt x="253793" y="50768"/>
                  </a:lnTo>
                  <a:lnTo>
                    <a:pt x="248674" y="63368"/>
                  </a:lnTo>
                  <a:lnTo>
                    <a:pt x="246195" y="80134"/>
                  </a:lnTo>
                  <a:lnTo>
                    <a:pt x="282465" y="95001"/>
                  </a:lnTo>
                  <a:lnTo>
                    <a:pt x="286921" y="105425"/>
                  </a:lnTo>
                  <a:lnTo>
                    <a:pt x="293949" y="111114"/>
                  </a:lnTo>
                  <a:lnTo>
                    <a:pt x="311760" y="105176"/>
                  </a:lnTo>
                  <a:lnTo>
                    <a:pt x="320486" y="106128"/>
                  </a:lnTo>
                  <a:lnTo>
                    <a:pt x="321026" y="115542"/>
                  </a:lnTo>
                  <a:lnTo>
                    <a:pt x="327211" y="122800"/>
                  </a:lnTo>
                  <a:lnTo>
                    <a:pt x="327211" y="122800"/>
                  </a:lnTo>
                  <a:lnTo>
                    <a:pt x="314682" y="133927"/>
                  </a:lnTo>
                  <a:lnTo>
                    <a:pt x="311739" y="144424"/>
                  </a:lnTo>
                  <a:lnTo>
                    <a:pt x="293888" y="149316"/>
                  </a:lnTo>
                  <a:lnTo>
                    <a:pt x="278313" y="165161"/>
                  </a:lnTo>
                  <a:lnTo>
                    <a:pt x="267269" y="151131"/>
                  </a:lnTo>
                  <a:lnTo>
                    <a:pt x="252527" y="164335"/>
                  </a:lnTo>
                  <a:lnTo>
                    <a:pt x="248134" y="161230"/>
                  </a:lnTo>
                  <a:lnTo>
                    <a:pt x="248134" y="161230"/>
                  </a:lnTo>
                  <a:lnTo>
                    <a:pt x="245909" y="156015"/>
                  </a:lnTo>
                  <a:lnTo>
                    <a:pt x="233357" y="171807"/>
                  </a:lnTo>
                  <a:lnTo>
                    <a:pt x="235211" y="186444"/>
                  </a:lnTo>
                  <a:lnTo>
                    <a:pt x="230500" y="200606"/>
                  </a:lnTo>
                  <a:lnTo>
                    <a:pt x="223936" y="200651"/>
                  </a:lnTo>
                  <a:lnTo>
                    <a:pt x="223936" y="200651"/>
                  </a:lnTo>
                  <a:lnTo>
                    <a:pt x="217325" y="193369"/>
                  </a:lnTo>
                  <a:lnTo>
                    <a:pt x="206389" y="193437"/>
                  </a:lnTo>
                  <a:lnTo>
                    <a:pt x="205902" y="185069"/>
                  </a:lnTo>
                  <a:lnTo>
                    <a:pt x="194918" y="175713"/>
                  </a:lnTo>
                  <a:lnTo>
                    <a:pt x="187056" y="176801"/>
                  </a:lnTo>
                  <a:lnTo>
                    <a:pt x="184057" y="188851"/>
                  </a:lnTo>
                  <a:lnTo>
                    <a:pt x="173603" y="198320"/>
                  </a:lnTo>
                  <a:lnTo>
                    <a:pt x="175825" y="205635"/>
                  </a:lnTo>
                  <a:lnTo>
                    <a:pt x="148245" y="203655"/>
                  </a:lnTo>
                  <a:lnTo>
                    <a:pt x="140345" y="196355"/>
                  </a:lnTo>
                  <a:lnTo>
                    <a:pt x="133792" y="200038"/>
                  </a:lnTo>
                  <a:lnTo>
                    <a:pt x="113196" y="184390"/>
                  </a:lnTo>
                  <a:lnTo>
                    <a:pt x="107522" y="190157"/>
                  </a:lnTo>
                  <a:lnTo>
                    <a:pt x="87397" y="183381"/>
                  </a:lnTo>
                  <a:lnTo>
                    <a:pt x="80839" y="185478"/>
                  </a:lnTo>
                  <a:lnTo>
                    <a:pt x="80839" y="185478"/>
                  </a:lnTo>
                  <a:lnTo>
                    <a:pt x="79520" y="170828"/>
                  </a:lnTo>
                  <a:lnTo>
                    <a:pt x="71214" y="155657"/>
                  </a:lnTo>
                  <a:lnTo>
                    <a:pt x="71650" y="149377"/>
                  </a:lnTo>
                  <a:lnTo>
                    <a:pt x="58116" y="145713"/>
                  </a:lnTo>
                  <a:lnTo>
                    <a:pt x="59857" y="161411"/>
                  </a:lnTo>
                  <a:lnTo>
                    <a:pt x="45433" y="169774"/>
                  </a:lnTo>
                  <a:lnTo>
                    <a:pt x="46738" y="177101"/>
                  </a:lnTo>
                  <a:lnTo>
                    <a:pt x="35380" y="172379"/>
                  </a:lnTo>
                  <a:lnTo>
                    <a:pt x="1731" y="171261"/>
                  </a:lnTo>
                  <a:lnTo>
                    <a:pt x="0" y="164977"/>
                  </a:lnTo>
                  <a:lnTo>
                    <a:pt x="10079" y="152969"/>
                  </a:lnTo>
                  <a:lnTo>
                    <a:pt x="24505" y="144628"/>
                  </a:lnTo>
                  <a:lnTo>
                    <a:pt x="31962" y="121093"/>
                  </a:lnTo>
                  <a:lnTo>
                    <a:pt x="28055" y="111144"/>
                  </a:lnTo>
                  <a:lnTo>
                    <a:pt x="31135" y="92311"/>
                  </a:lnTo>
                  <a:lnTo>
                    <a:pt x="43762" y="95467"/>
                  </a:lnTo>
                  <a:lnTo>
                    <a:pt x="61621" y="92862"/>
                  </a:lnTo>
                  <a:lnTo>
                    <a:pt x="61191" y="76639"/>
                  </a:lnTo>
                  <a:lnTo>
                    <a:pt x="66849" y="71407"/>
                  </a:lnTo>
                  <a:lnTo>
                    <a:pt x="66414" y="63034"/>
                  </a:lnTo>
                  <a:lnTo>
                    <a:pt x="82068" y="54657"/>
                  </a:lnTo>
                  <a:lnTo>
                    <a:pt x="95119" y="60401"/>
                  </a:lnTo>
                  <a:lnTo>
                    <a:pt x="95536" y="45225"/>
                  </a:lnTo>
                  <a:lnTo>
                    <a:pt x="104660" y="43118"/>
                  </a:lnTo>
                  <a:lnTo>
                    <a:pt x="114669" y="49380"/>
                  </a:lnTo>
                  <a:lnTo>
                    <a:pt x="127244" y="37315"/>
                  </a:lnTo>
                  <a:lnTo>
                    <a:pt x="144234" y="50870"/>
                  </a:lnTo>
                  <a:lnTo>
                    <a:pt x="152471" y="44562"/>
                  </a:lnTo>
                  <a:lnTo>
                    <a:pt x="151139" y="36717"/>
                  </a:lnTo>
                  <a:lnTo>
                    <a:pt x="139393" y="32046"/>
                  </a:lnTo>
                  <a:lnTo>
                    <a:pt x="155392" y="12628"/>
                  </a:lnTo>
                  <a:close/>
                </a:path>
              </a:pathLst>
            </a:custGeom>
            <a:solidFill>
              <a:srgbClr val="B7AFC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14" name="S12:Khargone">
              <a:extLst>
                <a:ext uri="{FF2B5EF4-FFF2-40B4-BE49-F238E27FC236}">
                  <a16:creationId xmlns:a16="http://schemas.microsoft.com/office/drawing/2014/main" id="{A7A7D3DD-16F8-4042-9361-C615A3FD0938}"/>
                </a:ext>
              </a:extLst>
            </p:cNvPr>
            <p:cNvSpPr/>
            <p:nvPr/>
          </p:nvSpPr>
          <p:spPr>
            <a:xfrm>
              <a:off x="3356233" y="3375183"/>
              <a:ext cx="261791" cy="206169"/>
            </a:xfrm>
            <a:custGeom>
              <a:avLst/>
              <a:gdLst/>
              <a:ahLst/>
              <a:cxnLst/>
              <a:rect l="0" t="0" r="0" b="0"/>
              <a:pathLst>
                <a:path w="261791" h="206169">
                  <a:moveTo>
                    <a:pt x="161658" y="30332"/>
                  </a:moveTo>
                  <a:lnTo>
                    <a:pt x="169825" y="35276"/>
                  </a:lnTo>
                  <a:lnTo>
                    <a:pt x="181202" y="35072"/>
                  </a:lnTo>
                  <a:lnTo>
                    <a:pt x="195765" y="30238"/>
                  </a:lnTo>
                  <a:lnTo>
                    <a:pt x="198514" y="25602"/>
                  </a:lnTo>
                  <a:lnTo>
                    <a:pt x="212763" y="32265"/>
                  </a:lnTo>
                  <a:lnTo>
                    <a:pt x="218239" y="23511"/>
                  </a:lnTo>
                  <a:lnTo>
                    <a:pt x="225187" y="25262"/>
                  </a:lnTo>
                  <a:lnTo>
                    <a:pt x="231490" y="18097"/>
                  </a:lnTo>
                  <a:lnTo>
                    <a:pt x="231457" y="2393"/>
                  </a:lnTo>
                  <a:lnTo>
                    <a:pt x="240251" y="0"/>
                  </a:lnTo>
                  <a:lnTo>
                    <a:pt x="240251" y="0"/>
                  </a:lnTo>
                  <a:lnTo>
                    <a:pt x="242473" y="15759"/>
                  </a:lnTo>
                  <a:lnTo>
                    <a:pt x="261790" y="29847"/>
                  </a:lnTo>
                  <a:lnTo>
                    <a:pt x="257923" y="44931"/>
                  </a:lnTo>
                  <a:lnTo>
                    <a:pt x="252908" y="53182"/>
                  </a:lnTo>
                  <a:lnTo>
                    <a:pt x="228188" y="61456"/>
                  </a:lnTo>
                  <a:lnTo>
                    <a:pt x="242415" y="70192"/>
                  </a:lnTo>
                  <a:lnTo>
                    <a:pt x="243877" y="81743"/>
                  </a:lnTo>
                  <a:lnTo>
                    <a:pt x="239274" y="90524"/>
                  </a:lnTo>
                  <a:lnTo>
                    <a:pt x="244040" y="92738"/>
                  </a:lnTo>
                  <a:lnTo>
                    <a:pt x="249595" y="80839"/>
                  </a:lnTo>
                  <a:lnTo>
                    <a:pt x="256447" y="87288"/>
                  </a:lnTo>
                  <a:lnTo>
                    <a:pt x="248382" y="94416"/>
                  </a:lnTo>
                  <a:lnTo>
                    <a:pt x="243673" y="107382"/>
                  </a:lnTo>
                  <a:lnTo>
                    <a:pt x="246507" y="116873"/>
                  </a:lnTo>
                  <a:lnTo>
                    <a:pt x="236621" y="126044"/>
                  </a:lnTo>
                  <a:lnTo>
                    <a:pt x="236104" y="146440"/>
                  </a:lnTo>
                  <a:lnTo>
                    <a:pt x="245207" y="151378"/>
                  </a:lnTo>
                  <a:lnTo>
                    <a:pt x="232777" y="156298"/>
                  </a:lnTo>
                  <a:lnTo>
                    <a:pt x="232351" y="173031"/>
                  </a:lnTo>
                  <a:lnTo>
                    <a:pt x="212885" y="177237"/>
                  </a:lnTo>
                  <a:lnTo>
                    <a:pt x="213490" y="187718"/>
                  </a:lnTo>
                  <a:lnTo>
                    <a:pt x="223540" y="190596"/>
                  </a:lnTo>
                  <a:lnTo>
                    <a:pt x="218732" y="206168"/>
                  </a:lnTo>
                  <a:lnTo>
                    <a:pt x="218732" y="206168"/>
                  </a:lnTo>
                  <a:lnTo>
                    <a:pt x="206503" y="202184"/>
                  </a:lnTo>
                  <a:lnTo>
                    <a:pt x="152307" y="202775"/>
                  </a:lnTo>
                  <a:lnTo>
                    <a:pt x="152307" y="202775"/>
                  </a:lnTo>
                  <a:lnTo>
                    <a:pt x="122849" y="200859"/>
                  </a:lnTo>
                  <a:lnTo>
                    <a:pt x="117710" y="195995"/>
                  </a:lnTo>
                  <a:lnTo>
                    <a:pt x="100582" y="194422"/>
                  </a:lnTo>
                  <a:lnTo>
                    <a:pt x="100582" y="194422"/>
                  </a:lnTo>
                  <a:lnTo>
                    <a:pt x="89406" y="185698"/>
                  </a:lnTo>
                  <a:lnTo>
                    <a:pt x="84984" y="172475"/>
                  </a:lnTo>
                  <a:lnTo>
                    <a:pt x="56929" y="155865"/>
                  </a:lnTo>
                  <a:lnTo>
                    <a:pt x="44946" y="159130"/>
                  </a:lnTo>
                  <a:lnTo>
                    <a:pt x="33559" y="157698"/>
                  </a:lnTo>
                  <a:lnTo>
                    <a:pt x="11905" y="148053"/>
                  </a:lnTo>
                  <a:lnTo>
                    <a:pt x="0" y="136641"/>
                  </a:lnTo>
                  <a:lnTo>
                    <a:pt x="724" y="116252"/>
                  </a:lnTo>
                  <a:lnTo>
                    <a:pt x="724" y="116252"/>
                  </a:lnTo>
                  <a:lnTo>
                    <a:pt x="1199" y="115222"/>
                  </a:lnTo>
                  <a:lnTo>
                    <a:pt x="1199" y="115222"/>
                  </a:lnTo>
                  <a:lnTo>
                    <a:pt x="14136" y="121959"/>
                  </a:lnTo>
                  <a:lnTo>
                    <a:pt x="26507" y="119770"/>
                  </a:lnTo>
                  <a:lnTo>
                    <a:pt x="46350" y="130389"/>
                  </a:lnTo>
                  <a:lnTo>
                    <a:pt x="65622" y="132074"/>
                  </a:lnTo>
                  <a:lnTo>
                    <a:pt x="75479" y="126113"/>
                  </a:lnTo>
                  <a:lnTo>
                    <a:pt x="89063" y="127071"/>
                  </a:lnTo>
                  <a:lnTo>
                    <a:pt x="102256" y="140570"/>
                  </a:lnTo>
                  <a:lnTo>
                    <a:pt x="110758" y="135599"/>
                  </a:lnTo>
                  <a:lnTo>
                    <a:pt x="115003" y="140439"/>
                  </a:lnTo>
                  <a:lnTo>
                    <a:pt x="120657" y="113396"/>
                  </a:lnTo>
                  <a:lnTo>
                    <a:pt x="130804" y="96952"/>
                  </a:lnTo>
                  <a:lnTo>
                    <a:pt x="141067" y="90976"/>
                  </a:lnTo>
                  <a:lnTo>
                    <a:pt x="123645" y="72659"/>
                  </a:lnTo>
                  <a:lnTo>
                    <a:pt x="150920" y="68757"/>
                  </a:lnTo>
                  <a:lnTo>
                    <a:pt x="156564" y="55311"/>
                  </a:lnTo>
                  <a:lnTo>
                    <a:pt x="152225" y="38959"/>
                  </a:lnTo>
                  <a:lnTo>
                    <a:pt x="155647" y="26495"/>
                  </a:lnTo>
                  <a:close/>
                </a:path>
              </a:pathLst>
            </a:custGeom>
            <a:solidFill>
              <a:srgbClr val="C1BAC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15" name="S12:Shajapur">
              <a:extLst>
                <a:ext uri="{FF2B5EF4-FFF2-40B4-BE49-F238E27FC236}">
                  <a16:creationId xmlns:a16="http://schemas.microsoft.com/office/drawing/2014/main" id="{88C68AF4-D7C4-41F7-8676-4505FF5B4337}"/>
                </a:ext>
              </a:extLst>
            </p:cNvPr>
            <p:cNvSpPr/>
            <p:nvPr/>
          </p:nvSpPr>
          <p:spPr>
            <a:xfrm>
              <a:off x="3540701" y="3073685"/>
              <a:ext cx="202687" cy="285760"/>
            </a:xfrm>
            <a:custGeom>
              <a:avLst/>
              <a:gdLst/>
              <a:ahLst/>
              <a:cxnLst/>
              <a:rect l="0" t="0" r="0" b="0"/>
              <a:pathLst>
                <a:path w="202687" h="285760">
                  <a:moveTo>
                    <a:pt x="83140" y="21605"/>
                  </a:moveTo>
                  <a:lnTo>
                    <a:pt x="82705" y="39391"/>
                  </a:lnTo>
                  <a:lnTo>
                    <a:pt x="76537" y="44473"/>
                  </a:lnTo>
                  <a:lnTo>
                    <a:pt x="88822" y="54195"/>
                  </a:lnTo>
                  <a:lnTo>
                    <a:pt x="97698" y="80579"/>
                  </a:lnTo>
                  <a:lnTo>
                    <a:pt x="104812" y="90692"/>
                  </a:lnTo>
                  <a:lnTo>
                    <a:pt x="109010" y="114868"/>
                  </a:lnTo>
                  <a:lnTo>
                    <a:pt x="113638" y="120733"/>
                  </a:lnTo>
                  <a:lnTo>
                    <a:pt x="117092" y="140179"/>
                  </a:lnTo>
                  <a:lnTo>
                    <a:pt x="122903" y="132460"/>
                  </a:lnTo>
                  <a:lnTo>
                    <a:pt x="143945" y="141300"/>
                  </a:lnTo>
                  <a:lnTo>
                    <a:pt x="144699" y="146550"/>
                  </a:lnTo>
                  <a:lnTo>
                    <a:pt x="158523" y="148939"/>
                  </a:lnTo>
                  <a:lnTo>
                    <a:pt x="164494" y="153774"/>
                  </a:lnTo>
                  <a:lnTo>
                    <a:pt x="180734" y="144161"/>
                  </a:lnTo>
                  <a:lnTo>
                    <a:pt x="184922" y="151572"/>
                  </a:lnTo>
                  <a:lnTo>
                    <a:pt x="193694" y="146510"/>
                  </a:lnTo>
                  <a:lnTo>
                    <a:pt x="202686" y="152441"/>
                  </a:lnTo>
                  <a:lnTo>
                    <a:pt x="202686" y="152441"/>
                  </a:lnTo>
                  <a:lnTo>
                    <a:pt x="196042" y="159641"/>
                  </a:lnTo>
                  <a:lnTo>
                    <a:pt x="191245" y="183101"/>
                  </a:lnTo>
                  <a:lnTo>
                    <a:pt x="181051" y="193368"/>
                  </a:lnTo>
                  <a:lnTo>
                    <a:pt x="177727" y="207434"/>
                  </a:lnTo>
                  <a:lnTo>
                    <a:pt x="168081" y="211425"/>
                  </a:lnTo>
                  <a:lnTo>
                    <a:pt x="155285" y="199643"/>
                  </a:lnTo>
                  <a:lnTo>
                    <a:pt x="155153" y="205922"/>
                  </a:lnTo>
                  <a:lnTo>
                    <a:pt x="139281" y="196159"/>
                  </a:lnTo>
                  <a:lnTo>
                    <a:pt x="131561" y="211170"/>
                  </a:lnTo>
                  <a:lnTo>
                    <a:pt x="113659" y="214431"/>
                  </a:lnTo>
                  <a:lnTo>
                    <a:pt x="111100" y="231122"/>
                  </a:lnTo>
                  <a:lnTo>
                    <a:pt x="114717" y="244291"/>
                  </a:lnTo>
                  <a:lnTo>
                    <a:pt x="123128" y="257567"/>
                  </a:lnTo>
                  <a:lnTo>
                    <a:pt x="123128" y="257567"/>
                  </a:lnTo>
                  <a:lnTo>
                    <a:pt x="115451" y="269433"/>
                  </a:lnTo>
                  <a:lnTo>
                    <a:pt x="93803" y="281492"/>
                  </a:lnTo>
                  <a:lnTo>
                    <a:pt x="84686" y="279704"/>
                  </a:lnTo>
                  <a:lnTo>
                    <a:pt x="75378" y="285759"/>
                  </a:lnTo>
                  <a:lnTo>
                    <a:pt x="75378" y="285759"/>
                  </a:lnTo>
                  <a:lnTo>
                    <a:pt x="60777" y="276498"/>
                  </a:lnTo>
                  <a:lnTo>
                    <a:pt x="55100" y="259604"/>
                  </a:lnTo>
                  <a:lnTo>
                    <a:pt x="47094" y="248930"/>
                  </a:lnTo>
                  <a:lnTo>
                    <a:pt x="33322" y="226062"/>
                  </a:lnTo>
                  <a:lnTo>
                    <a:pt x="33322" y="226062"/>
                  </a:lnTo>
                  <a:lnTo>
                    <a:pt x="43093" y="218465"/>
                  </a:lnTo>
                  <a:lnTo>
                    <a:pt x="43297" y="210618"/>
                  </a:lnTo>
                  <a:lnTo>
                    <a:pt x="36901" y="205740"/>
                  </a:lnTo>
                  <a:lnTo>
                    <a:pt x="38886" y="196369"/>
                  </a:lnTo>
                  <a:lnTo>
                    <a:pt x="35852" y="179537"/>
                  </a:lnTo>
                  <a:lnTo>
                    <a:pt x="38186" y="173317"/>
                  </a:lnTo>
                  <a:lnTo>
                    <a:pt x="48209" y="188758"/>
                  </a:lnTo>
                  <a:lnTo>
                    <a:pt x="57862" y="219367"/>
                  </a:lnTo>
                  <a:lnTo>
                    <a:pt x="63645" y="214278"/>
                  </a:lnTo>
                  <a:lnTo>
                    <a:pt x="55284" y="200980"/>
                  </a:lnTo>
                  <a:lnTo>
                    <a:pt x="67579" y="196055"/>
                  </a:lnTo>
                  <a:lnTo>
                    <a:pt x="54656" y="191541"/>
                  </a:lnTo>
                  <a:lnTo>
                    <a:pt x="56539" y="185831"/>
                  </a:lnTo>
                  <a:lnTo>
                    <a:pt x="71429" y="180970"/>
                  </a:lnTo>
                  <a:lnTo>
                    <a:pt x="76512" y="168532"/>
                  </a:lnTo>
                  <a:lnTo>
                    <a:pt x="82713" y="163448"/>
                  </a:lnTo>
                  <a:lnTo>
                    <a:pt x="76743" y="159115"/>
                  </a:lnTo>
                  <a:lnTo>
                    <a:pt x="76631" y="146025"/>
                  </a:lnTo>
                  <a:lnTo>
                    <a:pt x="83221" y="142522"/>
                  </a:lnTo>
                  <a:lnTo>
                    <a:pt x="77296" y="136619"/>
                  </a:lnTo>
                  <a:lnTo>
                    <a:pt x="70286" y="139587"/>
                  </a:lnTo>
                  <a:lnTo>
                    <a:pt x="70534" y="129647"/>
                  </a:lnTo>
                  <a:lnTo>
                    <a:pt x="36266" y="130863"/>
                  </a:lnTo>
                  <a:lnTo>
                    <a:pt x="28973" y="128053"/>
                  </a:lnTo>
                  <a:lnTo>
                    <a:pt x="20303" y="112115"/>
                  </a:lnTo>
                  <a:lnTo>
                    <a:pt x="24061" y="101223"/>
                  </a:lnTo>
                  <a:lnTo>
                    <a:pt x="17431" y="106278"/>
                  </a:lnTo>
                  <a:lnTo>
                    <a:pt x="6890" y="96043"/>
                  </a:lnTo>
                  <a:lnTo>
                    <a:pt x="0" y="94804"/>
                  </a:lnTo>
                  <a:lnTo>
                    <a:pt x="0" y="94804"/>
                  </a:lnTo>
                  <a:lnTo>
                    <a:pt x="8246" y="78281"/>
                  </a:lnTo>
                  <a:lnTo>
                    <a:pt x="14224" y="81063"/>
                  </a:lnTo>
                  <a:lnTo>
                    <a:pt x="35622" y="73264"/>
                  </a:lnTo>
                  <a:lnTo>
                    <a:pt x="45290" y="67236"/>
                  </a:lnTo>
                  <a:lnTo>
                    <a:pt x="43917" y="53590"/>
                  </a:lnTo>
                  <a:lnTo>
                    <a:pt x="68091" y="36935"/>
                  </a:lnTo>
                  <a:lnTo>
                    <a:pt x="66668" y="24861"/>
                  </a:lnTo>
                  <a:lnTo>
                    <a:pt x="72311" y="6159"/>
                  </a:lnTo>
                  <a:lnTo>
                    <a:pt x="77204" y="0"/>
                  </a:lnTo>
                  <a:close/>
                </a:path>
              </a:pathLst>
            </a:custGeom>
            <a:solidFill>
              <a:srgbClr val="B5AEC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16" name="S12:Guna">
              <a:extLst>
                <a:ext uri="{FF2B5EF4-FFF2-40B4-BE49-F238E27FC236}">
                  <a16:creationId xmlns:a16="http://schemas.microsoft.com/office/drawing/2014/main" id="{EE493ED3-0ECD-4406-904D-DBCB70F8BAC8}"/>
                </a:ext>
              </a:extLst>
            </p:cNvPr>
            <p:cNvSpPr/>
            <p:nvPr/>
          </p:nvSpPr>
          <p:spPr>
            <a:xfrm>
              <a:off x="3712664" y="2816075"/>
              <a:ext cx="242636" cy="279815"/>
            </a:xfrm>
            <a:custGeom>
              <a:avLst/>
              <a:gdLst/>
              <a:ahLst/>
              <a:cxnLst/>
              <a:rect l="0" t="0" r="0" b="0"/>
              <a:pathLst>
                <a:path w="242636" h="279815">
                  <a:moveTo>
                    <a:pt x="45897" y="85378"/>
                  </a:moveTo>
                  <a:lnTo>
                    <a:pt x="52394" y="80791"/>
                  </a:lnTo>
                  <a:lnTo>
                    <a:pt x="59514" y="65230"/>
                  </a:lnTo>
                  <a:lnTo>
                    <a:pt x="73679" y="61298"/>
                  </a:lnTo>
                  <a:lnTo>
                    <a:pt x="68935" y="39772"/>
                  </a:lnTo>
                  <a:lnTo>
                    <a:pt x="77447" y="40967"/>
                  </a:lnTo>
                  <a:lnTo>
                    <a:pt x="73791" y="30444"/>
                  </a:lnTo>
                  <a:lnTo>
                    <a:pt x="77311" y="24231"/>
                  </a:lnTo>
                  <a:lnTo>
                    <a:pt x="93551" y="21892"/>
                  </a:lnTo>
                  <a:lnTo>
                    <a:pt x="90005" y="4577"/>
                  </a:lnTo>
                  <a:lnTo>
                    <a:pt x="96010" y="2063"/>
                  </a:lnTo>
                  <a:lnTo>
                    <a:pt x="113246" y="16459"/>
                  </a:lnTo>
                  <a:lnTo>
                    <a:pt x="115499" y="8651"/>
                  </a:lnTo>
                  <a:lnTo>
                    <a:pt x="130966" y="0"/>
                  </a:lnTo>
                  <a:lnTo>
                    <a:pt x="130966" y="0"/>
                  </a:lnTo>
                  <a:lnTo>
                    <a:pt x="154569" y="17595"/>
                  </a:lnTo>
                  <a:lnTo>
                    <a:pt x="159127" y="27070"/>
                  </a:lnTo>
                  <a:lnTo>
                    <a:pt x="166772" y="29265"/>
                  </a:lnTo>
                  <a:lnTo>
                    <a:pt x="188546" y="61445"/>
                  </a:lnTo>
                  <a:lnTo>
                    <a:pt x="198549" y="81963"/>
                  </a:lnTo>
                  <a:lnTo>
                    <a:pt x="210032" y="86804"/>
                  </a:lnTo>
                  <a:lnTo>
                    <a:pt x="220325" y="83781"/>
                  </a:lnTo>
                  <a:lnTo>
                    <a:pt x="220325" y="83781"/>
                  </a:lnTo>
                  <a:lnTo>
                    <a:pt x="225386" y="90112"/>
                  </a:lnTo>
                  <a:lnTo>
                    <a:pt x="233257" y="114255"/>
                  </a:lnTo>
                  <a:lnTo>
                    <a:pt x="242635" y="118012"/>
                  </a:lnTo>
                  <a:lnTo>
                    <a:pt x="240860" y="124271"/>
                  </a:lnTo>
                  <a:lnTo>
                    <a:pt x="224513" y="131423"/>
                  </a:lnTo>
                  <a:lnTo>
                    <a:pt x="225224" y="145031"/>
                  </a:lnTo>
                  <a:lnTo>
                    <a:pt x="215239" y="156431"/>
                  </a:lnTo>
                  <a:lnTo>
                    <a:pt x="200974" y="166207"/>
                  </a:lnTo>
                  <a:lnTo>
                    <a:pt x="214702" y="204556"/>
                  </a:lnTo>
                  <a:lnTo>
                    <a:pt x="213214" y="222328"/>
                  </a:lnTo>
                  <a:lnTo>
                    <a:pt x="206698" y="228009"/>
                  </a:lnTo>
                  <a:lnTo>
                    <a:pt x="214706" y="242751"/>
                  </a:lnTo>
                  <a:lnTo>
                    <a:pt x="214706" y="242751"/>
                  </a:lnTo>
                  <a:lnTo>
                    <a:pt x="200393" y="252005"/>
                  </a:lnTo>
                  <a:lnTo>
                    <a:pt x="187283" y="267545"/>
                  </a:lnTo>
                  <a:lnTo>
                    <a:pt x="187193" y="274869"/>
                  </a:lnTo>
                  <a:lnTo>
                    <a:pt x="187193" y="274869"/>
                  </a:lnTo>
                  <a:lnTo>
                    <a:pt x="184150" y="276925"/>
                  </a:lnTo>
                  <a:lnTo>
                    <a:pt x="184150" y="276925"/>
                  </a:lnTo>
                  <a:lnTo>
                    <a:pt x="164714" y="279814"/>
                  </a:lnTo>
                  <a:lnTo>
                    <a:pt x="155381" y="268699"/>
                  </a:lnTo>
                  <a:lnTo>
                    <a:pt x="158462" y="264031"/>
                  </a:lnTo>
                  <a:lnTo>
                    <a:pt x="141670" y="263273"/>
                  </a:lnTo>
                  <a:lnTo>
                    <a:pt x="141670" y="263273"/>
                  </a:lnTo>
                  <a:lnTo>
                    <a:pt x="134317" y="265260"/>
                  </a:lnTo>
                  <a:lnTo>
                    <a:pt x="117621" y="258206"/>
                  </a:lnTo>
                  <a:lnTo>
                    <a:pt x="101434" y="246962"/>
                  </a:lnTo>
                  <a:lnTo>
                    <a:pt x="97479" y="225444"/>
                  </a:lnTo>
                  <a:lnTo>
                    <a:pt x="86693" y="227359"/>
                  </a:lnTo>
                  <a:lnTo>
                    <a:pt x="86527" y="237298"/>
                  </a:lnTo>
                  <a:lnTo>
                    <a:pt x="73619" y="237078"/>
                  </a:lnTo>
                  <a:lnTo>
                    <a:pt x="67900" y="219710"/>
                  </a:lnTo>
                  <a:lnTo>
                    <a:pt x="55126" y="212679"/>
                  </a:lnTo>
                  <a:lnTo>
                    <a:pt x="48114" y="219876"/>
                  </a:lnTo>
                  <a:lnTo>
                    <a:pt x="44059" y="206719"/>
                  </a:lnTo>
                  <a:lnTo>
                    <a:pt x="38054" y="206083"/>
                  </a:lnTo>
                  <a:lnTo>
                    <a:pt x="38054" y="206083"/>
                  </a:lnTo>
                  <a:lnTo>
                    <a:pt x="36494" y="197681"/>
                  </a:lnTo>
                  <a:lnTo>
                    <a:pt x="20798" y="187436"/>
                  </a:lnTo>
                  <a:lnTo>
                    <a:pt x="8306" y="189279"/>
                  </a:lnTo>
                  <a:lnTo>
                    <a:pt x="0" y="175505"/>
                  </a:lnTo>
                  <a:lnTo>
                    <a:pt x="19872" y="169104"/>
                  </a:lnTo>
                  <a:lnTo>
                    <a:pt x="9079" y="151099"/>
                  </a:lnTo>
                  <a:lnTo>
                    <a:pt x="11988" y="134416"/>
                  </a:lnTo>
                  <a:lnTo>
                    <a:pt x="34360" y="129624"/>
                  </a:lnTo>
                  <a:lnTo>
                    <a:pt x="37318" y="131773"/>
                  </a:lnTo>
                  <a:lnTo>
                    <a:pt x="52812" y="127877"/>
                  </a:lnTo>
                  <a:lnTo>
                    <a:pt x="58045" y="122742"/>
                  </a:lnTo>
                  <a:lnTo>
                    <a:pt x="71735" y="123509"/>
                  </a:lnTo>
                  <a:lnTo>
                    <a:pt x="75497" y="128806"/>
                  </a:lnTo>
                  <a:lnTo>
                    <a:pt x="85417" y="124790"/>
                  </a:lnTo>
                  <a:lnTo>
                    <a:pt x="91628" y="111817"/>
                  </a:lnTo>
                  <a:lnTo>
                    <a:pt x="83658" y="102267"/>
                  </a:lnTo>
                  <a:lnTo>
                    <a:pt x="84121" y="75076"/>
                  </a:lnTo>
                  <a:lnTo>
                    <a:pt x="73514" y="70709"/>
                  </a:lnTo>
                  <a:lnTo>
                    <a:pt x="59060" y="90328"/>
                  </a:lnTo>
                  <a:close/>
                </a:path>
              </a:pathLst>
            </a:custGeom>
            <a:solidFill>
              <a:srgbClr val="CDC7D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17" name="S12:Rajgarh">
              <a:extLst>
                <a:ext uri="{FF2B5EF4-FFF2-40B4-BE49-F238E27FC236}">
                  <a16:creationId xmlns:a16="http://schemas.microsoft.com/office/drawing/2014/main" id="{B16A3030-2382-454E-838B-CF59ADEDEE6C}"/>
                </a:ext>
              </a:extLst>
            </p:cNvPr>
            <p:cNvSpPr/>
            <p:nvPr/>
          </p:nvSpPr>
          <p:spPr>
            <a:xfrm>
              <a:off x="3617238" y="3022158"/>
              <a:ext cx="237097" cy="205302"/>
            </a:xfrm>
            <a:custGeom>
              <a:avLst/>
              <a:gdLst/>
              <a:ahLst/>
              <a:cxnLst/>
              <a:rect l="0" t="0" r="0" b="0"/>
              <a:pathLst>
                <a:path w="237097" h="205302">
                  <a:moveTo>
                    <a:pt x="6603" y="73132"/>
                  </a:moveTo>
                  <a:lnTo>
                    <a:pt x="19303" y="65065"/>
                  </a:lnTo>
                  <a:lnTo>
                    <a:pt x="31689" y="70068"/>
                  </a:lnTo>
                  <a:lnTo>
                    <a:pt x="44211" y="69310"/>
                  </a:lnTo>
                  <a:lnTo>
                    <a:pt x="53878" y="80519"/>
                  </a:lnTo>
                  <a:lnTo>
                    <a:pt x="60427" y="77001"/>
                  </a:lnTo>
                  <a:lnTo>
                    <a:pt x="60658" y="66538"/>
                  </a:lnTo>
                  <a:lnTo>
                    <a:pt x="79774" y="59625"/>
                  </a:lnTo>
                  <a:lnTo>
                    <a:pt x="73439" y="73620"/>
                  </a:lnTo>
                  <a:lnTo>
                    <a:pt x="92092" y="89191"/>
                  </a:lnTo>
                  <a:lnTo>
                    <a:pt x="106358" y="87912"/>
                  </a:lnTo>
                  <a:lnTo>
                    <a:pt x="112593" y="78092"/>
                  </a:lnTo>
                  <a:lnTo>
                    <a:pt x="98857" y="53742"/>
                  </a:lnTo>
                  <a:lnTo>
                    <a:pt x="99209" y="36480"/>
                  </a:lnTo>
                  <a:lnTo>
                    <a:pt x="99209" y="36480"/>
                  </a:lnTo>
                  <a:lnTo>
                    <a:pt x="99241" y="34910"/>
                  </a:lnTo>
                  <a:lnTo>
                    <a:pt x="99241" y="34910"/>
                  </a:lnTo>
                  <a:lnTo>
                    <a:pt x="96099" y="20193"/>
                  </a:lnTo>
                  <a:lnTo>
                    <a:pt x="109535" y="15232"/>
                  </a:lnTo>
                  <a:lnTo>
                    <a:pt x="113545" y="29964"/>
                  </a:lnTo>
                  <a:lnTo>
                    <a:pt x="119988" y="30614"/>
                  </a:lnTo>
                  <a:lnTo>
                    <a:pt x="134403" y="19378"/>
                  </a:lnTo>
                  <a:lnTo>
                    <a:pt x="133480" y="0"/>
                  </a:lnTo>
                  <a:lnTo>
                    <a:pt x="133480" y="0"/>
                  </a:lnTo>
                  <a:lnTo>
                    <a:pt x="139485" y="636"/>
                  </a:lnTo>
                  <a:lnTo>
                    <a:pt x="143540" y="13793"/>
                  </a:lnTo>
                  <a:lnTo>
                    <a:pt x="150552" y="6596"/>
                  </a:lnTo>
                  <a:lnTo>
                    <a:pt x="163326" y="13627"/>
                  </a:lnTo>
                  <a:lnTo>
                    <a:pt x="169045" y="30995"/>
                  </a:lnTo>
                  <a:lnTo>
                    <a:pt x="181953" y="31215"/>
                  </a:lnTo>
                  <a:lnTo>
                    <a:pt x="182119" y="21276"/>
                  </a:lnTo>
                  <a:lnTo>
                    <a:pt x="192905" y="19361"/>
                  </a:lnTo>
                  <a:lnTo>
                    <a:pt x="196860" y="40879"/>
                  </a:lnTo>
                  <a:lnTo>
                    <a:pt x="213047" y="52123"/>
                  </a:lnTo>
                  <a:lnTo>
                    <a:pt x="229743" y="59177"/>
                  </a:lnTo>
                  <a:lnTo>
                    <a:pt x="237096" y="57190"/>
                  </a:lnTo>
                  <a:lnTo>
                    <a:pt x="237096" y="57190"/>
                  </a:lnTo>
                  <a:lnTo>
                    <a:pt x="235342" y="59258"/>
                  </a:lnTo>
                  <a:lnTo>
                    <a:pt x="231795" y="95838"/>
                  </a:lnTo>
                  <a:lnTo>
                    <a:pt x="207070" y="103838"/>
                  </a:lnTo>
                  <a:lnTo>
                    <a:pt x="204258" y="117924"/>
                  </a:lnTo>
                  <a:lnTo>
                    <a:pt x="188072" y="130224"/>
                  </a:lnTo>
                  <a:lnTo>
                    <a:pt x="173281" y="135733"/>
                  </a:lnTo>
                  <a:lnTo>
                    <a:pt x="173281" y="135733"/>
                  </a:lnTo>
                  <a:lnTo>
                    <a:pt x="167726" y="131974"/>
                  </a:lnTo>
                  <a:lnTo>
                    <a:pt x="152996" y="133808"/>
                  </a:lnTo>
                  <a:lnTo>
                    <a:pt x="152996" y="133808"/>
                  </a:lnTo>
                  <a:lnTo>
                    <a:pt x="152958" y="135900"/>
                  </a:lnTo>
                  <a:lnTo>
                    <a:pt x="152958" y="135900"/>
                  </a:lnTo>
                  <a:lnTo>
                    <a:pt x="152770" y="146365"/>
                  </a:lnTo>
                  <a:lnTo>
                    <a:pt x="133636" y="197829"/>
                  </a:lnTo>
                  <a:lnTo>
                    <a:pt x="126149" y="203968"/>
                  </a:lnTo>
                  <a:lnTo>
                    <a:pt x="126149" y="203968"/>
                  </a:lnTo>
                  <a:lnTo>
                    <a:pt x="117157" y="198037"/>
                  </a:lnTo>
                  <a:lnTo>
                    <a:pt x="108385" y="203099"/>
                  </a:lnTo>
                  <a:lnTo>
                    <a:pt x="104197" y="195688"/>
                  </a:lnTo>
                  <a:lnTo>
                    <a:pt x="87957" y="205301"/>
                  </a:lnTo>
                  <a:lnTo>
                    <a:pt x="81986" y="200466"/>
                  </a:lnTo>
                  <a:lnTo>
                    <a:pt x="68162" y="198077"/>
                  </a:lnTo>
                  <a:lnTo>
                    <a:pt x="67408" y="192827"/>
                  </a:lnTo>
                  <a:lnTo>
                    <a:pt x="46366" y="183987"/>
                  </a:lnTo>
                  <a:lnTo>
                    <a:pt x="40555" y="191706"/>
                  </a:lnTo>
                  <a:lnTo>
                    <a:pt x="37101" y="172260"/>
                  </a:lnTo>
                  <a:lnTo>
                    <a:pt x="32473" y="166395"/>
                  </a:lnTo>
                  <a:lnTo>
                    <a:pt x="28275" y="142219"/>
                  </a:lnTo>
                  <a:lnTo>
                    <a:pt x="21161" y="132106"/>
                  </a:lnTo>
                  <a:lnTo>
                    <a:pt x="12285" y="105722"/>
                  </a:lnTo>
                  <a:lnTo>
                    <a:pt x="0" y="96000"/>
                  </a:lnTo>
                  <a:lnTo>
                    <a:pt x="6168" y="90918"/>
                  </a:lnTo>
                  <a:close/>
                </a:path>
              </a:pathLst>
            </a:custGeom>
            <a:solidFill>
              <a:srgbClr val="CDC7D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18" name="S12:Dhar">
              <a:extLst>
                <a:ext uri="{FF2B5EF4-FFF2-40B4-BE49-F238E27FC236}">
                  <a16:creationId xmlns:a16="http://schemas.microsoft.com/office/drawing/2014/main" id="{241AEEFF-3998-414C-8B0C-D51D40867E80}"/>
                </a:ext>
              </a:extLst>
            </p:cNvPr>
            <p:cNvSpPr/>
            <p:nvPr/>
          </p:nvSpPr>
          <p:spPr>
            <a:xfrm>
              <a:off x="3347066" y="3271200"/>
              <a:ext cx="193017" cy="244554"/>
            </a:xfrm>
            <a:custGeom>
              <a:avLst/>
              <a:gdLst/>
              <a:ahLst/>
              <a:cxnLst/>
              <a:rect l="0" t="0" r="0" b="0"/>
              <a:pathLst>
                <a:path w="193017" h="244554">
                  <a:moveTo>
                    <a:pt x="128012" y="4782"/>
                  </a:moveTo>
                  <a:lnTo>
                    <a:pt x="142941" y="0"/>
                  </a:lnTo>
                  <a:lnTo>
                    <a:pt x="136606" y="8186"/>
                  </a:lnTo>
                  <a:lnTo>
                    <a:pt x="141165" y="15653"/>
                  </a:lnTo>
                  <a:lnTo>
                    <a:pt x="135807" y="20203"/>
                  </a:lnTo>
                  <a:lnTo>
                    <a:pt x="138305" y="52738"/>
                  </a:lnTo>
                  <a:lnTo>
                    <a:pt x="155859" y="48550"/>
                  </a:lnTo>
                  <a:lnTo>
                    <a:pt x="155859" y="48550"/>
                  </a:lnTo>
                  <a:lnTo>
                    <a:pt x="157170" y="63247"/>
                  </a:lnTo>
                  <a:lnTo>
                    <a:pt x="166465" y="73465"/>
                  </a:lnTo>
                  <a:lnTo>
                    <a:pt x="165589" y="88621"/>
                  </a:lnTo>
                  <a:lnTo>
                    <a:pt x="171123" y="93492"/>
                  </a:lnTo>
                  <a:lnTo>
                    <a:pt x="176174" y="84737"/>
                  </a:lnTo>
                  <a:lnTo>
                    <a:pt x="179934" y="90603"/>
                  </a:lnTo>
                  <a:lnTo>
                    <a:pt x="193016" y="90970"/>
                  </a:lnTo>
                  <a:lnTo>
                    <a:pt x="188392" y="100264"/>
                  </a:lnTo>
                  <a:lnTo>
                    <a:pt x="179608" y="102110"/>
                  </a:lnTo>
                  <a:lnTo>
                    <a:pt x="170100" y="113879"/>
                  </a:lnTo>
                  <a:lnTo>
                    <a:pt x="173021" y="118674"/>
                  </a:lnTo>
                  <a:lnTo>
                    <a:pt x="170825" y="134315"/>
                  </a:lnTo>
                  <a:lnTo>
                    <a:pt x="170825" y="134315"/>
                  </a:lnTo>
                  <a:lnTo>
                    <a:pt x="164814" y="130478"/>
                  </a:lnTo>
                  <a:lnTo>
                    <a:pt x="161392" y="142942"/>
                  </a:lnTo>
                  <a:lnTo>
                    <a:pt x="165731" y="159294"/>
                  </a:lnTo>
                  <a:lnTo>
                    <a:pt x="160087" y="172740"/>
                  </a:lnTo>
                  <a:lnTo>
                    <a:pt x="132812" y="176642"/>
                  </a:lnTo>
                  <a:lnTo>
                    <a:pt x="150234" y="194959"/>
                  </a:lnTo>
                  <a:lnTo>
                    <a:pt x="139971" y="200935"/>
                  </a:lnTo>
                  <a:lnTo>
                    <a:pt x="129824" y="217379"/>
                  </a:lnTo>
                  <a:lnTo>
                    <a:pt x="124170" y="244422"/>
                  </a:lnTo>
                  <a:lnTo>
                    <a:pt x="119925" y="239582"/>
                  </a:lnTo>
                  <a:lnTo>
                    <a:pt x="111423" y="244553"/>
                  </a:lnTo>
                  <a:lnTo>
                    <a:pt x="98230" y="231054"/>
                  </a:lnTo>
                  <a:lnTo>
                    <a:pt x="84646" y="230096"/>
                  </a:lnTo>
                  <a:lnTo>
                    <a:pt x="74789" y="236057"/>
                  </a:lnTo>
                  <a:lnTo>
                    <a:pt x="55517" y="234372"/>
                  </a:lnTo>
                  <a:lnTo>
                    <a:pt x="35674" y="223753"/>
                  </a:lnTo>
                  <a:lnTo>
                    <a:pt x="23303" y="225942"/>
                  </a:lnTo>
                  <a:lnTo>
                    <a:pt x="10366" y="219205"/>
                  </a:lnTo>
                  <a:lnTo>
                    <a:pt x="10366" y="219205"/>
                  </a:lnTo>
                  <a:lnTo>
                    <a:pt x="10441" y="217113"/>
                  </a:lnTo>
                  <a:lnTo>
                    <a:pt x="10441" y="217113"/>
                  </a:lnTo>
                  <a:lnTo>
                    <a:pt x="9590" y="203996"/>
                  </a:lnTo>
                  <a:lnTo>
                    <a:pt x="0" y="190041"/>
                  </a:lnTo>
                  <a:lnTo>
                    <a:pt x="0" y="190041"/>
                  </a:lnTo>
                  <a:lnTo>
                    <a:pt x="10203" y="186741"/>
                  </a:lnTo>
                  <a:lnTo>
                    <a:pt x="8824" y="176222"/>
                  </a:lnTo>
                  <a:lnTo>
                    <a:pt x="16338" y="174394"/>
                  </a:lnTo>
                  <a:lnTo>
                    <a:pt x="10965" y="165304"/>
                  </a:lnTo>
                  <a:lnTo>
                    <a:pt x="15636" y="157092"/>
                  </a:lnTo>
                  <a:lnTo>
                    <a:pt x="32508" y="150353"/>
                  </a:lnTo>
                  <a:lnTo>
                    <a:pt x="29501" y="136113"/>
                  </a:lnTo>
                  <a:lnTo>
                    <a:pt x="37456" y="133770"/>
                  </a:lnTo>
                  <a:lnTo>
                    <a:pt x="42835" y="117201"/>
                  </a:lnTo>
                  <a:lnTo>
                    <a:pt x="45117" y="101572"/>
                  </a:lnTo>
                  <a:lnTo>
                    <a:pt x="54821" y="98760"/>
                  </a:lnTo>
                  <a:lnTo>
                    <a:pt x="55421" y="80979"/>
                  </a:lnTo>
                  <a:lnTo>
                    <a:pt x="52902" y="65186"/>
                  </a:lnTo>
                  <a:lnTo>
                    <a:pt x="75639" y="63327"/>
                  </a:lnTo>
                  <a:lnTo>
                    <a:pt x="90438" y="37107"/>
                  </a:lnTo>
                  <a:lnTo>
                    <a:pt x="94961" y="4791"/>
                  </a:lnTo>
                  <a:lnTo>
                    <a:pt x="126484" y="12065"/>
                  </a:lnTo>
                  <a:close/>
                </a:path>
              </a:pathLst>
            </a:custGeom>
            <a:solidFill>
              <a:srgbClr val="B9B2C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219" name="S12:Hoshangabad">
              <a:extLst>
                <a:ext uri="{FF2B5EF4-FFF2-40B4-BE49-F238E27FC236}">
                  <a16:creationId xmlns:a16="http://schemas.microsoft.com/office/drawing/2014/main" id="{991FC2B2-5645-483D-933F-BBD9A3C457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3054" y="3157220"/>
              <a:ext cx="245203" cy="243840"/>
              <a:chOff x="1229360" y="2268220"/>
              <a:chExt cx="245203" cy="243840"/>
            </a:xfrm>
          </p:grpSpPr>
          <p:sp>
            <p:nvSpPr>
              <p:cNvPr id="695" name="S12:Hoshangabad0">
                <a:extLst>
                  <a:ext uri="{FF2B5EF4-FFF2-40B4-BE49-F238E27FC236}">
                    <a16:creationId xmlns:a16="http://schemas.microsoft.com/office/drawing/2014/main" id="{E89976A5-8D31-42CD-82DE-9FB03DBA6CD5}"/>
                  </a:ext>
                </a:extLst>
              </p:cNvPr>
              <p:cNvSpPr/>
              <p:nvPr/>
            </p:nvSpPr>
            <p:spPr>
              <a:xfrm>
                <a:off x="1229360" y="2268220"/>
                <a:ext cx="175260" cy="243840"/>
              </a:xfrm>
              <a:custGeom>
                <a:avLst/>
                <a:gdLst/>
                <a:ahLst/>
                <a:cxnLst/>
                <a:rect l="0" t="0" r="0" b="0"/>
                <a:pathLst>
                  <a:path w="179798" h="246017">
                    <a:moveTo>
                      <a:pt x="81559" y="96438"/>
                    </a:moveTo>
                    <a:lnTo>
                      <a:pt x="84942" y="78708"/>
                    </a:lnTo>
                    <a:lnTo>
                      <a:pt x="91586" y="71508"/>
                    </a:lnTo>
                    <a:lnTo>
                      <a:pt x="91586" y="71508"/>
                    </a:lnTo>
                    <a:lnTo>
                      <a:pt x="99073" y="65369"/>
                    </a:lnTo>
                    <a:lnTo>
                      <a:pt x="118207" y="13905"/>
                    </a:lnTo>
                    <a:lnTo>
                      <a:pt x="118395" y="3440"/>
                    </a:lnTo>
                    <a:lnTo>
                      <a:pt x="118395" y="3440"/>
                    </a:lnTo>
                    <a:lnTo>
                      <a:pt x="118433" y="1348"/>
                    </a:lnTo>
                    <a:lnTo>
                      <a:pt x="118433" y="1348"/>
                    </a:lnTo>
                    <a:lnTo>
                      <a:pt x="119297" y="1363"/>
                    </a:lnTo>
                    <a:lnTo>
                      <a:pt x="119297" y="1363"/>
                    </a:lnTo>
                    <a:lnTo>
                      <a:pt x="130993" y="0"/>
                    </a:lnTo>
                    <a:lnTo>
                      <a:pt x="130993" y="0"/>
                    </a:lnTo>
                    <a:lnTo>
                      <a:pt x="138718" y="3273"/>
                    </a:lnTo>
                    <a:lnTo>
                      <a:pt x="138718" y="3273"/>
                    </a:lnTo>
                    <a:lnTo>
                      <a:pt x="153554" y="21316"/>
                    </a:lnTo>
                    <a:lnTo>
                      <a:pt x="170400" y="23157"/>
                    </a:lnTo>
                    <a:lnTo>
                      <a:pt x="179797" y="31152"/>
                    </a:lnTo>
                    <a:lnTo>
                      <a:pt x="177954" y="38451"/>
                    </a:lnTo>
                    <a:lnTo>
                      <a:pt x="170088" y="43040"/>
                    </a:lnTo>
                    <a:lnTo>
                      <a:pt x="159902" y="57009"/>
                    </a:lnTo>
                    <a:lnTo>
                      <a:pt x="161476" y="66978"/>
                    </a:lnTo>
                    <a:lnTo>
                      <a:pt x="156903" y="81559"/>
                    </a:lnTo>
                    <a:lnTo>
                      <a:pt x="165160" y="80645"/>
                    </a:lnTo>
                    <a:lnTo>
                      <a:pt x="165053" y="87447"/>
                    </a:lnTo>
                    <a:lnTo>
                      <a:pt x="173985" y="99101"/>
                    </a:lnTo>
                    <a:lnTo>
                      <a:pt x="165692" y="129327"/>
                    </a:lnTo>
                    <a:lnTo>
                      <a:pt x="136785" y="141937"/>
                    </a:lnTo>
                    <a:lnTo>
                      <a:pt x="131495" y="146033"/>
                    </a:lnTo>
                    <a:lnTo>
                      <a:pt x="141739" y="157722"/>
                    </a:lnTo>
                    <a:lnTo>
                      <a:pt x="138071" y="168651"/>
                    </a:lnTo>
                    <a:lnTo>
                      <a:pt x="129700" y="174265"/>
                    </a:lnTo>
                    <a:lnTo>
                      <a:pt x="122334" y="172042"/>
                    </a:lnTo>
                    <a:lnTo>
                      <a:pt x="123417" y="160024"/>
                    </a:lnTo>
                    <a:lnTo>
                      <a:pt x="108980" y="163952"/>
                    </a:lnTo>
                    <a:lnTo>
                      <a:pt x="110635" y="168692"/>
                    </a:lnTo>
                    <a:lnTo>
                      <a:pt x="99645" y="174247"/>
                    </a:lnTo>
                    <a:lnTo>
                      <a:pt x="83128" y="172363"/>
                    </a:lnTo>
                    <a:lnTo>
                      <a:pt x="83128" y="172363"/>
                    </a:lnTo>
                    <a:lnTo>
                      <a:pt x="80049" y="173874"/>
                    </a:lnTo>
                    <a:lnTo>
                      <a:pt x="86840" y="205932"/>
                    </a:lnTo>
                    <a:lnTo>
                      <a:pt x="99561" y="225537"/>
                    </a:lnTo>
                    <a:lnTo>
                      <a:pt x="99561" y="225537"/>
                    </a:lnTo>
                    <a:lnTo>
                      <a:pt x="99541" y="226583"/>
                    </a:lnTo>
                    <a:lnTo>
                      <a:pt x="99541" y="226583"/>
                    </a:lnTo>
                    <a:lnTo>
                      <a:pt x="90217" y="234782"/>
                    </a:lnTo>
                    <a:lnTo>
                      <a:pt x="64385" y="237940"/>
                    </a:lnTo>
                    <a:lnTo>
                      <a:pt x="49802" y="246016"/>
                    </a:lnTo>
                    <a:lnTo>
                      <a:pt x="49802" y="246016"/>
                    </a:lnTo>
                    <a:lnTo>
                      <a:pt x="48491" y="245988"/>
                    </a:lnTo>
                    <a:lnTo>
                      <a:pt x="48491" y="245988"/>
                    </a:lnTo>
                    <a:lnTo>
                      <a:pt x="46842" y="241244"/>
                    </a:lnTo>
                    <a:lnTo>
                      <a:pt x="18139" y="215504"/>
                    </a:lnTo>
                    <a:lnTo>
                      <a:pt x="16708" y="201340"/>
                    </a:lnTo>
                    <a:lnTo>
                      <a:pt x="11664" y="192852"/>
                    </a:lnTo>
                    <a:lnTo>
                      <a:pt x="12028" y="176634"/>
                    </a:lnTo>
                    <a:lnTo>
                      <a:pt x="12028" y="176634"/>
                    </a:lnTo>
                    <a:lnTo>
                      <a:pt x="3617" y="163358"/>
                    </a:lnTo>
                    <a:lnTo>
                      <a:pt x="0" y="150189"/>
                    </a:lnTo>
                    <a:lnTo>
                      <a:pt x="2559" y="133498"/>
                    </a:lnTo>
                    <a:lnTo>
                      <a:pt x="20461" y="130237"/>
                    </a:lnTo>
                    <a:lnTo>
                      <a:pt x="28181" y="115226"/>
                    </a:lnTo>
                    <a:lnTo>
                      <a:pt x="44053" y="124989"/>
                    </a:lnTo>
                    <a:lnTo>
                      <a:pt x="44185" y="118710"/>
                    </a:lnTo>
                    <a:lnTo>
                      <a:pt x="56981" y="130492"/>
                    </a:lnTo>
                    <a:lnTo>
                      <a:pt x="66627" y="126501"/>
                    </a:lnTo>
                    <a:lnTo>
                      <a:pt x="69951" y="112435"/>
                    </a:lnTo>
                    <a:lnTo>
                      <a:pt x="80175" y="100599"/>
                    </a:lnTo>
                    <a:lnTo>
                      <a:pt x="80175" y="100599"/>
                    </a:lnTo>
                    <a:close/>
                  </a:path>
                </a:pathLst>
              </a:custGeom>
              <a:solidFill>
                <a:srgbClr val="C6BFCF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96" name="S12:Hoshangabad1">
                <a:extLst>
                  <a:ext uri="{FF2B5EF4-FFF2-40B4-BE49-F238E27FC236}">
                    <a16:creationId xmlns:a16="http://schemas.microsoft.com/office/drawing/2014/main" id="{03CF4A98-B6B9-4036-AD23-E3F331DCEDAA}"/>
                  </a:ext>
                </a:extLst>
              </p:cNvPr>
              <p:cNvSpPr/>
              <p:nvPr/>
            </p:nvSpPr>
            <p:spPr>
              <a:xfrm>
                <a:off x="1474563" y="245965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C6BFCF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220" name="S12:Khandwa">
              <a:extLst>
                <a:ext uri="{FF2B5EF4-FFF2-40B4-BE49-F238E27FC236}">
                  <a16:creationId xmlns:a16="http://schemas.microsoft.com/office/drawing/2014/main" id="{F0EF4BC9-8F5C-4166-B022-2E5B78D3FB53}"/>
                </a:ext>
              </a:extLst>
            </p:cNvPr>
            <p:cNvSpPr/>
            <p:nvPr/>
          </p:nvSpPr>
          <p:spPr>
            <a:xfrm>
              <a:off x="3569118" y="3331252"/>
              <a:ext cx="193374" cy="302578"/>
            </a:xfrm>
            <a:custGeom>
              <a:avLst/>
              <a:gdLst/>
              <a:ahLst/>
              <a:cxnLst/>
              <a:rect l="0" t="0" r="0" b="0"/>
              <a:pathLst>
                <a:path w="193374" h="302578">
                  <a:moveTo>
                    <a:pt x="27366" y="43931"/>
                  </a:moveTo>
                  <a:lnTo>
                    <a:pt x="29256" y="38221"/>
                  </a:lnTo>
                  <a:lnTo>
                    <a:pt x="43651" y="38580"/>
                  </a:lnTo>
                  <a:lnTo>
                    <a:pt x="51182" y="34053"/>
                  </a:lnTo>
                  <a:lnTo>
                    <a:pt x="46961" y="28192"/>
                  </a:lnTo>
                  <a:lnTo>
                    <a:pt x="46961" y="28192"/>
                  </a:lnTo>
                  <a:lnTo>
                    <a:pt x="56269" y="22137"/>
                  </a:lnTo>
                  <a:lnTo>
                    <a:pt x="65386" y="23925"/>
                  </a:lnTo>
                  <a:lnTo>
                    <a:pt x="87034" y="11866"/>
                  </a:lnTo>
                  <a:lnTo>
                    <a:pt x="94711" y="0"/>
                  </a:lnTo>
                  <a:lnTo>
                    <a:pt x="94711" y="0"/>
                  </a:lnTo>
                  <a:lnTo>
                    <a:pt x="94347" y="16218"/>
                  </a:lnTo>
                  <a:lnTo>
                    <a:pt x="99391" y="24706"/>
                  </a:lnTo>
                  <a:lnTo>
                    <a:pt x="100822" y="38870"/>
                  </a:lnTo>
                  <a:lnTo>
                    <a:pt x="129525" y="64610"/>
                  </a:lnTo>
                  <a:lnTo>
                    <a:pt x="131174" y="69354"/>
                  </a:lnTo>
                  <a:lnTo>
                    <a:pt x="131174" y="69354"/>
                  </a:lnTo>
                  <a:lnTo>
                    <a:pt x="130279" y="70383"/>
                  </a:lnTo>
                  <a:lnTo>
                    <a:pt x="130279" y="70383"/>
                  </a:lnTo>
                  <a:lnTo>
                    <a:pt x="123656" y="94318"/>
                  </a:lnTo>
                  <a:lnTo>
                    <a:pt x="143012" y="88962"/>
                  </a:lnTo>
                  <a:lnTo>
                    <a:pt x="137571" y="119728"/>
                  </a:lnTo>
                  <a:lnTo>
                    <a:pt x="141020" y="122415"/>
                  </a:lnTo>
                  <a:lnTo>
                    <a:pt x="137710" y="134383"/>
                  </a:lnTo>
                  <a:lnTo>
                    <a:pt x="141899" y="143888"/>
                  </a:lnTo>
                  <a:lnTo>
                    <a:pt x="153803" y="140463"/>
                  </a:lnTo>
                  <a:lnTo>
                    <a:pt x="159846" y="145292"/>
                  </a:lnTo>
                  <a:lnTo>
                    <a:pt x="180901" y="144646"/>
                  </a:lnTo>
                  <a:lnTo>
                    <a:pt x="193373" y="157956"/>
                  </a:lnTo>
                  <a:lnTo>
                    <a:pt x="184811" y="170358"/>
                  </a:lnTo>
                  <a:lnTo>
                    <a:pt x="189428" y="181954"/>
                  </a:lnTo>
                  <a:lnTo>
                    <a:pt x="178454" y="181751"/>
                  </a:lnTo>
                  <a:lnTo>
                    <a:pt x="171712" y="189996"/>
                  </a:lnTo>
                  <a:lnTo>
                    <a:pt x="171712" y="189996"/>
                  </a:lnTo>
                  <a:lnTo>
                    <a:pt x="142268" y="212441"/>
                  </a:lnTo>
                  <a:lnTo>
                    <a:pt x="127205" y="217887"/>
                  </a:lnTo>
                  <a:lnTo>
                    <a:pt x="122622" y="226686"/>
                  </a:lnTo>
                  <a:lnTo>
                    <a:pt x="125536" y="234594"/>
                  </a:lnTo>
                  <a:lnTo>
                    <a:pt x="119123" y="246492"/>
                  </a:lnTo>
                  <a:lnTo>
                    <a:pt x="102518" y="260783"/>
                  </a:lnTo>
                  <a:lnTo>
                    <a:pt x="105476" y="266602"/>
                  </a:lnTo>
                  <a:lnTo>
                    <a:pt x="105476" y="266602"/>
                  </a:lnTo>
                  <a:lnTo>
                    <a:pt x="100240" y="284274"/>
                  </a:lnTo>
                  <a:lnTo>
                    <a:pt x="89671" y="283516"/>
                  </a:lnTo>
                  <a:lnTo>
                    <a:pt x="78983" y="287983"/>
                  </a:lnTo>
                  <a:lnTo>
                    <a:pt x="74357" y="297292"/>
                  </a:lnTo>
                  <a:lnTo>
                    <a:pt x="66331" y="300767"/>
                  </a:lnTo>
                  <a:lnTo>
                    <a:pt x="66331" y="300767"/>
                  </a:lnTo>
                  <a:lnTo>
                    <a:pt x="54370" y="302577"/>
                  </a:lnTo>
                  <a:lnTo>
                    <a:pt x="46504" y="299249"/>
                  </a:lnTo>
                  <a:lnTo>
                    <a:pt x="34957" y="302105"/>
                  </a:lnTo>
                  <a:lnTo>
                    <a:pt x="27783" y="288849"/>
                  </a:lnTo>
                  <a:lnTo>
                    <a:pt x="34929" y="285365"/>
                  </a:lnTo>
                  <a:lnTo>
                    <a:pt x="26367" y="257425"/>
                  </a:lnTo>
                  <a:lnTo>
                    <a:pt x="21228" y="251540"/>
                  </a:lnTo>
                  <a:lnTo>
                    <a:pt x="5847" y="250099"/>
                  </a:lnTo>
                  <a:lnTo>
                    <a:pt x="5847" y="250099"/>
                  </a:lnTo>
                  <a:lnTo>
                    <a:pt x="10655" y="234527"/>
                  </a:lnTo>
                  <a:lnTo>
                    <a:pt x="605" y="231649"/>
                  </a:lnTo>
                  <a:lnTo>
                    <a:pt x="0" y="221168"/>
                  </a:lnTo>
                  <a:lnTo>
                    <a:pt x="19466" y="216962"/>
                  </a:lnTo>
                  <a:lnTo>
                    <a:pt x="19892" y="200229"/>
                  </a:lnTo>
                  <a:lnTo>
                    <a:pt x="32322" y="195309"/>
                  </a:lnTo>
                  <a:lnTo>
                    <a:pt x="23219" y="190371"/>
                  </a:lnTo>
                  <a:lnTo>
                    <a:pt x="23736" y="169975"/>
                  </a:lnTo>
                  <a:lnTo>
                    <a:pt x="33622" y="160804"/>
                  </a:lnTo>
                  <a:lnTo>
                    <a:pt x="30788" y="151313"/>
                  </a:lnTo>
                  <a:lnTo>
                    <a:pt x="35497" y="138347"/>
                  </a:lnTo>
                  <a:lnTo>
                    <a:pt x="43562" y="131219"/>
                  </a:lnTo>
                  <a:lnTo>
                    <a:pt x="36710" y="124770"/>
                  </a:lnTo>
                  <a:lnTo>
                    <a:pt x="31155" y="136669"/>
                  </a:lnTo>
                  <a:lnTo>
                    <a:pt x="26389" y="134455"/>
                  </a:lnTo>
                  <a:lnTo>
                    <a:pt x="30992" y="125674"/>
                  </a:lnTo>
                  <a:lnTo>
                    <a:pt x="29530" y="114123"/>
                  </a:lnTo>
                  <a:lnTo>
                    <a:pt x="15303" y="105387"/>
                  </a:lnTo>
                  <a:lnTo>
                    <a:pt x="40023" y="97113"/>
                  </a:lnTo>
                  <a:lnTo>
                    <a:pt x="45038" y="88862"/>
                  </a:lnTo>
                  <a:lnTo>
                    <a:pt x="48905" y="73778"/>
                  </a:lnTo>
                  <a:lnTo>
                    <a:pt x="29588" y="59690"/>
                  </a:lnTo>
                  <a:close/>
                </a:path>
              </a:pathLst>
            </a:custGeom>
            <a:solidFill>
              <a:srgbClr val="C4BDC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221" name="S12:Vidisha">
              <a:extLst>
                <a:ext uri="{FF2B5EF4-FFF2-40B4-BE49-F238E27FC236}">
                  <a16:creationId xmlns:a16="http://schemas.microsoft.com/office/drawing/2014/main" id="{A38B9D78-41E0-4F26-9B6E-6727D1B3AD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9254" y="3081020"/>
              <a:ext cx="274320" cy="297180"/>
              <a:chOff x="1305560" y="2192020"/>
              <a:chExt cx="274320" cy="297180"/>
            </a:xfrm>
          </p:grpSpPr>
          <p:sp>
            <p:nvSpPr>
              <p:cNvPr id="693" name="S12:Vidisha0">
                <a:extLst>
                  <a:ext uri="{FF2B5EF4-FFF2-40B4-BE49-F238E27FC236}">
                    <a16:creationId xmlns:a16="http://schemas.microsoft.com/office/drawing/2014/main" id="{DBBD4008-6FF8-4FF7-8767-53BE0531BA2E}"/>
                  </a:ext>
                </a:extLst>
              </p:cNvPr>
              <p:cNvSpPr/>
              <p:nvPr/>
            </p:nvSpPr>
            <p:spPr>
              <a:xfrm>
                <a:off x="1305560" y="2192020"/>
                <a:ext cx="274320" cy="297180"/>
              </a:xfrm>
              <a:custGeom>
                <a:avLst/>
                <a:gdLst/>
                <a:ahLst/>
                <a:cxnLst/>
                <a:rect l="0" t="0" r="0" b="0"/>
                <a:pathLst>
                  <a:path w="271359" h="302372">
                    <a:moveTo>
                      <a:pt x="3079" y="247633"/>
                    </a:moveTo>
                    <a:lnTo>
                      <a:pt x="3059" y="248680"/>
                    </a:lnTo>
                    <a:lnTo>
                      <a:pt x="3059" y="248680"/>
                    </a:lnTo>
                    <a:lnTo>
                      <a:pt x="3494" y="248688"/>
                    </a:lnTo>
                    <a:lnTo>
                      <a:pt x="3494" y="248688"/>
                    </a:lnTo>
                    <a:lnTo>
                      <a:pt x="19596" y="249517"/>
                    </a:lnTo>
                    <a:lnTo>
                      <a:pt x="30586" y="243962"/>
                    </a:lnTo>
                    <a:lnTo>
                      <a:pt x="28931" y="239222"/>
                    </a:lnTo>
                    <a:lnTo>
                      <a:pt x="43368" y="235294"/>
                    </a:lnTo>
                    <a:lnTo>
                      <a:pt x="42285" y="247312"/>
                    </a:lnTo>
                    <a:lnTo>
                      <a:pt x="49651" y="249535"/>
                    </a:lnTo>
                    <a:lnTo>
                      <a:pt x="58022" y="243921"/>
                    </a:lnTo>
                    <a:lnTo>
                      <a:pt x="61690" y="232992"/>
                    </a:lnTo>
                    <a:lnTo>
                      <a:pt x="51446" y="221303"/>
                    </a:lnTo>
                    <a:lnTo>
                      <a:pt x="56736" y="217207"/>
                    </a:lnTo>
                    <a:lnTo>
                      <a:pt x="85643" y="204597"/>
                    </a:lnTo>
                    <a:lnTo>
                      <a:pt x="93936" y="174371"/>
                    </a:lnTo>
                    <a:lnTo>
                      <a:pt x="85004" y="162717"/>
                    </a:lnTo>
                    <a:lnTo>
                      <a:pt x="85111" y="155915"/>
                    </a:lnTo>
                    <a:lnTo>
                      <a:pt x="76854" y="156829"/>
                    </a:lnTo>
                    <a:lnTo>
                      <a:pt x="81427" y="142248"/>
                    </a:lnTo>
                    <a:lnTo>
                      <a:pt x="79853" y="132279"/>
                    </a:lnTo>
                    <a:lnTo>
                      <a:pt x="90039" y="118310"/>
                    </a:lnTo>
                    <a:lnTo>
                      <a:pt x="97905" y="113721"/>
                    </a:lnTo>
                    <a:lnTo>
                      <a:pt x="99748" y="106422"/>
                    </a:lnTo>
                    <a:lnTo>
                      <a:pt x="90351" y="98427"/>
                    </a:lnTo>
                    <a:lnTo>
                      <a:pt x="73505" y="96586"/>
                    </a:lnTo>
                    <a:lnTo>
                      <a:pt x="58669" y="78543"/>
                    </a:lnTo>
                    <a:lnTo>
                      <a:pt x="58669" y="78543"/>
                    </a:lnTo>
                    <a:lnTo>
                      <a:pt x="73460" y="73034"/>
                    </a:lnTo>
                    <a:lnTo>
                      <a:pt x="89646" y="60734"/>
                    </a:lnTo>
                    <a:lnTo>
                      <a:pt x="92458" y="46648"/>
                    </a:lnTo>
                    <a:lnTo>
                      <a:pt x="117183" y="38648"/>
                    </a:lnTo>
                    <a:lnTo>
                      <a:pt x="120730" y="2068"/>
                    </a:lnTo>
                    <a:lnTo>
                      <a:pt x="120730" y="2068"/>
                    </a:lnTo>
                    <a:lnTo>
                      <a:pt x="122484" y="0"/>
                    </a:lnTo>
                    <a:lnTo>
                      <a:pt x="122484" y="0"/>
                    </a:lnTo>
                    <a:lnTo>
                      <a:pt x="139276" y="758"/>
                    </a:lnTo>
                    <a:lnTo>
                      <a:pt x="141288" y="11251"/>
                    </a:lnTo>
                    <a:lnTo>
                      <a:pt x="141288" y="11251"/>
                    </a:lnTo>
                    <a:lnTo>
                      <a:pt x="143853" y="12856"/>
                    </a:lnTo>
                    <a:lnTo>
                      <a:pt x="143853" y="12856"/>
                    </a:lnTo>
                    <a:lnTo>
                      <a:pt x="155004" y="17188"/>
                    </a:lnTo>
                    <a:lnTo>
                      <a:pt x="164964" y="13652"/>
                    </a:lnTo>
                    <a:lnTo>
                      <a:pt x="164964" y="13652"/>
                    </a:lnTo>
                    <a:lnTo>
                      <a:pt x="164886" y="19930"/>
                    </a:lnTo>
                    <a:lnTo>
                      <a:pt x="172608" y="23165"/>
                    </a:lnTo>
                    <a:lnTo>
                      <a:pt x="167781" y="29909"/>
                    </a:lnTo>
                    <a:lnTo>
                      <a:pt x="174188" y="35220"/>
                    </a:lnTo>
                    <a:lnTo>
                      <a:pt x="170596" y="46689"/>
                    </a:lnTo>
                    <a:lnTo>
                      <a:pt x="175657" y="56693"/>
                    </a:lnTo>
                    <a:lnTo>
                      <a:pt x="184858" y="45289"/>
                    </a:lnTo>
                    <a:lnTo>
                      <a:pt x="194242" y="55338"/>
                    </a:lnTo>
                    <a:lnTo>
                      <a:pt x="193318" y="99287"/>
                    </a:lnTo>
                    <a:lnTo>
                      <a:pt x="187593" y="108118"/>
                    </a:lnTo>
                    <a:lnTo>
                      <a:pt x="209516" y="122489"/>
                    </a:lnTo>
                    <a:lnTo>
                      <a:pt x="214318" y="118875"/>
                    </a:lnTo>
                    <a:lnTo>
                      <a:pt x="212278" y="106817"/>
                    </a:lnTo>
                    <a:lnTo>
                      <a:pt x="205270" y="114594"/>
                    </a:lnTo>
                    <a:lnTo>
                      <a:pt x="206679" y="104142"/>
                    </a:lnTo>
                    <a:lnTo>
                      <a:pt x="214479" y="103177"/>
                    </a:lnTo>
                    <a:lnTo>
                      <a:pt x="223818" y="121587"/>
                    </a:lnTo>
                    <a:lnTo>
                      <a:pt x="227308" y="119005"/>
                    </a:lnTo>
                    <a:lnTo>
                      <a:pt x="225402" y="136779"/>
                    </a:lnTo>
                    <a:lnTo>
                      <a:pt x="244892" y="138008"/>
                    </a:lnTo>
                    <a:lnTo>
                      <a:pt x="260544" y="131863"/>
                    </a:lnTo>
                    <a:lnTo>
                      <a:pt x="262234" y="137110"/>
                    </a:lnTo>
                    <a:lnTo>
                      <a:pt x="241664" y="159436"/>
                    </a:lnTo>
                    <a:lnTo>
                      <a:pt x="247197" y="171522"/>
                    </a:lnTo>
                    <a:lnTo>
                      <a:pt x="258055" y="170568"/>
                    </a:lnTo>
                    <a:lnTo>
                      <a:pt x="264911" y="181614"/>
                    </a:lnTo>
                    <a:lnTo>
                      <a:pt x="264911" y="181614"/>
                    </a:lnTo>
                    <a:lnTo>
                      <a:pt x="264873" y="186324"/>
                    </a:lnTo>
                    <a:lnTo>
                      <a:pt x="264873" y="186324"/>
                    </a:lnTo>
                    <a:lnTo>
                      <a:pt x="271358" y="190039"/>
                    </a:lnTo>
                    <a:lnTo>
                      <a:pt x="271358" y="190039"/>
                    </a:lnTo>
                    <a:lnTo>
                      <a:pt x="268111" y="216180"/>
                    </a:lnTo>
                    <a:lnTo>
                      <a:pt x="258493" y="222382"/>
                    </a:lnTo>
                    <a:lnTo>
                      <a:pt x="225802" y="229414"/>
                    </a:lnTo>
                    <a:lnTo>
                      <a:pt x="215298" y="192676"/>
                    </a:lnTo>
                    <a:lnTo>
                      <a:pt x="239338" y="176685"/>
                    </a:lnTo>
                    <a:lnTo>
                      <a:pt x="240297" y="166750"/>
                    </a:lnTo>
                    <a:lnTo>
                      <a:pt x="230876" y="153579"/>
                    </a:lnTo>
                    <a:lnTo>
                      <a:pt x="217338" y="162866"/>
                    </a:lnTo>
                    <a:lnTo>
                      <a:pt x="185091" y="175078"/>
                    </a:lnTo>
                    <a:lnTo>
                      <a:pt x="181876" y="190218"/>
                    </a:lnTo>
                    <a:lnTo>
                      <a:pt x="179280" y="226298"/>
                    </a:lnTo>
                    <a:lnTo>
                      <a:pt x="174625" y="251887"/>
                    </a:lnTo>
                    <a:lnTo>
                      <a:pt x="166612" y="265920"/>
                    </a:lnTo>
                    <a:lnTo>
                      <a:pt x="146207" y="259904"/>
                    </a:lnTo>
                    <a:lnTo>
                      <a:pt x="137388" y="267637"/>
                    </a:lnTo>
                    <a:lnTo>
                      <a:pt x="139273" y="257195"/>
                    </a:lnTo>
                    <a:lnTo>
                      <a:pt x="121893" y="253815"/>
                    </a:lnTo>
                    <a:lnTo>
                      <a:pt x="112977" y="267817"/>
                    </a:lnTo>
                    <a:lnTo>
                      <a:pt x="90645" y="274284"/>
                    </a:lnTo>
                    <a:lnTo>
                      <a:pt x="82624" y="285148"/>
                    </a:lnTo>
                    <a:lnTo>
                      <a:pt x="54988" y="294113"/>
                    </a:lnTo>
                    <a:lnTo>
                      <a:pt x="48298" y="302371"/>
                    </a:lnTo>
                    <a:lnTo>
                      <a:pt x="40998" y="295440"/>
                    </a:lnTo>
                    <a:lnTo>
                      <a:pt x="32605" y="301047"/>
                    </a:lnTo>
                    <a:lnTo>
                      <a:pt x="32605" y="301047"/>
                    </a:lnTo>
                    <a:lnTo>
                      <a:pt x="19512" y="300807"/>
                    </a:lnTo>
                    <a:lnTo>
                      <a:pt x="19512" y="300807"/>
                    </a:lnTo>
                    <a:lnTo>
                      <a:pt x="19512" y="300807"/>
                    </a:lnTo>
                    <a:lnTo>
                      <a:pt x="19512" y="300807"/>
                    </a:lnTo>
                    <a:lnTo>
                      <a:pt x="6791" y="281202"/>
                    </a:lnTo>
                    <a:lnTo>
                      <a:pt x="0" y="249144"/>
                    </a:lnTo>
                    <a:close/>
                  </a:path>
                </a:pathLst>
              </a:custGeom>
              <a:solidFill>
                <a:srgbClr val="C3BCC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94" name="S12:Vidisha1">
                <a:extLst>
                  <a:ext uri="{FF2B5EF4-FFF2-40B4-BE49-F238E27FC236}">
                    <a16:creationId xmlns:a16="http://schemas.microsoft.com/office/drawing/2014/main" id="{70C076A3-16BC-418D-9F63-10693A38207D}"/>
                  </a:ext>
                </a:extLst>
              </p:cNvPr>
              <p:cNvSpPr/>
              <p:nvPr/>
            </p:nvSpPr>
            <p:spPr>
              <a:xfrm>
                <a:off x="1401684" y="2249498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726" h="22">
                    <a:moveTo>
                      <a:pt x="1725" y="21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BCC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222" name="S12:Seoni">
              <a:extLst>
                <a:ext uri="{FF2B5EF4-FFF2-40B4-BE49-F238E27FC236}">
                  <a16:creationId xmlns:a16="http://schemas.microsoft.com/office/drawing/2014/main" id="{287B3D35-F641-46EE-88C3-3AFB4E81BB23}"/>
                </a:ext>
              </a:extLst>
            </p:cNvPr>
            <p:cNvSpPr/>
            <p:nvPr/>
          </p:nvSpPr>
          <p:spPr>
            <a:xfrm>
              <a:off x="4063576" y="3200477"/>
              <a:ext cx="205819" cy="351513"/>
            </a:xfrm>
            <a:custGeom>
              <a:avLst/>
              <a:gdLst/>
              <a:ahLst/>
              <a:cxnLst/>
              <a:rect l="0" t="0" r="0" b="0"/>
              <a:pathLst>
                <a:path w="205819" h="351513">
                  <a:moveTo>
                    <a:pt x="23837" y="83014"/>
                  </a:moveTo>
                  <a:lnTo>
                    <a:pt x="46511" y="59023"/>
                  </a:lnTo>
                  <a:lnTo>
                    <a:pt x="76502" y="39734"/>
                  </a:lnTo>
                  <a:lnTo>
                    <a:pt x="78681" y="33458"/>
                  </a:lnTo>
                  <a:lnTo>
                    <a:pt x="107318" y="1044"/>
                  </a:lnTo>
                  <a:lnTo>
                    <a:pt x="107318" y="1044"/>
                  </a:lnTo>
                  <a:lnTo>
                    <a:pt x="122041" y="0"/>
                  </a:lnTo>
                  <a:lnTo>
                    <a:pt x="141977" y="15687"/>
                  </a:lnTo>
                  <a:lnTo>
                    <a:pt x="142420" y="25106"/>
                  </a:lnTo>
                  <a:lnTo>
                    <a:pt x="132893" y="39243"/>
                  </a:lnTo>
                  <a:lnTo>
                    <a:pt x="121616" y="45528"/>
                  </a:lnTo>
                  <a:lnTo>
                    <a:pt x="111637" y="39771"/>
                  </a:lnTo>
                  <a:lnTo>
                    <a:pt x="102523" y="47616"/>
                  </a:lnTo>
                  <a:lnTo>
                    <a:pt x="95555" y="74299"/>
                  </a:lnTo>
                  <a:lnTo>
                    <a:pt x="95979" y="83719"/>
                  </a:lnTo>
                  <a:lnTo>
                    <a:pt x="119883" y="90010"/>
                  </a:lnTo>
                  <a:lnTo>
                    <a:pt x="139433" y="76393"/>
                  </a:lnTo>
                  <a:lnTo>
                    <a:pt x="144197" y="62259"/>
                  </a:lnTo>
                  <a:lnTo>
                    <a:pt x="160232" y="46012"/>
                  </a:lnTo>
                  <a:lnTo>
                    <a:pt x="168932" y="55414"/>
                  </a:lnTo>
                  <a:lnTo>
                    <a:pt x="176727" y="48593"/>
                  </a:lnTo>
                  <a:lnTo>
                    <a:pt x="185412" y="50662"/>
                  </a:lnTo>
                  <a:lnTo>
                    <a:pt x="191023" y="40702"/>
                  </a:lnTo>
                  <a:lnTo>
                    <a:pt x="200566" y="40669"/>
                  </a:lnTo>
                  <a:lnTo>
                    <a:pt x="200566" y="40669"/>
                  </a:lnTo>
                  <a:lnTo>
                    <a:pt x="203182" y="44323"/>
                  </a:lnTo>
                  <a:lnTo>
                    <a:pt x="203182" y="44323"/>
                  </a:lnTo>
                  <a:lnTo>
                    <a:pt x="205818" y="52686"/>
                  </a:lnTo>
                  <a:lnTo>
                    <a:pt x="189819" y="72104"/>
                  </a:lnTo>
                  <a:lnTo>
                    <a:pt x="201565" y="76775"/>
                  </a:lnTo>
                  <a:lnTo>
                    <a:pt x="202897" y="84620"/>
                  </a:lnTo>
                  <a:lnTo>
                    <a:pt x="194660" y="90928"/>
                  </a:lnTo>
                  <a:lnTo>
                    <a:pt x="177670" y="77373"/>
                  </a:lnTo>
                  <a:lnTo>
                    <a:pt x="165095" y="89438"/>
                  </a:lnTo>
                  <a:lnTo>
                    <a:pt x="155086" y="83176"/>
                  </a:lnTo>
                  <a:lnTo>
                    <a:pt x="145962" y="85283"/>
                  </a:lnTo>
                  <a:lnTo>
                    <a:pt x="145545" y="100459"/>
                  </a:lnTo>
                  <a:lnTo>
                    <a:pt x="132494" y="94715"/>
                  </a:lnTo>
                  <a:lnTo>
                    <a:pt x="116840" y="103092"/>
                  </a:lnTo>
                  <a:lnTo>
                    <a:pt x="117275" y="111465"/>
                  </a:lnTo>
                  <a:lnTo>
                    <a:pt x="111617" y="116697"/>
                  </a:lnTo>
                  <a:lnTo>
                    <a:pt x="112047" y="132920"/>
                  </a:lnTo>
                  <a:lnTo>
                    <a:pt x="94188" y="135525"/>
                  </a:lnTo>
                  <a:lnTo>
                    <a:pt x="87222" y="132900"/>
                  </a:lnTo>
                  <a:lnTo>
                    <a:pt x="87222" y="132900"/>
                  </a:lnTo>
                  <a:lnTo>
                    <a:pt x="84613" y="130280"/>
                  </a:lnTo>
                  <a:lnTo>
                    <a:pt x="84613" y="130280"/>
                  </a:lnTo>
                  <a:lnTo>
                    <a:pt x="78481" y="151202"/>
                  </a:lnTo>
                  <a:lnTo>
                    <a:pt x="82388" y="161151"/>
                  </a:lnTo>
                  <a:lnTo>
                    <a:pt x="74931" y="184686"/>
                  </a:lnTo>
                  <a:lnTo>
                    <a:pt x="60505" y="193027"/>
                  </a:lnTo>
                  <a:lnTo>
                    <a:pt x="50426" y="205035"/>
                  </a:lnTo>
                  <a:lnTo>
                    <a:pt x="52157" y="211319"/>
                  </a:lnTo>
                  <a:lnTo>
                    <a:pt x="85806" y="212437"/>
                  </a:lnTo>
                  <a:lnTo>
                    <a:pt x="97164" y="217159"/>
                  </a:lnTo>
                  <a:lnTo>
                    <a:pt x="95859" y="209832"/>
                  </a:lnTo>
                  <a:lnTo>
                    <a:pt x="110283" y="201469"/>
                  </a:lnTo>
                  <a:lnTo>
                    <a:pt x="108542" y="185771"/>
                  </a:lnTo>
                  <a:lnTo>
                    <a:pt x="122076" y="189435"/>
                  </a:lnTo>
                  <a:lnTo>
                    <a:pt x="121640" y="195715"/>
                  </a:lnTo>
                  <a:lnTo>
                    <a:pt x="129946" y="210886"/>
                  </a:lnTo>
                  <a:lnTo>
                    <a:pt x="131265" y="225536"/>
                  </a:lnTo>
                  <a:lnTo>
                    <a:pt x="131265" y="225536"/>
                  </a:lnTo>
                  <a:lnTo>
                    <a:pt x="132588" y="243849"/>
                  </a:lnTo>
                  <a:lnTo>
                    <a:pt x="123401" y="256410"/>
                  </a:lnTo>
                  <a:lnTo>
                    <a:pt x="126909" y="271058"/>
                  </a:lnTo>
                  <a:lnTo>
                    <a:pt x="106754" y="273674"/>
                  </a:lnTo>
                  <a:lnTo>
                    <a:pt x="106748" y="286753"/>
                  </a:lnTo>
                  <a:lnTo>
                    <a:pt x="97539" y="287793"/>
                  </a:lnTo>
                  <a:lnTo>
                    <a:pt x="100604" y="294074"/>
                  </a:lnTo>
                  <a:lnTo>
                    <a:pt x="84347" y="314459"/>
                  </a:lnTo>
                  <a:lnTo>
                    <a:pt x="69852" y="319142"/>
                  </a:lnTo>
                  <a:lnTo>
                    <a:pt x="64981" y="336917"/>
                  </a:lnTo>
                  <a:lnTo>
                    <a:pt x="57080" y="333759"/>
                  </a:lnTo>
                  <a:lnTo>
                    <a:pt x="55292" y="345263"/>
                  </a:lnTo>
                  <a:lnTo>
                    <a:pt x="45603" y="351512"/>
                  </a:lnTo>
                  <a:lnTo>
                    <a:pt x="45603" y="351512"/>
                  </a:lnTo>
                  <a:lnTo>
                    <a:pt x="43446" y="338428"/>
                  </a:lnTo>
                  <a:lnTo>
                    <a:pt x="0" y="327263"/>
                  </a:lnTo>
                  <a:lnTo>
                    <a:pt x="0" y="327263"/>
                  </a:lnTo>
                  <a:lnTo>
                    <a:pt x="8411" y="313179"/>
                  </a:lnTo>
                  <a:lnTo>
                    <a:pt x="7119" y="307941"/>
                  </a:lnTo>
                  <a:lnTo>
                    <a:pt x="20399" y="280796"/>
                  </a:lnTo>
                  <a:lnTo>
                    <a:pt x="26998" y="274544"/>
                  </a:lnTo>
                  <a:lnTo>
                    <a:pt x="17056" y="243111"/>
                  </a:lnTo>
                  <a:lnTo>
                    <a:pt x="21894" y="237376"/>
                  </a:lnTo>
                  <a:lnTo>
                    <a:pt x="10562" y="227908"/>
                  </a:lnTo>
                  <a:lnTo>
                    <a:pt x="18456" y="222710"/>
                  </a:lnTo>
                  <a:lnTo>
                    <a:pt x="10613" y="216920"/>
                  </a:lnTo>
                  <a:lnTo>
                    <a:pt x="17202" y="209624"/>
                  </a:lnTo>
                  <a:lnTo>
                    <a:pt x="4103" y="207470"/>
                  </a:lnTo>
                  <a:lnTo>
                    <a:pt x="4570" y="201193"/>
                  </a:lnTo>
                  <a:lnTo>
                    <a:pt x="15928" y="201246"/>
                  </a:lnTo>
                  <a:lnTo>
                    <a:pt x="20812" y="182429"/>
                  </a:lnTo>
                  <a:lnTo>
                    <a:pt x="10820" y="172443"/>
                  </a:lnTo>
                  <a:lnTo>
                    <a:pt x="3101" y="145194"/>
                  </a:lnTo>
                  <a:lnTo>
                    <a:pt x="1361" y="144662"/>
                  </a:lnTo>
                  <a:lnTo>
                    <a:pt x="1361" y="144662"/>
                  </a:lnTo>
                  <a:lnTo>
                    <a:pt x="17170" y="117002"/>
                  </a:lnTo>
                  <a:lnTo>
                    <a:pt x="22892" y="101327"/>
                  </a:lnTo>
                  <a:close/>
                </a:path>
              </a:pathLst>
            </a:custGeom>
            <a:solidFill>
              <a:srgbClr val="C4BDC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23" name="S12:Mandsaur">
              <a:extLst>
                <a:ext uri="{FF2B5EF4-FFF2-40B4-BE49-F238E27FC236}">
                  <a16:creationId xmlns:a16="http://schemas.microsoft.com/office/drawing/2014/main" id="{75C35645-3DB7-46BD-87DE-D0D3D1F6AB2F}"/>
                </a:ext>
              </a:extLst>
            </p:cNvPr>
            <p:cNvSpPr/>
            <p:nvPr/>
          </p:nvSpPr>
          <p:spPr>
            <a:xfrm>
              <a:off x="3401037" y="2943047"/>
              <a:ext cx="178719" cy="265703"/>
            </a:xfrm>
            <a:custGeom>
              <a:avLst/>
              <a:gdLst/>
              <a:ahLst/>
              <a:cxnLst/>
              <a:rect l="0" t="0" r="0" b="0"/>
              <a:pathLst>
                <a:path w="178719" h="265703">
                  <a:moveTo>
                    <a:pt x="73517" y="1028"/>
                  </a:moveTo>
                  <a:lnTo>
                    <a:pt x="91120" y="0"/>
                  </a:lnTo>
                  <a:lnTo>
                    <a:pt x="103381" y="5602"/>
                  </a:lnTo>
                  <a:lnTo>
                    <a:pt x="103381" y="5602"/>
                  </a:lnTo>
                  <a:lnTo>
                    <a:pt x="92563" y="8940"/>
                  </a:lnTo>
                  <a:lnTo>
                    <a:pt x="96024" y="22127"/>
                  </a:lnTo>
                  <a:lnTo>
                    <a:pt x="82471" y="16481"/>
                  </a:lnTo>
                  <a:lnTo>
                    <a:pt x="86641" y="34403"/>
                  </a:lnTo>
                  <a:lnTo>
                    <a:pt x="107302" y="32408"/>
                  </a:lnTo>
                  <a:lnTo>
                    <a:pt x="92851" y="41919"/>
                  </a:lnTo>
                  <a:lnTo>
                    <a:pt x="78671" y="28401"/>
                  </a:lnTo>
                  <a:lnTo>
                    <a:pt x="76000" y="59198"/>
                  </a:lnTo>
                  <a:lnTo>
                    <a:pt x="104514" y="68438"/>
                  </a:lnTo>
                  <a:lnTo>
                    <a:pt x="123532" y="64808"/>
                  </a:lnTo>
                  <a:lnTo>
                    <a:pt x="136354" y="67268"/>
                  </a:lnTo>
                  <a:lnTo>
                    <a:pt x="156053" y="54210"/>
                  </a:lnTo>
                  <a:lnTo>
                    <a:pt x="165438" y="56560"/>
                  </a:lnTo>
                  <a:lnTo>
                    <a:pt x="170710" y="68215"/>
                  </a:lnTo>
                  <a:lnTo>
                    <a:pt x="164400" y="79036"/>
                  </a:lnTo>
                  <a:lnTo>
                    <a:pt x="177137" y="85134"/>
                  </a:lnTo>
                  <a:lnTo>
                    <a:pt x="178718" y="90409"/>
                  </a:lnTo>
                  <a:lnTo>
                    <a:pt x="178718" y="90409"/>
                  </a:lnTo>
                  <a:lnTo>
                    <a:pt x="178718" y="90409"/>
                  </a:lnTo>
                  <a:lnTo>
                    <a:pt x="178718" y="90409"/>
                  </a:lnTo>
                  <a:lnTo>
                    <a:pt x="172976" y="96014"/>
                  </a:lnTo>
                  <a:lnTo>
                    <a:pt x="174362" y="108612"/>
                  </a:lnTo>
                  <a:lnTo>
                    <a:pt x="163995" y="109904"/>
                  </a:lnTo>
                  <a:lnTo>
                    <a:pt x="160322" y="102477"/>
                  </a:lnTo>
                  <a:lnTo>
                    <a:pt x="149222" y="114734"/>
                  </a:lnTo>
                  <a:lnTo>
                    <a:pt x="153524" y="130555"/>
                  </a:lnTo>
                  <a:lnTo>
                    <a:pt x="159955" y="131778"/>
                  </a:lnTo>
                  <a:lnTo>
                    <a:pt x="163103" y="142855"/>
                  </a:lnTo>
                  <a:lnTo>
                    <a:pt x="155621" y="148409"/>
                  </a:lnTo>
                  <a:lnTo>
                    <a:pt x="151009" y="159275"/>
                  </a:lnTo>
                  <a:lnTo>
                    <a:pt x="164525" y="170113"/>
                  </a:lnTo>
                  <a:lnTo>
                    <a:pt x="154834" y="177178"/>
                  </a:lnTo>
                  <a:lnTo>
                    <a:pt x="147611" y="188495"/>
                  </a:lnTo>
                  <a:lnTo>
                    <a:pt x="140908" y="180980"/>
                  </a:lnTo>
                  <a:lnTo>
                    <a:pt x="132992" y="185992"/>
                  </a:lnTo>
                  <a:lnTo>
                    <a:pt x="114612" y="179182"/>
                  </a:lnTo>
                  <a:lnTo>
                    <a:pt x="109158" y="188446"/>
                  </a:lnTo>
                  <a:lnTo>
                    <a:pt x="111813" y="201087"/>
                  </a:lnTo>
                  <a:lnTo>
                    <a:pt x="111813" y="201087"/>
                  </a:lnTo>
                  <a:lnTo>
                    <a:pt x="102633" y="204482"/>
                  </a:lnTo>
                  <a:lnTo>
                    <a:pt x="102633" y="204482"/>
                  </a:lnTo>
                  <a:lnTo>
                    <a:pt x="99578" y="205438"/>
                  </a:lnTo>
                  <a:lnTo>
                    <a:pt x="99578" y="205438"/>
                  </a:lnTo>
                  <a:lnTo>
                    <a:pt x="94512" y="215757"/>
                  </a:lnTo>
                  <a:lnTo>
                    <a:pt x="94512" y="215757"/>
                  </a:lnTo>
                  <a:lnTo>
                    <a:pt x="90110" y="218243"/>
                  </a:lnTo>
                  <a:lnTo>
                    <a:pt x="90110" y="218243"/>
                  </a:lnTo>
                  <a:lnTo>
                    <a:pt x="79736" y="217928"/>
                  </a:lnTo>
                  <a:lnTo>
                    <a:pt x="82780" y="231633"/>
                  </a:lnTo>
                  <a:lnTo>
                    <a:pt x="91753" y="235569"/>
                  </a:lnTo>
                  <a:lnTo>
                    <a:pt x="90833" y="251771"/>
                  </a:lnTo>
                  <a:lnTo>
                    <a:pt x="87047" y="247992"/>
                  </a:lnTo>
                  <a:lnTo>
                    <a:pt x="75311" y="263341"/>
                  </a:lnTo>
                  <a:lnTo>
                    <a:pt x="67000" y="265702"/>
                  </a:lnTo>
                  <a:lnTo>
                    <a:pt x="67000" y="265702"/>
                  </a:lnTo>
                  <a:lnTo>
                    <a:pt x="48857" y="263559"/>
                  </a:lnTo>
                  <a:lnTo>
                    <a:pt x="48159" y="244688"/>
                  </a:lnTo>
                  <a:lnTo>
                    <a:pt x="29498" y="245655"/>
                  </a:lnTo>
                  <a:lnTo>
                    <a:pt x="29498" y="245655"/>
                  </a:lnTo>
                  <a:lnTo>
                    <a:pt x="27887" y="241937"/>
                  </a:lnTo>
                  <a:lnTo>
                    <a:pt x="27887" y="241937"/>
                  </a:lnTo>
                  <a:lnTo>
                    <a:pt x="23732" y="236565"/>
                  </a:lnTo>
                  <a:lnTo>
                    <a:pt x="28972" y="222077"/>
                  </a:lnTo>
                  <a:lnTo>
                    <a:pt x="24440" y="215121"/>
                  </a:lnTo>
                  <a:lnTo>
                    <a:pt x="27325" y="193226"/>
                  </a:lnTo>
                  <a:lnTo>
                    <a:pt x="37919" y="173154"/>
                  </a:lnTo>
                  <a:lnTo>
                    <a:pt x="26133" y="163868"/>
                  </a:lnTo>
                  <a:lnTo>
                    <a:pt x="26133" y="163868"/>
                  </a:lnTo>
                  <a:lnTo>
                    <a:pt x="24360" y="139203"/>
                  </a:lnTo>
                  <a:lnTo>
                    <a:pt x="24360" y="139203"/>
                  </a:lnTo>
                  <a:lnTo>
                    <a:pt x="20070" y="138537"/>
                  </a:lnTo>
                  <a:lnTo>
                    <a:pt x="20070" y="138537"/>
                  </a:lnTo>
                  <a:lnTo>
                    <a:pt x="2461" y="136372"/>
                  </a:lnTo>
                  <a:lnTo>
                    <a:pt x="9170" y="129271"/>
                  </a:lnTo>
                  <a:lnTo>
                    <a:pt x="8592" y="120875"/>
                  </a:lnTo>
                  <a:lnTo>
                    <a:pt x="21581" y="106129"/>
                  </a:lnTo>
                  <a:lnTo>
                    <a:pt x="15339" y="99638"/>
                  </a:lnTo>
                  <a:lnTo>
                    <a:pt x="0" y="94930"/>
                  </a:lnTo>
                  <a:lnTo>
                    <a:pt x="5175" y="82019"/>
                  </a:lnTo>
                  <a:lnTo>
                    <a:pt x="17751" y="66217"/>
                  </a:lnTo>
                  <a:lnTo>
                    <a:pt x="11722" y="66537"/>
                  </a:lnTo>
                  <a:lnTo>
                    <a:pt x="16955" y="51534"/>
                  </a:lnTo>
                  <a:lnTo>
                    <a:pt x="25806" y="69626"/>
                  </a:lnTo>
                  <a:lnTo>
                    <a:pt x="35237" y="70461"/>
                  </a:lnTo>
                  <a:lnTo>
                    <a:pt x="43223" y="62869"/>
                  </a:lnTo>
                  <a:lnTo>
                    <a:pt x="46667" y="49372"/>
                  </a:lnTo>
                  <a:lnTo>
                    <a:pt x="32559" y="47342"/>
                  </a:lnTo>
                  <a:lnTo>
                    <a:pt x="23723" y="41815"/>
                  </a:lnTo>
                  <a:lnTo>
                    <a:pt x="19277" y="20730"/>
                  </a:lnTo>
                  <a:lnTo>
                    <a:pt x="22915" y="14571"/>
                  </a:lnTo>
                  <a:lnTo>
                    <a:pt x="38186" y="32871"/>
                  </a:lnTo>
                  <a:lnTo>
                    <a:pt x="53144" y="34925"/>
                  </a:lnTo>
                  <a:lnTo>
                    <a:pt x="63238" y="27919"/>
                  </a:lnTo>
                  <a:lnTo>
                    <a:pt x="63618" y="15894"/>
                  </a:lnTo>
                  <a:close/>
                </a:path>
              </a:pathLst>
            </a:custGeom>
            <a:solidFill>
              <a:srgbClr val="AEA5B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224" name="S12:Ujjain">
              <a:extLst>
                <a:ext uri="{FF2B5EF4-FFF2-40B4-BE49-F238E27FC236}">
                  <a16:creationId xmlns:a16="http://schemas.microsoft.com/office/drawing/2014/main" id="{BBD7B3AA-BD83-4D20-ACB5-A8BB5B5F6A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2554" y="3141980"/>
              <a:ext cx="160020" cy="182880"/>
              <a:chOff x="1038860" y="2252980"/>
              <a:chExt cx="160020" cy="179808"/>
            </a:xfrm>
          </p:grpSpPr>
          <p:sp>
            <p:nvSpPr>
              <p:cNvPr id="691" name="S12:Ujjain0">
                <a:extLst>
                  <a:ext uri="{FF2B5EF4-FFF2-40B4-BE49-F238E27FC236}">
                    <a16:creationId xmlns:a16="http://schemas.microsoft.com/office/drawing/2014/main" id="{F6C3C000-6058-49BA-9492-91E347D2A403}"/>
                  </a:ext>
                </a:extLst>
              </p:cNvPr>
              <p:cNvSpPr/>
              <p:nvPr/>
            </p:nvSpPr>
            <p:spPr>
              <a:xfrm>
                <a:off x="1038860" y="2252980"/>
                <a:ext cx="160020" cy="179808"/>
              </a:xfrm>
              <a:custGeom>
                <a:avLst/>
                <a:gdLst/>
                <a:ahLst/>
                <a:cxnLst/>
                <a:rect l="0" t="0" r="0" b="0"/>
                <a:pathLst>
                  <a:path w="162909" h="179805">
                    <a:moveTo>
                      <a:pt x="34535" y="14670"/>
                    </a:moveTo>
                    <a:lnTo>
                      <a:pt x="39601" y="4351"/>
                    </a:lnTo>
                    <a:lnTo>
                      <a:pt x="51836" y="0"/>
                    </a:lnTo>
                    <a:lnTo>
                      <a:pt x="51836" y="0"/>
                    </a:lnTo>
                    <a:lnTo>
                      <a:pt x="65687" y="14536"/>
                    </a:lnTo>
                    <a:lnTo>
                      <a:pt x="79687" y="24355"/>
                    </a:lnTo>
                    <a:lnTo>
                      <a:pt x="79687" y="24355"/>
                    </a:lnTo>
                    <a:lnTo>
                      <a:pt x="86577" y="25594"/>
                    </a:lnTo>
                    <a:lnTo>
                      <a:pt x="97118" y="35829"/>
                    </a:lnTo>
                    <a:lnTo>
                      <a:pt x="103748" y="30774"/>
                    </a:lnTo>
                    <a:lnTo>
                      <a:pt x="99990" y="41666"/>
                    </a:lnTo>
                    <a:lnTo>
                      <a:pt x="108660" y="57604"/>
                    </a:lnTo>
                    <a:lnTo>
                      <a:pt x="115953" y="60414"/>
                    </a:lnTo>
                    <a:lnTo>
                      <a:pt x="150221" y="59198"/>
                    </a:lnTo>
                    <a:lnTo>
                      <a:pt x="149973" y="69138"/>
                    </a:lnTo>
                    <a:lnTo>
                      <a:pt x="156983" y="66170"/>
                    </a:lnTo>
                    <a:lnTo>
                      <a:pt x="162908" y="72073"/>
                    </a:lnTo>
                    <a:lnTo>
                      <a:pt x="156318" y="75576"/>
                    </a:lnTo>
                    <a:lnTo>
                      <a:pt x="156430" y="88666"/>
                    </a:lnTo>
                    <a:lnTo>
                      <a:pt x="162400" y="92999"/>
                    </a:lnTo>
                    <a:lnTo>
                      <a:pt x="156199" y="98083"/>
                    </a:lnTo>
                    <a:lnTo>
                      <a:pt x="151116" y="110521"/>
                    </a:lnTo>
                    <a:lnTo>
                      <a:pt x="136226" y="115382"/>
                    </a:lnTo>
                    <a:lnTo>
                      <a:pt x="134343" y="121092"/>
                    </a:lnTo>
                    <a:lnTo>
                      <a:pt x="147266" y="125606"/>
                    </a:lnTo>
                    <a:lnTo>
                      <a:pt x="134971" y="130531"/>
                    </a:lnTo>
                    <a:lnTo>
                      <a:pt x="143332" y="143829"/>
                    </a:lnTo>
                    <a:lnTo>
                      <a:pt x="137549" y="148918"/>
                    </a:lnTo>
                    <a:lnTo>
                      <a:pt x="127896" y="118309"/>
                    </a:lnTo>
                    <a:lnTo>
                      <a:pt x="117873" y="102868"/>
                    </a:lnTo>
                    <a:lnTo>
                      <a:pt x="115539" y="109088"/>
                    </a:lnTo>
                    <a:lnTo>
                      <a:pt x="118573" y="125920"/>
                    </a:lnTo>
                    <a:lnTo>
                      <a:pt x="116588" y="135291"/>
                    </a:lnTo>
                    <a:lnTo>
                      <a:pt x="122984" y="140169"/>
                    </a:lnTo>
                    <a:lnTo>
                      <a:pt x="122780" y="148016"/>
                    </a:lnTo>
                    <a:lnTo>
                      <a:pt x="113009" y="155613"/>
                    </a:lnTo>
                    <a:lnTo>
                      <a:pt x="113009" y="155613"/>
                    </a:lnTo>
                    <a:lnTo>
                      <a:pt x="106680" y="148116"/>
                    </a:lnTo>
                    <a:lnTo>
                      <a:pt x="88826" y="148680"/>
                    </a:lnTo>
                    <a:lnTo>
                      <a:pt x="71723" y="153440"/>
                    </a:lnTo>
                    <a:lnTo>
                      <a:pt x="71657" y="140350"/>
                    </a:lnTo>
                    <a:lnTo>
                      <a:pt x="63414" y="139593"/>
                    </a:lnTo>
                    <a:lnTo>
                      <a:pt x="52139" y="153403"/>
                    </a:lnTo>
                    <a:lnTo>
                      <a:pt x="41911" y="175616"/>
                    </a:lnTo>
                    <a:lnTo>
                      <a:pt x="41911" y="175616"/>
                    </a:lnTo>
                    <a:lnTo>
                      <a:pt x="24357" y="179804"/>
                    </a:lnTo>
                    <a:lnTo>
                      <a:pt x="21859" y="147269"/>
                    </a:lnTo>
                    <a:lnTo>
                      <a:pt x="27217" y="142719"/>
                    </a:lnTo>
                    <a:lnTo>
                      <a:pt x="22658" y="135252"/>
                    </a:lnTo>
                    <a:lnTo>
                      <a:pt x="28993" y="127066"/>
                    </a:lnTo>
                    <a:lnTo>
                      <a:pt x="14064" y="131848"/>
                    </a:lnTo>
                    <a:lnTo>
                      <a:pt x="14064" y="131848"/>
                    </a:lnTo>
                    <a:lnTo>
                      <a:pt x="12793" y="130762"/>
                    </a:lnTo>
                    <a:lnTo>
                      <a:pt x="12793" y="130762"/>
                    </a:lnTo>
                    <a:lnTo>
                      <a:pt x="11909" y="117122"/>
                    </a:lnTo>
                    <a:lnTo>
                      <a:pt x="17971" y="117832"/>
                    </a:lnTo>
                    <a:lnTo>
                      <a:pt x="17021" y="106284"/>
                    </a:lnTo>
                    <a:lnTo>
                      <a:pt x="26182" y="104992"/>
                    </a:lnTo>
                    <a:lnTo>
                      <a:pt x="8986" y="99231"/>
                    </a:lnTo>
                    <a:lnTo>
                      <a:pt x="0" y="81149"/>
                    </a:lnTo>
                    <a:lnTo>
                      <a:pt x="7023" y="64615"/>
                    </a:lnTo>
                    <a:lnTo>
                      <a:pt x="7023" y="64615"/>
                    </a:lnTo>
                    <a:lnTo>
                      <a:pt x="15334" y="62254"/>
                    </a:lnTo>
                    <a:lnTo>
                      <a:pt x="27070" y="46905"/>
                    </a:lnTo>
                    <a:lnTo>
                      <a:pt x="30856" y="50684"/>
                    </a:lnTo>
                    <a:lnTo>
                      <a:pt x="31776" y="34482"/>
                    </a:lnTo>
                    <a:lnTo>
                      <a:pt x="22803" y="30546"/>
                    </a:lnTo>
                    <a:lnTo>
                      <a:pt x="19759" y="16841"/>
                    </a:lnTo>
                    <a:lnTo>
                      <a:pt x="30133" y="17156"/>
                    </a:lnTo>
                    <a:lnTo>
                      <a:pt x="30133" y="17156"/>
                    </a:lnTo>
                    <a:close/>
                  </a:path>
                </a:pathLst>
              </a:custGeom>
              <a:solidFill>
                <a:srgbClr val="A9A0B4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92" name="S12:Ujjain1">
                <a:extLst>
                  <a:ext uri="{FF2B5EF4-FFF2-40B4-BE49-F238E27FC236}">
                    <a16:creationId xmlns:a16="http://schemas.microsoft.com/office/drawing/2014/main" id="{88FC145F-34E9-4B26-9D65-07227FB93F8C}"/>
                  </a:ext>
                </a:extLst>
              </p:cNvPr>
              <p:cNvSpPr/>
              <p:nvPr/>
            </p:nvSpPr>
            <p:spPr>
              <a:xfrm>
                <a:off x="1162858" y="2380300"/>
                <a:ext cx="0" cy="7492"/>
              </a:xfrm>
              <a:custGeom>
                <a:avLst/>
                <a:gdLst/>
                <a:ahLst/>
                <a:cxnLst/>
                <a:rect l="0" t="0" r="0" b="0"/>
                <a:pathLst>
                  <a:path w="1272" h="1087">
                    <a:moveTo>
                      <a:pt x="1271" y="1086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9A0B4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grpSp>
          <p:nvGrpSpPr>
            <p:cNvPr id="225" name="S12:Khajuraho">
              <a:extLst>
                <a:ext uri="{FF2B5EF4-FFF2-40B4-BE49-F238E27FC236}">
                  <a16:creationId xmlns:a16="http://schemas.microsoft.com/office/drawing/2014/main" id="{21B23809-1378-4453-B76E-34B353DCB1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5483" y="2867660"/>
              <a:ext cx="274320" cy="190500"/>
              <a:chOff x="1541789" y="1978660"/>
              <a:chExt cx="281424" cy="194100"/>
            </a:xfrm>
          </p:grpSpPr>
          <p:sp>
            <p:nvSpPr>
              <p:cNvPr id="688" name="S12:Khajuraho0">
                <a:extLst>
                  <a:ext uri="{FF2B5EF4-FFF2-40B4-BE49-F238E27FC236}">
                    <a16:creationId xmlns:a16="http://schemas.microsoft.com/office/drawing/2014/main" id="{2E9B6A22-AA6D-444B-AE88-12481C15647A}"/>
                  </a:ext>
                </a:extLst>
              </p:cNvPr>
              <p:cNvSpPr/>
              <p:nvPr/>
            </p:nvSpPr>
            <p:spPr>
              <a:xfrm>
                <a:off x="1541789" y="1978660"/>
                <a:ext cx="281424" cy="194100"/>
              </a:xfrm>
              <a:custGeom>
                <a:avLst/>
                <a:gdLst/>
                <a:ahLst/>
                <a:cxnLst/>
                <a:rect l="0" t="0" r="0" b="0"/>
                <a:pathLst>
                  <a:path w="281423" h="194098">
                    <a:moveTo>
                      <a:pt x="115066" y="37942"/>
                    </a:moveTo>
                    <a:lnTo>
                      <a:pt x="116348" y="37948"/>
                    </a:lnTo>
                    <a:lnTo>
                      <a:pt x="116348" y="37948"/>
                    </a:lnTo>
                    <a:lnTo>
                      <a:pt x="124035" y="39550"/>
                    </a:lnTo>
                    <a:lnTo>
                      <a:pt x="135523" y="54240"/>
                    </a:lnTo>
                    <a:lnTo>
                      <a:pt x="144512" y="52179"/>
                    </a:lnTo>
                    <a:lnTo>
                      <a:pt x="138487" y="62619"/>
                    </a:lnTo>
                    <a:lnTo>
                      <a:pt x="130340" y="66772"/>
                    </a:lnTo>
                    <a:lnTo>
                      <a:pt x="132012" y="77240"/>
                    </a:lnTo>
                    <a:lnTo>
                      <a:pt x="142726" y="74663"/>
                    </a:lnTo>
                    <a:lnTo>
                      <a:pt x="141406" y="85120"/>
                    </a:lnTo>
                    <a:lnTo>
                      <a:pt x="156447" y="67383"/>
                    </a:lnTo>
                    <a:lnTo>
                      <a:pt x="172263" y="76836"/>
                    </a:lnTo>
                    <a:lnTo>
                      <a:pt x="183829" y="73719"/>
                    </a:lnTo>
                    <a:lnTo>
                      <a:pt x="194099" y="77394"/>
                    </a:lnTo>
                    <a:lnTo>
                      <a:pt x="200955" y="71648"/>
                    </a:lnTo>
                    <a:lnTo>
                      <a:pt x="197543" y="58046"/>
                    </a:lnTo>
                    <a:lnTo>
                      <a:pt x="206100" y="58053"/>
                    </a:lnTo>
                    <a:lnTo>
                      <a:pt x="210380" y="51256"/>
                    </a:lnTo>
                    <a:lnTo>
                      <a:pt x="218507" y="53350"/>
                    </a:lnTo>
                    <a:lnTo>
                      <a:pt x="223637" y="40798"/>
                    </a:lnTo>
                    <a:lnTo>
                      <a:pt x="232613" y="37656"/>
                    </a:lnTo>
                    <a:lnTo>
                      <a:pt x="232613" y="37656"/>
                    </a:lnTo>
                    <a:lnTo>
                      <a:pt x="239881" y="39743"/>
                    </a:lnTo>
                    <a:lnTo>
                      <a:pt x="258666" y="25598"/>
                    </a:lnTo>
                    <a:lnTo>
                      <a:pt x="267230" y="34995"/>
                    </a:lnTo>
                    <a:lnTo>
                      <a:pt x="265973" y="47549"/>
                    </a:lnTo>
                    <a:lnTo>
                      <a:pt x="278397" y="56411"/>
                    </a:lnTo>
                    <a:lnTo>
                      <a:pt x="281422" y="67386"/>
                    </a:lnTo>
                    <a:lnTo>
                      <a:pt x="272877" y="73685"/>
                    </a:lnTo>
                    <a:lnTo>
                      <a:pt x="269057" y="88862"/>
                    </a:lnTo>
                    <a:lnTo>
                      <a:pt x="260919" y="89924"/>
                    </a:lnTo>
                    <a:lnTo>
                      <a:pt x="260919" y="89924"/>
                    </a:lnTo>
                    <a:lnTo>
                      <a:pt x="252786" y="95168"/>
                    </a:lnTo>
                    <a:lnTo>
                      <a:pt x="240372" y="108783"/>
                    </a:lnTo>
                    <a:lnTo>
                      <a:pt x="229223" y="107222"/>
                    </a:lnTo>
                    <a:lnTo>
                      <a:pt x="223221" y="111931"/>
                    </a:lnTo>
                    <a:lnTo>
                      <a:pt x="230520" y="129715"/>
                    </a:lnTo>
                    <a:lnTo>
                      <a:pt x="213776" y="154828"/>
                    </a:lnTo>
                    <a:lnTo>
                      <a:pt x="206045" y="149593"/>
                    </a:lnTo>
                    <a:lnTo>
                      <a:pt x="199592" y="161098"/>
                    </a:lnTo>
                    <a:lnTo>
                      <a:pt x="170805" y="157915"/>
                    </a:lnTo>
                    <a:lnTo>
                      <a:pt x="169553" y="140648"/>
                    </a:lnTo>
                    <a:lnTo>
                      <a:pt x="151960" y="136941"/>
                    </a:lnTo>
                    <a:lnTo>
                      <a:pt x="144646" y="141626"/>
                    </a:lnTo>
                    <a:lnTo>
                      <a:pt x="150599" y="161002"/>
                    </a:lnTo>
                    <a:lnTo>
                      <a:pt x="147552" y="173026"/>
                    </a:lnTo>
                    <a:lnTo>
                      <a:pt x="139787" y="180324"/>
                    </a:lnTo>
                    <a:lnTo>
                      <a:pt x="126909" y="173997"/>
                    </a:lnTo>
                    <a:lnTo>
                      <a:pt x="122250" y="157236"/>
                    </a:lnTo>
                    <a:lnTo>
                      <a:pt x="117119" y="151459"/>
                    </a:lnTo>
                    <a:lnTo>
                      <a:pt x="101160" y="163938"/>
                    </a:lnTo>
                    <a:lnTo>
                      <a:pt x="83973" y="162795"/>
                    </a:lnTo>
                    <a:lnTo>
                      <a:pt x="74851" y="177912"/>
                    </a:lnTo>
                    <a:lnTo>
                      <a:pt x="69584" y="194097"/>
                    </a:lnTo>
                    <a:lnTo>
                      <a:pt x="69584" y="194097"/>
                    </a:lnTo>
                    <a:lnTo>
                      <a:pt x="58438" y="187742"/>
                    </a:lnTo>
                    <a:lnTo>
                      <a:pt x="67495" y="184665"/>
                    </a:lnTo>
                    <a:lnTo>
                      <a:pt x="63705" y="172606"/>
                    </a:lnTo>
                    <a:lnTo>
                      <a:pt x="53918" y="158411"/>
                    </a:lnTo>
                    <a:lnTo>
                      <a:pt x="39237" y="167194"/>
                    </a:lnTo>
                    <a:lnTo>
                      <a:pt x="35045" y="154080"/>
                    </a:lnTo>
                    <a:lnTo>
                      <a:pt x="39828" y="146794"/>
                    </a:lnTo>
                    <a:lnTo>
                      <a:pt x="38744" y="121151"/>
                    </a:lnTo>
                    <a:lnTo>
                      <a:pt x="29340" y="116889"/>
                    </a:lnTo>
                    <a:lnTo>
                      <a:pt x="18308" y="103193"/>
                    </a:lnTo>
                    <a:lnTo>
                      <a:pt x="21460" y="85959"/>
                    </a:lnTo>
                    <a:lnTo>
                      <a:pt x="13802" y="80137"/>
                    </a:lnTo>
                    <a:lnTo>
                      <a:pt x="10632" y="52386"/>
                    </a:lnTo>
                    <a:lnTo>
                      <a:pt x="0" y="46009"/>
                    </a:lnTo>
                    <a:lnTo>
                      <a:pt x="12486" y="36713"/>
                    </a:lnTo>
                    <a:lnTo>
                      <a:pt x="9572" y="28318"/>
                    </a:lnTo>
                    <a:lnTo>
                      <a:pt x="20318" y="21094"/>
                    </a:lnTo>
                    <a:lnTo>
                      <a:pt x="29697" y="23266"/>
                    </a:lnTo>
                    <a:lnTo>
                      <a:pt x="23240" y="28964"/>
                    </a:lnTo>
                    <a:lnTo>
                      <a:pt x="30024" y="35298"/>
                    </a:lnTo>
                    <a:lnTo>
                      <a:pt x="40285" y="34858"/>
                    </a:lnTo>
                    <a:lnTo>
                      <a:pt x="33636" y="11794"/>
                    </a:lnTo>
                    <a:lnTo>
                      <a:pt x="51944" y="18736"/>
                    </a:lnTo>
                    <a:lnTo>
                      <a:pt x="49022" y="9824"/>
                    </a:lnTo>
                    <a:lnTo>
                      <a:pt x="55495" y="459"/>
                    </a:lnTo>
                    <a:lnTo>
                      <a:pt x="64459" y="0"/>
                    </a:lnTo>
                    <a:lnTo>
                      <a:pt x="64362" y="14118"/>
                    </a:lnTo>
                    <a:lnTo>
                      <a:pt x="60045" y="20886"/>
                    </a:lnTo>
                    <a:lnTo>
                      <a:pt x="69420" y="24088"/>
                    </a:lnTo>
                    <a:lnTo>
                      <a:pt x="64204" y="37127"/>
                    </a:lnTo>
                    <a:lnTo>
                      <a:pt x="54850" y="30262"/>
                    </a:lnTo>
                    <a:lnTo>
                      <a:pt x="45781" y="42746"/>
                    </a:lnTo>
                    <a:lnTo>
                      <a:pt x="50375" y="57425"/>
                    </a:lnTo>
                    <a:lnTo>
                      <a:pt x="53064" y="40709"/>
                    </a:lnTo>
                    <a:lnTo>
                      <a:pt x="67196" y="37147"/>
                    </a:lnTo>
                    <a:lnTo>
                      <a:pt x="65818" y="51259"/>
                    </a:lnTo>
                    <a:lnTo>
                      <a:pt x="55115" y="52753"/>
                    </a:lnTo>
                    <a:lnTo>
                      <a:pt x="54569" y="68963"/>
                    </a:lnTo>
                    <a:lnTo>
                      <a:pt x="62766" y="59606"/>
                    </a:lnTo>
                    <a:lnTo>
                      <a:pt x="73874" y="62296"/>
                    </a:lnTo>
                    <a:lnTo>
                      <a:pt x="72251" y="48687"/>
                    </a:lnTo>
                    <a:lnTo>
                      <a:pt x="84159" y="59744"/>
                    </a:lnTo>
                    <a:lnTo>
                      <a:pt x="78130" y="65984"/>
                    </a:lnTo>
                    <a:lnTo>
                      <a:pt x="90951" y="69198"/>
                    </a:lnTo>
                    <a:lnTo>
                      <a:pt x="92192" y="77051"/>
                    </a:lnTo>
                    <a:lnTo>
                      <a:pt x="105036" y="77120"/>
                    </a:lnTo>
                    <a:lnTo>
                      <a:pt x="119192" y="71433"/>
                    </a:lnTo>
                    <a:lnTo>
                      <a:pt x="114999" y="52585"/>
                    </a:lnTo>
                    <a:lnTo>
                      <a:pt x="124362" y="63610"/>
                    </a:lnTo>
                    <a:lnTo>
                      <a:pt x="123969" y="55240"/>
                    </a:lnTo>
                    <a:lnTo>
                      <a:pt x="113337" y="42118"/>
                    </a:lnTo>
                    <a:lnTo>
                      <a:pt x="113337" y="42118"/>
                    </a:lnTo>
                    <a:close/>
                  </a:path>
                </a:pathLst>
              </a:custGeom>
              <a:solidFill>
                <a:srgbClr val="C4BDCE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89" name="S12:Khajuraho1">
                <a:extLst>
                  <a:ext uri="{FF2B5EF4-FFF2-40B4-BE49-F238E27FC236}">
                    <a16:creationId xmlns:a16="http://schemas.microsoft.com/office/drawing/2014/main" id="{ECD02DC6-DF9F-4334-B86E-5200E75898AE}"/>
                  </a:ext>
                </a:extLst>
              </p:cNvPr>
              <p:cNvSpPr/>
              <p:nvPr/>
            </p:nvSpPr>
            <p:spPr>
              <a:xfrm>
                <a:off x="1666569" y="204853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C4BDCE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90" name="S12:Khajuraho2">
                <a:extLst>
                  <a:ext uri="{FF2B5EF4-FFF2-40B4-BE49-F238E27FC236}">
                    <a16:creationId xmlns:a16="http://schemas.microsoft.com/office/drawing/2014/main" id="{0E3D4BFD-68F2-4A67-96A8-CEFAE273A398}"/>
                  </a:ext>
                </a:extLst>
              </p:cNvPr>
              <p:cNvSpPr/>
              <p:nvPr/>
            </p:nvSpPr>
            <p:spPr>
              <a:xfrm>
                <a:off x="1666833" y="2048512"/>
                <a:ext cx="7817" cy="23292"/>
              </a:xfrm>
              <a:custGeom>
                <a:avLst/>
                <a:gdLst/>
                <a:ahLst/>
                <a:cxnLst/>
                <a:rect l="0" t="0" r="0" b="0"/>
                <a:pathLst>
                  <a:path w="10672" h="19368">
                    <a:moveTo>
                      <a:pt x="2593" y="0"/>
                    </a:moveTo>
                    <a:lnTo>
                      <a:pt x="0" y="5743"/>
                    </a:lnTo>
                    <a:lnTo>
                      <a:pt x="5941" y="19367"/>
                    </a:lnTo>
                    <a:lnTo>
                      <a:pt x="10671" y="14677"/>
                    </a:lnTo>
                    <a:close/>
                  </a:path>
                </a:pathLst>
              </a:custGeom>
              <a:solidFill>
                <a:srgbClr val="C4BDCE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226" name="S12:Sidhi">
              <a:extLst>
                <a:ext uri="{FF2B5EF4-FFF2-40B4-BE49-F238E27FC236}">
                  <a16:creationId xmlns:a16="http://schemas.microsoft.com/office/drawing/2014/main" id="{205816B2-8ACB-4C8E-8227-F0F0AB1653B3}"/>
                </a:ext>
              </a:extLst>
            </p:cNvPr>
            <p:cNvSpPr/>
            <p:nvPr/>
          </p:nvSpPr>
          <p:spPr>
            <a:xfrm>
              <a:off x="4371675" y="3011941"/>
              <a:ext cx="227728" cy="159836"/>
            </a:xfrm>
            <a:custGeom>
              <a:avLst/>
              <a:gdLst/>
              <a:ahLst/>
              <a:cxnLst/>
              <a:rect l="0" t="0" r="0" b="0"/>
              <a:pathLst>
                <a:path w="227728" h="159836">
                  <a:moveTo>
                    <a:pt x="13460" y="78786"/>
                  </a:moveTo>
                  <a:lnTo>
                    <a:pt x="0" y="66867"/>
                  </a:lnTo>
                  <a:lnTo>
                    <a:pt x="0" y="66867"/>
                  </a:lnTo>
                  <a:lnTo>
                    <a:pt x="64229" y="32230"/>
                  </a:lnTo>
                  <a:lnTo>
                    <a:pt x="87440" y="30913"/>
                  </a:lnTo>
                  <a:lnTo>
                    <a:pt x="91220" y="23541"/>
                  </a:lnTo>
                  <a:lnTo>
                    <a:pt x="112181" y="15424"/>
                  </a:lnTo>
                  <a:lnTo>
                    <a:pt x="119959" y="18459"/>
                  </a:lnTo>
                  <a:lnTo>
                    <a:pt x="139127" y="6155"/>
                  </a:lnTo>
                  <a:lnTo>
                    <a:pt x="139127" y="6155"/>
                  </a:lnTo>
                  <a:lnTo>
                    <a:pt x="149851" y="4951"/>
                  </a:lnTo>
                  <a:lnTo>
                    <a:pt x="149992" y="14367"/>
                  </a:lnTo>
                  <a:lnTo>
                    <a:pt x="162510" y="17839"/>
                  </a:lnTo>
                  <a:lnTo>
                    <a:pt x="165671" y="0"/>
                  </a:lnTo>
                  <a:lnTo>
                    <a:pt x="180358" y="4998"/>
                  </a:lnTo>
                  <a:lnTo>
                    <a:pt x="180358" y="4998"/>
                  </a:lnTo>
                  <a:lnTo>
                    <a:pt x="203545" y="4085"/>
                  </a:lnTo>
                  <a:lnTo>
                    <a:pt x="216581" y="12228"/>
                  </a:lnTo>
                  <a:lnTo>
                    <a:pt x="221152" y="27320"/>
                  </a:lnTo>
                  <a:lnTo>
                    <a:pt x="212131" y="28005"/>
                  </a:lnTo>
                  <a:lnTo>
                    <a:pt x="212603" y="54684"/>
                  </a:lnTo>
                  <a:lnTo>
                    <a:pt x="219051" y="54046"/>
                  </a:lnTo>
                  <a:lnTo>
                    <a:pt x="214149" y="93382"/>
                  </a:lnTo>
                  <a:lnTo>
                    <a:pt x="206963" y="101882"/>
                  </a:lnTo>
                  <a:lnTo>
                    <a:pt x="217870" y="108493"/>
                  </a:lnTo>
                  <a:lnTo>
                    <a:pt x="216696" y="115317"/>
                  </a:lnTo>
                  <a:lnTo>
                    <a:pt x="227727" y="128202"/>
                  </a:lnTo>
                  <a:lnTo>
                    <a:pt x="227727" y="128202"/>
                  </a:lnTo>
                  <a:lnTo>
                    <a:pt x="212326" y="136852"/>
                  </a:lnTo>
                  <a:lnTo>
                    <a:pt x="201560" y="139133"/>
                  </a:lnTo>
                  <a:lnTo>
                    <a:pt x="201298" y="149081"/>
                  </a:lnTo>
                  <a:lnTo>
                    <a:pt x="185814" y="154051"/>
                  </a:lnTo>
                  <a:lnTo>
                    <a:pt x="184178" y="159835"/>
                  </a:lnTo>
                  <a:lnTo>
                    <a:pt x="171586" y="156897"/>
                  </a:lnTo>
                  <a:lnTo>
                    <a:pt x="142636" y="158906"/>
                  </a:lnTo>
                  <a:lnTo>
                    <a:pt x="137819" y="154789"/>
                  </a:lnTo>
                  <a:lnTo>
                    <a:pt x="118808" y="156100"/>
                  </a:lnTo>
                  <a:lnTo>
                    <a:pt x="110934" y="149401"/>
                  </a:lnTo>
                  <a:lnTo>
                    <a:pt x="97507" y="147481"/>
                  </a:lnTo>
                  <a:lnTo>
                    <a:pt x="82484" y="156561"/>
                  </a:lnTo>
                  <a:lnTo>
                    <a:pt x="66432" y="152037"/>
                  </a:lnTo>
                  <a:lnTo>
                    <a:pt x="61463" y="132729"/>
                  </a:lnTo>
                  <a:lnTo>
                    <a:pt x="56677" y="129641"/>
                  </a:lnTo>
                  <a:lnTo>
                    <a:pt x="48127" y="138105"/>
                  </a:lnTo>
                  <a:lnTo>
                    <a:pt x="48127" y="138105"/>
                  </a:lnTo>
                  <a:lnTo>
                    <a:pt x="47251" y="137068"/>
                  </a:lnTo>
                  <a:lnTo>
                    <a:pt x="47251" y="137068"/>
                  </a:lnTo>
                  <a:lnTo>
                    <a:pt x="34629" y="127776"/>
                  </a:lnTo>
                  <a:lnTo>
                    <a:pt x="34069" y="114699"/>
                  </a:lnTo>
                  <a:lnTo>
                    <a:pt x="42195" y="107291"/>
                  </a:lnTo>
                  <a:lnTo>
                    <a:pt x="33945" y="102141"/>
                  </a:lnTo>
                  <a:lnTo>
                    <a:pt x="27622" y="72376"/>
                  </a:lnTo>
                  <a:close/>
                </a:path>
              </a:pathLst>
            </a:custGeom>
            <a:solidFill>
              <a:srgbClr val="DDD7E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27" name="S13:Kopargaon">
              <a:extLst>
                <a:ext uri="{FF2B5EF4-FFF2-40B4-BE49-F238E27FC236}">
                  <a16:creationId xmlns:a16="http://schemas.microsoft.com/office/drawing/2014/main" id="{5F60DEB4-26D2-4F3C-8AA3-A23C94C418CB}"/>
                </a:ext>
              </a:extLst>
            </p:cNvPr>
            <p:cNvSpPr/>
            <p:nvPr/>
          </p:nvSpPr>
          <p:spPr>
            <a:xfrm>
              <a:off x="3269194" y="3816460"/>
              <a:ext cx="124892" cy="197513"/>
            </a:xfrm>
            <a:custGeom>
              <a:avLst/>
              <a:gdLst/>
              <a:ahLst/>
              <a:cxnLst/>
              <a:rect l="0" t="0" r="0" b="0"/>
              <a:pathLst>
                <a:path w="124892" h="197513">
                  <a:moveTo>
                    <a:pt x="99557" y="7596"/>
                  </a:moveTo>
                  <a:lnTo>
                    <a:pt x="95365" y="25747"/>
                  </a:lnTo>
                  <a:lnTo>
                    <a:pt x="90060" y="24517"/>
                  </a:lnTo>
                  <a:lnTo>
                    <a:pt x="86542" y="35893"/>
                  </a:lnTo>
                  <a:lnTo>
                    <a:pt x="93794" y="32487"/>
                  </a:lnTo>
                  <a:lnTo>
                    <a:pt x="106137" y="36571"/>
                  </a:lnTo>
                  <a:lnTo>
                    <a:pt x="108276" y="52323"/>
                  </a:lnTo>
                  <a:lnTo>
                    <a:pt x="117828" y="46898"/>
                  </a:lnTo>
                  <a:lnTo>
                    <a:pt x="114391" y="56189"/>
                  </a:lnTo>
                  <a:lnTo>
                    <a:pt x="122825" y="57517"/>
                  </a:lnTo>
                  <a:lnTo>
                    <a:pt x="122825" y="57517"/>
                  </a:lnTo>
                  <a:lnTo>
                    <a:pt x="124891" y="75875"/>
                  </a:lnTo>
                  <a:lnTo>
                    <a:pt x="114478" y="93291"/>
                  </a:lnTo>
                  <a:lnTo>
                    <a:pt x="113415" y="111540"/>
                  </a:lnTo>
                  <a:lnTo>
                    <a:pt x="106681" y="125416"/>
                  </a:lnTo>
                  <a:lnTo>
                    <a:pt x="89090" y="116453"/>
                  </a:lnTo>
                  <a:lnTo>
                    <a:pt x="83527" y="122005"/>
                  </a:lnTo>
                  <a:lnTo>
                    <a:pt x="79775" y="139633"/>
                  </a:lnTo>
                  <a:lnTo>
                    <a:pt x="87028" y="162867"/>
                  </a:lnTo>
                  <a:lnTo>
                    <a:pt x="80019" y="170978"/>
                  </a:lnTo>
                  <a:lnTo>
                    <a:pt x="87379" y="178546"/>
                  </a:lnTo>
                  <a:lnTo>
                    <a:pt x="82800" y="194050"/>
                  </a:lnTo>
                  <a:lnTo>
                    <a:pt x="69277" y="195663"/>
                  </a:lnTo>
                  <a:lnTo>
                    <a:pt x="54575" y="192525"/>
                  </a:lnTo>
                  <a:lnTo>
                    <a:pt x="48109" y="197512"/>
                  </a:lnTo>
                  <a:lnTo>
                    <a:pt x="48109" y="197512"/>
                  </a:lnTo>
                  <a:lnTo>
                    <a:pt x="40077" y="196174"/>
                  </a:lnTo>
                  <a:lnTo>
                    <a:pt x="23218" y="166828"/>
                  </a:lnTo>
                  <a:lnTo>
                    <a:pt x="16698" y="161360"/>
                  </a:lnTo>
                  <a:lnTo>
                    <a:pt x="16698" y="161360"/>
                  </a:lnTo>
                  <a:lnTo>
                    <a:pt x="22151" y="147463"/>
                  </a:lnTo>
                  <a:lnTo>
                    <a:pt x="28902" y="146671"/>
                  </a:lnTo>
                  <a:lnTo>
                    <a:pt x="39246" y="133473"/>
                  </a:lnTo>
                  <a:lnTo>
                    <a:pt x="21437" y="130720"/>
                  </a:lnTo>
                  <a:lnTo>
                    <a:pt x="21437" y="130720"/>
                  </a:lnTo>
                  <a:lnTo>
                    <a:pt x="21225" y="124444"/>
                  </a:lnTo>
                  <a:lnTo>
                    <a:pt x="31546" y="123785"/>
                  </a:lnTo>
                  <a:lnTo>
                    <a:pt x="42753" y="111139"/>
                  </a:lnTo>
                  <a:lnTo>
                    <a:pt x="54816" y="111579"/>
                  </a:lnTo>
                  <a:lnTo>
                    <a:pt x="56352" y="93870"/>
                  </a:lnTo>
                  <a:lnTo>
                    <a:pt x="47346" y="95633"/>
                  </a:lnTo>
                  <a:lnTo>
                    <a:pt x="38594" y="102626"/>
                  </a:lnTo>
                  <a:lnTo>
                    <a:pt x="27197" y="96455"/>
                  </a:lnTo>
                  <a:lnTo>
                    <a:pt x="11898" y="99012"/>
                  </a:lnTo>
                  <a:lnTo>
                    <a:pt x="0" y="82880"/>
                  </a:lnTo>
                  <a:lnTo>
                    <a:pt x="10175" y="73864"/>
                  </a:lnTo>
                  <a:lnTo>
                    <a:pt x="6927" y="65377"/>
                  </a:lnTo>
                  <a:lnTo>
                    <a:pt x="13893" y="58327"/>
                  </a:lnTo>
                  <a:lnTo>
                    <a:pt x="19370" y="43377"/>
                  </a:lnTo>
                  <a:lnTo>
                    <a:pt x="37557" y="34127"/>
                  </a:lnTo>
                  <a:lnTo>
                    <a:pt x="45572" y="34423"/>
                  </a:lnTo>
                  <a:lnTo>
                    <a:pt x="53040" y="25287"/>
                  </a:lnTo>
                  <a:lnTo>
                    <a:pt x="35953" y="5316"/>
                  </a:lnTo>
                  <a:lnTo>
                    <a:pt x="47728" y="0"/>
                  </a:lnTo>
                  <a:lnTo>
                    <a:pt x="69961" y="806"/>
                  </a:lnTo>
                  <a:lnTo>
                    <a:pt x="72054" y="4540"/>
                  </a:lnTo>
                  <a:close/>
                </a:path>
              </a:pathLst>
            </a:custGeom>
            <a:solidFill>
              <a:srgbClr val="9C92A8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28" name="S13:Ahmednagar">
              <a:extLst>
                <a:ext uri="{FF2B5EF4-FFF2-40B4-BE49-F238E27FC236}">
                  <a16:creationId xmlns:a16="http://schemas.microsoft.com/office/drawing/2014/main" id="{B0129CAD-EB67-4367-B480-8A078FB3D90A}"/>
                </a:ext>
              </a:extLst>
            </p:cNvPr>
            <p:cNvSpPr/>
            <p:nvPr/>
          </p:nvSpPr>
          <p:spPr>
            <a:xfrm>
              <a:off x="3317303" y="3873977"/>
              <a:ext cx="190435" cy="227383"/>
            </a:xfrm>
            <a:custGeom>
              <a:avLst/>
              <a:gdLst/>
              <a:ahLst/>
              <a:cxnLst/>
              <a:rect l="0" t="0" r="0" b="0"/>
              <a:pathLst>
                <a:path w="190435" h="227383">
                  <a:moveTo>
                    <a:pt x="74716" y="0"/>
                  </a:moveTo>
                  <a:lnTo>
                    <a:pt x="105356" y="4663"/>
                  </a:lnTo>
                  <a:lnTo>
                    <a:pt x="126593" y="10561"/>
                  </a:lnTo>
                  <a:lnTo>
                    <a:pt x="150443" y="33760"/>
                  </a:lnTo>
                  <a:lnTo>
                    <a:pt x="153763" y="42218"/>
                  </a:lnTo>
                  <a:lnTo>
                    <a:pt x="168052" y="42643"/>
                  </a:lnTo>
                  <a:lnTo>
                    <a:pt x="168052" y="42643"/>
                  </a:lnTo>
                  <a:lnTo>
                    <a:pt x="180897" y="46674"/>
                  </a:lnTo>
                  <a:lnTo>
                    <a:pt x="175778" y="68986"/>
                  </a:lnTo>
                  <a:lnTo>
                    <a:pt x="162181" y="74854"/>
                  </a:lnTo>
                  <a:lnTo>
                    <a:pt x="168242" y="81822"/>
                  </a:lnTo>
                  <a:lnTo>
                    <a:pt x="165235" y="92700"/>
                  </a:lnTo>
                  <a:lnTo>
                    <a:pt x="172812" y="93967"/>
                  </a:lnTo>
                  <a:lnTo>
                    <a:pt x="172812" y="93967"/>
                  </a:lnTo>
                  <a:lnTo>
                    <a:pt x="161068" y="97277"/>
                  </a:lnTo>
                  <a:lnTo>
                    <a:pt x="158663" y="87806"/>
                  </a:lnTo>
                  <a:lnTo>
                    <a:pt x="150295" y="97999"/>
                  </a:lnTo>
                  <a:lnTo>
                    <a:pt x="143549" y="98839"/>
                  </a:lnTo>
                  <a:lnTo>
                    <a:pt x="148064" y="112553"/>
                  </a:lnTo>
                  <a:lnTo>
                    <a:pt x="141171" y="118087"/>
                  </a:lnTo>
                  <a:lnTo>
                    <a:pt x="136276" y="102273"/>
                  </a:lnTo>
                  <a:lnTo>
                    <a:pt x="126573" y="97273"/>
                  </a:lnTo>
                  <a:lnTo>
                    <a:pt x="124808" y="110795"/>
                  </a:lnTo>
                  <a:lnTo>
                    <a:pt x="108471" y="102969"/>
                  </a:lnTo>
                  <a:lnTo>
                    <a:pt x="115035" y="93778"/>
                  </a:lnTo>
                  <a:lnTo>
                    <a:pt x="89045" y="93987"/>
                  </a:lnTo>
                  <a:lnTo>
                    <a:pt x="83728" y="105823"/>
                  </a:lnTo>
                  <a:lnTo>
                    <a:pt x="88913" y="111737"/>
                  </a:lnTo>
                  <a:lnTo>
                    <a:pt x="84608" y="119951"/>
                  </a:lnTo>
                  <a:lnTo>
                    <a:pt x="66758" y="117269"/>
                  </a:lnTo>
                  <a:lnTo>
                    <a:pt x="82957" y="142869"/>
                  </a:lnTo>
                  <a:lnTo>
                    <a:pt x="98418" y="150681"/>
                  </a:lnTo>
                  <a:lnTo>
                    <a:pt x="117452" y="173731"/>
                  </a:lnTo>
                  <a:lnTo>
                    <a:pt x="123328" y="158257"/>
                  </a:lnTo>
                  <a:lnTo>
                    <a:pt x="134915" y="161225"/>
                  </a:lnTo>
                  <a:lnTo>
                    <a:pt x="147922" y="147005"/>
                  </a:lnTo>
                  <a:lnTo>
                    <a:pt x="156783" y="150925"/>
                  </a:lnTo>
                  <a:lnTo>
                    <a:pt x="164655" y="142806"/>
                  </a:lnTo>
                  <a:lnTo>
                    <a:pt x="168340" y="154920"/>
                  </a:lnTo>
                  <a:lnTo>
                    <a:pt x="175756" y="162443"/>
                  </a:lnTo>
                  <a:lnTo>
                    <a:pt x="180843" y="157370"/>
                  </a:lnTo>
                  <a:lnTo>
                    <a:pt x="190434" y="167561"/>
                  </a:lnTo>
                  <a:lnTo>
                    <a:pt x="190434" y="167561"/>
                  </a:lnTo>
                  <a:lnTo>
                    <a:pt x="181351" y="170955"/>
                  </a:lnTo>
                  <a:lnTo>
                    <a:pt x="180707" y="177721"/>
                  </a:lnTo>
                  <a:lnTo>
                    <a:pt x="170781" y="178999"/>
                  </a:lnTo>
                  <a:lnTo>
                    <a:pt x="158687" y="192733"/>
                  </a:lnTo>
                  <a:lnTo>
                    <a:pt x="148445" y="189296"/>
                  </a:lnTo>
                  <a:lnTo>
                    <a:pt x="137423" y="196790"/>
                  </a:lnTo>
                  <a:lnTo>
                    <a:pt x="125433" y="191724"/>
                  </a:lnTo>
                  <a:lnTo>
                    <a:pt x="114084" y="195022"/>
                  </a:lnTo>
                  <a:lnTo>
                    <a:pt x="106878" y="209404"/>
                  </a:lnTo>
                  <a:lnTo>
                    <a:pt x="96536" y="209073"/>
                  </a:lnTo>
                  <a:lnTo>
                    <a:pt x="74432" y="224003"/>
                  </a:lnTo>
                  <a:lnTo>
                    <a:pt x="66211" y="227382"/>
                  </a:lnTo>
                  <a:lnTo>
                    <a:pt x="66211" y="227382"/>
                  </a:lnTo>
                  <a:lnTo>
                    <a:pt x="57219" y="213513"/>
                  </a:lnTo>
                  <a:lnTo>
                    <a:pt x="50958" y="212257"/>
                  </a:lnTo>
                  <a:lnTo>
                    <a:pt x="46098" y="196435"/>
                  </a:lnTo>
                  <a:lnTo>
                    <a:pt x="34086" y="205413"/>
                  </a:lnTo>
                  <a:lnTo>
                    <a:pt x="24845" y="199348"/>
                  </a:lnTo>
                  <a:lnTo>
                    <a:pt x="22061" y="176286"/>
                  </a:lnTo>
                  <a:lnTo>
                    <a:pt x="10985" y="159187"/>
                  </a:lnTo>
                  <a:lnTo>
                    <a:pt x="1358" y="152053"/>
                  </a:lnTo>
                  <a:lnTo>
                    <a:pt x="0" y="139995"/>
                  </a:lnTo>
                  <a:lnTo>
                    <a:pt x="0" y="139995"/>
                  </a:lnTo>
                  <a:lnTo>
                    <a:pt x="6466" y="135008"/>
                  </a:lnTo>
                  <a:lnTo>
                    <a:pt x="21168" y="138146"/>
                  </a:lnTo>
                  <a:lnTo>
                    <a:pt x="34691" y="136533"/>
                  </a:lnTo>
                  <a:lnTo>
                    <a:pt x="39270" y="121029"/>
                  </a:lnTo>
                  <a:lnTo>
                    <a:pt x="31910" y="113461"/>
                  </a:lnTo>
                  <a:lnTo>
                    <a:pt x="38919" y="105350"/>
                  </a:lnTo>
                  <a:lnTo>
                    <a:pt x="31666" y="82116"/>
                  </a:lnTo>
                  <a:lnTo>
                    <a:pt x="35418" y="64488"/>
                  </a:lnTo>
                  <a:lnTo>
                    <a:pt x="40981" y="58936"/>
                  </a:lnTo>
                  <a:lnTo>
                    <a:pt x="58572" y="67899"/>
                  </a:lnTo>
                  <a:lnTo>
                    <a:pt x="65306" y="54023"/>
                  </a:lnTo>
                  <a:lnTo>
                    <a:pt x="66369" y="35774"/>
                  </a:lnTo>
                  <a:lnTo>
                    <a:pt x="76782" y="18358"/>
                  </a:lnTo>
                  <a:close/>
                </a:path>
              </a:pathLst>
            </a:custGeom>
            <a:solidFill>
              <a:srgbClr val="B9B1C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29" name="S13:Nashik">
              <a:extLst>
                <a:ext uri="{FF2B5EF4-FFF2-40B4-BE49-F238E27FC236}">
                  <a16:creationId xmlns:a16="http://schemas.microsoft.com/office/drawing/2014/main" id="{DED0BF01-EE5C-4FFE-984B-C5B6869861BE}"/>
                </a:ext>
              </a:extLst>
            </p:cNvPr>
            <p:cNvSpPr/>
            <p:nvPr/>
          </p:nvSpPr>
          <p:spPr>
            <a:xfrm>
              <a:off x="3203003" y="3767107"/>
              <a:ext cx="175163" cy="180074"/>
            </a:xfrm>
            <a:custGeom>
              <a:avLst/>
              <a:gdLst/>
              <a:ahLst/>
              <a:cxnLst/>
              <a:rect l="0" t="0" r="0" b="0"/>
              <a:pathLst>
                <a:path w="175163" h="180074">
                  <a:moveTo>
                    <a:pt x="54" y="45943"/>
                  </a:moveTo>
                  <a:lnTo>
                    <a:pt x="22030" y="42140"/>
                  </a:lnTo>
                  <a:lnTo>
                    <a:pt x="32481" y="25829"/>
                  </a:lnTo>
                  <a:lnTo>
                    <a:pt x="51542" y="27633"/>
                  </a:lnTo>
                  <a:lnTo>
                    <a:pt x="62231" y="4520"/>
                  </a:lnTo>
                  <a:lnTo>
                    <a:pt x="80627" y="0"/>
                  </a:lnTo>
                  <a:lnTo>
                    <a:pt x="95263" y="12582"/>
                  </a:lnTo>
                  <a:lnTo>
                    <a:pt x="118254" y="16049"/>
                  </a:lnTo>
                  <a:lnTo>
                    <a:pt x="119853" y="8787"/>
                  </a:lnTo>
                  <a:lnTo>
                    <a:pt x="154350" y="13682"/>
                  </a:lnTo>
                  <a:lnTo>
                    <a:pt x="165132" y="10397"/>
                  </a:lnTo>
                  <a:lnTo>
                    <a:pt x="173885" y="14358"/>
                  </a:lnTo>
                  <a:lnTo>
                    <a:pt x="173885" y="14358"/>
                  </a:lnTo>
                  <a:lnTo>
                    <a:pt x="175162" y="29042"/>
                  </a:lnTo>
                  <a:lnTo>
                    <a:pt x="167496" y="44986"/>
                  </a:lnTo>
                  <a:lnTo>
                    <a:pt x="165748" y="56949"/>
                  </a:lnTo>
                  <a:lnTo>
                    <a:pt x="165748" y="56949"/>
                  </a:lnTo>
                  <a:lnTo>
                    <a:pt x="138245" y="53893"/>
                  </a:lnTo>
                  <a:lnTo>
                    <a:pt x="136152" y="50159"/>
                  </a:lnTo>
                  <a:lnTo>
                    <a:pt x="113919" y="49353"/>
                  </a:lnTo>
                  <a:lnTo>
                    <a:pt x="102144" y="54669"/>
                  </a:lnTo>
                  <a:lnTo>
                    <a:pt x="119231" y="74640"/>
                  </a:lnTo>
                  <a:lnTo>
                    <a:pt x="111763" y="83776"/>
                  </a:lnTo>
                  <a:lnTo>
                    <a:pt x="103748" y="83480"/>
                  </a:lnTo>
                  <a:lnTo>
                    <a:pt x="85561" y="92730"/>
                  </a:lnTo>
                  <a:lnTo>
                    <a:pt x="80084" y="107680"/>
                  </a:lnTo>
                  <a:lnTo>
                    <a:pt x="73118" y="114730"/>
                  </a:lnTo>
                  <a:lnTo>
                    <a:pt x="76366" y="123217"/>
                  </a:lnTo>
                  <a:lnTo>
                    <a:pt x="66191" y="132233"/>
                  </a:lnTo>
                  <a:lnTo>
                    <a:pt x="78089" y="148365"/>
                  </a:lnTo>
                  <a:lnTo>
                    <a:pt x="93388" y="145808"/>
                  </a:lnTo>
                  <a:lnTo>
                    <a:pt x="104785" y="151979"/>
                  </a:lnTo>
                  <a:lnTo>
                    <a:pt x="113537" y="144986"/>
                  </a:lnTo>
                  <a:lnTo>
                    <a:pt x="122543" y="143223"/>
                  </a:lnTo>
                  <a:lnTo>
                    <a:pt x="121007" y="160932"/>
                  </a:lnTo>
                  <a:lnTo>
                    <a:pt x="108944" y="160492"/>
                  </a:lnTo>
                  <a:lnTo>
                    <a:pt x="97737" y="173138"/>
                  </a:lnTo>
                  <a:lnTo>
                    <a:pt x="87416" y="173797"/>
                  </a:lnTo>
                  <a:lnTo>
                    <a:pt x="87628" y="180073"/>
                  </a:lnTo>
                  <a:lnTo>
                    <a:pt x="87628" y="180073"/>
                  </a:lnTo>
                  <a:lnTo>
                    <a:pt x="66387" y="173518"/>
                  </a:lnTo>
                  <a:lnTo>
                    <a:pt x="61630" y="157660"/>
                  </a:lnTo>
                  <a:lnTo>
                    <a:pt x="38952" y="154158"/>
                  </a:lnTo>
                  <a:lnTo>
                    <a:pt x="25847" y="146318"/>
                  </a:lnTo>
                  <a:lnTo>
                    <a:pt x="25847" y="146318"/>
                  </a:lnTo>
                  <a:lnTo>
                    <a:pt x="15068" y="136475"/>
                  </a:lnTo>
                  <a:lnTo>
                    <a:pt x="15068" y="136475"/>
                  </a:lnTo>
                  <a:lnTo>
                    <a:pt x="4535" y="120887"/>
                  </a:lnTo>
                  <a:lnTo>
                    <a:pt x="2714" y="110881"/>
                  </a:lnTo>
                  <a:lnTo>
                    <a:pt x="13817" y="112382"/>
                  </a:lnTo>
                  <a:lnTo>
                    <a:pt x="29459" y="100994"/>
                  </a:lnTo>
                  <a:lnTo>
                    <a:pt x="39378" y="87278"/>
                  </a:lnTo>
                  <a:lnTo>
                    <a:pt x="34299" y="69300"/>
                  </a:lnTo>
                  <a:lnTo>
                    <a:pt x="27052" y="72146"/>
                  </a:lnTo>
                  <a:lnTo>
                    <a:pt x="18131" y="61327"/>
                  </a:lnTo>
                  <a:lnTo>
                    <a:pt x="0" y="57967"/>
                  </a:lnTo>
                  <a:close/>
                </a:path>
              </a:pathLst>
            </a:custGeom>
            <a:solidFill>
              <a:srgbClr val="DAD4E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30" name="S13:Dahanu">
              <a:extLst>
                <a:ext uri="{FF2B5EF4-FFF2-40B4-BE49-F238E27FC236}">
                  <a16:creationId xmlns:a16="http://schemas.microsoft.com/office/drawing/2014/main" id="{D9402949-2F15-4503-A0A3-373265E04D53}"/>
                </a:ext>
              </a:extLst>
            </p:cNvPr>
            <p:cNvSpPr/>
            <p:nvPr/>
          </p:nvSpPr>
          <p:spPr>
            <a:xfrm>
              <a:off x="3062284" y="3766371"/>
              <a:ext cx="180098" cy="174490"/>
            </a:xfrm>
            <a:custGeom>
              <a:avLst/>
              <a:gdLst/>
              <a:ahLst/>
              <a:cxnLst/>
              <a:rect l="0" t="0" r="0" b="0"/>
              <a:pathLst>
                <a:path w="180098" h="174490">
                  <a:moveTo>
                    <a:pt x="46607" y="1779"/>
                  </a:moveTo>
                  <a:lnTo>
                    <a:pt x="49167" y="13927"/>
                  </a:lnTo>
                  <a:lnTo>
                    <a:pt x="60217" y="25411"/>
                  </a:lnTo>
                  <a:lnTo>
                    <a:pt x="65267" y="21976"/>
                  </a:lnTo>
                  <a:lnTo>
                    <a:pt x="83269" y="27483"/>
                  </a:lnTo>
                  <a:lnTo>
                    <a:pt x="87304" y="16677"/>
                  </a:lnTo>
                  <a:lnTo>
                    <a:pt x="87304" y="16677"/>
                  </a:lnTo>
                  <a:lnTo>
                    <a:pt x="94774" y="29033"/>
                  </a:lnTo>
                  <a:lnTo>
                    <a:pt x="109233" y="34365"/>
                  </a:lnTo>
                  <a:lnTo>
                    <a:pt x="117698" y="34204"/>
                  </a:lnTo>
                  <a:lnTo>
                    <a:pt x="122518" y="25518"/>
                  </a:lnTo>
                  <a:lnTo>
                    <a:pt x="139289" y="28837"/>
                  </a:lnTo>
                  <a:lnTo>
                    <a:pt x="140773" y="46679"/>
                  </a:lnTo>
                  <a:lnTo>
                    <a:pt x="140773" y="46679"/>
                  </a:lnTo>
                  <a:lnTo>
                    <a:pt x="140719" y="58703"/>
                  </a:lnTo>
                  <a:lnTo>
                    <a:pt x="158850" y="62063"/>
                  </a:lnTo>
                  <a:lnTo>
                    <a:pt x="167771" y="72882"/>
                  </a:lnTo>
                  <a:lnTo>
                    <a:pt x="175018" y="70036"/>
                  </a:lnTo>
                  <a:lnTo>
                    <a:pt x="180097" y="88014"/>
                  </a:lnTo>
                  <a:lnTo>
                    <a:pt x="170178" y="101730"/>
                  </a:lnTo>
                  <a:lnTo>
                    <a:pt x="154536" y="113118"/>
                  </a:lnTo>
                  <a:lnTo>
                    <a:pt x="143433" y="111617"/>
                  </a:lnTo>
                  <a:lnTo>
                    <a:pt x="145254" y="121623"/>
                  </a:lnTo>
                  <a:lnTo>
                    <a:pt x="155787" y="137211"/>
                  </a:lnTo>
                  <a:lnTo>
                    <a:pt x="155787" y="137211"/>
                  </a:lnTo>
                  <a:lnTo>
                    <a:pt x="142931" y="134593"/>
                  </a:lnTo>
                  <a:lnTo>
                    <a:pt x="134900" y="155686"/>
                  </a:lnTo>
                  <a:lnTo>
                    <a:pt x="92538" y="152317"/>
                  </a:lnTo>
                  <a:lnTo>
                    <a:pt x="95912" y="146715"/>
                  </a:lnTo>
                  <a:lnTo>
                    <a:pt x="88126" y="140628"/>
                  </a:lnTo>
                  <a:lnTo>
                    <a:pt x="79770" y="147579"/>
                  </a:lnTo>
                  <a:lnTo>
                    <a:pt x="73790" y="161426"/>
                  </a:lnTo>
                  <a:lnTo>
                    <a:pt x="64409" y="161009"/>
                  </a:lnTo>
                  <a:lnTo>
                    <a:pt x="50370" y="174489"/>
                  </a:lnTo>
                  <a:lnTo>
                    <a:pt x="40945" y="155248"/>
                  </a:lnTo>
                  <a:lnTo>
                    <a:pt x="49575" y="142574"/>
                  </a:lnTo>
                  <a:lnTo>
                    <a:pt x="37314" y="136789"/>
                  </a:lnTo>
                  <a:lnTo>
                    <a:pt x="23515" y="145039"/>
                  </a:lnTo>
                  <a:lnTo>
                    <a:pt x="17823" y="132752"/>
                  </a:lnTo>
                  <a:lnTo>
                    <a:pt x="34463" y="120976"/>
                  </a:lnTo>
                  <a:lnTo>
                    <a:pt x="34314" y="104763"/>
                  </a:lnTo>
                  <a:lnTo>
                    <a:pt x="49771" y="108605"/>
                  </a:lnTo>
                  <a:lnTo>
                    <a:pt x="48462" y="98090"/>
                  </a:lnTo>
                  <a:lnTo>
                    <a:pt x="32144" y="74337"/>
                  </a:lnTo>
                  <a:lnTo>
                    <a:pt x="23687" y="73946"/>
                  </a:lnTo>
                  <a:lnTo>
                    <a:pt x="20238" y="90518"/>
                  </a:lnTo>
                  <a:lnTo>
                    <a:pt x="14844" y="91312"/>
                  </a:lnTo>
                  <a:lnTo>
                    <a:pt x="6997" y="77871"/>
                  </a:lnTo>
                  <a:lnTo>
                    <a:pt x="7093" y="66370"/>
                  </a:lnTo>
                  <a:lnTo>
                    <a:pt x="0" y="56098"/>
                  </a:lnTo>
                  <a:lnTo>
                    <a:pt x="0" y="56098"/>
                  </a:lnTo>
                  <a:lnTo>
                    <a:pt x="495" y="45661"/>
                  </a:lnTo>
                  <a:lnTo>
                    <a:pt x="7188" y="36041"/>
                  </a:lnTo>
                  <a:lnTo>
                    <a:pt x="13427" y="7565"/>
                  </a:lnTo>
                  <a:lnTo>
                    <a:pt x="13427" y="7565"/>
                  </a:lnTo>
                  <a:lnTo>
                    <a:pt x="23958" y="10673"/>
                  </a:lnTo>
                  <a:lnTo>
                    <a:pt x="30681" y="0"/>
                  </a:lnTo>
                  <a:close/>
                </a:path>
              </a:pathLst>
            </a:custGeom>
            <a:solidFill>
              <a:srgbClr val="DCD6E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31" name="S13:Baramati">
              <a:extLst>
                <a:ext uri="{FF2B5EF4-FFF2-40B4-BE49-F238E27FC236}">
                  <a16:creationId xmlns:a16="http://schemas.microsoft.com/office/drawing/2014/main" id="{DC57CEFE-7085-4214-857D-684B84138DB0}"/>
                </a:ext>
              </a:extLst>
            </p:cNvPr>
            <p:cNvSpPr/>
            <p:nvPr/>
          </p:nvSpPr>
          <p:spPr>
            <a:xfrm>
              <a:off x="3213912" y="3977820"/>
              <a:ext cx="216382" cy="197049"/>
            </a:xfrm>
            <a:custGeom>
              <a:avLst/>
              <a:gdLst/>
              <a:ahLst/>
              <a:cxnLst/>
              <a:rect l="0" t="0" r="0" b="0"/>
              <a:pathLst>
                <a:path w="216382" h="197049">
                  <a:moveTo>
                    <a:pt x="103391" y="36152"/>
                  </a:moveTo>
                  <a:lnTo>
                    <a:pt x="104749" y="48210"/>
                  </a:lnTo>
                  <a:lnTo>
                    <a:pt x="114376" y="55344"/>
                  </a:lnTo>
                  <a:lnTo>
                    <a:pt x="125452" y="72443"/>
                  </a:lnTo>
                  <a:lnTo>
                    <a:pt x="128236" y="95505"/>
                  </a:lnTo>
                  <a:lnTo>
                    <a:pt x="137477" y="101570"/>
                  </a:lnTo>
                  <a:lnTo>
                    <a:pt x="149489" y="92592"/>
                  </a:lnTo>
                  <a:lnTo>
                    <a:pt x="154349" y="108414"/>
                  </a:lnTo>
                  <a:lnTo>
                    <a:pt x="160610" y="109670"/>
                  </a:lnTo>
                  <a:lnTo>
                    <a:pt x="169602" y="123539"/>
                  </a:lnTo>
                  <a:lnTo>
                    <a:pt x="169602" y="123539"/>
                  </a:lnTo>
                  <a:lnTo>
                    <a:pt x="171626" y="130388"/>
                  </a:lnTo>
                  <a:lnTo>
                    <a:pt x="163073" y="130101"/>
                  </a:lnTo>
                  <a:lnTo>
                    <a:pt x="170897" y="138711"/>
                  </a:lnTo>
                  <a:lnTo>
                    <a:pt x="199386" y="135994"/>
                  </a:lnTo>
                  <a:lnTo>
                    <a:pt x="200468" y="144375"/>
                  </a:lnTo>
                  <a:lnTo>
                    <a:pt x="212147" y="145790"/>
                  </a:lnTo>
                  <a:lnTo>
                    <a:pt x="212136" y="160394"/>
                  </a:lnTo>
                  <a:lnTo>
                    <a:pt x="216381" y="168872"/>
                  </a:lnTo>
                  <a:lnTo>
                    <a:pt x="216381" y="168872"/>
                  </a:lnTo>
                  <a:lnTo>
                    <a:pt x="197758" y="186530"/>
                  </a:lnTo>
                  <a:lnTo>
                    <a:pt x="212846" y="180754"/>
                  </a:lnTo>
                  <a:lnTo>
                    <a:pt x="214420" y="188104"/>
                  </a:lnTo>
                  <a:lnTo>
                    <a:pt x="200582" y="197048"/>
                  </a:lnTo>
                  <a:lnTo>
                    <a:pt x="170459" y="192413"/>
                  </a:lnTo>
                  <a:lnTo>
                    <a:pt x="169418" y="182993"/>
                  </a:lnTo>
                  <a:lnTo>
                    <a:pt x="148013" y="174968"/>
                  </a:lnTo>
                  <a:lnTo>
                    <a:pt x="148013" y="174968"/>
                  </a:lnTo>
                  <a:lnTo>
                    <a:pt x="123824" y="169432"/>
                  </a:lnTo>
                  <a:lnTo>
                    <a:pt x="115164" y="171732"/>
                  </a:lnTo>
                  <a:lnTo>
                    <a:pt x="100828" y="168608"/>
                  </a:lnTo>
                  <a:lnTo>
                    <a:pt x="97430" y="162747"/>
                  </a:lnTo>
                  <a:lnTo>
                    <a:pt x="59313" y="156111"/>
                  </a:lnTo>
                  <a:lnTo>
                    <a:pt x="47777" y="150974"/>
                  </a:lnTo>
                  <a:lnTo>
                    <a:pt x="47777" y="150974"/>
                  </a:lnTo>
                  <a:lnTo>
                    <a:pt x="46257" y="143612"/>
                  </a:lnTo>
                  <a:lnTo>
                    <a:pt x="30145" y="128897"/>
                  </a:lnTo>
                  <a:lnTo>
                    <a:pt x="25540" y="131324"/>
                  </a:lnTo>
                  <a:lnTo>
                    <a:pt x="19140" y="122200"/>
                  </a:lnTo>
                  <a:lnTo>
                    <a:pt x="24400" y="114581"/>
                  </a:lnTo>
                  <a:lnTo>
                    <a:pt x="24400" y="114581"/>
                  </a:lnTo>
                  <a:lnTo>
                    <a:pt x="26549" y="105794"/>
                  </a:lnTo>
                  <a:lnTo>
                    <a:pt x="51773" y="105734"/>
                  </a:lnTo>
                  <a:lnTo>
                    <a:pt x="52005" y="87998"/>
                  </a:lnTo>
                  <a:lnTo>
                    <a:pt x="40954" y="82873"/>
                  </a:lnTo>
                  <a:lnTo>
                    <a:pt x="32376" y="83581"/>
                  </a:lnTo>
                  <a:lnTo>
                    <a:pt x="25967" y="74976"/>
                  </a:lnTo>
                  <a:lnTo>
                    <a:pt x="14186" y="77117"/>
                  </a:lnTo>
                  <a:lnTo>
                    <a:pt x="8418" y="86281"/>
                  </a:lnTo>
                  <a:lnTo>
                    <a:pt x="8418" y="86281"/>
                  </a:lnTo>
                  <a:lnTo>
                    <a:pt x="6698" y="73161"/>
                  </a:lnTo>
                  <a:lnTo>
                    <a:pt x="11293" y="70737"/>
                  </a:lnTo>
                  <a:lnTo>
                    <a:pt x="0" y="60882"/>
                  </a:lnTo>
                  <a:lnTo>
                    <a:pt x="2092" y="53658"/>
                  </a:lnTo>
                  <a:lnTo>
                    <a:pt x="12153" y="49366"/>
                  </a:lnTo>
                  <a:lnTo>
                    <a:pt x="16368" y="56322"/>
                  </a:lnTo>
                  <a:lnTo>
                    <a:pt x="32767" y="62193"/>
                  </a:lnTo>
                  <a:lnTo>
                    <a:pt x="41073" y="68261"/>
                  </a:lnTo>
                  <a:lnTo>
                    <a:pt x="50168" y="53996"/>
                  </a:lnTo>
                  <a:lnTo>
                    <a:pt x="45717" y="41293"/>
                  </a:lnTo>
                  <a:lnTo>
                    <a:pt x="53107" y="24347"/>
                  </a:lnTo>
                  <a:lnTo>
                    <a:pt x="64482" y="32093"/>
                  </a:lnTo>
                  <a:lnTo>
                    <a:pt x="65834" y="20134"/>
                  </a:lnTo>
                  <a:lnTo>
                    <a:pt x="72733" y="15696"/>
                  </a:lnTo>
                  <a:lnTo>
                    <a:pt x="64459" y="9115"/>
                  </a:lnTo>
                  <a:lnTo>
                    <a:pt x="71980" y="0"/>
                  </a:lnTo>
                  <a:lnTo>
                    <a:pt x="71980" y="0"/>
                  </a:lnTo>
                  <a:lnTo>
                    <a:pt x="78500" y="5468"/>
                  </a:lnTo>
                  <a:lnTo>
                    <a:pt x="95359" y="34814"/>
                  </a:lnTo>
                  <a:close/>
                </a:path>
              </a:pathLst>
            </a:custGeom>
            <a:solidFill>
              <a:srgbClr val="C9C2D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32" name="S13:Pune">
              <a:extLst>
                <a:ext uri="{FF2B5EF4-FFF2-40B4-BE49-F238E27FC236}">
                  <a16:creationId xmlns:a16="http://schemas.microsoft.com/office/drawing/2014/main" id="{0F4FFAD8-B3A9-4CEC-BF9A-1CD792718603}"/>
                </a:ext>
              </a:extLst>
            </p:cNvPr>
            <p:cNvSpPr/>
            <p:nvPr/>
          </p:nvSpPr>
          <p:spPr>
            <a:xfrm>
              <a:off x="3222330" y="4052796"/>
              <a:ext cx="43588" cy="39606"/>
            </a:xfrm>
            <a:custGeom>
              <a:avLst/>
              <a:gdLst/>
              <a:ahLst/>
              <a:cxnLst/>
              <a:rect l="0" t="0" r="0" b="0"/>
              <a:pathLst>
                <a:path w="43588" h="39606">
                  <a:moveTo>
                    <a:pt x="0" y="11305"/>
                  </a:moveTo>
                  <a:lnTo>
                    <a:pt x="5768" y="2141"/>
                  </a:lnTo>
                  <a:lnTo>
                    <a:pt x="17549" y="0"/>
                  </a:lnTo>
                  <a:lnTo>
                    <a:pt x="23958" y="8605"/>
                  </a:lnTo>
                  <a:lnTo>
                    <a:pt x="32536" y="7897"/>
                  </a:lnTo>
                  <a:lnTo>
                    <a:pt x="43587" y="13022"/>
                  </a:lnTo>
                  <a:lnTo>
                    <a:pt x="43355" y="30758"/>
                  </a:lnTo>
                  <a:lnTo>
                    <a:pt x="18131" y="30818"/>
                  </a:lnTo>
                  <a:lnTo>
                    <a:pt x="15982" y="39605"/>
                  </a:lnTo>
                  <a:lnTo>
                    <a:pt x="15982" y="39605"/>
                  </a:lnTo>
                  <a:lnTo>
                    <a:pt x="13004" y="23831"/>
                  </a:lnTo>
                  <a:close/>
                </a:path>
              </a:pathLst>
            </a:custGeom>
            <a:solidFill>
              <a:srgbClr val="CAC4D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33" name="S13:Khed">
              <a:extLst>
                <a:ext uri="{FF2B5EF4-FFF2-40B4-BE49-F238E27FC236}">
                  <a16:creationId xmlns:a16="http://schemas.microsoft.com/office/drawing/2014/main" id="{B243C542-5519-41EA-BD01-651B9CCAB7F2}"/>
                </a:ext>
              </a:extLst>
            </p:cNvPr>
            <p:cNvSpPr/>
            <p:nvPr/>
          </p:nvSpPr>
          <p:spPr>
            <a:xfrm>
              <a:off x="3154350" y="3913425"/>
              <a:ext cx="154091" cy="234356"/>
            </a:xfrm>
            <a:custGeom>
              <a:avLst/>
              <a:gdLst/>
              <a:ahLst/>
              <a:cxnLst/>
              <a:rect l="0" t="0" r="0" b="0"/>
              <a:pathLst>
                <a:path w="154091" h="234356">
                  <a:moveTo>
                    <a:pt x="74500" y="0"/>
                  </a:moveTo>
                  <a:lnTo>
                    <a:pt x="87605" y="7840"/>
                  </a:lnTo>
                  <a:lnTo>
                    <a:pt x="110283" y="11342"/>
                  </a:lnTo>
                  <a:lnTo>
                    <a:pt x="115040" y="27200"/>
                  </a:lnTo>
                  <a:lnTo>
                    <a:pt x="136281" y="33755"/>
                  </a:lnTo>
                  <a:lnTo>
                    <a:pt x="136281" y="33755"/>
                  </a:lnTo>
                  <a:lnTo>
                    <a:pt x="154090" y="36508"/>
                  </a:lnTo>
                  <a:lnTo>
                    <a:pt x="143746" y="49706"/>
                  </a:lnTo>
                  <a:lnTo>
                    <a:pt x="136995" y="50498"/>
                  </a:lnTo>
                  <a:lnTo>
                    <a:pt x="131542" y="64395"/>
                  </a:lnTo>
                  <a:lnTo>
                    <a:pt x="131542" y="64395"/>
                  </a:lnTo>
                  <a:lnTo>
                    <a:pt x="124021" y="73510"/>
                  </a:lnTo>
                  <a:lnTo>
                    <a:pt x="132295" y="80091"/>
                  </a:lnTo>
                  <a:lnTo>
                    <a:pt x="125396" y="84529"/>
                  </a:lnTo>
                  <a:lnTo>
                    <a:pt x="124044" y="96488"/>
                  </a:lnTo>
                  <a:lnTo>
                    <a:pt x="112669" y="88742"/>
                  </a:lnTo>
                  <a:lnTo>
                    <a:pt x="105279" y="105688"/>
                  </a:lnTo>
                  <a:lnTo>
                    <a:pt x="109730" y="118391"/>
                  </a:lnTo>
                  <a:lnTo>
                    <a:pt x="100635" y="132656"/>
                  </a:lnTo>
                  <a:lnTo>
                    <a:pt x="92329" y="126588"/>
                  </a:lnTo>
                  <a:lnTo>
                    <a:pt x="75930" y="120717"/>
                  </a:lnTo>
                  <a:lnTo>
                    <a:pt x="71715" y="113761"/>
                  </a:lnTo>
                  <a:lnTo>
                    <a:pt x="61654" y="118053"/>
                  </a:lnTo>
                  <a:lnTo>
                    <a:pt x="59562" y="125277"/>
                  </a:lnTo>
                  <a:lnTo>
                    <a:pt x="70855" y="135132"/>
                  </a:lnTo>
                  <a:lnTo>
                    <a:pt x="66260" y="137556"/>
                  </a:lnTo>
                  <a:lnTo>
                    <a:pt x="67980" y="150676"/>
                  </a:lnTo>
                  <a:lnTo>
                    <a:pt x="67980" y="150676"/>
                  </a:lnTo>
                  <a:lnTo>
                    <a:pt x="80984" y="163202"/>
                  </a:lnTo>
                  <a:lnTo>
                    <a:pt x="83962" y="178976"/>
                  </a:lnTo>
                  <a:lnTo>
                    <a:pt x="83962" y="178976"/>
                  </a:lnTo>
                  <a:lnTo>
                    <a:pt x="78702" y="186595"/>
                  </a:lnTo>
                  <a:lnTo>
                    <a:pt x="85102" y="195719"/>
                  </a:lnTo>
                  <a:lnTo>
                    <a:pt x="89707" y="193292"/>
                  </a:lnTo>
                  <a:lnTo>
                    <a:pt x="105819" y="208007"/>
                  </a:lnTo>
                  <a:lnTo>
                    <a:pt x="107339" y="215369"/>
                  </a:lnTo>
                  <a:lnTo>
                    <a:pt x="107339" y="215369"/>
                  </a:lnTo>
                  <a:lnTo>
                    <a:pt x="91262" y="211092"/>
                  </a:lnTo>
                  <a:lnTo>
                    <a:pt x="83849" y="216017"/>
                  </a:lnTo>
                  <a:lnTo>
                    <a:pt x="78743" y="230943"/>
                  </a:lnTo>
                  <a:lnTo>
                    <a:pt x="61569" y="231298"/>
                  </a:lnTo>
                  <a:lnTo>
                    <a:pt x="46992" y="234355"/>
                  </a:lnTo>
                  <a:lnTo>
                    <a:pt x="46992" y="234355"/>
                  </a:lnTo>
                  <a:lnTo>
                    <a:pt x="40960" y="216370"/>
                  </a:lnTo>
                  <a:lnTo>
                    <a:pt x="49820" y="209430"/>
                  </a:lnTo>
                  <a:lnTo>
                    <a:pt x="28352" y="204889"/>
                  </a:lnTo>
                  <a:lnTo>
                    <a:pt x="22684" y="189518"/>
                  </a:lnTo>
                  <a:lnTo>
                    <a:pt x="14981" y="179799"/>
                  </a:lnTo>
                  <a:lnTo>
                    <a:pt x="14981" y="179799"/>
                  </a:lnTo>
                  <a:lnTo>
                    <a:pt x="12110" y="152013"/>
                  </a:lnTo>
                  <a:lnTo>
                    <a:pt x="0" y="140530"/>
                  </a:lnTo>
                  <a:lnTo>
                    <a:pt x="10483" y="126884"/>
                  </a:lnTo>
                  <a:lnTo>
                    <a:pt x="9942" y="118506"/>
                  </a:lnTo>
                  <a:lnTo>
                    <a:pt x="587" y="116538"/>
                  </a:lnTo>
                  <a:lnTo>
                    <a:pt x="11080" y="91922"/>
                  </a:lnTo>
                  <a:lnTo>
                    <a:pt x="18562" y="84930"/>
                  </a:lnTo>
                  <a:lnTo>
                    <a:pt x="24086" y="71062"/>
                  </a:lnTo>
                  <a:lnTo>
                    <a:pt x="35435" y="67882"/>
                  </a:lnTo>
                  <a:lnTo>
                    <a:pt x="32750" y="46352"/>
                  </a:lnTo>
                  <a:lnTo>
                    <a:pt x="32750" y="46352"/>
                  </a:lnTo>
                  <a:lnTo>
                    <a:pt x="35533" y="33408"/>
                  </a:lnTo>
                  <a:lnTo>
                    <a:pt x="42196" y="34731"/>
                  </a:lnTo>
                  <a:lnTo>
                    <a:pt x="57294" y="26995"/>
                  </a:lnTo>
                  <a:lnTo>
                    <a:pt x="57339" y="14979"/>
                  </a:lnTo>
                  <a:lnTo>
                    <a:pt x="75888" y="9984"/>
                  </a:lnTo>
                  <a:close/>
                </a:path>
              </a:pathLst>
            </a:custGeom>
            <a:solidFill>
              <a:srgbClr val="B1A9B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34" name="S13:Satara">
              <a:extLst>
                <a:ext uri="{FF2B5EF4-FFF2-40B4-BE49-F238E27FC236}">
                  <a16:creationId xmlns:a16="http://schemas.microsoft.com/office/drawing/2014/main" id="{BE63B433-69AF-4A0C-9AC6-C2278190D054}"/>
                </a:ext>
              </a:extLst>
            </p:cNvPr>
            <p:cNvSpPr/>
            <p:nvPr/>
          </p:nvSpPr>
          <p:spPr>
            <a:xfrm>
              <a:off x="3197843" y="4124517"/>
              <a:ext cx="193404" cy="137957"/>
            </a:xfrm>
            <a:custGeom>
              <a:avLst/>
              <a:gdLst/>
              <a:ahLst/>
              <a:cxnLst/>
              <a:rect l="0" t="0" r="0" b="0"/>
              <a:pathLst>
                <a:path w="193404" h="137957">
                  <a:moveTo>
                    <a:pt x="3499" y="23263"/>
                  </a:moveTo>
                  <a:lnTo>
                    <a:pt x="18076" y="20206"/>
                  </a:lnTo>
                  <a:lnTo>
                    <a:pt x="35250" y="19851"/>
                  </a:lnTo>
                  <a:lnTo>
                    <a:pt x="40356" y="4925"/>
                  </a:lnTo>
                  <a:lnTo>
                    <a:pt x="47769" y="0"/>
                  </a:lnTo>
                  <a:lnTo>
                    <a:pt x="63846" y="4277"/>
                  </a:lnTo>
                  <a:lnTo>
                    <a:pt x="63846" y="4277"/>
                  </a:lnTo>
                  <a:lnTo>
                    <a:pt x="75382" y="9414"/>
                  </a:lnTo>
                  <a:lnTo>
                    <a:pt x="113499" y="16050"/>
                  </a:lnTo>
                  <a:lnTo>
                    <a:pt x="116897" y="21911"/>
                  </a:lnTo>
                  <a:lnTo>
                    <a:pt x="131233" y="25035"/>
                  </a:lnTo>
                  <a:lnTo>
                    <a:pt x="139893" y="22735"/>
                  </a:lnTo>
                  <a:lnTo>
                    <a:pt x="164082" y="28271"/>
                  </a:lnTo>
                  <a:lnTo>
                    <a:pt x="164082" y="28271"/>
                  </a:lnTo>
                  <a:lnTo>
                    <a:pt x="149913" y="59066"/>
                  </a:lnTo>
                  <a:lnTo>
                    <a:pt x="159884" y="58369"/>
                  </a:lnTo>
                  <a:lnTo>
                    <a:pt x="161404" y="66763"/>
                  </a:lnTo>
                  <a:lnTo>
                    <a:pt x="187555" y="82764"/>
                  </a:lnTo>
                  <a:lnTo>
                    <a:pt x="193403" y="97551"/>
                  </a:lnTo>
                  <a:lnTo>
                    <a:pt x="179813" y="124716"/>
                  </a:lnTo>
                  <a:lnTo>
                    <a:pt x="175633" y="127702"/>
                  </a:lnTo>
                  <a:lnTo>
                    <a:pt x="161301" y="122526"/>
                  </a:lnTo>
                  <a:lnTo>
                    <a:pt x="157212" y="135931"/>
                  </a:lnTo>
                  <a:lnTo>
                    <a:pt x="144220" y="131312"/>
                  </a:lnTo>
                  <a:lnTo>
                    <a:pt x="125842" y="137956"/>
                  </a:lnTo>
                  <a:lnTo>
                    <a:pt x="125842" y="137956"/>
                  </a:lnTo>
                  <a:lnTo>
                    <a:pt x="99360" y="130222"/>
                  </a:lnTo>
                  <a:lnTo>
                    <a:pt x="92980" y="131028"/>
                  </a:lnTo>
                  <a:lnTo>
                    <a:pt x="92980" y="131028"/>
                  </a:lnTo>
                  <a:lnTo>
                    <a:pt x="91536" y="121074"/>
                  </a:lnTo>
                  <a:lnTo>
                    <a:pt x="83071" y="117109"/>
                  </a:lnTo>
                  <a:lnTo>
                    <a:pt x="66476" y="124297"/>
                  </a:lnTo>
                  <a:lnTo>
                    <a:pt x="56172" y="109309"/>
                  </a:lnTo>
                  <a:lnTo>
                    <a:pt x="38523" y="108620"/>
                  </a:lnTo>
                  <a:lnTo>
                    <a:pt x="25322" y="98713"/>
                  </a:lnTo>
                  <a:lnTo>
                    <a:pt x="24778" y="78361"/>
                  </a:lnTo>
                  <a:lnTo>
                    <a:pt x="29547" y="72295"/>
                  </a:lnTo>
                  <a:lnTo>
                    <a:pt x="39077" y="71630"/>
                  </a:lnTo>
                  <a:lnTo>
                    <a:pt x="52113" y="62235"/>
                  </a:lnTo>
                  <a:lnTo>
                    <a:pt x="43512" y="62420"/>
                  </a:lnTo>
                  <a:lnTo>
                    <a:pt x="46999" y="54214"/>
                  </a:lnTo>
                  <a:lnTo>
                    <a:pt x="29563" y="37880"/>
                  </a:lnTo>
                  <a:lnTo>
                    <a:pt x="17706" y="40532"/>
                  </a:lnTo>
                  <a:lnTo>
                    <a:pt x="0" y="31465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A69EB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35" name="S13:Ratnagiri">
              <a:extLst>
                <a:ext uri="{FF2B5EF4-FFF2-40B4-BE49-F238E27FC236}">
                  <a16:creationId xmlns:a16="http://schemas.microsoft.com/office/drawing/2014/main" id="{FE7C2A64-6FDC-489C-885A-E639D86C35C0}"/>
                </a:ext>
              </a:extLst>
            </p:cNvPr>
            <p:cNvSpPr/>
            <p:nvPr/>
          </p:nvSpPr>
          <p:spPr>
            <a:xfrm>
              <a:off x="3101299" y="4093224"/>
              <a:ext cx="107202" cy="288444"/>
            </a:xfrm>
            <a:custGeom>
              <a:avLst/>
              <a:gdLst/>
              <a:ahLst/>
              <a:cxnLst/>
              <a:rect l="0" t="0" r="0" b="0"/>
              <a:pathLst>
                <a:path w="107202" h="288444">
                  <a:moveTo>
                    <a:pt x="68032" y="0"/>
                  </a:moveTo>
                  <a:lnTo>
                    <a:pt x="75735" y="9719"/>
                  </a:lnTo>
                  <a:lnTo>
                    <a:pt x="81403" y="25090"/>
                  </a:lnTo>
                  <a:lnTo>
                    <a:pt x="102871" y="29631"/>
                  </a:lnTo>
                  <a:lnTo>
                    <a:pt x="94011" y="36571"/>
                  </a:lnTo>
                  <a:lnTo>
                    <a:pt x="100043" y="54556"/>
                  </a:lnTo>
                  <a:lnTo>
                    <a:pt x="100043" y="54556"/>
                  </a:lnTo>
                  <a:lnTo>
                    <a:pt x="96544" y="62758"/>
                  </a:lnTo>
                  <a:lnTo>
                    <a:pt x="96544" y="62758"/>
                  </a:lnTo>
                  <a:lnTo>
                    <a:pt x="81202" y="73074"/>
                  </a:lnTo>
                  <a:lnTo>
                    <a:pt x="88334" y="86409"/>
                  </a:lnTo>
                  <a:lnTo>
                    <a:pt x="86093" y="107695"/>
                  </a:lnTo>
                  <a:lnTo>
                    <a:pt x="101160" y="115615"/>
                  </a:lnTo>
                  <a:lnTo>
                    <a:pt x="107201" y="134106"/>
                  </a:lnTo>
                  <a:lnTo>
                    <a:pt x="102259" y="155274"/>
                  </a:lnTo>
                  <a:lnTo>
                    <a:pt x="94262" y="162242"/>
                  </a:lnTo>
                  <a:lnTo>
                    <a:pt x="100037" y="187488"/>
                  </a:lnTo>
                  <a:lnTo>
                    <a:pt x="100037" y="187488"/>
                  </a:lnTo>
                  <a:lnTo>
                    <a:pt x="90019" y="188119"/>
                  </a:lnTo>
                  <a:lnTo>
                    <a:pt x="79697" y="196027"/>
                  </a:lnTo>
                  <a:lnTo>
                    <a:pt x="59674" y="196747"/>
                  </a:lnTo>
                  <a:lnTo>
                    <a:pt x="57118" y="203410"/>
                  </a:lnTo>
                  <a:lnTo>
                    <a:pt x="60174" y="217083"/>
                  </a:lnTo>
                  <a:lnTo>
                    <a:pt x="72646" y="223338"/>
                  </a:lnTo>
                  <a:lnTo>
                    <a:pt x="73250" y="230654"/>
                  </a:lnTo>
                  <a:lnTo>
                    <a:pt x="62106" y="235913"/>
                  </a:lnTo>
                  <a:lnTo>
                    <a:pt x="46898" y="250886"/>
                  </a:lnTo>
                  <a:lnTo>
                    <a:pt x="36619" y="288443"/>
                  </a:lnTo>
                  <a:lnTo>
                    <a:pt x="36619" y="288443"/>
                  </a:lnTo>
                  <a:lnTo>
                    <a:pt x="35924" y="262387"/>
                  </a:lnTo>
                  <a:lnTo>
                    <a:pt x="29394" y="224091"/>
                  </a:lnTo>
                  <a:lnTo>
                    <a:pt x="34365" y="214412"/>
                  </a:lnTo>
                  <a:lnTo>
                    <a:pt x="21422" y="177898"/>
                  </a:lnTo>
                  <a:lnTo>
                    <a:pt x="23808" y="164975"/>
                  </a:lnTo>
                  <a:lnTo>
                    <a:pt x="15206" y="133843"/>
                  </a:lnTo>
                  <a:lnTo>
                    <a:pt x="12446" y="114430"/>
                  </a:lnTo>
                  <a:lnTo>
                    <a:pt x="13258" y="96215"/>
                  </a:lnTo>
                  <a:lnTo>
                    <a:pt x="0" y="59109"/>
                  </a:lnTo>
                  <a:lnTo>
                    <a:pt x="0" y="59109"/>
                  </a:lnTo>
                  <a:lnTo>
                    <a:pt x="13693" y="56072"/>
                  </a:lnTo>
                  <a:lnTo>
                    <a:pt x="24051" y="46621"/>
                  </a:lnTo>
                  <a:lnTo>
                    <a:pt x="40415" y="44209"/>
                  </a:lnTo>
                  <a:lnTo>
                    <a:pt x="57311" y="29287"/>
                  </a:lnTo>
                  <a:lnTo>
                    <a:pt x="58744" y="6388"/>
                  </a:lnTo>
                  <a:close/>
                </a:path>
              </a:pathLst>
            </a:custGeom>
            <a:solidFill>
              <a:srgbClr val="9E95A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36" name="S13:Rajapur">
              <a:extLst>
                <a:ext uri="{FF2B5EF4-FFF2-40B4-BE49-F238E27FC236}">
                  <a16:creationId xmlns:a16="http://schemas.microsoft.com/office/drawing/2014/main" id="{99089615-DB09-4534-BF43-A5EB3345A7EF}"/>
                </a:ext>
              </a:extLst>
            </p:cNvPr>
            <p:cNvSpPr/>
            <p:nvPr/>
          </p:nvSpPr>
          <p:spPr>
            <a:xfrm>
              <a:off x="3135764" y="4280712"/>
              <a:ext cx="130798" cy="280197"/>
            </a:xfrm>
            <a:custGeom>
              <a:avLst/>
              <a:gdLst/>
              <a:ahLst/>
              <a:cxnLst/>
              <a:rect l="0" t="0" r="0" b="0"/>
              <a:pathLst>
                <a:path w="130798" h="280197">
                  <a:moveTo>
                    <a:pt x="65572" y="0"/>
                  </a:moveTo>
                  <a:lnTo>
                    <a:pt x="66297" y="15658"/>
                  </a:lnTo>
                  <a:lnTo>
                    <a:pt x="66297" y="15658"/>
                  </a:lnTo>
                  <a:lnTo>
                    <a:pt x="85513" y="35182"/>
                  </a:lnTo>
                  <a:lnTo>
                    <a:pt x="83631" y="48125"/>
                  </a:lnTo>
                  <a:lnTo>
                    <a:pt x="74831" y="51937"/>
                  </a:lnTo>
                  <a:lnTo>
                    <a:pt x="77223" y="60364"/>
                  </a:lnTo>
                  <a:lnTo>
                    <a:pt x="69495" y="60052"/>
                  </a:lnTo>
                  <a:lnTo>
                    <a:pt x="74034" y="71689"/>
                  </a:lnTo>
                  <a:lnTo>
                    <a:pt x="67149" y="72972"/>
                  </a:lnTo>
                  <a:lnTo>
                    <a:pt x="74420" y="84718"/>
                  </a:lnTo>
                  <a:lnTo>
                    <a:pt x="81680" y="85530"/>
                  </a:lnTo>
                  <a:lnTo>
                    <a:pt x="84161" y="103324"/>
                  </a:lnTo>
                  <a:lnTo>
                    <a:pt x="74185" y="101883"/>
                  </a:lnTo>
                  <a:lnTo>
                    <a:pt x="73352" y="111216"/>
                  </a:lnTo>
                  <a:lnTo>
                    <a:pt x="57409" y="110568"/>
                  </a:lnTo>
                  <a:lnTo>
                    <a:pt x="60566" y="122665"/>
                  </a:lnTo>
                  <a:lnTo>
                    <a:pt x="57756" y="135556"/>
                  </a:lnTo>
                  <a:lnTo>
                    <a:pt x="70644" y="144403"/>
                  </a:lnTo>
                  <a:lnTo>
                    <a:pt x="79000" y="141098"/>
                  </a:lnTo>
                  <a:lnTo>
                    <a:pt x="86009" y="148659"/>
                  </a:lnTo>
                  <a:lnTo>
                    <a:pt x="82526" y="155802"/>
                  </a:lnTo>
                  <a:lnTo>
                    <a:pt x="91767" y="176448"/>
                  </a:lnTo>
                  <a:lnTo>
                    <a:pt x="99410" y="179868"/>
                  </a:lnTo>
                  <a:lnTo>
                    <a:pt x="91153" y="192021"/>
                  </a:lnTo>
                  <a:lnTo>
                    <a:pt x="82283" y="196348"/>
                  </a:lnTo>
                  <a:lnTo>
                    <a:pt x="105598" y="197265"/>
                  </a:lnTo>
                  <a:lnTo>
                    <a:pt x="107245" y="202007"/>
                  </a:lnTo>
                  <a:lnTo>
                    <a:pt x="107245" y="202007"/>
                  </a:lnTo>
                  <a:lnTo>
                    <a:pt x="110165" y="209396"/>
                  </a:lnTo>
                  <a:lnTo>
                    <a:pt x="120148" y="211859"/>
                  </a:lnTo>
                  <a:lnTo>
                    <a:pt x="116389" y="226266"/>
                  </a:lnTo>
                  <a:lnTo>
                    <a:pt x="117087" y="243958"/>
                  </a:lnTo>
                  <a:lnTo>
                    <a:pt x="130797" y="257465"/>
                  </a:lnTo>
                  <a:lnTo>
                    <a:pt x="130797" y="257465"/>
                  </a:lnTo>
                  <a:lnTo>
                    <a:pt x="118746" y="272589"/>
                  </a:lnTo>
                  <a:lnTo>
                    <a:pt x="118746" y="272589"/>
                  </a:lnTo>
                  <a:lnTo>
                    <a:pt x="119664" y="272624"/>
                  </a:lnTo>
                  <a:lnTo>
                    <a:pt x="119664" y="272624"/>
                  </a:lnTo>
                  <a:lnTo>
                    <a:pt x="100540" y="280196"/>
                  </a:lnTo>
                  <a:lnTo>
                    <a:pt x="95636" y="276370"/>
                  </a:lnTo>
                  <a:lnTo>
                    <a:pt x="92699" y="257557"/>
                  </a:lnTo>
                  <a:lnTo>
                    <a:pt x="83096" y="256659"/>
                  </a:lnTo>
                  <a:lnTo>
                    <a:pt x="80718" y="247214"/>
                  </a:lnTo>
                  <a:lnTo>
                    <a:pt x="75244" y="257904"/>
                  </a:lnTo>
                  <a:lnTo>
                    <a:pt x="52223" y="259570"/>
                  </a:lnTo>
                  <a:lnTo>
                    <a:pt x="52223" y="259570"/>
                  </a:lnTo>
                  <a:lnTo>
                    <a:pt x="48546" y="248510"/>
                  </a:lnTo>
                  <a:lnTo>
                    <a:pt x="38763" y="229921"/>
                  </a:lnTo>
                  <a:lnTo>
                    <a:pt x="30762" y="223871"/>
                  </a:lnTo>
                  <a:lnTo>
                    <a:pt x="20068" y="205749"/>
                  </a:lnTo>
                  <a:lnTo>
                    <a:pt x="13219" y="162302"/>
                  </a:lnTo>
                  <a:lnTo>
                    <a:pt x="2173" y="132178"/>
                  </a:lnTo>
                  <a:lnTo>
                    <a:pt x="0" y="119076"/>
                  </a:lnTo>
                  <a:lnTo>
                    <a:pt x="2154" y="100955"/>
                  </a:lnTo>
                  <a:lnTo>
                    <a:pt x="2154" y="100955"/>
                  </a:lnTo>
                  <a:lnTo>
                    <a:pt x="12433" y="63398"/>
                  </a:lnTo>
                  <a:lnTo>
                    <a:pt x="27641" y="48425"/>
                  </a:lnTo>
                  <a:lnTo>
                    <a:pt x="38785" y="43166"/>
                  </a:lnTo>
                  <a:lnTo>
                    <a:pt x="38181" y="35850"/>
                  </a:lnTo>
                  <a:lnTo>
                    <a:pt x="25709" y="29595"/>
                  </a:lnTo>
                  <a:lnTo>
                    <a:pt x="22653" y="15922"/>
                  </a:lnTo>
                  <a:lnTo>
                    <a:pt x="25209" y="9259"/>
                  </a:lnTo>
                  <a:lnTo>
                    <a:pt x="45232" y="8539"/>
                  </a:lnTo>
                  <a:lnTo>
                    <a:pt x="55554" y="631"/>
                  </a:lnTo>
                  <a:close/>
                </a:path>
              </a:pathLst>
            </a:custGeom>
            <a:solidFill>
              <a:srgbClr val="ABA2B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37" name="S13:Karad">
              <a:extLst>
                <a:ext uri="{FF2B5EF4-FFF2-40B4-BE49-F238E27FC236}">
                  <a16:creationId xmlns:a16="http://schemas.microsoft.com/office/drawing/2014/main" id="{F7A5D2E9-5F89-4D4D-B2B0-C72FCD51554B}"/>
                </a:ext>
              </a:extLst>
            </p:cNvPr>
            <p:cNvSpPr/>
            <p:nvPr/>
          </p:nvSpPr>
          <p:spPr>
            <a:xfrm>
              <a:off x="3182501" y="4155982"/>
              <a:ext cx="137960" cy="194481"/>
            </a:xfrm>
            <a:custGeom>
              <a:avLst/>
              <a:gdLst/>
              <a:ahLst/>
              <a:cxnLst/>
              <a:rect l="0" t="0" r="0" b="0"/>
              <a:pathLst>
                <a:path w="137960" h="194481">
                  <a:moveTo>
                    <a:pt x="15342" y="0"/>
                  </a:moveTo>
                  <a:lnTo>
                    <a:pt x="33048" y="9067"/>
                  </a:lnTo>
                  <a:lnTo>
                    <a:pt x="44905" y="6415"/>
                  </a:lnTo>
                  <a:lnTo>
                    <a:pt x="62341" y="22749"/>
                  </a:lnTo>
                  <a:lnTo>
                    <a:pt x="58854" y="30955"/>
                  </a:lnTo>
                  <a:lnTo>
                    <a:pt x="67455" y="30770"/>
                  </a:lnTo>
                  <a:lnTo>
                    <a:pt x="54419" y="40165"/>
                  </a:lnTo>
                  <a:lnTo>
                    <a:pt x="44889" y="40830"/>
                  </a:lnTo>
                  <a:lnTo>
                    <a:pt x="40120" y="46896"/>
                  </a:lnTo>
                  <a:lnTo>
                    <a:pt x="40664" y="67248"/>
                  </a:lnTo>
                  <a:lnTo>
                    <a:pt x="53865" y="77155"/>
                  </a:lnTo>
                  <a:lnTo>
                    <a:pt x="71514" y="77844"/>
                  </a:lnTo>
                  <a:lnTo>
                    <a:pt x="81818" y="92832"/>
                  </a:lnTo>
                  <a:lnTo>
                    <a:pt x="98413" y="85644"/>
                  </a:lnTo>
                  <a:lnTo>
                    <a:pt x="106878" y="89609"/>
                  </a:lnTo>
                  <a:lnTo>
                    <a:pt x="108322" y="99563"/>
                  </a:lnTo>
                  <a:lnTo>
                    <a:pt x="108322" y="99563"/>
                  </a:lnTo>
                  <a:lnTo>
                    <a:pt x="111957" y="111680"/>
                  </a:lnTo>
                  <a:lnTo>
                    <a:pt x="108302" y="124569"/>
                  </a:lnTo>
                  <a:lnTo>
                    <a:pt x="113903" y="145089"/>
                  </a:lnTo>
                  <a:lnTo>
                    <a:pt x="122714" y="152703"/>
                  </a:lnTo>
                  <a:lnTo>
                    <a:pt x="125212" y="171539"/>
                  </a:lnTo>
                  <a:lnTo>
                    <a:pt x="133333" y="173394"/>
                  </a:lnTo>
                  <a:lnTo>
                    <a:pt x="137959" y="183972"/>
                  </a:lnTo>
                  <a:lnTo>
                    <a:pt x="126369" y="189802"/>
                  </a:lnTo>
                  <a:lnTo>
                    <a:pt x="126199" y="194480"/>
                  </a:lnTo>
                  <a:lnTo>
                    <a:pt x="126199" y="194480"/>
                  </a:lnTo>
                  <a:lnTo>
                    <a:pt x="105968" y="187492"/>
                  </a:lnTo>
                  <a:lnTo>
                    <a:pt x="85788" y="191420"/>
                  </a:lnTo>
                  <a:lnTo>
                    <a:pt x="71084" y="183049"/>
                  </a:lnTo>
                  <a:lnTo>
                    <a:pt x="60017" y="163355"/>
                  </a:lnTo>
                  <a:lnTo>
                    <a:pt x="33234" y="139378"/>
                  </a:lnTo>
                  <a:lnTo>
                    <a:pt x="25764" y="144286"/>
                  </a:lnTo>
                  <a:lnTo>
                    <a:pt x="19560" y="140388"/>
                  </a:lnTo>
                  <a:lnTo>
                    <a:pt x="19560" y="140388"/>
                  </a:lnTo>
                  <a:lnTo>
                    <a:pt x="18835" y="124730"/>
                  </a:lnTo>
                  <a:lnTo>
                    <a:pt x="18835" y="124730"/>
                  </a:lnTo>
                  <a:lnTo>
                    <a:pt x="13060" y="99484"/>
                  </a:lnTo>
                  <a:lnTo>
                    <a:pt x="21057" y="92516"/>
                  </a:lnTo>
                  <a:lnTo>
                    <a:pt x="25999" y="71348"/>
                  </a:lnTo>
                  <a:lnTo>
                    <a:pt x="19958" y="52857"/>
                  </a:lnTo>
                  <a:lnTo>
                    <a:pt x="4891" y="44937"/>
                  </a:lnTo>
                  <a:lnTo>
                    <a:pt x="7132" y="23651"/>
                  </a:lnTo>
                  <a:lnTo>
                    <a:pt x="0" y="10316"/>
                  </a:lnTo>
                  <a:close/>
                </a:path>
              </a:pathLst>
            </a:custGeom>
            <a:solidFill>
              <a:srgbClr val="A198A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38" name="S13:Kolhapur">
              <a:extLst>
                <a:ext uri="{FF2B5EF4-FFF2-40B4-BE49-F238E27FC236}">
                  <a16:creationId xmlns:a16="http://schemas.microsoft.com/office/drawing/2014/main" id="{F845C7D9-580D-4045-9DD5-89EDA606DF67}"/>
                </a:ext>
              </a:extLst>
            </p:cNvPr>
            <p:cNvSpPr/>
            <p:nvPr/>
          </p:nvSpPr>
          <p:spPr>
            <a:xfrm>
              <a:off x="3225271" y="4372598"/>
              <a:ext cx="94403" cy="169996"/>
            </a:xfrm>
            <a:custGeom>
              <a:avLst/>
              <a:gdLst/>
              <a:ahLst/>
              <a:cxnLst/>
              <a:rect l="0" t="0" r="0" b="0"/>
              <a:pathLst>
                <a:path w="94403" h="169996">
                  <a:moveTo>
                    <a:pt x="90042" y="111256"/>
                  </a:moveTo>
                  <a:lnTo>
                    <a:pt x="81523" y="106272"/>
                  </a:lnTo>
                  <a:lnTo>
                    <a:pt x="76725" y="112335"/>
                  </a:lnTo>
                  <a:lnTo>
                    <a:pt x="85955" y="123062"/>
                  </a:lnTo>
                  <a:lnTo>
                    <a:pt x="73687" y="145481"/>
                  </a:lnTo>
                  <a:lnTo>
                    <a:pt x="74325" y="165763"/>
                  </a:lnTo>
                  <a:lnTo>
                    <a:pt x="74325" y="165763"/>
                  </a:lnTo>
                  <a:lnTo>
                    <a:pt x="62238" y="169995"/>
                  </a:lnTo>
                  <a:lnTo>
                    <a:pt x="51237" y="169588"/>
                  </a:lnTo>
                  <a:lnTo>
                    <a:pt x="47842" y="162189"/>
                  </a:lnTo>
                  <a:lnTo>
                    <a:pt x="41290" y="165579"/>
                  </a:lnTo>
                  <a:lnTo>
                    <a:pt x="41290" y="165579"/>
                  </a:lnTo>
                  <a:lnTo>
                    <a:pt x="27580" y="152072"/>
                  </a:lnTo>
                  <a:lnTo>
                    <a:pt x="26882" y="134380"/>
                  </a:lnTo>
                  <a:lnTo>
                    <a:pt x="30641" y="119973"/>
                  </a:lnTo>
                  <a:lnTo>
                    <a:pt x="20658" y="117510"/>
                  </a:lnTo>
                  <a:lnTo>
                    <a:pt x="17738" y="110121"/>
                  </a:lnTo>
                  <a:lnTo>
                    <a:pt x="17738" y="110121"/>
                  </a:lnTo>
                  <a:lnTo>
                    <a:pt x="51271" y="82806"/>
                  </a:lnTo>
                  <a:lnTo>
                    <a:pt x="58160" y="82023"/>
                  </a:lnTo>
                  <a:lnTo>
                    <a:pt x="40518" y="52760"/>
                  </a:lnTo>
                  <a:lnTo>
                    <a:pt x="32169" y="56083"/>
                  </a:lnTo>
                  <a:lnTo>
                    <a:pt x="32407" y="49851"/>
                  </a:lnTo>
                  <a:lnTo>
                    <a:pt x="6723" y="52496"/>
                  </a:lnTo>
                  <a:lnTo>
                    <a:pt x="1290" y="51241"/>
                  </a:lnTo>
                  <a:lnTo>
                    <a:pt x="0" y="37665"/>
                  </a:lnTo>
                  <a:lnTo>
                    <a:pt x="9301" y="33350"/>
                  </a:lnTo>
                  <a:lnTo>
                    <a:pt x="14903" y="18481"/>
                  </a:lnTo>
                  <a:lnTo>
                    <a:pt x="19914" y="18676"/>
                  </a:lnTo>
                  <a:lnTo>
                    <a:pt x="30633" y="877"/>
                  </a:lnTo>
                  <a:lnTo>
                    <a:pt x="47397" y="3596"/>
                  </a:lnTo>
                  <a:lnTo>
                    <a:pt x="62573" y="0"/>
                  </a:lnTo>
                  <a:lnTo>
                    <a:pt x="72511" y="2448"/>
                  </a:lnTo>
                  <a:lnTo>
                    <a:pt x="74559" y="33741"/>
                  </a:lnTo>
                  <a:lnTo>
                    <a:pt x="74559" y="33741"/>
                  </a:lnTo>
                  <a:lnTo>
                    <a:pt x="66488" y="29803"/>
                  </a:lnTo>
                  <a:lnTo>
                    <a:pt x="57520" y="37794"/>
                  </a:lnTo>
                  <a:lnTo>
                    <a:pt x="67282" y="45438"/>
                  </a:lnTo>
                  <a:lnTo>
                    <a:pt x="75473" y="58740"/>
                  </a:lnTo>
                  <a:lnTo>
                    <a:pt x="68173" y="58473"/>
                  </a:lnTo>
                  <a:lnTo>
                    <a:pt x="67942" y="77185"/>
                  </a:lnTo>
                  <a:lnTo>
                    <a:pt x="73497" y="75309"/>
                  </a:lnTo>
                  <a:lnTo>
                    <a:pt x="87940" y="80511"/>
                  </a:lnTo>
                  <a:lnTo>
                    <a:pt x="94402" y="91660"/>
                  </a:lnTo>
                  <a:close/>
                </a:path>
              </a:pathLst>
            </a:custGeom>
            <a:solidFill>
              <a:srgbClr val="82778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39" name="S13:Pandharpur">
              <a:extLst>
                <a:ext uri="{FF2B5EF4-FFF2-40B4-BE49-F238E27FC236}">
                  <a16:creationId xmlns:a16="http://schemas.microsoft.com/office/drawing/2014/main" id="{7376E212-DD26-45BC-84E3-2CE36E71B2ED}"/>
                </a:ext>
              </a:extLst>
            </p:cNvPr>
            <p:cNvSpPr/>
            <p:nvPr/>
          </p:nvSpPr>
          <p:spPr>
            <a:xfrm>
              <a:off x="3322476" y="4128696"/>
              <a:ext cx="251971" cy="179516"/>
            </a:xfrm>
            <a:custGeom>
              <a:avLst/>
              <a:gdLst/>
              <a:ahLst/>
              <a:cxnLst/>
              <a:rect l="0" t="0" r="0" b="0"/>
              <a:pathLst>
                <a:path w="251971" h="179516">
                  <a:moveTo>
                    <a:pt x="39449" y="24092"/>
                  </a:moveTo>
                  <a:lnTo>
                    <a:pt x="60854" y="32117"/>
                  </a:lnTo>
                  <a:lnTo>
                    <a:pt x="61895" y="41537"/>
                  </a:lnTo>
                  <a:lnTo>
                    <a:pt x="92018" y="46172"/>
                  </a:lnTo>
                  <a:lnTo>
                    <a:pt x="105856" y="37228"/>
                  </a:lnTo>
                  <a:lnTo>
                    <a:pt x="104282" y="29878"/>
                  </a:lnTo>
                  <a:lnTo>
                    <a:pt x="89194" y="35654"/>
                  </a:lnTo>
                  <a:lnTo>
                    <a:pt x="107817" y="17996"/>
                  </a:lnTo>
                  <a:lnTo>
                    <a:pt x="107817" y="17996"/>
                  </a:lnTo>
                  <a:lnTo>
                    <a:pt x="114771" y="26557"/>
                  </a:lnTo>
                  <a:lnTo>
                    <a:pt x="127257" y="31636"/>
                  </a:lnTo>
                  <a:lnTo>
                    <a:pt x="137435" y="23602"/>
                  </a:lnTo>
                  <a:lnTo>
                    <a:pt x="144761" y="5049"/>
                  </a:lnTo>
                  <a:lnTo>
                    <a:pt x="150323" y="0"/>
                  </a:lnTo>
                  <a:lnTo>
                    <a:pt x="158388" y="1802"/>
                  </a:lnTo>
                  <a:lnTo>
                    <a:pt x="156232" y="13734"/>
                  </a:lnTo>
                  <a:lnTo>
                    <a:pt x="163278" y="19676"/>
                  </a:lnTo>
                  <a:lnTo>
                    <a:pt x="183149" y="19204"/>
                  </a:lnTo>
                  <a:lnTo>
                    <a:pt x="195413" y="32583"/>
                  </a:lnTo>
                  <a:lnTo>
                    <a:pt x="215940" y="24802"/>
                  </a:lnTo>
                  <a:lnTo>
                    <a:pt x="221957" y="19228"/>
                  </a:lnTo>
                  <a:lnTo>
                    <a:pt x="233927" y="27365"/>
                  </a:lnTo>
                  <a:lnTo>
                    <a:pt x="245351" y="21926"/>
                  </a:lnTo>
                  <a:lnTo>
                    <a:pt x="251970" y="27831"/>
                  </a:lnTo>
                  <a:lnTo>
                    <a:pt x="246688" y="40208"/>
                  </a:lnTo>
                  <a:lnTo>
                    <a:pt x="237156" y="42047"/>
                  </a:lnTo>
                  <a:lnTo>
                    <a:pt x="231931" y="34612"/>
                  </a:lnTo>
                  <a:lnTo>
                    <a:pt x="224670" y="35984"/>
                  </a:lnTo>
                  <a:lnTo>
                    <a:pt x="221915" y="54678"/>
                  </a:lnTo>
                  <a:lnTo>
                    <a:pt x="228496" y="62150"/>
                  </a:lnTo>
                  <a:lnTo>
                    <a:pt x="228496" y="62150"/>
                  </a:lnTo>
                  <a:lnTo>
                    <a:pt x="219983" y="59318"/>
                  </a:lnTo>
                  <a:lnTo>
                    <a:pt x="210682" y="35609"/>
                  </a:lnTo>
                  <a:lnTo>
                    <a:pt x="201851" y="44752"/>
                  </a:lnTo>
                  <a:lnTo>
                    <a:pt x="206066" y="55814"/>
                  </a:lnTo>
                  <a:lnTo>
                    <a:pt x="206063" y="72493"/>
                  </a:lnTo>
                  <a:lnTo>
                    <a:pt x="213718" y="73743"/>
                  </a:lnTo>
                  <a:lnTo>
                    <a:pt x="207192" y="80863"/>
                  </a:lnTo>
                  <a:lnTo>
                    <a:pt x="207234" y="95976"/>
                  </a:lnTo>
                  <a:lnTo>
                    <a:pt x="198208" y="111360"/>
                  </a:lnTo>
                  <a:lnTo>
                    <a:pt x="183650" y="113559"/>
                  </a:lnTo>
                  <a:lnTo>
                    <a:pt x="173765" y="110674"/>
                  </a:lnTo>
                  <a:lnTo>
                    <a:pt x="163626" y="101003"/>
                  </a:lnTo>
                  <a:lnTo>
                    <a:pt x="151647" y="107947"/>
                  </a:lnTo>
                  <a:lnTo>
                    <a:pt x="136571" y="112187"/>
                  </a:lnTo>
                  <a:lnTo>
                    <a:pt x="131902" y="116734"/>
                  </a:lnTo>
                  <a:lnTo>
                    <a:pt x="131688" y="153712"/>
                  </a:lnTo>
                  <a:lnTo>
                    <a:pt x="136880" y="162201"/>
                  </a:lnTo>
                  <a:lnTo>
                    <a:pt x="136880" y="162201"/>
                  </a:lnTo>
                  <a:lnTo>
                    <a:pt x="125349" y="168101"/>
                  </a:lnTo>
                  <a:lnTo>
                    <a:pt x="121010" y="176300"/>
                  </a:lnTo>
                  <a:lnTo>
                    <a:pt x="117033" y="157951"/>
                  </a:lnTo>
                  <a:lnTo>
                    <a:pt x="93367" y="159812"/>
                  </a:lnTo>
                  <a:lnTo>
                    <a:pt x="76682" y="170211"/>
                  </a:lnTo>
                  <a:lnTo>
                    <a:pt x="74562" y="179515"/>
                  </a:lnTo>
                  <a:lnTo>
                    <a:pt x="58252" y="164396"/>
                  </a:lnTo>
                  <a:lnTo>
                    <a:pt x="39946" y="168466"/>
                  </a:lnTo>
                  <a:lnTo>
                    <a:pt x="32173" y="156742"/>
                  </a:lnTo>
                  <a:lnTo>
                    <a:pt x="21416" y="165744"/>
                  </a:lnTo>
                  <a:lnTo>
                    <a:pt x="19691" y="176100"/>
                  </a:lnTo>
                  <a:lnTo>
                    <a:pt x="8130" y="168923"/>
                  </a:lnTo>
                  <a:lnTo>
                    <a:pt x="2389" y="177052"/>
                  </a:lnTo>
                  <a:lnTo>
                    <a:pt x="0" y="167592"/>
                  </a:lnTo>
                  <a:lnTo>
                    <a:pt x="6703" y="157935"/>
                  </a:lnTo>
                  <a:lnTo>
                    <a:pt x="1209" y="133777"/>
                  </a:lnTo>
                  <a:lnTo>
                    <a:pt x="1209" y="133777"/>
                  </a:lnTo>
                  <a:lnTo>
                    <a:pt x="19587" y="127133"/>
                  </a:lnTo>
                  <a:lnTo>
                    <a:pt x="32579" y="131752"/>
                  </a:lnTo>
                  <a:lnTo>
                    <a:pt x="36668" y="118347"/>
                  </a:lnTo>
                  <a:lnTo>
                    <a:pt x="51000" y="123523"/>
                  </a:lnTo>
                  <a:lnTo>
                    <a:pt x="55180" y="120537"/>
                  </a:lnTo>
                  <a:lnTo>
                    <a:pt x="68770" y="93372"/>
                  </a:lnTo>
                  <a:lnTo>
                    <a:pt x="62922" y="78585"/>
                  </a:lnTo>
                  <a:lnTo>
                    <a:pt x="36771" y="62584"/>
                  </a:lnTo>
                  <a:lnTo>
                    <a:pt x="35251" y="54190"/>
                  </a:lnTo>
                  <a:lnTo>
                    <a:pt x="25280" y="54887"/>
                  </a:lnTo>
                  <a:close/>
                </a:path>
              </a:pathLst>
            </a:custGeom>
            <a:solidFill>
              <a:srgbClr val="B9B1C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40" name="S13:Nanded">
              <a:extLst>
                <a:ext uri="{FF2B5EF4-FFF2-40B4-BE49-F238E27FC236}">
                  <a16:creationId xmlns:a16="http://schemas.microsoft.com/office/drawing/2014/main" id="{DEDE806E-43AD-4B62-A761-C2AA6383DFDE}"/>
                </a:ext>
              </a:extLst>
            </p:cNvPr>
            <p:cNvSpPr/>
            <p:nvPr/>
          </p:nvSpPr>
          <p:spPr>
            <a:xfrm>
              <a:off x="3676460" y="3935344"/>
              <a:ext cx="175034" cy="184513"/>
            </a:xfrm>
            <a:custGeom>
              <a:avLst/>
              <a:gdLst/>
              <a:ahLst/>
              <a:cxnLst/>
              <a:rect l="0" t="0" r="0" b="0"/>
              <a:pathLst>
                <a:path w="175034" h="184513">
                  <a:moveTo>
                    <a:pt x="59288" y="43190"/>
                  </a:moveTo>
                  <a:lnTo>
                    <a:pt x="60912" y="52095"/>
                  </a:lnTo>
                  <a:lnTo>
                    <a:pt x="73949" y="49726"/>
                  </a:lnTo>
                  <a:lnTo>
                    <a:pt x="70519" y="41311"/>
                  </a:lnTo>
                  <a:lnTo>
                    <a:pt x="83164" y="10213"/>
                  </a:lnTo>
                  <a:lnTo>
                    <a:pt x="96311" y="0"/>
                  </a:lnTo>
                  <a:lnTo>
                    <a:pt x="109236" y="2308"/>
                  </a:lnTo>
                  <a:lnTo>
                    <a:pt x="115330" y="12330"/>
                  </a:lnTo>
                  <a:lnTo>
                    <a:pt x="122585" y="6183"/>
                  </a:lnTo>
                  <a:lnTo>
                    <a:pt x="130533" y="12575"/>
                  </a:lnTo>
                  <a:lnTo>
                    <a:pt x="127136" y="29229"/>
                  </a:lnTo>
                  <a:lnTo>
                    <a:pt x="130378" y="50684"/>
                  </a:lnTo>
                  <a:lnTo>
                    <a:pt x="124887" y="57905"/>
                  </a:lnTo>
                  <a:lnTo>
                    <a:pt x="159002" y="84522"/>
                  </a:lnTo>
                  <a:lnTo>
                    <a:pt x="175033" y="93100"/>
                  </a:lnTo>
                  <a:lnTo>
                    <a:pt x="175033" y="93100"/>
                  </a:lnTo>
                  <a:lnTo>
                    <a:pt x="172326" y="94106"/>
                  </a:lnTo>
                  <a:lnTo>
                    <a:pt x="172326" y="94106"/>
                  </a:lnTo>
                  <a:lnTo>
                    <a:pt x="164909" y="110698"/>
                  </a:lnTo>
                  <a:lnTo>
                    <a:pt x="156309" y="115269"/>
                  </a:lnTo>
                  <a:lnTo>
                    <a:pt x="153260" y="139222"/>
                  </a:lnTo>
                  <a:lnTo>
                    <a:pt x="140240" y="137983"/>
                  </a:lnTo>
                  <a:lnTo>
                    <a:pt x="136442" y="150965"/>
                  </a:lnTo>
                  <a:lnTo>
                    <a:pt x="126431" y="158110"/>
                  </a:lnTo>
                  <a:lnTo>
                    <a:pt x="130578" y="180601"/>
                  </a:lnTo>
                  <a:lnTo>
                    <a:pt x="130578" y="180601"/>
                  </a:lnTo>
                  <a:lnTo>
                    <a:pt x="121138" y="179408"/>
                  </a:lnTo>
                  <a:lnTo>
                    <a:pt x="114299" y="184512"/>
                  </a:lnTo>
                  <a:lnTo>
                    <a:pt x="108114" y="177108"/>
                  </a:lnTo>
                  <a:lnTo>
                    <a:pt x="94589" y="177923"/>
                  </a:lnTo>
                  <a:lnTo>
                    <a:pt x="106064" y="165079"/>
                  </a:lnTo>
                  <a:lnTo>
                    <a:pt x="84059" y="162093"/>
                  </a:lnTo>
                  <a:lnTo>
                    <a:pt x="84059" y="162093"/>
                  </a:lnTo>
                  <a:lnTo>
                    <a:pt x="90100" y="151246"/>
                  </a:lnTo>
                  <a:lnTo>
                    <a:pt x="84271" y="150100"/>
                  </a:lnTo>
                  <a:lnTo>
                    <a:pt x="88015" y="141820"/>
                  </a:lnTo>
                  <a:lnTo>
                    <a:pt x="84649" y="128719"/>
                  </a:lnTo>
                  <a:lnTo>
                    <a:pt x="72631" y="122243"/>
                  </a:lnTo>
                  <a:lnTo>
                    <a:pt x="64497" y="124702"/>
                  </a:lnTo>
                  <a:lnTo>
                    <a:pt x="55734" y="136538"/>
                  </a:lnTo>
                  <a:lnTo>
                    <a:pt x="50450" y="130699"/>
                  </a:lnTo>
                  <a:lnTo>
                    <a:pt x="48453" y="141094"/>
                  </a:lnTo>
                  <a:lnTo>
                    <a:pt x="35680" y="150236"/>
                  </a:lnTo>
                  <a:lnTo>
                    <a:pt x="38685" y="157597"/>
                  </a:lnTo>
                  <a:lnTo>
                    <a:pt x="23787" y="159909"/>
                  </a:lnTo>
                  <a:lnTo>
                    <a:pt x="3365" y="167833"/>
                  </a:lnTo>
                  <a:lnTo>
                    <a:pt x="1094" y="147442"/>
                  </a:lnTo>
                  <a:lnTo>
                    <a:pt x="1094" y="147442"/>
                  </a:lnTo>
                  <a:lnTo>
                    <a:pt x="8014" y="139241"/>
                  </a:lnTo>
                  <a:lnTo>
                    <a:pt x="0" y="135421"/>
                  </a:lnTo>
                  <a:lnTo>
                    <a:pt x="6270" y="115205"/>
                  </a:lnTo>
                  <a:lnTo>
                    <a:pt x="13081" y="111694"/>
                  </a:lnTo>
                  <a:lnTo>
                    <a:pt x="7025" y="100610"/>
                  </a:lnTo>
                  <a:lnTo>
                    <a:pt x="7025" y="100610"/>
                  </a:lnTo>
                  <a:lnTo>
                    <a:pt x="10264" y="95980"/>
                  </a:lnTo>
                  <a:lnTo>
                    <a:pt x="25166" y="91589"/>
                  </a:lnTo>
                  <a:lnTo>
                    <a:pt x="46761" y="88884"/>
                  </a:lnTo>
                  <a:lnTo>
                    <a:pt x="33542" y="76622"/>
                  </a:lnTo>
                  <a:lnTo>
                    <a:pt x="49763" y="72763"/>
                  </a:lnTo>
                  <a:lnTo>
                    <a:pt x="53687" y="55091"/>
                  </a:lnTo>
                  <a:close/>
                </a:path>
              </a:pathLst>
            </a:custGeom>
            <a:solidFill>
              <a:srgbClr val="B2AAB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41" name="S13:Beed">
              <a:extLst>
                <a:ext uri="{FF2B5EF4-FFF2-40B4-BE49-F238E27FC236}">
                  <a16:creationId xmlns:a16="http://schemas.microsoft.com/office/drawing/2014/main" id="{6A22F761-DDB9-41CE-88EC-191C4F7F7482}"/>
                </a:ext>
              </a:extLst>
            </p:cNvPr>
            <p:cNvSpPr/>
            <p:nvPr/>
          </p:nvSpPr>
          <p:spPr>
            <a:xfrm>
              <a:off x="3384061" y="3935191"/>
              <a:ext cx="305481" cy="153150"/>
            </a:xfrm>
            <a:custGeom>
              <a:avLst/>
              <a:gdLst/>
              <a:ahLst/>
              <a:cxnLst/>
              <a:rect l="0" t="0" r="0" b="0"/>
              <a:pathLst>
                <a:path w="305481" h="153150">
                  <a:moveTo>
                    <a:pt x="208083" y="0"/>
                  </a:moveTo>
                  <a:lnTo>
                    <a:pt x="212385" y="6896"/>
                  </a:lnTo>
                  <a:lnTo>
                    <a:pt x="233643" y="15767"/>
                  </a:lnTo>
                  <a:lnTo>
                    <a:pt x="241717" y="14914"/>
                  </a:lnTo>
                  <a:lnTo>
                    <a:pt x="245040" y="25957"/>
                  </a:lnTo>
                  <a:lnTo>
                    <a:pt x="241179" y="37875"/>
                  </a:lnTo>
                  <a:lnTo>
                    <a:pt x="251510" y="36550"/>
                  </a:lnTo>
                  <a:lnTo>
                    <a:pt x="266296" y="56202"/>
                  </a:lnTo>
                  <a:lnTo>
                    <a:pt x="268327" y="65643"/>
                  </a:lnTo>
                  <a:lnTo>
                    <a:pt x="275370" y="71541"/>
                  </a:lnTo>
                  <a:lnTo>
                    <a:pt x="282196" y="66993"/>
                  </a:lnTo>
                  <a:lnTo>
                    <a:pt x="283281" y="79021"/>
                  </a:lnTo>
                  <a:lnTo>
                    <a:pt x="293439" y="86546"/>
                  </a:lnTo>
                  <a:lnTo>
                    <a:pt x="299424" y="100763"/>
                  </a:lnTo>
                  <a:lnTo>
                    <a:pt x="299424" y="100763"/>
                  </a:lnTo>
                  <a:lnTo>
                    <a:pt x="305480" y="111847"/>
                  </a:lnTo>
                  <a:lnTo>
                    <a:pt x="298669" y="115358"/>
                  </a:lnTo>
                  <a:lnTo>
                    <a:pt x="292399" y="135574"/>
                  </a:lnTo>
                  <a:lnTo>
                    <a:pt x="300413" y="139394"/>
                  </a:lnTo>
                  <a:lnTo>
                    <a:pt x="293493" y="147595"/>
                  </a:lnTo>
                  <a:lnTo>
                    <a:pt x="293493" y="147595"/>
                  </a:lnTo>
                  <a:lnTo>
                    <a:pt x="284826" y="153149"/>
                  </a:lnTo>
                  <a:lnTo>
                    <a:pt x="269164" y="149155"/>
                  </a:lnTo>
                  <a:lnTo>
                    <a:pt x="255969" y="135816"/>
                  </a:lnTo>
                  <a:lnTo>
                    <a:pt x="237627" y="131740"/>
                  </a:lnTo>
                  <a:lnTo>
                    <a:pt x="237627" y="131740"/>
                  </a:lnTo>
                  <a:lnTo>
                    <a:pt x="235405" y="130644"/>
                  </a:lnTo>
                  <a:lnTo>
                    <a:pt x="235405" y="130644"/>
                  </a:lnTo>
                  <a:lnTo>
                    <a:pt x="196311" y="129688"/>
                  </a:lnTo>
                  <a:lnTo>
                    <a:pt x="178227" y="116180"/>
                  </a:lnTo>
                  <a:lnTo>
                    <a:pt x="139359" y="107830"/>
                  </a:lnTo>
                  <a:lnTo>
                    <a:pt x="128887" y="112756"/>
                  </a:lnTo>
                  <a:lnTo>
                    <a:pt x="123676" y="106347"/>
                  </a:lnTo>
                  <a:lnTo>
                    <a:pt x="123676" y="106347"/>
                  </a:lnTo>
                  <a:lnTo>
                    <a:pt x="114085" y="96156"/>
                  </a:lnTo>
                  <a:lnTo>
                    <a:pt x="108998" y="101229"/>
                  </a:lnTo>
                  <a:lnTo>
                    <a:pt x="101582" y="93706"/>
                  </a:lnTo>
                  <a:lnTo>
                    <a:pt x="97897" y="81592"/>
                  </a:lnTo>
                  <a:lnTo>
                    <a:pt x="90025" y="89711"/>
                  </a:lnTo>
                  <a:lnTo>
                    <a:pt x="81164" y="85791"/>
                  </a:lnTo>
                  <a:lnTo>
                    <a:pt x="68157" y="100011"/>
                  </a:lnTo>
                  <a:lnTo>
                    <a:pt x="56570" y="97043"/>
                  </a:lnTo>
                  <a:lnTo>
                    <a:pt x="50694" y="112517"/>
                  </a:lnTo>
                  <a:lnTo>
                    <a:pt x="31660" y="89467"/>
                  </a:lnTo>
                  <a:lnTo>
                    <a:pt x="16199" y="81655"/>
                  </a:lnTo>
                  <a:lnTo>
                    <a:pt x="0" y="56055"/>
                  </a:lnTo>
                  <a:lnTo>
                    <a:pt x="17850" y="58737"/>
                  </a:lnTo>
                  <a:lnTo>
                    <a:pt x="22155" y="50523"/>
                  </a:lnTo>
                  <a:lnTo>
                    <a:pt x="16970" y="44609"/>
                  </a:lnTo>
                  <a:lnTo>
                    <a:pt x="22287" y="32773"/>
                  </a:lnTo>
                  <a:lnTo>
                    <a:pt x="48277" y="32564"/>
                  </a:lnTo>
                  <a:lnTo>
                    <a:pt x="41713" y="41755"/>
                  </a:lnTo>
                  <a:lnTo>
                    <a:pt x="58050" y="49581"/>
                  </a:lnTo>
                  <a:lnTo>
                    <a:pt x="59815" y="36059"/>
                  </a:lnTo>
                  <a:lnTo>
                    <a:pt x="69518" y="41059"/>
                  </a:lnTo>
                  <a:lnTo>
                    <a:pt x="74413" y="56873"/>
                  </a:lnTo>
                  <a:lnTo>
                    <a:pt x="81306" y="51339"/>
                  </a:lnTo>
                  <a:lnTo>
                    <a:pt x="76791" y="37625"/>
                  </a:lnTo>
                  <a:lnTo>
                    <a:pt x="83537" y="36785"/>
                  </a:lnTo>
                  <a:lnTo>
                    <a:pt x="91905" y="26592"/>
                  </a:lnTo>
                  <a:lnTo>
                    <a:pt x="94310" y="36063"/>
                  </a:lnTo>
                  <a:lnTo>
                    <a:pt x="106054" y="32753"/>
                  </a:lnTo>
                  <a:lnTo>
                    <a:pt x="106054" y="32753"/>
                  </a:lnTo>
                  <a:lnTo>
                    <a:pt x="118853" y="39389"/>
                  </a:lnTo>
                  <a:lnTo>
                    <a:pt x="145394" y="35434"/>
                  </a:lnTo>
                  <a:lnTo>
                    <a:pt x="161772" y="42667"/>
                  </a:lnTo>
                  <a:lnTo>
                    <a:pt x="170500" y="34545"/>
                  </a:lnTo>
                  <a:lnTo>
                    <a:pt x="182678" y="31209"/>
                  </a:lnTo>
                  <a:lnTo>
                    <a:pt x="185848" y="12492"/>
                  </a:lnTo>
                  <a:lnTo>
                    <a:pt x="204325" y="7218"/>
                  </a:lnTo>
                  <a:close/>
                </a:path>
              </a:pathLst>
            </a:custGeom>
            <a:solidFill>
              <a:srgbClr val="8B8198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42" name="S13:Aurangabad">
              <a:extLst>
                <a:ext uri="{FF2B5EF4-FFF2-40B4-BE49-F238E27FC236}">
                  <a16:creationId xmlns:a16="http://schemas.microsoft.com/office/drawing/2014/main" id="{6A28992C-B9E6-4168-A290-E038C110B8ED}"/>
                </a:ext>
              </a:extLst>
            </p:cNvPr>
            <p:cNvSpPr/>
            <p:nvPr/>
          </p:nvSpPr>
          <p:spPr>
            <a:xfrm>
              <a:off x="3355736" y="3711572"/>
              <a:ext cx="166692" cy="205049"/>
            </a:xfrm>
            <a:custGeom>
              <a:avLst/>
              <a:gdLst/>
              <a:ahLst/>
              <a:cxnLst/>
              <a:rect l="0" t="0" r="0" b="0"/>
              <a:pathLst>
                <a:path w="166692" h="205049">
                  <a:moveTo>
                    <a:pt x="13015" y="112484"/>
                  </a:moveTo>
                  <a:lnTo>
                    <a:pt x="14763" y="100521"/>
                  </a:lnTo>
                  <a:lnTo>
                    <a:pt x="22429" y="84577"/>
                  </a:lnTo>
                  <a:lnTo>
                    <a:pt x="21152" y="69893"/>
                  </a:lnTo>
                  <a:lnTo>
                    <a:pt x="21152" y="69893"/>
                  </a:lnTo>
                  <a:lnTo>
                    <a:pt x="33031" y="60362"/>
                  </a:lnTo>
                  <a:lnTo>
                    <a:pt x="42743" y="62256"/>
                  </a:lnTo>
                  <a:lnTo>
                    <a:pt x="46426" y="71790"/>
                  </a:lnTo>
                  <a:lnTo>
                    <a:pt x="53445" y="74636"/>
                  </a:lnTo>
                  <a:lnTo>
                    <a:pt x="51586" y="63595"/>
                  </a:lnTo>
                  <a:lnTo>
                    <a:pt x="55376" y="56399"/>
                  </a:lnTo>
                  <a:lnTo>
                    <a:pt x="55376" y="56399"/>
                  </a:lnTo>
                  <a:lnTo>
                    <a:pt x="64231" y="43615"/>
                  </a:lnTo>
                  <a:lnTo>
                    <a:pt x="71687" y="46471"/>
                  </a:lnTo>
                  <a:lnTo>
                    <a:pt x="82531" y="40541"/>
                  </a:lnTo>
                  <a:lnTo>
                    <a:pt x="82467" y="28512"/>
                  </a:lnTo>
                  <a:lnTo>
                    <a:pt x="89411" y="19318"/>
                  </a:lnTo>
                  <a:lnTo>
                    <a:pt x="99747" y="14933"/>
                  </a:lnTo>
                  <a:lnTo>
                    <a:pt x="104135" y="1994"/>
                  </a:lnTo>
                  <a:lnTo>
                    <a:pt x="124578" y="0"/>
                  </a:lnTo>
                  <a:lnTo>
                    <a:pt x="128679" y="11104"/>
                  </a:lnTo>
                  <a:lnTo>
                    <a:pt x="128679" y="11104"/>
                  </a:lnTo>
                  <a:lnTo>
                    <a:pt x="128213" y="26778"/>
                  </a:lnTo>
                  <a:lnTo>
                    <a:pt x="161498" y="10488"/>
                  </a:lnTo>
                  <a:lnTo>
                    <a:pt x="164997" y="12155"/>
                  </a:lnTo>
                  <a:lnTo>
                    <a:pt x="161187" y="37147"/>
                  </a:lnTo>
                  <a:lnTo>
                    <a:pt x="166691" y="62398"/>
                  </a:lnTo>
                  <a:lnTo>
                    <a:pt x="152270" y="100674"/>
                  </a:lnTo>
                  <a:lnTo>
                    <a:pt x="160024" y="125459"/>
                  </a:lnTo>
                  <a:lnTo>
                    <a:pt x="161020" y="137507"/>
                  </a:lnTo>
                  <a:lnTo>
                    <a:pt x="155261" y="151976"/>
                  </a:lnTo>
                  <a:lnTo>
                    <a:pt x="150669" y="172223"/>
                  </a:lnTo>
                  <a:lnTo>
                    <a:pt x="156779" y="177099"/>
                  </a:lnTo>
                  <a:lnTo>
                    <a:pt x="154625" y="190099"/>
                  </a:lnTo>
                  <a:lnTo>
                    <a:pt x="147973" y="204014"/>
                  </a:lnTo>
                  <a:lnTo>
                    <a:pt x="134745" y="197885"/>
                  </a:lnTo>
                  <a:lnTo>
                    <a:pt x="129619" y="205048"/>
                  </a:lnTo>
                  <a:lnTo>
                    <a:pt x="129619" y="205048"/>
                  </a:lnTo>
                  <a:lnTo>
                    <a:pt x="115330" y="204623"/>
                  </a:lnTo>
                  <a:lnTo>
                    <a:pt x="112010" y="196165"/>
                  </a:lnTo>
                  <a:lnTo>
                    <a:pt x="88160" y="172966"/>
                  </a:lnTo>
                  <a:lnTo>
                    <a:pt x="66923" y="167068"/>
                  </a:lnTo>
                  <a:lnTo>
                    <a:pt x="36283" y="162405"/>
                  </a:lnTo>
                  <a:lnTo>
                    <a:pt x="36283" y="162405"/>
                  </a:lnTo>
                  <a:lnTo>
                    <a:pt x="27849" y="161077"/>
                  </a:lnTo>
                  <a:lnTo>
                    <a:pt x="31286" y="151786"/>
                  </a:lnTo>
                  <a:lnTo>
                    <a:pt x="21734" y="157211"/>
                  </a:lnTo>
                  <a:lnTo>
                    <a:pt x="19595" y="141459"/>
                  </a:lnTo>
                  <a:lnTo>
                    <a:pt x="7252" y="137375"/>
                  </a:lnTo>
                  <a:lnTo>
                    <a:pt x="0" y="140781"/>
                  </a:lnTo>
                  <a:lnTo>
                    <a:pt x="3518" y="129405"/>
                  </a:lnTo>
                  <a:lnTo>
                    <a:pt x="8823" y="130635"/>
                  </a:lnTo>
                  <a:close/>
                </a:path>
              </a:pathLst>
            </a:custGeom>
            <a:solidFill>
              <a:srgbClr val="B0A8B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43" name="S13:Jalna">
              <a:extLst>
                <a:ext uri="{FF2B5EF4-FFF2-40B4-BE49-F238E27FC236}">
                  <a16:creationId xmlns:a16="http://schemas.microsoft.com/office/drawing/2014/main" id="{56F08D80-ECB8-4E9D-BB6F-F6F0FA828977}"/>
                </a:ext>
              </a:extLst>
            </p:cNvPr>
            <p:cNvSpPr/>
            <p:nvPr/>
          </p:nvSpPr>
          <p:spPr>
            <a:xfrm>
              <a:off x="3479484" y="3700983"/>
              <a:ext cx="147014" cy="276876"/>
            </a:xfrm>
            <a:custGeom>
              <a:avLst/>
              <a:gdLst/>
              <a:ahLst/>
              <a:cxnLst/>
              <a:rect l="0" t="0" r="0" b="0"/>
              <a:pathLst>
                <a:path w="147014" h="276876">
                  <a:moveTo>
                    <a:pt x="5871" y="215637"/>
                  </a:moveTo>
                  <a:lnTo>
                    <a:pt x="10997" y="208474"/>
                  </a:lnTo>
                  <a:lnTo>
                    <a:pt x="24225" y="214603"/>
                  </a:lnTo>
                  <a:lnTo>
                    <a:pt x="30877" y="200688"/>
                  </a:lnTo>
                  <a:lnTo>
                    <a:pt x="33031" y="187688"/>
                  </a:lnTo>
                  <a:lnTo>
                    <a:pt x="26921" y="182812"/>
                  </a:lnTo>
                  <a:lnTo>
                    <a:pt x="31513" y="162565"/>
                  </a:lnTo>
                  <a:lnTo>
                    <a:pt x="37272" y="148096"/>
                  </a:lnTo>
                  <a:lnTo>
                    <a:pt x="36276" y="136048"/>
                  </a:lnTo>
                  <a:lnTo>
                    <a:pt x="28522" y="111263"/>
                  </a:lnTo>
                  <a:lnTo>
                    <a:pt x="42943" y="72987"/>
                  </a:lnTo>
                  <a:lnTo>
                    <a:pt x="37439" y="47736"/>
                  </a:lnTo>
                  <a:lnTo>
                    <a:pt x="41249" y="22744"/>
                  </a:lnTo>
                  <a:lnTo>
                    <a:pt x="37750" y="21077"/>
                  </a:lnTo>
                  <a:lnTo>
                    <a:pt x="4465" y="37367"/>
                  </a:lnTo>
                  <a:lnTo>
                    <a:pt x="4931" y="21693"/>
                  </a:lnTo>
                  <a:lnTo>
                    <a:pt x="4931" y="21693"/>
                  </a:lnTo>
                  <a:lnTo>
                    <a:pt x="16492" y="20465"/>
                  </a:lnTo>
                  <a:lnTo>
                    <a:pt x="22216" y="6512"/>
                  </a:lnTo>
                  <a:lnTo>
                    <a:pt x="26611" y="7685"/>
                  </a:lnTo>
                  <a:lnTo>
                    <a:pt x="26611" y="7685"/>
                  </a:lnTo>
                  <a:lnTo>
                    <a:pt x="36305" y="9531"/>
                  </a:lnTo>
                  <a:lnTo>
                    <a:pt x="38666" y="4368"/>
                  </a:lnTo>
                  <a:lnTo>
                    <a:pt x="50746" y="0"/>
                  </a:lnTo>
                  <a:lnTo>
                    <a:pt x="50542" y="7316"/>
                  </a:lnTo>
                  <a:lnTo>
                    <a:pt x="63980" y="18144"/>
                  </a:lnTo>
                  <a:lnTo>
                    <a:pt x="71936" y="18883"/>
                  </a:lnTo>
                  <a:lnTo>
                    <a:pt x="75301" y="9037"/>
                  </a:lnTo>
                  <a:lnTo>
                    <a:pt x="83367" y="22324"/>
                  </a:lnTo>
                  <a:lnTo>
                    <a:pt x="87226" y="10399"/>
                  </a:lnTo>
                  <a:lnTo>
                    <a:pt x="95397" y="2767"/>
                  </a:lnTo>
                  <a:lnTo>
                    <a:pt x="95397" y="2767"/>
                  </a:lnTo>
                  <a:lnTo>
                    <a:pt x="100319" y="18059"/>
                  </a:lnTo>
                  <a:lnTo>
                    <a:pt x="84947" y="29687"/>
                  </a:lnTo>
                  <a:lnTo>
                    <a:pt x="87474" y="51713"/>
                  </a:lnTo>
                  <a:lnTo>
                    <a:pt x="81849" y="63067"/>
                  </a:lnTo>
                  <a:lnTo>
                    <a:pt x="96840" y="67118"/>
                  </a:lnTo>
                  <a:lnTo>
                    <a:pt x="105159" y="54260"/>
                  </a:lnTo>
                  <a:lnTo>
                    <a:pt x="123085" y="65165"/>
                  </a:lnTo>
                  <a:lnTo>
                    <a:pt x="116117" y="77539"/>
                  </a:lnTo>
                  <a:lnTo>
                    <a:pt x="116366" y="85386"/>
                  </a:lnTo>
                  <a:lnTo>
                    <a:pt x="103871" y="104935"/>
                  </a:lnTo>
                  <a:lnTo>
                    <a:pt x="90171" y="118695"/>
                  </a:lnTo>
                  <a:lnTo>
                    <a:pt x="108049" y="133263"/>
                  </a:lnTo>
                  <a:lnTo>
                    <a:pt x="119348" y="144519"/>
                  </a:lnTo>
                  <a:lnTo>
                    <a:pt x="136379" y="140231"/>
                  </a:lnTo>
                  <a:lnTo>
                    <a:pt x="147013" y="142574"/>
                  </a:lnTo>
                  <a:lnTo>
                    <a:pt x="147013" y="142574"/>
                  </a:lnTo>
                  <a:lnTo>
                    <a:pt x="144813" y="160288"/>
                  </a:lnTo>
                  <a:lnTo>
                    <a:pt x="129985" y="165158"/>
                  </a:lnTo>
                  <a:lnTo>
                    <a:pt x="129808" y="172468"/>
                  </a:lnTo>
                  <a:lnTo>
                    <a:pt x="118664" y="172195"/>
                  </a:lnTo>
                  <a:lnTo>
                    <a:pt x="123222" y="186413"/>
                  </a:lnTo>
                  <a:lnTo>
                    <a:pt x="119474" y="193635"/>
                  </a:lnTo>
                  <a:lnTo>
                    <a:pt x="115827" y="232720"/>
                  </a:lnTo>
                  <a:lnTo>
                    <a:pt x="112660" y="234208"/>
                  </a:lnTo>
                  <a:lnTo>
                    <a:pt x="112660" y="234208"/>
                  </a:lnTo>
                  <a:lnTo>
                    <a:pt x="108902" y="241426"/>
                  </a:lnTo>
                  <a:lnTo>
                    <a:pt x="90425" y="246700"/>
                  </a:lnTo>
                  <a:lnTo>
                    <a:pt x="87255" y="265417"/>
                  </a:lnTo>
                  <a:lnTo>
                    <a:pt x="75077" y="268753"/>
                  </a:lnTo>
                  <a:lnTo>
                    <a:pt x="66349" y="276875"/>
                  </a:lnTo>
                  <a:lnTo>
                    <a:pt x="49971" y="269642"/>
                  </a:lnTo>
                  <a:lnTo>
                    <a:pt x="23430" y="273597"/>
                  </a:lnTo>
                  <a:lnTo>
                    <a:pt x="10631" y="266961"/>
                  </a:lnTo>
                  <a:lnTo>
                    <a:pt x="10631" y="266961"/>
                  </a:lnTo>
                  <a:lnTo>
                    <a:pt x="8902" y="264822"/>
                  </a:lnTo>
                  <a:lnTo>
                    <a:pt x="8902" y="264822"/>
                  </a:lnTo>
                  <a:lnTo>
                    <a:pt x="4844" y="265747"/>
                  </a:lnTo>
                  <a:lnTo>
                    <a:pt x="4844" y="265747"/>
                  </a:lnTo>
                  <a:lnTo>
                    <a:pt x="6061" y="254816"/>
                  </a:lnTo>
                  <a:lnTo>
                    <a:pt x="0" y="247848"/>
                  </a:lnTo>
                  <a:lnTo>
                    <a:pt x="13597" y="241980"/>
                  </a:lnTo>
                  <a:lnTo>
                    <a:pt x="18716" y="219668"/>
                  </a:lnTo>
                  <a:close/>
                </a:path>
              </a:pathLst>
            </a:custGeom>
            <a:solidFill>
              <a:srgbClr val="A096A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44" name="S13:Yavatmal">
              <a:extLst>
                <a:ext uri="{FF2B5EF4-FFF2-40B4-BE49-F238E27FC236}">
                  <a16:creationId xmlns:a16="http://schemas.microsoft.com/office/drawing/2014/main" id="{70C7D0D4-575B-4065-BD11-3AC4F8159321}"/>
                </a:ext>
              </a:extLst>
            </p:cNvPr>
            <p:cNvSpPr/>
            <p:nvPr/>
          </p:nvSpPr>
          <p:spPr>
            <a:xfrm>
              <a:off x="3810335" y="3707543"/>
              <a:ext cx="236036" cy="163398"/>
            </a:xfrm>
            <a:custGeom>
              <a:avLst/>
              <a:gdLst/>
              <a:ahLst/>
              <a:cxnLst/>
              <a:rect l="0" t="0" r="0" b="0"/>
              <a:pathLst>
                <a:path w="236036" h="163398">
                  <a:moveTo>
                    <a:pt x="49458" y="10214"/>
                  </a:moveTo>
                  <a:lnTo>
                    <a:pt x="55531" y="19707"/>
                  </a:lnTo>
                  <a:lnTo>
                    <a:pt x="70243" y="12581"/>
                  </a:lnTo>
                  <a:lnTo>
                    <a:pt x="75676" y="3240"/>
                  </a:lnTo>
                  <a:lnTo>
                    <a:pt x="84934" y="6492"/>
                  </a:lnTo>
                  <a:lnTo>
                    <a:pt x="93401" y="1888"/>
                  </a:lnTo>
                  <a:lnTo>
                    <a:pt x="111130" y="0"/>
                  </a:lnTo>
                  <a:lnTo>
                    <a:pt x="105742" y="6736"/>
                  </a:lnTo>
                  <a:lnTo>
                    <a:pt x="107791" y="21397"/>
                  </a:lnTo>
                  <a:lnTo>
                    <a:pt x="123651" y="29934"/>
                  </a:lnTo>
                  <a:lnTo>
                    <a:pt x="143569" y="32749"/>
                  </a:lnTo>
                  <a:lnTo>
                    <a:pt x="154518" y="46966"/>
                  </a:lnTo>
                  <a:lnTo>
                    <a:pt x="162497" y="47561"/>
                  </a:lnTo>
                  <a:lnTo>
                    <a:pt x="175202" y="66486"/>
                  </a:lnTo>
                  <a:lnTo>
                    <a:pt x="188925" y="71300"/>
                  </a:lnTo>
                  <a:lnTo>
                    <a:pt x="188925" y="71300"/>
                  </a:lnTo>
                  <a:lnTo>
                    <a:pt x="188916" y="72345"/>
                  </a:lnTo>
                  <a:lnTo>
                    <a:pt x="188916" y="72345"/>
                  </a:lnTo>
                  <a:lnTo>
                    <a:pt x="192421" y="78644"/>
                  </a:lnTo>
                  <a:lnTo>
                    <a:pt x="206625" y="79792"/>
                  </a:lnTo>
                  <a:lnTo>
                    <a:pt x="216243" y="102851"/>
                  </a:lnTo>
                  <a:lnTo>
                    <a:pt x="222454" y="104981"/>
                  </a:lnTo>
                  <a:lnTo>
                    <a:pt x="234352" y="123340"/>
                  </a:lnTo>
                  <a:lnTo>
                    <a:pt x="230701" y="138470"/>
                  </a:lnTo>
                  <a:lnTo>
                    <a:pt x="236035" y="140068"/>
                  </a:lnTo>
                  <a:lnTo>
                    <a:pt x="231973" y="149448"/>
                  </a:lnTo>
                  <a:lnTo>
                    <a:pt x="220790" y="156692"/>
                  </a:lnTo>
                  <a:lnTo>
                    <a:pt x="209206" y="156616"/>
                  </a:lnTo>
                  <a:lnTo>
                    <a:pt x="207822" y="163397"/>
                  </a:lnTo>
                  <a:lnTo>
                    <a:pt x="192677" y="162243"/>
                  </a:lnTo>
                  <a:lnTo>
                    <a:pt x="192677" y="162243"/>
                  </a:lnTo>
                  <a:lnTo>
                    <a:pt x="172207" y="158422"/>
                  </a:lnTo>
                  <a:lnTo>
                    <a:pt x="158469" y="149944"/>
                  </a:lnTo>
                  <a:lnTo>
                    <a:pt x="138860" y="150804"/>
                  </a:lnTo>
                  <a:lnTo>
                    <a:pt x="114525" y="135402"/>
                  </a:lnTo>
                  <a:lnTo>
                    <a:pt x="114525" y="135402"/>
                  </a:lnTo>
                  <a:lnTo>
                    <a:pt x="104756" y="133204"/>
                  </a:lnTo>
                  <a:lnTo>
                    <a:pt x="80661" y="137621"/>
                  </a:lnTo>
                  <a:lnTo>
                    <a:pt x="70488" y="132269"/>
                  </a:lnTo>
                  <a:lnTo>
                    <a:pt x="55751" y="135734"/>
                  </a:lnTo>
                  <a:lnTo>
                    <a:pt x="55751" y="135734"/>
                  </a:lnTo>
                  <a:lnTo>
                    <a:pt x="49238" y="123628"/>
                  </a:lnTo>
                  <a:lnTo>
                    <a:pt x="18257" y="112212"/>
                  </a:lnTo>
                  <a:lnTo>
                    <a:pt x="10196" y="115747"/>
                  </a:lnTo>
                  <a:lnTo>
                    <a:pt x="14786" y="106411"/>
                  </a:lnTo>
                  <a:lnTo>
                    <a:pt x="17300" y="87114"/>
                  </a:lnTo>
                  <a:lnTo>
                    <a:pt x="15736" y="72979"/>
                  </a:lnTo>
                  <a:lnTo>
                    <a:pt x="7341" y="70237"/>
                  </a:lnTo>
                  <a:lnTo>
                    <a:pt x="0" y="57055"/>
                  </a:lnTo>
                  <a:lnTo>
                    <a:pt x="7875" y="35746"/>
                  </a:lnTo>
                  <a:lnTo>
                    <a:pt x="12719" y="37912"/>
                  </a:lnTo>
                  <a:lnTo>
                    <a:pt x="20854" y="27579"/>
                  </a:lnTo>
                  <a:lnTo>
                    <a:pt x="13417" y="21194"/>
                  </a:lnTo>
                  <a:lnTo>
                    <a:pt x="13417" y="21194"/>
                  </a:lnTo>
                  <a:lnTo>
                    <a:pt x="20132" y="16590"/>
                  </a:lnTo>
                  <a:lnTo>
                    <a:pt x="34216" y="23070"/>
                  </a:lnTo>
                  <a:close/>
                </a:path>
              </a:pathLst>
            </a:custGeom>
            <a:solidFill>
              <a:srgbClr val="A79EB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45" name="S13:Nagpur">
              <a:extLst>
                <a:ext uri="{FF2B5EF4-FFF2-40B4-BE49-F238E27FC236}">
                  <a16:creationId xmlns:a16="http://schemas.microsoft.com/office/drawing/2014/main" id="{404E6A83-CD36-4D36-8736-7B610B854AFE}"/>
                </a:ext>
              </a:extLst>
            </p:cNvPr>
            <p:cNvSpPr/>
            <p:nvPr/>
          </p:nvSpPr>
          <p:spPr>
            <a:xfrm>
              <a:off x="4018373" y="3591984"/>
              <a:ext cx="94962" cy="80771"/>
            </a:xfrm>
            <a:custGeom>
              <a:avLst/>
              <a:gdLst/>
              <a:ahLst/>
              <a:cxnLst/>
              <a:rect l="0" t="0" r="0" b="0"/>
              <a:pathLst>
                <a:path w="94962" h="80771">
                  <a:moveTo>
                    <a:pt x="94961" y="42655"/>
                  </a:moveTo>
                  <a:lnTo>
                    <a:pt x="83486" y="43665"/>
                  </a:lnTo>
                  <a:lnTo>
                    <a:pt x="82495" y="75036"/>
                  </a:lnTo>
                  <a:lnTo>
                    <a:pt x="77614" y="80770"/>
                  </a:lnTo>
                  <a:lnTo>
                    <a:pt x="63030" y="80712"/>
                  </a:lnTo>
                  <a:lnTo>
                    <a:pt x="59083" y="73898"/>
                  </a:lnTo>
                  <a:lnTo>
                    <a:pt x="43172" y="74867"/>
                  </a:lnTo>
                  <a:lnTo>
                    <a:pt x="32173" y="66442"/>
                  </a:lnTo>
                  <a:lnTo>
                    <a:pt x="27260" y="75826"/>
                  </a:lnTo>
                  <a:lnTo>
                    <a:pt x="14034" y="71040"/>
                  </a:lnTo>
                  <a:lnTo>
                    <a:pt x="18549" y="55381"/>
                  </a:lnTo>
                  <a:lnTo>
                    <a:pt x="0" y="56305"/>
                  </a:lnTo>
                  <a:lnTo>
                    <a:pt x="7586" y="44329"/>
                  </a:lnTo>
                  <a:lnTo>
                    <a:pt x="10876" y="13494"/>
                  </a:lnTo>
                  <a:lnTo>
                    <a:pt x="27700" y="0"/>
                  </a:lnTo>
                  <a:lnTo>
                    <a:pt x="32022" y="14669"/>
                  </a:lnTo>
                  <a:lnTo>
                    <a:pt x="54878" y="27861"/>
                  </a:lnTo>
                  <a:lnTo>
                    <a:pt x="61497" y="26845"/>
                  </a:lnTo>
                  <a:lnTo>
                    <a:pt x="66297" y="38893"/>
                  </a:lnTo>
                  <a:lnTo>
                    <a:pt x="72465" y="41010"/>
                  </a:lnTo>
                  <a:close/>
                </a:path>
              </a:pathLst>
            </a:custGeom>
            <a:solidFill>
              <a:srgbClr val="C8C1D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46" name="S13:Chimur">
              <a:extLst>
                <a:ext uri="{FF2B5EF4-FFF2-40B4-BE49-F238E27FC236}">
                  <a16:creationId xmlns:a16="http://schemas.microsoft.com/office/drawing/2014/main" id="{2ACD7567-C64E-4CC4-83F8-FE309FE5BC44}"/>
                </a:ext>
              </a:extLst>
            </p:cNvPr>
            <p:cNvSpPr/>
            <p:nvPr/>
          </p:nvSpPr>
          <p:spPr>
            <a:xfrm>
              <a:off x="4059865" y="3620080"/>
              <a:ext cx="217280" cy="188192"/>
            </a:xfrm>
            <a:custGeom>
              <a:avLst/>
              <a:gdLst/>
              <a:ahLst/>
              <a:cxnLst/>
              <a:rect l="0" t="0" r="0" b="0"/>
              <a:pathLst>
                <a:path w="217280" h="188192">
                  <a:moveTo>
                    <a:pt x="53469" y="14559"/>
                  </a:moveTo>
                  <a:lnTo>
                    <a:pt x="52609" y="7235"/>
                  </a:lnTo>
                  <a:lnTo>
                    <a:pt x="52609" y="7235"/>
                  </a:lnTo>
                  <a:lnTo>
                    <a:pt x="62315" y="6216"/>
                  </a:lnTo>
                  <a:lnTo>
                    <a:pt x="78182" y="12526"/>
                  </a:lnTo>
                  <a:lnTo>
                    <a:pt x="87426" y="26661"/>
                  </a:lnTo>
                  <a:lnTo>
                    <a:pt x="105963" y="33478"/>
                  </a:lnTo>
                  <a:lnTo>
                    <a:pt x="110832" y="8903"/>
                  </a:lnTo>
                  <a:lnTo>
                    <a:pt x="120978" y="16"/>
                  </a:lnTo>
                  <a:lnTo>
                    <a:pt x="148316" y="0"/>
                  </a:lnTo>
                  <a:lnTo>
                    <a:pt x="152311" y="19345"/>
                  </a:lnTo>
                  <a:lnTo>
                    <a:pt x="159378" y="22995"/>
                  </a:lnTo>
                  <a:lnTo>
                    <a:pt x="164266" y="41288"/>
                  </a:lnTo>
                  <a:lnTo>
                    <a:pt x="153267" y="74245"/>
                  </a:lnTo>
                  <a:lnTo>
                    <a:pt x="167427" y="76836"/>
                  </a:lnTo>
                  <a:lnTo>
                    <a:pt x="167849" y="66379"/>
                  </a:lnTo>
                  <a:lnTo>
                    <a:pt x="206748" y="62087"/>
                  </a:lnTo>
                  <a:lnTo>
                    <a:pt x="206748" y="62087"/>
                  </a:lnTo>
                  <a:lnTo>
                    <a:pt x="205903" y="73070"/>
                  </a:lnTo>
                  <a:lnTo>
                    <a:pt x="211289" y="93439"/>
                  </a:lnTo>
                  <a:lnTo>
                    <a:pt x="199791" y="97139"/>
                  </a:lnTo>
                  <a:lnTo>
                    <a:pt x="198493" y="106553"/>
                  </a:lnTo>
                  <a:lnTo>
                    <a:pt x="213542" y="103362"/>
                  </a:lnTo>
                  <a:lnTo>
                    <a:pt x="216674" y="111191"/>
                  </a:lnTo>
                  <a:lnTo>
                    <a:pt x="216315" y="132101"/>
                  </a:lnTo>
                  <a:lnTo>
                    <a:pt x="213695" y="142565"/>
                  </a:lnTo>
                  <a:lnTo>
                    <a:pt x="217279" y="150913"/>
                  </a:lnTo>
                  <a:lnTo>
                    <a:pt x="208868" y="156694"/>
                  </a:lnTo>
                  <a:lnTo>
                    <a:pt x="208868" y="156694"/>
                  </a:lnTo>
                  <a:lnTo>
                    <a:pt x="180857" y="139012"/>
                  </a:lnTo>
                  <a:lnTo>
                    <a:pt x="167111" y="141656"/>
                  </a:lnTo>
                  <a:lnTo>
                    <a:pt x="157818" y="156828"/>
                  </a:lnTo>
                  <a:lnTo>
                    <a:pt x="149388" y="160498"/>
                  </a:lnTo>
                  <a:lnTo>
                    <a:pt x="113873" y="152152"/>
                  </a:lnTo>
                  <a:lnTo>
                    <a:pt x="120529" y="171489"/>
                  </a:lnTo>
                  <a:lnTo>
                    <a:pt x="102751" y="184545"/>
                  </a:lnTo>
                  <a:lnTo>
                    <a:pt x="91191" y="188191"/>
                  </a:lnTo>
                  <a:lnTo>
                    <a:pt x="80998" y="170409"/>
                  </a:lnTo>
                  <a:lnTo>
                    <a:pt x="63199" y="183435"/>
                  </a:lnTo>
                  <a:lnTo>
                    <a:pt x="47212" y="179732"/>
                  </a:lnTo>
                  <a:lnTo>
                    <a:pt x="43696" y="167702"/>
                  </a:lnTo>
                  <a:lnTo>
                    <a:pt x="32177" y="160344"/>
                  </a:lnTo>
                  <a:lnTo>
                    <a:pt x="37525" y="154616"/>
                  </a:lnTo>
                  <a:lnTo>
                    <a:pt x="14456" y="151909"/>
                  </a:lnTo>
                  <a:lnTo>
                    <a:pt x="9225" y="132023"/>
                  </a:lnTo>
                  <a:lnTo>
                    <a:pt x="15905" y="125782"/>
                  </a:lnTo>
                  <a:lnTo>
                    <a:pt x="14175" y="116365"/>
                  </a:lnTo>
                  <a:lnTo>
                    <a:pt x="0" y="115251"/>
                  </a:lnTo>
                  <a:lnTo>
                    <a:pt x="0" y="115251"/>
                  </a:lnTo>
                  <a:lnTo>
                    <a:pt x="4009" y="111089"/>
                  </a:lnTo>
                  <a:lnTo>
                    <a:pt x="4009" y="111089"/>
                  </a:lnTo>
                  <a:lnTo>
                    <a:pt x="4452" y="111091"/>
                  </a:lnTo>
                  <a:lnTo>
                    <a:pt x="4452" y="111091"/>
                  </a:lnTo>
                  <a:lnTo>
                    <a:pt x="19525" y="109071"/>
                  </a:lnTo>
                  <a:lnTo>
                    <a:pt x="22677" y="97061"/>
                  </a:lnTo>
                  <a:lnTo>
                    <a:pt x="36851" y="95548"/>
                  </a:lnTo>
                  <a:lnTo>
                    <a:pt x="48835" y="86178"/>
                  </a:lnTo>
                  <a:lnTo>
                    <a:pt x="50673" y="63703"/>
                  </a:lnTo>
                  <a:lnTo>
                    <a:pt x="58184" y="65816"/>
                  </a:lnTo>
                  <a:lnTo>
                    <a:pt x="66636" y="44400"/>
                  </a:lnTo>
                  <a:lnTo>
                    <a:pt x="61822" y="26609"/>
                  </a:lnTo>
                  <a:close/>
                </a:path>
              </a:pathLst>
            </a:custGeom>
            <a:solidFill>
              <a:srgbClr val="83789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47" name="S13:Chandrapur">
              <a:extLst>
                <a:ext uri="{FF2B5EF4-FFF2-40B4-BE49-F238E27FC236}">
                  <a16:creationId xmlns:a16="http://schemas.microsoft.com/office/drawing/2014/main" id="{976A4BD4-8DB6-4BA4-92E0-B97D42EB8BDE}"/>
                </a:ext>
              </a:extLst>
            </p:cNvPr>
            <p:cNvSpPr/>
            <p:nvPr/>
          </p:nvSpPr>
          <p:spPr>
            <a:xfrm>
              <a:off x="3999251" y="3735331"/>
              <a:ext cx="320038" cy="318351"/>
            </a:xfrm>
            <a:custGeom>
              <a:avLst/>
              <a:gdLst/>
              <a:ahLst/>
              <a:cxnLst/>
              <a:rect l="0" t="0" r="0" b="0"/>
              <a:pathLst>
                <a:path w="320038" h="318351">
                  <a:moveTo>
                    <a:pt x="60614" y="0"/>
                  </a:moveTo>
                  <a:lnTo>
                    <a:pt x="74789" y="1114"/>
                  </a:lnTo>
                  <a:lnTo>
                    <a:pt x="76519" y="10531"/>
                  </a:lnTo>
                  <a:lnTo>
                    <a:pt x="69839" y="16772"/>
                  </a:lnTo>
                  <a:lnTo>
                    <a:pt x="75070" y="36658"/>
                  </a:lnTo>
                  <a:lnTo>
                    <a:pt x="98139" y="39365"/>
                  </a:lnTo>
                  <a:lnTo>
                    <a:pt x="92791" y="45093"/>
                  </a:lnTo>
                  <a:lnTo>
                    <a:pt x="104310" y="52451"/>
                  </a:lnTo>
                  <a:lnTo>
                    <a:pt x="107826" y="64481"/>
                  </a:lnTo>
                  <a:lnTo>
                    <a:pt x="123813" y="68184"/>
                  </a:lnTo>
                  <a:lnTo>
                    <a:pt x="141612" y="55158"/>
                  </a:lnTo>
                  <a:lnTo>
                    <a:pt x="151805" y="72940"/>
                  </a:lnTo>
                  <a:lnTo>
                    <a:pt x="163365" y="69294"/>
                  </a:lnTo>
                  <a:lnTo>
                    <a:pt x="181143" y="56238"/>
                  </a:lnTo>
                  <a:lnTo>
                    <a:pt x="174487" y="36901"/>
                  </a:lnTo>
                  <a:lnTo>
                    <a:pt x="210002" y="45247"/>
                  </a:lnTo>
                  <a:lnTo>
                    <a:pt x="218432" y="41577"/>
                  </a:lnTo>
                  <a:lnTo>
                    <a:pt x="227725" y="26405"/>
                  </a:lnTo>
                  <a:lnTo>
                    <a:pt x="241471" y="23761"/>
                  </a:lnTo>
                  <a:lnTo>
                    <a:pt x="269482" y="41443"/>
                  </a:lnTo>
                  <a:lnTo>
                    <a:pt x="269482" y="41443"/>
                  </a:lnTo>
                  <a:lnTo>
                    <a:pt x="245985" y="52493"/>
                  </a:lnTo>
                  <a:lnTo>
                    <a:pt x="244687" y="65561"/>
                  </a:lnTo>
                  <a:lnTo>
                    <a:pt x="266034" y="70720"/>
                  </a:lnTo>
                  <a:lnTo>
                    <a:pt x="266034" y="70720"/>
                  </a:lnTo>
                  <a:lnTo>
                    <a:pt x="270509" y="78542"/>
                  </a:lnTo>
                  <a:lnTo>
                    <a:pt x="264809" y="101552"/>
                  </a:lnTo>
                  <a:lnTo>
                    <a:pt x="257258" y="106279"/>
                  </a:lnTo>
                  <a:lnTo>
                    <a:pt x="250126" y="102643"/>
                  </a:lnTo>
                  <a:lnTo>
                    <a:pt x="249704" y="111003"/>
                  </a:lnTo>
                  <a:lnTo>
                    <a:pt x="258166" y="111500"/>
                  </a:lnTo>
                  <a:lnTo>
                    <a:pt x="253304" y="123530"/>
                  </a:lnTo>
                  <a:lnTo>
                    <a:pt x="244849" y="126689"/>
                  </a:lnTo>
                  <a:lnTo>
                    <a:pt x="254662" y="130317"/>
                  </a:lnTo>
                  <a:lnTo>
                    <a:pt x="258199" y="121948"/>
                  </a:lnTo>
                  <a:lnTo>
                    <a:pt x="266224" y="124010"/>
                  </a:lnTo>
                  <a:lnTo>
                    <a:pt x="267596" y="133930"/>
                  </a:lnTo>
                  <a:lnTo>
                    <a:pt x="284584" y="145876"/>
                  </a:lnTo>
                  <a:lnTo>
                    <a:pt x="285533" y="158929"/>
                  </a:lnTo>
                  <a:lnTo>
                    <a:pt x="310561" y="167163"/>
                  </a:lnTo>
                  <a:lnTo>
                    <a:pt x="319991" y="177032"/>
                  </a:lnTo>
                  <a:lnTo>
                    <a:pt x="320037" y="184865"/>
                  </a:lnTo>
                  <a:lnTo>
                    <a:pt x="305782" y="192254"/>
                  </a:lnTo>
                  <a:lnTo>
                    <a:pt x="312545" y="203182"/>
                  </a:lnTo>
                  <a:lnTo>
                    <a:pt x="312545" y="203182"/>
                  </a:lnTo>
                  <a:lnTo>
                    <a:pt x="312550" y="204227"/>
                  </a:lnTo>
                  <a:lnTo>
                    <a:pt x="312550" y="204227"/>
                  </a:lnTo>
                  <a:lnTo>
                    <a:pt x="296512" y="215274"/>
                  </a:lnTo>
                  <a:lnTo>
                    <a:pt x="288472" y="217399"/>
                  </a:lnTo>
                  <a:lnTo>
                    <a:pt x="273243" y="211720"/>
                  </a:lnTo>
                  <a:lnTo>
                    <a:pt x="269623" y="199725"/>
                  </a:lnTo>
                  <a:lnTo>
                    <a:pt x="258035" y="209685"/>
                  </a:lnTo>
                  <a:lnTo>
                    <a:pt x="235305" y="241591"/>
                  </a:lnTo>
                  <a:lnTo>
                    <a:pt x="225956" y="270316"/>
                  </a:lnTo>
                  <a:lnTo>
                    <a:pt x="237211" y="291688"/>
                  </a:lnTo>
                  <a:lnTo>
                    <a:pt x="235884" y="300039"/>
                  </a:lnTo>
                  <a:lnTo>
                    <a:pt x="223331" y="307369"/>
                  </a:lnTo>
                  <a:lnTo>
                    <a:pt x="223331" y="307369"/>
                  </a:lnTo>
                  <a:lnTo>
                    <a:pt x="225137" y="313104"/>
                  </a:lnTo>
                  <a:lnTo>
                    <a:pt x="225137" y="313104"/>
                  </a:lnTo>
                  <a:lnTo>
                    <a:pt x="204037" y="318350"/>
                  </a:lnTo>
                  <a:lnTo>
                    <a:pt x="171706" y="301663"/>
                  </a:lnTo>
                  <a:lnTo>
                    <a:pt x="176197" y="289664"/>
                  </a:lnTo>
                  <a:lnTo>
                    <a:pt x="173070" y="258351"/>
                  </a:lnTo>
                  <a:lnTo>
                    <a:pt x="161422" y="257300"/>
                  </a:lnTo>
                  <a:lnTo>
                    <a:pt x="161432" y="245295"/>
                  </a:lnTo>
                  <a:lnTo>
                    <a:pt x="166810" y="240080"/>
                  </a:lnTo>
                  <a:lnTo>
                    <a:pt x="166810" y="240080"/>
                  </a:lnTo>
                  <a:lnTo>
                    <a:pt x="174421" y="235908"/>
                  </a:lnTo>
                  <a:lnTo>
                    <a:pt x="171739" y="227032"/>
                  </a:lnTo>
                  <a:lnTo>
                    <a:pt x="177559" y="209806"/>
                  </a:lnTo>
                  <a:lnTo>
                    <a:pt x="176669" y="189965"/>
                  </a:lnTo>
                  <a:lnTo>
                    <a:pt x="173991" y="183176"/>
                  </a:lnTo>
                  <a:lnTo>
                    <a:pt x="158371" y="173244"/>
                  </a:lnTo>
                  <a:lnTo>
                    <a:pt x="154364" y="164362"/>
                  </a:lnTo>
                  <a:lnTo>
                    <a:pt x="143663" y="159124"/>
                  </a:lnTo>
                  <a:lnTo>
                    <a:pt x="128930" y="163795"/>
                  </a:lnTo>
                  <a:lnTo>
                    <a:pt x="116852" y="174732"/>
                  </a:lnTo>
                  <a:lnTo>
                    <a:pt x="107497" y="168438"/>
                  </a:lnTo>
                  <a:lnTo>
                    <a:pt x="99445" y="173633"/>
                  </a:lnTo>
                  <a:lnTo>
                    <a:pt x="62945" y="152587"/>
                  </a:lnTo>
                  <a:lnTo>
                    <a:pt x="54468" y="153065"/>
                  </a:lnTo>
                  <a:lnTo>
                    <a:pt x="26740" y="164389"/>
                  </a:lnTo>
                  <a:lnTo>
                    <a:pt x="24617" y="148184"/>
                  </a:lnTo>
                  <a:lnTo>
                    <a:pt x="12134" y="147575"/>
                  </a:lnTo>
                  <a:lnTo>
                    <a:pt x="3761" y="134455"/>
                  </a:lnTo>
                  <a:lnTo>
                    <a:pt x="3761" y="134455"/>
                  </a:lnTo>
                  <a:lnTo>
                    <a:pt x="18906" y="135609"/>
                  </a:lnTo>
                  <a:lnTo>
                    <a:pt x="20290" y="128828"/>
                  </a:lnTo>
                  <a:lnTo>
                    <a:pt x="31874" y="128904"/>
                  </a:lnTo>
                  <a:lnTo>
                    <a:pt x="43057" y="121660"/>
                  </a:lnTo>
                  <a:lnTo>
                    <a:pt x="47119" y="112280"/>
                  </a:lnTo>
                  <a:lnTo>
                    <a:pt x="41785" y="110682"/>
                  </a:lnTo>
                  <a:lnTo>
                    <a:pt x="45436" y="95552"/>
                  </a:lnTo>
                  <a:lnTo>
                    <a:pt x="33538" y="77193"/>
                  </a:lnTo>
                  <a:lnTo>
                    <a:pt x="27327" y="75063"/>
                  </a:lnTo>
                  <a:lnTo>
                    <a:pt x="17709" y="52004"/>
                  </a:lnTo>
                  <a:lnTo>
                    <a:pt x="3505" y="50856"/>
                  </a:lnTo>
                  <a:lnTo>
                    <a:pt x="0" y="44557"/>
                  </a:lnTo>
                  <a:lnTo>
                    <a:pt x="0" y="44557"/>
                  </a:lnTo>
                  <a:lnTo>
                    <a:pt x="17" y="42467"/>
                  </a:lnTo>
                  <a:lnTo>
                    <a:pt x="17" y="42467"/>
                  </a:lnTo>
                  <a:lnTo>
                    <a:pt x="2836" y="22105"/>
                  </a:lnTo>
                  <a:lnTo>
                    <a:pt x="16154" y="20635"/>
                  </a:lnTo>
                  <a:lnTo>
                    <a:pt x="32174" y="12380"/>
                  </a:lnTo>
                  <a:lnTo>
                    <a:pt x="46784" y="16128"/>
                  </a:lnTo>
                  <a:close/>
                </a:path>
              </a:pathLst>
            </a:custGeom>
            <a:solidFill>
              <a:srgbClr val="988EA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48" name="S13:Ichalkaranji">
              <a:extLst>
                <a:ext uri="{FF2B5EF4-FFF2-40B4-BE49-F238E27FC236}">
                  <a16:creationId xmlns:a16="http://schemas.microsoft.com/office/drawing/2014/main" id="{2D17D20B-1911-4CC2-9623-628D69A6156B}"/>
                </a:ext>
              </a:extLst>
            </p:cNvPr>
            <p:cNvSpPr/>
            <p:nvPr/>
          </p:nvSpPr>
          <p:spPr>
            <a:xfrm>
              <a:off x="3193173" y="4295360"/>
              <a:ext cx="161513" cy="187360"/>
            </a:xfrm>
            <a:custGeom>
              <a:avLst/>
              <a:gdLst/>
              <a:ahLst/>
              <a:cxnLst/>
              <a:rect l="0" t="0" r="0" b="0"/>
              <a:pathLst>
                <a:path w="161513" h="187360">
                  <a:moveTo>
                    <a:pt x="8888" y="1010"/>
                  </a:moveTo>
                  <a:lnTo>
                    <a:pt x="15092" y="4908"/>
                  </a:lnTo>
                  <a:lnTo>
                    <a:pt x="22562" y="0"/>
                  </a:lnTo>
                  <a:lnTo>
                    <a:pt x="49345" y="23977"/>
                  </a:lnTo>
                  <a:lnTo>
                    <a:pt x="60412" y="43671"/>
                  </a:lnTo>
                  <a:lnTo>
                    <a:pt x="75116" y="52042"/>
                  </a:lnTo>
                  <a:lnTo>
                    <a:pt x="95296" y="48114"/>
                  </a:lnTo>
                  <a:lnTo>
                    <a:pt x="115527" y="55102"/>
                  </a:lnTo>
                  <a:lnTo>
                    <a:pt x="115527" y="55102"/>
                  </a:lnTo>
                  <a:lnTo>
                    <a:pt x="133625" y="58354"/>
                  </a:lnTo>
                  <a:lnTo>
                    <a:pt x="152767" y="70996"/>
                  </a:lnTo>
                  <a:lnTo>
                    <a:pt x="161512" y="81705"/>
                  </a:lnTo>
                  <a:lnTo>
                    <a:pt x="161512" y="81705"/>
                  </a:lnTo>
                  <a:lnTo>
                    <a:pt x="149585" y="83894"/>
                  </a:lnTo>
                  <a:lnTo>
                    <a:pt x="157244" y="99768"/>
                  </a:lnTo>
                  <a:lnTo>
                    <a:pt x="146931" y="107734"/>
                  </a:lnTo>
                  <a:lnTo>
                    <a:pt x="139639" y="107479"/>
                  </a:lnTo>
                  <a:lnTo>
                    <a:pt x="135850" y="98502"/>
                  </a:lnTo>
                  <a:lnTo>
                    <a:pt x="123754" y="92348"/>
                  </a:lnTo>
                  <a:lnTo>
                    <a:pt x="106657" y="110979"/>
                  </a:lnTo>
                  <a:lnTo>
                    <a:pt x="106657" y="110979"/>
                  </a:lnTo>
                  <a:lnTo>
                    <a:pt x="104609" y="79686"/>
                  </a:lnTo>
                  <a:lnTo>
                    <a:pt x="94671" y="77238"/>
                  </a:lnTo>
                  <a:lnTo>
                    <a:pt x="79495" y="80834"/>
                  </a:lnTo>
                  <a:lnTo>
                    <a:pt x="62731" y="78115"/>
                  </a:lnTo>
                  <a:lnTo>
                    <a:pt x="52012" y="95914"/>
                  </a:lnTo>
                  <a:lnTo>
                    <a:pt x="47001" y="95719"/>
                  </a:lnTo>
                  <a:lnTo>
                    <a:pt x="41399" y="110588"/>
                  </a:lnTo>
                  <a:lnTo>
                    <a:pt x="32098" y="114903"/>
                  </a:lnTo>
                  <a:lnTo>
                    <a:pt x="33388" y="128479"/>
                  </a:lnTo>
                  <a:lnTo>
                    <a:pt x="38821" y="129734"/>
                  </a:lnTo>
                  <a:lnTo>
                    <a:pt x="64505" y="127089"/>
                  </a:lnTo>
                  <a:lnTo>
                    <a:pt x="64267" y="133321"/>
                  </a:lnTo>
                  <a:lnTo>
                    <a:pt x="72616" y="129998"/>
                  </a:lnTo>
                  <a:lnTo>
                    <a:pt x="90258" y="159261"/>
                  </a:lnTo>
                  <a:lnTo>
                    <a:pt x="83369" y="160044"/>
                  </a:lnTo>
                  <a:lnTo>
                    <a:pt x="49836" y="187359"/>
                  </a:lnTo>
                  <a:lnTo>
                    <a:pt x="49836" y="187359"/>
                  </a:lnTo>
                  <a:lnTo>
                    <a:pt x="48189" y="182617"/>
                  </a:lnTo>
                  <a:lnTo>
                    <a:pt x="24874" y="181700"/>
                  </a:lnTo>
                  <a:lnTo>
                    <a:pt x="33744" y="177373"/>
                  </a:lnTo>
                  <a:lnTo>
                    <a:pt x="42001" y="165220"/>
                  </a:lnTo>
                  <a:lnTo>
                    <a:pt x="34358" y="161800"/>
                  </a:lnTo>
                  <a:lnTo>
                    <a:pt x="25117" y="141154"/>
                  </a:lnTo>
                  <a:lnTo>
                    <a:pt x="28600" y="134011"/>
                  </a:lnTo>
                  <a:lnTo>
                    <a:pt x="21591" y="126450"/>
                  </a:lnTo>
                  <a:lnTo>
                    <a:pt x="13235" y="129755"/>
                  </a:lnTo>
                  <a:lnTo>
                    <a:pt x="347" y="120908"/>
                  </a:lnTo>
                  <a:lnTo>
                    <a:pt x="3157" y="108017"/>
                  </a:lnTo>
                  <a:lnTo>
                    <a:pt x="0" y="95920"/>
                  </a:lnTo>
                  <a:lnTo>
                    <a:pt x="15943" y="96568"/>
                  </a:lnTo>
                  <a:lnTo>
                    <a:pt x="16776" y="87235"/>
                  </a:lnTo>
                  <a:lnTo>
                    <a:pt x="26752" y="88676"/>
                  </a:lnTo>
                  <a:lnTo>
                    <a:pt x="24271" y="70882"/>
                  </a:lnTo>
                  <a:lnTo>
                    <a:pt x="17011" y="70070"/>
                  </a:lnTo>
                  <a:lnTo>
                    <a:pt x="9740" y="58324"/>
                  </a:lnTo>
                  <a:lnTo>
                    <a:pt x="16625" y="57041"/>
                  </a:lnTo>
                  <a:lnTo>
                    <a:pt x="12086" y="45404"/>
                  </a:lnTo>
                  <a:lnTo>
                    <a:pt x="19814" y="45716"/>
                  </a:lnTo>
                  <a:lnTo>
                    <a:pt x="17422" y="37289"/>
                  </a:lnTo>
                  <a:lnTo>
                    <a:pt x="26222" y="33477"/>
                  </a:lnTo>
                  <a:lnTo>
                    <a:pt x="28104" y="20534"/>
                  </a:lnTo>
                  <a:close/>
                </a:path>
              </a:pathLst>
            </a:custGeom>
            <a:solidFill>
              <a:srgbClr val="92889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49" name="S13:Sangli">
              <a:extLst>
                <a:ext uri="{FF2B5EF4-FFF2-40B4-BE49-F238E27FC236}">
                  <a16:creationId xmlns:a16="http://schemas.microsoft.com/office/drawing/2014/main" id="{2D02A85D-B5E2-40DA-A46E-6799283B782E}"/>
                </a:ext>
              </a:extLst>
            </p:cNvPr>
            <p:cNvSpPr/>
            <p:nvPr/>
          </p:nvSpPr>
          <p:spPr>
            <a:xfrm>
              <a:off x="3290803" y="4254739"/>
              <a:ext cx="218986" cy="122327"/>
            </a:xfrm>
            <a:custGeom>
              <a:avLst/>
              <a:gdLst/>
              <a:ahLst/>
              <a:cxnLst/>
              <a:rect l="0" t="0" r="0" b="0"/>
              <a:pathLst>
                <a:path w="218986" h="122327">
                  <a:moveTo>
                    <a:pt x="32882" y="7734"/>
                  </a:moveTo>
                  <a:lnTo>
                    <a:pt x="38376" y="31892"/>
                  </a:lnTo>
                  <a:lnTo>
                    <a:pt x="31673" y="41549"/>
                  </a:lnTo>
                  <a:lnTo>
                    <a:pt x="34062" y="51009"/>
                  </a:lnTo>
                  <a:lnTo>
                    <a:pt x="39803" y="42880"/>
                  </a:lnTo>
                  <a:lnTo>
                    <a:pt x="51364" y="50057"/>
                  </a:lnTo>
                  <a:lnTo>
                    <a:pt x="53089" y="39701"/>
                  </a:lnTo>
                  <a:lnTo>
                    <a:pt x="63846" y="30699"/>
                  </a:lnTo>
                  <a:lnTo>
                    <a:pt x="71619" y="42423"/>
                  </a:lnTo>
                  <a:lnTo>
                    <a:pt x="89925" y="38353"/>
                  </a:lnTo>
                  <a:lnTo>
                    <a:pt x="106235" y="53472"/>
                  </a:lnTo>
                  <a:lnTo>
                    <a:pt x="108355" y="44168"/>
                  </a:lnTo>
                  <a:lnTo>
                    <a:pt x="125040" y="33769"/>
                  </a:lnTo>
                  <a:lnTo>
                    <a:pt x="148706" y="31908"/>
                  </a:lnTo>
                  <a:lnTo>
                    <a:pt x="152683" y="50257"/>
                  </a:lnTo>
                  <a:lnTo>
                    <a:pt x="157022" y="42058"/>
                  </a:lnTo>
                  <a:lnTo>
                    <a:pt x="168553" y="36158"/>
                  </a:lnTo>
                  <a:lnTo>
                    <a:pt x="168553" y="36158"/>
                  </a:lnTo>
                  <a:lnTo>
                    <a:pt x="173325" y="43592"/>
                  </a:lnTo>
                  <a:lnTo>
                    <a:pt x="177311" y="31733"/>
                  </a:lnTo>
                  <a:lnTo>
                    <a:pt x="188996" y="35723"/>
                  </a:lnTo>
                  <a:lnTo>
                    <a:pt x="208915" y="21714"/>
                  </a:lnTo>
                  <a:lnTo>
                    <a:pt x="208915" y="21714"/>
                  </a:lnTo>
                  <a:lnTo>
                    <a:pt x="215379" y="33875"/>
                  </a:lnTo>
                  <a:lnTo>
                    <a:pt x="212568" y="53062"/>
                  </a:lnTo>
                  <a:lnTo>
                    <a:pt x="218985" y="67298"/>
                  </a:lnTo>
                  <a:lnTo>
                    <a:pt x="212875" y="74415"/>
                  </a:lnTo>
                  <a:lnTo>
                    <a:pt x="210690" y="87366"/>
                  </a:lnTo>
                  <a:lnTo>
                    <a:pt x="202776" y="77772"/>
                  </a:lnTo>
                  <a:lnTo>
                    <a:pt x="188401" y="87246"/>
                  </a:lnTo>
                  <a:lnTo>
                    <a:pt x="182190" y="81859"/>
                  </a:lnTo>
                  <a:lnTo>
                    <a:pt x="167083" y="85053"/>
                  </a:lnTo>
                  <a:lnTo>
                    <a:pt x="167083" y="85053"/>
                  </a:lnTo>
                  <a:lnTo>
                    <a:pt x="154731" y="87282"/>
                  </a:lnTo>
                  <a:lnTo>
                    <a:pt x="154900" y="96655"/>
                  </a:lnTo>
                  <a:lnTo>
                    <a:pt x="141485" y="103528"/>
                  </a:lnTo>
                  <a:lnTo>
                    <a:pt x="127796" y="90086"/>
                  </a:lnTo>
                  <a:lnTo>
                    <a:pt x="104779" y="84141"/>
                  </a:lnTo>
                  <a:lnTo>
                    <a:pt x="103127" y="92936"/>
                  </a:lnTo>
                  <a:lnTo>
                    <a:pt x="94213" y="100970"/>
                  </a:lnTo>
                  <a:lnTo>
                    <a:pt x="95990" y="116121"/>
                  </a:lnTo>
                  <a:lnTo>
                    <a:pt x="86922" y="114779"/>
                  </a:lnTo>
                  <a:lnTo>
                    <a:pt x="63882" y="122326"/>
                  </a:lnTo>
                  <a:lnTo>
                    <a:pt x="63882" y="122326"/>
                  </a:lnTo>
                  <a:lnTo>
                    <a:pt x="55137" y="111617"/>
                  </a:lnTo>
                  <a:lnTo>
                    <a:pt x="35995" y="98975"/>
                  </a:lnTo>
                  <a:lnTo>
                    <a:pt x="17897" y="95723"/>
                  </a:lnTo>
                  <a:lnTo>
                    <a:pt x="17897" y="95723"/>
                  </a:lnTo>
                  <a:lnTo>
                    <a:pt x="18067" y="91045"/>
                  </a:lnTo>
                  <a:lnTo>
                    <a:pt x="29657" y="85215"/>
                  </a:lnTo>
                  <a:lnTo>
                    <a:pt x="25031" y="74637"/>
                  </a:lnTo>
                  <a:lnTo>
                    <a:pt x="16910" y="72782"/>
                  </a:lnTo>
                  <a:lnTo>
                    <a:pt x="14412" y="53946"/>
                  </a:lnTo>
                  <a:lnTo>
                    <a:pt x="5601" y="46332"/>
                  </a:lnTo>
                  <a:lnTo>
                    <a:pt x="0" y="25812"/>
                  </a:lnTo>
                  <a:lnTo>
                    <a:pt x="3655" y="12923"/>
                  </a:lnTo>
                  <a:lnTo>
                    <a:pt x="20" y="806"/>
                  </a:lnTo>
                  <a:lnTo>
                    <a:pt x="20" y="806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A79FB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50" name="S13:Latur">
              <a:extLst>
                <a:ext uri="{FF2B5EF4-FFF2-40B4-BE49-F238E27FC236}">
                  <a16:creationId xmlns:a16="http://schemas.microsoft.com/office/drawing/2014/main" id="{7C65B92A-16F8-4372-BA43-EAFA1ACDF848}"/>
                </a:ext>
              </a:extLst>
            </p:cNvPr>
            <p:cNvSpPr/>
            <p:nvPr/>
          </p:nvSpPr>
          <p:spPr>
            <a:xfrm>
              <a:off x="3600526" y="4057587"/>
              <a:ext cx="166035" cy="164685"/>
            </a:xfrm>
            <a:custGeom>
              <a:avLst/>
              <a:gdLst/>
              <a:ahLst/>
              <a:cxnLst/>
              <a:rect l="0" t="0" r="0" b="0"/>
              <a:pathLst>
                <a:path w="166035" h="164685">
                  <a:moveTo>
                    <a:pt x="77028" y="25199"/>
                  </a:moveTo>
                  <a:lnTo>
                    <a:pt x="79299" y="45590"/>
                  </a:lnTo>
                  <a:lnTo>
                    <a:pt x="99721" y="37666"/>
                  </a:lnTo>
                  <a:lnTo>
                    <a:pt x="114619" y="35354"/>
                  </a:lnTo>
                  <a:lnTo>
                    <a:pt x="111614" y="27993"/>
                  </a:lnTo>
                  <a:lnTo>
                    <a:pt x="124387" y="18851"/>
                  </a:lnTo>
                  <a:lnTo>
                    <a:pt x="126384" y="8456"/>
                  </a:lnTo>
                  <a:lnTo>
                    <a:pt x="131668" y="14295"/>
                  </a:lnTo>
                  <a:lnTo>
                    <a:pt x="140431" y="2459"/>
                  </a:lnTo>
                  <a:lnTo>
                    <a:pt x="148565" y="0"/>
                  </a:lnTo>
                  <a:lnTo>
                    <a:pt x="160583" y="6476"/>
                  </a:lnTo>
                  <a:lnTo>
                    <a:pt x="163949" y="19577"/>
                  </a:lnTo>
                  <a:lnTo>
                    <a:pt x="160205" y="27857"/>
                  </a:lnTo>
                  <a:lnTo>
                    <a:pt x="166034" y="29003"/>
                  </a:lnTo>
                  <a:lnTo>
                    <a:pt x="159993" y="39850"/>
                  </a:lnTo>
                  <a:lnTo>
                    <a:pt x="159993" y="39850"/>
                  </a:lnTo>
                  <a:lnTo>
                    <a:pt x="151340" y="45433"/>
                  </a:lnTo>
                  <a:lnTo>
                    <a:pt x="148807" y="61033"/>
                  </a:lnTo>
                  <a:lnTo>
                    <a:pt x="139185" y="69721"/>
                  </a:lnTo>
                  <a:lnTo>
                    <a:pt x="133084" y="82642"/>
                  </a:lnTo>
                  <a:lnTo>
                    <a:pt x="118730" y="78719"/>
                  </a:lnTo>
                  <a:lnTo>
                    <a:pt x="108343" y="79559"/>
                  </a:lnTo>
                  <a:lnTo>
                    <a:pt x="105515" y="85759"/>
                  </a:lnTo>
                  <a:lnTo>
                    <a:pt x="111734" y="90575"/>
                  </a:lnTo>
                  <a:lnTo>
                    <a:pt x="108340" y="102498"/>
                  </a:lnTo>
                  <a:lnTo>
                    <a:pt x="101878" y="109668"/>
                  </a:lnTo>
                  <a:lnTo>
                    <a:pt x="101596" y="123735"/>
                  </a:lnTo>
                  <a:lnTo>
                    <a:pt x="84694" y="132772"/>
                  </a:lnTo>
                  <a:lnTo>
                    <a:pt x="73092" y="147120"/>
                  </a:lnTo>
                  <a:lnTo>
                    <a:pt x="65931" y="164684"/>
                  </a:lnTo>
                  <a:lnTo>
                    <a:pt x="57645" y="150435"/>
                  </a:lnTo>
                  <a:lnTo>
                    <a:pt x="51143" y="158108"/>
                  </a:lnTo>
                  <a:lnTo>
                    <a:pt x="44512" y="151187"/>
                  </a:lnTo>
                  <a:lnTo>
                    <a:pt x="44512" y="151187"/>
                  </a:lnTo>
                  <a:lnTo>
                    <a:pt x="21956" y="129304"/>
                  </a:lnTo>
                  <a:lnTo>
                    <a:pt x="10272" y="107656"/>
                  </a:lnTo>
                  <a:lnTo>
                    <a:pt x="12399" y="94151"/>
                  </a:lnTo>
                  <a:lnTo>
                    <a:pt x="4394" y="89267"/>
                  </a:lnTo>
                  <a:lnTo>
                    <a:pt x="3244" y="80896"/>
                  </a:lnTo>
                  <a:lnTo>
                    <a:pt x="8627" y="63296"/>
                  </a:lnTo>
                  <a:lnTo>
                    <a:pt x="0" y="47440"/>
                  </a:lnTo>
                  <a:lnTo>
                    <a:pt x="19390" y="8259"/>
                  </a:lnTo>
                  <a:lnTo>
                    <a:pt x="19390" y="8259"/>
                  </a:lnTo>
                  <a:lnTo>
                    <a:pt x="21162" y="9344"/>
                  </a:lnTo>
                  <a:lnTo>
                    <a:pt x="21162" y="9344"/>
                  </a:lnTo>
                  <a:lnTo>
                    <a:pt x="39504" y="13420"/>
                  </a:lnTo>
                  <a:lnTo>
                    <a:pt x="52699" y="26759"/>
                  </a:lnTo>
                  <a:lnTo>
                    <a:pt x="68361" y="30753"/>
                  </a:lnTo>
                  <a:close/>
                </a:path>
              </a:pathLst>
            </a:custGeom>
            <a:solidFill>
              <a:srgbClr val="978DA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51" name="S13:Osmanabad">
              <a:extLst>
                <a:ext uri="{FF2B5EF4-FFF2-40B4-BE49-F238E27FC236}">
                  <a16:creationId xmlns:a16="http://schemas.microsoft.com/office/drawing/2014/main" id="{CFA8E0D4-2BE3-4A0C-B9BB-CD3658AFA6AD}"/>
                </a:ext>
              </a:extLst>
            </p:cNvPr>
            <p:cNvSpPr/>
            <p:nvPr/>
          </p:nvSpPr>
          <p:spPr>
            <a:xfrm>
              <a:off x="3376985" y="4041538"/>
              <a:ext cx="268054" cy="181656"/>
            </a:xfrm>
            <a:custGeom>
              <a:avLst/>
              <a:gdLst/>
              <a:ahLst/>
              <a:cxnLst/>
              <a:rect l="0" t="0" r="0" b="0"/>
              <a:pathLst>
                <a:path w="268054" h="181656">
                  <a:moveTo>
                    <a:pt x="85476" y="26333"/>
                  </a:moveTo>
                  <a:lnTo>
                    <a:pt x="88763" y="21735"/>
                  </a:lnTo>
                  <a:lnTo>
                    <a:pt x="99005" y="25172"/>
                  </a:lnTo>
                  <a:lnTo>
                    <a:pt x="111099" y="11438"/>
                  </a:lnTo>
                  <a:lnTo>
                    <a:pt x="121025" y="10160"/>
                  </a:lnTo>
                  <a:lnTo>
                    <a:pt x="121669" y="3394"/>
                  </a:lnTo>
                  <a:lnTo>
                    <a:pt x="130752" y="0"/>
                  </a:lnTo>
                  <a:lnTo>
                    <a:pt x="130752" y="0"/>
                  </a:lnTo>
                  <a:lnTo>
                    <a:pt x="135963" y="6409"/>
                  </a:lnTo>
                  <a:lnTo>
                    <a:pt x="146435" y="1483"/>
                  </a:lnTo>
                  <a:lnTo>
                    <a:pt x="185303" y="9833"/>
                  </a:lnTo>
                  <a:lnTo>
                    <a:pt x="203387" y="23341"/>
                  </a:lnTo>
                  <a:lnTo>
                    <a:pt x="242481" y="24297"/>
                  </a:lnTo>
                  <a:lnTo>
                    <a:pt x="242481" y="24297"/>
                  </a:lnTo>
                  <a:lnTo>
                    <a:pt x="242931" y="24308"/>
                  </a:lnTo>
                  <a:lnTo>
                    <a:pt x="242931" y="24308"/>
                  </a:lnTo>
                  <a:lnTo>
                    <a:pt x="223541" y="63489"/>
                  </a:lnTo>
                  <a:lnTo>
                    <a:pt x="232168" y="79345"/>
                  </a:lnTo>
                  <a:lnTo>
                    <a:pt x="226785" y="96945"/>
                  </a:lnTo>
                  <a:lnTo>
                    <a:pt x="227935" y="105316"/>
                  </a:lnTo>
                  <a:lnTo>
                    <a:pt x="235940" y="110200"/>
                  </a:lnTo>
                  <a:lnTo>
                    <a:pt x="233813" y="123705"/>
                  </a:lnTo>
                  <a:lnTo>
                    <a:pt x="245497" y="145353"/>
                  </a:lnTo>
                  <a:lnTo>
                    <a:pt x="268053" y="167236"/>
                  </a:lnTo>
                  <a:lnTo>
                    <a:pt x="268053" y="167236"/>
                  </a:lnTo>
                  <a:lnTo>
                    <a:pt x="259750" y="174343"/>
                  </a:lnTo>
                  <a:lnTo>
                    <a:pt x="260489" y="181655"/>
                  </a:lnTo>
                  <a:lnTo>
                    <a:pt x="243104" y="170312"/>
                  </a:lnTo>
                  <a:lnTo>
                    <a:pt x="231237" y="174720"/>
                  </a:lnTo>
                  <a:lnTo>
                    <a:pt x="231237" y="174720"/>
                  </a:lnTo>
                  <a:lnTo>
                    <a:pt x="208021" y="162167"/>
                  </a:lnTo>
                  <a:lnTo>
                    <a:pt x="194821" y="165483"/>
                  </a:lnTo>
                  <a:lnTo>
                    <a:pt x="195126" y="153504"/>
                  </a:lnTo>
                  <a:lnTo>
                    <a:pt x="186474" y="155888"/>
                  </a:lnTo>
                  <a:lnTo>
                    <a:pt x="173987" y="149308"/>
                  </a:lnTo>
                  <a:lnTo>
                    <a:pt x="173987" y="149308"/>
                  </a:lnTo>
                  <a:lnTo>
                    <a:pt x="167406" y="141836"/>
                  </a:lnTo>
                  <a:lnTo>
                    <a:pt x="170161" y="123142"/>
                  </a:lnTo>
                  <a:lnTo>
                    <a:pt x="177422" y="121770"/>
                  </a:lnTo>
                  <a:lnTo>
                    <a:pt x="182647" y="129205"/>
                  </a:lnTo>
                  <a:lnTo>
                    <a:pt x="192179" y="127366"/>
                  </a:lnTo>
                  <a:lnTo>
                    <a:pt x="197461" y="114989"/>
                  </a:lnTo>
                  <a:lnTo>
                    <a:pt x="190842" y="109084"/>
                  </a:lnTo>
                  <a:lnTo>
                    <a:pt x="179418" y="114523"/>
                  </a:lnTo>
                  <a:lnTo>
                    <a:pt x="167448" y="106386"/>
                  </a:lnTo>
                  <a:lnTo>
                    <a:pt x="161431" y="111960"/>
                  </a:lnTo>
                  <a:lnTo>
                    <a:pt x="140904" y="119741"/>
                  </a:lnTo>
                  <a:lnTo>
                    <a:pt x="128640" y="106362"/>
                  </a:lnTo>
                  <a:lnTo>
                    <a:pt x="108769" y="106834"/>
                  </a:lnTo>
                  <a:lnTo>
                    <a:pt x="101723" y="100892"/>
                  </a:lnTo>
                  <a:lnTo>
                    <a:pt x="103879" y="88960"/>
                  </a:lnTo>
                  <a:lnTo>
                    <a:pt x="95814" y="87158"/>
                  </a:lnTo>
                  <a:lnTo>
                    <a:pt x="90252" y="92207"/>
                  </a:lnTo>
                  <a:lnTo>
                    <a:pt x="82926" y="110760"/>
                  </a:lnTo>
                  <a:lnTo>
                    <a:pt x="72748" y="118794"/>
                  </a:lnTo>
                  <a:lnTo>
                    <a:pt x="60262" y="113715"/>
                  </a:lnTo>
                  <a:lnTo>
                    <a:pt x="53308" y="105154"/>
                  </a:lnTo>
                  <a:lnTo>
                    <a:pt x="53308" y="105154"/>
                  </a:lnTo>
                  <a:lnTo>
                    <a:pt x="49063" y="96676"/>
                  </a:lnTo>
                  <a:lnTo>
                    <a:pt x="49074" y="82072"/>
                  </a:lnTo>
                  <a:lnTo>
                    <a:pt x="37395" y="80657"/>
                  </a:lnTo>
                  <a:lnTo>
                    <a:pt x="36313" y="72276"/>
                  </a:lnTo>
                  <a:lnTo>
                    <a:pt x="7824" y="74993"/>
                  </a:lnTo>
                  <a:lnTo>
                    <a:pt x="0" y="66383"/>
                  </a:lnTo>
                  <a:lnTo>
                    <a:pt x="8553" y="66670"/>
                  </a:lnTo>
                  <a:lnTo>
                    <a:pt x="6529" y="59821"/>
                  </a:lnTo>
                  <a:lnTo>
                    <a:pt x="6529" y="59821"/>
                  </a:lnTo>
                  <a:lnTo>
                    <a:pt x="14750" y="56442"/>
                  </a:lnTo>
                  <a:lnTo>
                    <a:pt x="36854" y="41512"/>
                  </a:lnTo>
                  <a:lnTo>
                    <a:pt x="47196" y="41843"/>
                  </a:lnTo>
                  <a:lnTo>
                    <a:pt x="54402" y="27461"/>
                  </a:lnTo>
                  <a:lnTo>
                    <a:pt x="65751" y="24163"/>
                  </a:lnTo>
                  <a:lnTo>
                    <a:pt x="82267" y="28323"/>
                  </a:lnTo>
                  <a:lnTo>
                    <a:pt x="82267" y="28323"/>
                  </a:lnTo>
                  <a:close/>
                </a:path>
              </a:pathLst>
            </a:custGeom>
            <a:solidFill>
              <a:srgbClr val="A49BB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52" name="S13:Solapur">
              <a:extLst>
                <a:ext uri="{FF2B5EF4-FFF2-40B4-BE49-F238E27FC236}">
                  <a16:creationId xmlns:a16="http://schemas.microsoft.com/office/drawing/2014/main" id="{5C4A8B0D-9F1F-43F0-9A3D-B0E59B03DB43}"/>
                </a:ext>
              </a:extLst>
            </p:cNvPr>
            <p:cNvSpPr/>
            <p:nvPr/>
          </p:nvSpPr>
          <p:spPr>
            <a:xfrm>
              <a:off x="3454164" y="4164305"/>
              <a:ext cx="173311" cy="134027"/>
            </a:xfrm>
            <a:custGeom>
              <a:avLst/>
              <a:gdLst/>
              <a:ahLst/>
              <a:cxnLst/>
              <a:rect l="0" t="0" r="0" b="0"/>
              <a:pathLst>
                <a:path w="173311" h="134027">
                  <a:moveTo>
                    <a:pt x="154058" y="51953"/>
                  </a:moveTo>
                  <a:lnTo>
                    <a:pt x="173310" y="60743"/>
                  </a:lnTo>
                  <a:lnTo>
                    <a:pt x="169974" y="67960"/>
                  </a:lnTo>
                  <a:lnTo>
                    <a:pt x="155444" y="69701"/>
                  </a:lnTo>
                  <a:lnTo>
                    <a:pt x="154444" y="92598"/>
                  </a:lnTo>
                  <a:lnTo>
                    <a:pt x="165893" y="106932"/>
                  </a:lnTo>
                  <a:lnTo>
                    <a:pt x="165893" y="106932"/>
                  </a:lnTo>
                  <a:lnTo>
                    <a:pt x="165869" y="107973"/>
                  </a:lnTo>
                  <a:lnTo>
                    <a:pt x="165869" y="107973"/>
                  </a:lnTo>
                  <a:lnTo>
                    <a:pt x="160650" y="117744"/>
                  </a:lnTo>
                  <a:lnTo>
                    <a:pt x="157158" y="111933"/>
                  </a:lnTo>
                  <a:lnTo>
                    <a:pt x="147109" y="114817"/>
                  </a:lnTo>
                  <a:lnTo>
                    <a:pt x="142350" y="105327"/>
                  </a:lnTo>
                  <a:lnTo>
                    <a:pt x="129090" y="109688"/>
                  </a:lnTo>
                  <a:lnTo>
                    <a:pt x="119144" y="108397"/>
                  </a:lnTo>
                  <a:lnTo>
                    <a:pt x="119144" y="108397"/>
                  </a:lnTo>
                  <a:lnTo>
                    <a:pt x="115372" y="114029"/>
                  </a:lnTo>
                  <a:lnTo>
                    <a:pt x="115372" y="114029"/>
                  </a:lnTo>
                  <a:lnTo>
                    <a:pt x="104612" y="109066"/>
                  </a:lnTo>
                  <a:lnTo>
                    <a:pt x="97690" y="113572"/>
                  </a:lnTo>
                  <a:lnTo>
                    <a:pt x="92525" y="103020"/>
                  </a:lnTo>
                  <a:lnTo>
                    <a:pt x="77698" y="97935"/>
                  </a:lnTo>
                  <a:lnTo>
                    <a:pt x="73889" y="104603"/>
                  </a:lnTo>
                  <a:lnTo>
                    <a:pt x="64559" y="97576"/>
                  </a:lnTo>
                  <a:lnTo>
                    <a:pt x="59517" y="99520"/>
                  </a:lnTo>
                  <a:lnTo>
                    <a:pt x="51172" y="89910"/>
                  </a:lnTo>
                  <a:lnTo>
                    <a:pt x="42091" y="106321"/>
                  </a:lnTo>
                  <a:lnTo>
                    <a:pt x="45554" y="112148"/>
                  </a:lnTo>
                  <a:lnTo>
                    <a:pt x="45554" y="112148"/>
                  </a:lnTo>
                  <a:lnTo>
                    <a:pt x="25635" y="126157"/>
                  </a:lnTo>
                  <a:lnTo>
                    <a:pt x="13950" y="122167"/>
                  </a:lnTo>
                  <a:lnTo>
                    <a:pt x="9964" y="134026"/>
                  </a:lnTo>
                  <a:lnTo>
                    <a:pt x="5192" y="126592"/>
                  </a:lnTo>
                  <a:lnTo>
                    <a:pt x="5192" y="126592"/>
                  </a:lnTo>
                  <a:lnTo>
                    <a:pt x="0" y="118103"/>
                  </a:lnTo>
                  <a:lnTo>
                    <a:pt x="214" y="81125"/>
                  </a:lnTo>
                  <a:lnTo>
                    <a:pt x="4883" y="76578"/>
                  </a:lnTo>
                  <a:lnTo>
                    <a:pt x="19959" y="72338"/>
                  </a:lnTo>
                  <a:lnTo>
                    <a:pt x="31938" y="65394"/>
                  </a:lnTo>
                  <a:lnTo>
                    <a:pt x="42077" y="75065"/>
                  </a:lnTo>
                  <a:lnTo>
                    <a:pt x="51962" y="77950"/>
                  </a:lnTo>
                  <a:lnTo>
                    <a:pt x="66520" y="75751"/>
                  </a:lnTo>
                  <a:lnTo>
                    <a:pt x="75546" y="60367"/>
                  </a:lnTo>
                  <a:lnTo>
                    <a:pt x="75504" y="45254"/>
                  </a:lnTo>
                  <a:lnTo>
                    <a:pt x="82030" y="38134"/>
                  </a:lnTo>
                  <a:lnTo>
                    <a:pt x="74375" y="36884"/>
                  </a:lnTo>
                  <a:lnTo>
                    <a:pt x="74378" y="20205"/>
                  </a:lnTo>
                  <a:lnTo>
                    <a:pt x="70163" y="9143"/>
                  </a:lnTo>
                  <a:lnTo>
                    <a:pt x="78994" y="0"/>
                  </a:lnTo>
                  <a:lnTo>
                    <a:pt x="88295" y="23709"/>
                  </a:lnTo>
                  <a:lnTo>
                    <a:pt x="96808" y="26541"/>
                  </a:lnTo>
                  <a:lnTo>
                    <a:pt x="96808" y="26541"/>
                  </a:lnTo>
                  <a:lnTo>
                    <a:pt x="109295" y="33121"/>
                  </a:lnTo>
                  <a:lnTo>
                    <a:pt x="117947" y="30737"/>
                  </a:lnTo>
                  <a:lnTo>
                    <a:pt x="117642" y="42716"/>
                  </a:lnTo>
                  <a:lnTo>
                    <a:pt x="130842" y="39400"/>
                  </a:lnTo>
                  <a:close/>
                </a:path>
              </a:pathLst>
            </a:custGeom>
            <a:solidFill>
              <a:srgbClr val="B1A9B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53" name="S13:Bhandara">
              <a:extLst>
                <a:ext uri="{FF2B5EF4-FFF2-40B4-BE49-F238E27FC236}">
                  <a16:creationId xmlns:a16="http://schemas.microsoft.com/office/drawing/2014/main" id="{F228E0E2-A2AC-4ECB-9DAA-B823F5740A0B}"/>
                </a:ext>
              </a:extLst>
            </p:cNvPr>
            <p:cNvSpPr/>
            <p:nvPr/>
          </p:nvSpPr>
          <p:spPr>
            <a:xfrm>
              <a:off x="4097657" y="3546331"/>
              <a:ext cx="184519" cy="150586"/>
            </a:xfrm>
            <a:custGeom>
              <a:avLst/>
              <a:gdLst/>
              <a:ahLst/>
              <a:cxnLst/>
              <a:rect l="0" t="0" r="0" b="0"/>
              <a:pathLst>
                <a:path w="184519" h="150586">
                  <a:moveTo>
                    <a:pt x="184518" y="53673"/>
                  </a:moveTo>
                  <a:lnTo>
                    <a:pt x="181042" y="65194"/>
                  </a:lnTo>
                  <a:lnTo>
                    <a:pt x="159041" y="77304"/>
                  </a:lnTo>
                  <a:lnTo>
                    <a:pt x="154211" y="84641"/>
                  </a:lnTo>
                  <a:lnTo>
                    <a:pt x="152524" y="110792"/>
                  </a:lnTo>
                  <a:lnTo>
                    <a:pt x="155641" y="119149"/>
                  </a:lnTo>
                  <a:lnTo>
                    <a:pt x="165802" y="119115"/>
                  </a:lnTo>
                  <a:lnTo>
                    <a:pt x="168956" y="135836"/>
                  </a:lnTo>
                  <a:lnTo>
                    <a:pt x="168956" y="135836"/>
                  </a:lnTo>
                  <a:lnTo>
                    <a:pt x="166746" y="135844"/>
                  </a:lnTo>
                  <a:lnTo>
                    <a:pt x="166746" y="135844"/>
                  </a:lnTo>
                  <a:lnTo>
                    <a:pt x="138019" y="141156"/>
                  </a:lnTo>
                  <a:lnTo>
                    <a:pt x="130057" y="140128"/>
                  </a:lnTo>
                  <a:lnTo>
                    <a:pt x="129635" y="150585"/>
                  </a:lnTo>
                  <a:lnTo>
                    <a:pt x="115475" y="147994"/>
                  </a:lnTo>
                  <a:lnTo>
                    <a:pt x="126474" y="115037"/>
                  </a:lnTo>
                  <a:lnTo>
                    <a:pt x="121586" y="96744"/>
                  </a:lnTo>
                  <a:lnTo>
                    <a:pt x="114519" y="93094"/>
                  </a:lnTo>
                  <a:lnTo>
                    <a:pt x="110524" y="73749"/>
                  </a:lnTo>
                  <a:lnTo>
                    <a:pt x="83186" y="73765"/>
                  </a:lnTo>
                  <a:lnTo>
                    <a:pt x="73040" y="82652"/>
                  </a:lnTo>
                  <a:lnTo>
                    <a:pt x="68171" y="107227"/>
                  </a:lnTo>
                  <a:lnTo>
                    <a:pt x="49634" y="100410"/>
                  </a:lnTo>
                  <a:lnTo>
                    <a:pt x="40390" y="86275"/>
                  </a:lnTo>
                  <a:lnTo>
                    <a:pt x="24523" y="79965"/>
                  </a:lnTo>
                  <a:lnTo>
                    <a:pt x="14817" y="80984"/>
                  </a:lnTo>
                  <a:lnTo>
                    <a:pt x="14817" y="80984"/>
                  </a:lnTo>
                  <a:lnTo>
                    <a:pt x="19284" y="60601"/>
                  </a:lnTo>
                  <a:lnTo>
                    <a:pt x="16223" y="52224"/>
                  </a:lnTo>
                  <a:lnTo>
                    <a:pt x="0" y="30727"/>
                  </a:lnTo>
                  <a:lnTo>
                    <a:pt x="12815" y="14032"/>
                  </a:lnTo>
                  <a:lnTo>
                    <a:pt x="12815" y="14032"/>
                  </a:lnTo>
                  <a:lnTo>
                    <a:pt x="33927" y="14086"/>
                  </a:lnTo>
                  <a:lnTo>
                    <a:pt x="39215" y="8343"/>
                  </a:lnTo>
                  <a:lnTo>
                    <a:pt x="50647" y="8885"/>
                  </a:lnTo>
                  <a:lnTo>
                    <a:pt x="68230" y="18842"/>
                  </a:lnTo>
                  <a:lnTo>
                    <a:pt x="77909" y="14139"/>
                  </a:lnTo>
                  <a:lnTo>
                    <a:pt x="85386" y="16755"/>
                  </a:lnTo>
                  <a:lnTo>
                    <a:pt x="95062" y="13091"/>
                  </a:lnTo>
                  <a:lnTo>
                    <a:pt x="111759" y="0"/>
                  </a:lnTo>
                  <a:lnTo>
                    <a:pt x="123192" y="3122"/>
                  </a:lnTo>
                  <a:lnTo>
                    <a:pt x="137722" y="12508"/>
                  </a:lnTo>
                  <a:lnTo>
                    <a:pt x="146111" y="25041"/>
                  </a:lnTo>
                  <a:lnTo>
                    <a:pt x="149247" y="44908"/>
                  </a:lnTo>
                  <a:lnTo>
                    <a:pt x="160251" y="42782"/>
                  </a:lnTo>
                  <a:lnTo>
                    <a:pt x="176141" y="52139"/>
                  </a:lnTo>
                  <a:close/>
                </a:path>
              </a:pathLst>
            </a:custGeom>
            <a:solidFill>
              <a:srgbClr val="897F9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54" name="S13:Ramtek">
              <a:extLst>
                <a:ext uri="{FF2B5EF4-FFF2-40B4-BE49-F238E27FC236}">
                  <a16:creationId xmlns:a16="http://schemas.microsoft.com/office/drawing/2014/main" id="{344073F0-0429-406F-B299-1722B2CFC611}"/>
                </a:ext>
              </a:extLst>
            </p:cNvPr>
            <p:cNvSpPr/>
            <p:nvPr/>
          </p:nvSpPr>
          <p:spPr>
            <a:xfrm>
              <a:off x="3874858" y="3527740"/>
              <a:ext cx="251644" cy="203432"/>
            </a:xfrm>
            <a:custGeom>
              <a:avLst/>
              <a:gdLst/>
              <a:ahLst/>
              <a:cxnLst/>
              <a:rect l="0" t="0" r="0" b="0"/>
              <a:pathLst>
                <a:path w="251644" h="203432">
                  <a:moveTo>
                    <a:pt x="54930" y="24047"/>
                  </a:moveTo>
                  <a:lnTo>
                    <a:pt x="67729" y="19474"/>
                  </a:lnTo>
                  <a:lnTo>
                    <a:pt x="72375" y="38353"/>
                  </a:lnTo>
                  <a:lnTo>
                    <a:pt x="88686" y="34850"/>
                  </a:lnTo>
                  <a:lnTo>
                    <a:pt x="95237" y="40141"/>
                  </a:lnTo>
                  <a:lnTo>
                    <a:pt x="113267" y="41344"/>
                  </a:lnTo>
                  <a:lnTo>
                    <a:pt x="117697" y="37719"/>
                  </a:lnTo>
                  <a:lnTo>
                    <a:pt x="145411" y="37927"/>
                  </a:lnTo>
                  <a:lnTo>
                    <a:pt x="142443" y="22213"/>
                  </a:lnTo>
                  <a:lnTo>
                    <a:pt x="151703" y="18092"/>
                  </a:lnTo>
                  <a:lnTo>
                    <a:pt x="165765" y="18704"/>
                  </a:lnTo>
                  <a:lnTo>
                    <a:pt x="178125" y="9360"/>
                  </a:lnTo>
                  <a:lnTo>
                    <a:pt x="186028" y="10448"/>
                  </a:lnTo>
                  <a:lnTo>
                    <a:pt x="188718" y="0"/>
                  </a:lnTo>
                  <a:lnTo>
                    <a:pt x="188718" y="0"/>
                  </a:lnTo>
                  <a:lnTo>
                    <a:pt x="232164" y="11165"/>
                  </a:lnTo>
                  <a:lnTo>
                    <a:pt x="234321" y="24249"/>
                  </a:lnTo>
                  <a:lnTo>
                    <a:pt x="234321" y="24249"/>
                  </a:lnTo>
                  <a:lnTo>
                    <a:pt x="235614" y="32623"/>
                  </a:lnTo>
                  <a:lnTo>
                    <a:pt x="235614" y="32623"/>
                  </a:lnTo>
                  <a:lnTo>
                    <a:pt x="222799" y="49318"/>
                  </a:lnTo>
                  <a:lnTo>
                    <a:pt x="239022" y="70815"/>
                  </a:lnTo>
                  <a:lnTo>
                    <a:pt x="242083" y="79192"/>
                  </a:lnTo>
                  <a:lnTo>
                    <a:pt x="237616" y="99575"/>
                  </a:lnTo>
                  <a:lnTo>
                    <a:pt x="237616" y="99575"/>
                  </a:lnTo>
                  <a:lnTo>
                    <a:pt x="238476" y="106899"/>
                  </a:lnTo>
                  <a:lnTo>
                    <a:pt x="238476" y="106899"/>
                  </a:lnTo>
                  <a:lnTo>
                    <a:pt x="215980" y="105254"/>
                  </a:lnTo>
                  <a:lnTo>
                    <a:pt x="209812" y="103137"/>
                  </a:lnTo>
                  <a:lnTo>
                    <a:pt x="205012" y="91089"/>
                  </a:lnTo>
                  <a:lnTo>
                    <a:pt x="198393" y="92105"/>
                  </a:lnTo>
                  <a:lnTo>
                    <a:pt x="175537" y="78913"/>
                  </a:lnTo>
                  <a:lnTo>
                    <a:pt x="171215" y="64244"/>
                  </a:lnTo>
                  <a:lnTo>
                    <a:pt x="154391" y="77738"/>
                  </a:lnTo>
                  <a:lnTo>
                    <a:pt x="151101" y="108573"/>
                  </a:lnTo>
                  <a:lnTo>
                    <a:pt x="143515" y="120549"/>
                  </a:lnTo>
                  <a:lnTo>
                    <a:pt x="162064" y="119625"/>
                  </a:lnTo>
                  <a:lnTo>
                    <a:pt x="157549" y="135284"/>
                  </a:lnTo>
                  <a:lnTo>
                    <a:pt x="170775" y="140070"/>
                  </a:lnTo>
                  <a:lnTo>
                    <a:pt x="175688" y="130686"/>
                  </a:lnTo>
                  <a:lnTo>
                    <a:pt x="186687" y="139111"/>
                  </a:lnTo>
                  <a:lnTo>
                    <a:pt x="202598" y="138142"/>
                  </a:lnTo>
                  <a:lnTo>
                    <a:pt x="206545" y="144956"/>
                  </a:lnTo>
                  <a:lnTo>
                    <a:pt x="221129" y="145014"/>
                  </a:lnTo>
                  <a:lnTo>
                    <a:pt x="226010" y="139280"/>
                  </a:lnTo>
                  <a:lnTo>
                    <a:pt x="227001" y="107909"/>
                  </a:lnTo>
                  <a:lnTo>
                    <a:pt x="238476" y="106899"/>
                  </a:lnTo>
                  <a:lnTo>
                    <a:pt x="238476" y="106899"/>
                  </a:lnTo>
                  <a:lnTo>
                    <a:pt x="238473" y="107945"/>
                  </a:lnTo>
                  <a:lnTo>
                    <a:pt x="238473" y="107945"/>
                  </a:lnTo>
                  <a:lnTo>
                    <a:pt x="246829" y="118949"/>
                  </a:lnTo>
                  <a:lnTo>
                    <a:pt x="251643" y="136740"/>
                  </a:lnTo>
                  <a:lnTo>
                    <a:pt x="243191" y="158156"/>
                  </a:lnTo>
                  <a:lnTo>
                    <a:pt x="235680" y="156043"/>
                  </a:lnTo>
                  <a:lnTo>
                    <a:pt x="233842" y="178518"/>
                  </a:lnTo>
                  <a:lnTo>
                    <a:pt x="221858" y="187888"/>
                  </a:lnTo>
                  <a:lnTo>
                    <a:pt x="207684" y="189401"/>
                  </a:lnTo>
                  <a:lnTo>
                    <a:pt x="204532" y="201411"/>
                  </a:lnTo>
                  <a:lnTo>
                    <a:pt x="189459" y="203431"/>
                  </a:lnTo>
                  <a:lnTo>
                    <a:pt x="189459" y="203431"/>
                  </a:lnTo>
                  <a:lnTo>
                    <a:pt x="184173" y="197654"/>
                  </a:lnTo>
                  <a:lnTo>
                    <a:pt x="184173" y="197654"/>
                  </a:lnTo>
                  <a:lnTo>
                    <a:pt x="170539" y="180850"/>
                  </a:lnTo>
                  <a:lnTo>
                    <a:pt x="149380" y="167648"/>
                  </a:lnTo>
                  <a:lnTo>
                    <a:pt x="142811" y="158192"/>
                  </a:lnTo>
                  <a:lnTo>
                    <a:pt x="134870" y="155520"/>
                  </a:lnTo>
                  <a:lnTo>
                    <a:pt x="117312" y="139699"/>
                  </a:lnTo>
                  <a:lnTo>
                    <a:pt x="110365" y="125000"/>
                  </a:lnTo>
                  <a:lnTo>
                    <a:pt x="71440" y="87510"/>
                  </a:lnTo>
                  <a:lnTo>
                    <a:pt x="52986" y="81564"/>
                  </a:lnTo>
                  <a:lnTo>
                    <a:pt x="38592" y="68327"/>
                  </a:lnTo>
                  <a:lnTo>
                    <a:pt x="28448" y="69255"/>
                  </a:lnTo>
                  <a:lnTo>
                    <a:pt x="20608" y="61837"/>
                  </a:lnTo>
                  <a:lnTo>
                    <a:pt x="10480" y="61710"/>
                  </a:lnTo>
                  <a:lnTo>
                    <a:pt x="11616" y="76370"/>
                  </a:lnTo>
                  <a:lnTo>
                    <a:pt x="2423" y="71545"/>
                  </a:lnTo>
                  <a:lnTo>
                    <a:pt x="0" y="54775"/>
                  </a:lnTo>
                  <a:lnTo>
                    <a:pt x="0" y="54775"/>
                  </a:lnTo>
                  <a:lnTo>
                    <a:pt x="27484" y="39428"/>
                  </a:lnTo>
                  <a:lnTo>
                    <a:pt x="32012" y="28496"/>
                  </a:lnTo>
                  <a:lnTo>
                    <a:pt x="47028" y="22914"/>
                  </a:lnTo>
                  <a:close/>
                </a:path>
              </a:pathLst>
            </a:custGeom>
            <a:solidFill>
              <a:srgbClr val="AEA6B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55" name="S13:Amravati">
              <a:extLst>
                <a:ext uri="{FF2B5EF4-FFF2-40B4-BE49-F238E27FC236}">
                  <a16:creationId xmlns:a16="http://schemas.microsoft.com/office/drawing/2014/main" id="{D1F1DE70-A762-4431-A885-8533FFC02359}"/>
                </a:ext>
              </a:extLst>
            </p:cNvPr>
            <p:cNvSpPr/>
            <p:nvPr/>
          </p:nvSpPr>
          <p:spPr>
            <a:xfrm>
              <a:off x="3671636" y="3516111"/>
              <a:ext cx="210083" cy="214503"/>
            </a:xfrm>
            <a:custGeom>
              <a:avLst/>
              <a:gdLst/>
              <a:ahLst/>
              <a:cxnLst/>
              <a:rect l="0" t="0" r="0" b="0"/>
              <a:pathLst>
                <a:path w="210083" h="214503">
                  <a:moveTo>
                    <a:pt x="178151" y="64492"/>
                  </a:moveTo>
                  <a:lnTo>
                    <a:pt x="179368" y="71832"/>
                  </a:lnTo>
                  <a:lnTo>
                    <a:pt x="179368" y="71832"/>
                  </a:lnTo>
                  <a:lnTo>
                    <a:pt x="181541" y="73955"/>
                  </a:lnTo>
                  <a:lnTo>
                    <a:pt x="166313" y="90997"/>
                  </a:lnTo>
                  <a:lnTo>
                    <a:pt x="169123" y="109867"/>
                  </a:lnTo>
                  <a:lnTo>
                    <a:pt x="186715" y="113778"/>
                  </a:lnTo>
                  <a:lnTo>
                    <a:pt x="187663" y="109084"/>
                  </a:lnTo>
                  <a:lnTo>
                    <a:pt x="207510" y="109349"/>
                  </a:lnTo>
                  <a:lnTo>
                    <a:pt x="210082" y="115136"/>
                  </a:lnTo>
                  <a:lnTo>
                    <a:pt x="194985" y="122259"/>
                  </a:lnTo>
                  <a:lnTo>
                    <a:pt x="191212" y="139988"/>
                  </a:lnTo>
                  <a:lnTo>
                    <a:pt x="193321" y="147338"/>
                  </a:lnTo>
                  <a:lnTo>
                    <a:pt x="186194" y="151424"/>
                  </a:lnTo>
                  <a:lnTo>
                    <a:pt x="188767" y="157211"/>
                  </a:lnTo>
                  <a:lnTo>
                    <a:pt x="181210" y="160244"/>
                  </a:lnTo>
                  <a:lnTo>
                    <a:pt x="187117" y="180719"/>
                  </a:lnTo>
                  <a:lnTo>
                    <a:pt x="188157" y="201646"/>
                  </a:lnTo>
                  <a:lnTo>
                    <a:pt x="188157" y="201646"/>
                  </a:lnTo>
                  <a:lnTo>
                    <a:pt x="172915" y="214502"/>
                  </a:lnTo>
                  <a:lnTo>
                    <a:pt x="158831" y="208022"/>
                  </a:lnTo>
                  <a:lnTo>
                    <a:pt x="152116" y="212626"/>
                  </a:lnTo>
                  <a:lnTo>
                    <a:pt x="152116" y="212626"/>
                  </a:lnTo>
                  <a:lnTo>
                    <a:pt x="154126" y="196972"/>
                  </a:lnTo>
                  <a:lnTo>
                    <a:pt x="149176" y="173368"/>
                  </a:lnTo>
                  <a:lnTo>
                    <a:pt x="139178" y="162231"/>
                  </a:lnTo>
                  <a:lnTo>
                    <a:pt x="127761" y="157341"/>
                  </a:lnTo>
                  <a:lnTo>
                    <a:pt x="123247" y="163019"/>
                  </a:lnTo>
                  <a:lnTo>
                    <a:pt x="82635" y="159176"/>
                  </a:lnTo>
                  <a:lnTo>
                    <a:pt x="82635" y="159176"/>
                  </a:lnTo>
                  <a:lnTo>
                    <a:pt x="76053" y="156440"/>
                  </a:lnTo>
                  <a:lnTo>
                    <a:pt x="81796" y="108430"/>
                  </a:lnTo>
                  <a:lnTo>
                    <a:pt x="86547" y="89687"/>
                  </a:lnTo>
                  <a:lnTo>
                    <a:pt x="70575" y="95145"/>
                  </a:lnTo>
                  <a:lnTo>
                    <a:pt x="63192" y="89251"/>
                  </a:lnTo>
                  <a:lnTo>
                    <a:pt x="54605" y="100070"/>
                  </a:lnTo>
                  <a:lnTo>
                    <a:pt x="22356" y="102557"/>
                  </a:lnTo>
                  <a:lnTo>
                    <a:pt x="22356" y="102557"/>
                  </a:lnTo>
                  <a:lnTo>
                    <a:pt x="14378" y="83558"/>
                  </a:lnTo>
                  <a:lnTo>
                    <a:pt x="2958" y="81743"/>
                  </a:lnTo>
                  <a:lnTo>
                    <a:pt x="2958" y="81743"/>
                  </a:lnTo>
                  <a:lnTo>
                    <a:pt x="0" y="75924"/>
                  </a:lnTo>
                  <a:lnTo>
                    <a:pt x="16605" y="61633"/>
                  </a:lnTo>
                  <a:lnTo>
                    <a:pt x="23018" y="49735"/>
                  </a:lnTo>
                  <a:lnTo>
                    <a:pt x="20104" y="41827"/>
                  </a:lnTo>
                  <a:lnTo>
                    <a:pt x="24687" y="33028"/>
                  </a:lnTo>
                  <a:lnTo>
                    <a:pt x="39750" y="27582"/>
                  </a:lnTo>
                  <a:lnTo>
                    <a:pt x="69194" y="5137"/>
                  </a:lnTo>
                  <a:lnTo>
                    <a:pt x="69194" y="5137"/>
                  </a:lnTo>
                  <a:lnTo>
                    <a:pt x="88419" y="10726"/>
                  </a:lnTo>
                  <a:lnTo>
                    <a:pt x="103105" y="0"/>
                  </a:lnTo>
                  <a:lnTo>
                    <a:pt x="127249" y="410"/>
                  </a:lnTo>
                  <a:lnTo>
                    <a:pt x="141877" y="19481"/>
                  </a:lnTo>
                  <a:lnTo>
                    <a:pt x="143363" y="36768"/>
                  </a:lnTo>
                  <a:lnTo>
                    <a:pt x="147646" y="44159"/>
                  </a:lnTo>
                  <a:lnTo>
                    <a:pt x="128777" y="41242"/>
                  </a:lnTo>
                  <a:lnTo>
                    <a:pt x="119885" y="46850"/>
                  </a:lnTo>
                  <a:lnTo>
                    <a:pt x="132726" y="69032"/>
                  </a:lnTo>
                  <a:lnTo>
                    <a:pt x="139007" y="61809"/>
                  </a:lnTo>
                  <a:lnTo>
                    <a:pt x="141532" y="69173"/>
                  </a:lnTo>
                  <a:lnTo>
                    <a:pt x="159183" y="66830"/>
                  </a:lnTo>
                  <a:lnTo>
                    <a:pt x="167038" y="71654"/>
                  </a:lnTo>
                  <a:close/>
                </a:path>
              </a:pathLst>
            </a:custGeom>
            <a:solidFill>
              <a:srgbClr val="AFA7B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56" name="S13:Wardha">
              <a:extLst>
                <a:ext uri="{FF2B5EF4-FFF2-40B4-BE49-F238E27FC236}">
                  <a16:creationId xmlns:a16="http://schemas.microsoft.com/office/drawing/2014/main" id="{41F1BB59-56C6-4BE8-B178-88568D5A3023}"/>
                </a:ext>
              </a:extLst>
            </p:cNvPr>
            <p:cNvSpPr/>
            <p:nvPr/>
          </p:nvSpPr>
          <p:spPr>
            <a:xfrm>
              <a:off x="3837949" y="3580603"/>
              <a:ext cx="225926" cy="198241"/>
            </a:xfrm>
            <a:custGeom>
              <a:avLst/>
              <a:gdLst/>
              <a:ahLst/>
              <a:cxnLst/>
              <a:rect l="0" t="0" r="0" b="0"/>
              <a:pathLst>
                <a:path w="225926" h="198241">
                  <a:moveTo>
                    <a:pt x="11838" y="0"/>
                  </a:moveTo>
                  <a:lnTo>
                    <a:pt x="27182" y="4921"/>
                  </a:lnTo>
                  <a:lnTo>
                    <a:pt x="36909" y="1912"/>
                  </a:lnTo>
                  <a:lnTo>
                    <a:pt x="36909" y="1912"/>
                  </a:lnTo>
                  <a:lnTo>
                    <a:pt x="39332" y="18682"/>
                  </a:lnTo>
                  <a:lnTo>
                    <a:pt x="48525" y="23507"/>
                  </a:lnTo>
                  <a:lnTo>
                    <a:pt x="47389" y="8847"/>
                  </a:lnTo>
                  <a:lnTo>
                    <a:pt x="57517" y="8974"/>
                  </a:lnTo>
                  <a:lnTo>
                    <a:pt x="65357" y="16392"/>
                  </a:lnTo>
                  <a:lnTo>
                    <a:pt x="75501" y="15464"/>
                  </a:lnTo>
                  <a:lnTo>
                    <a:pt x="89895" y="28701"/>
                  </a:lnTo>
                  <a:lnTo>
                    <a:pt x="108349" y="34647"/>
                  </a:lnTo>
                  <a:lnTo>
                    <a:pt x="147274" y="72137"/>
                  </a:lnTo>
                  <a:lnTo>
                    <a:pt x="154221" y="86836"/>
                  </a:lnTo>
                  <a:lnTo>
                    <a:pt x="171779" y="102657"/>
                  </a:lnTo>
                  <a:lnTo>
                    <a:pt x="179720" y="105329"/>
                  </a:lnTo>
                  <a:lnTo>
                    <a:pt x="186289" y="114785"/>
                  </a:lnTo>
                  <a:lnTo>
                    <a:pt x="207448" y="127987"/>
                  </a:lnTo>
                  <a:lnTo>
                    <a:pt x="221082" y="144791"/>
                  </a:lnTo>
                  <a:lnTo>
                    <a:pt x="221082" y="144791"/>
                  </a:lnTo>
                  <a:lnTo>
                    <a:pt x="225925" y="150566"/>
                  </a:lnTo>
                  <a:lnTo>
                    <a:pt x="225925" y="150566"/>
                  </a:lnTo>
                  <a:lnTo>
                    <a:pt x="221916" y="154728"/>
                  </a:lnTo>
                  <a:lnTo>
                    <a:pt x="221916" y="154728"/>
                  </a:lnTo>
                  <a:lnTo>
                    <a:pt x="208086" y="170856"/>
                  </a:lnTo>
                  <a:lnTo>
                    <a:pt x="193476" y="167108"/>
                  </a:lnTo>
                  <a:lnTo>
                    <a:pt x="177456" y="175363"/>
                  </a:lnTo>
                  <a:lnTo>
                    <a:pt x="164138" y="176833"/>
                  </a:lnTo>
                  <a:lnTo>
                    <a:pt x="161319" y="197195"/>
                  </a:lnTo>
                  <a:lnTo>
                    <a:pt x="161319" y="197195"/>
                  </a:lnTo>
                  <a:lnTo>
                    <a:pt x="161311" y="198240"/>
                  </a:lnTo>
                  <a:lnTo>
                    <a:pt x="161311" y="198240"/>
                  </a:lnTo>
                  <a:lnTo>
                    <a:pt x="147588" y="193426"/>
                  </a:lnTo>
                  <a:lnTo>
                    <a:pt x="134883" y="174501"/>
                  </a:lnTo>
                  <a:lnTo>
                    <a:pt x="126904" y="173906"/>
                  </a:lnTo>
                  <a:lnTo>
                    <a:pt x="115955" y="159689"/>
                  </a:lnTo>
                  <a:lnTo>
                    <a:pt x="96037" y="156874"/>
                  </a:lnTo>
                  <a:lnTo>
                    <a:pt x="80177" y="148337"/>
                  </a:lnTo>
                  <a:lnTo>
                    <a:pt x="78128" y="133676"/>
                  </a:lnTo>
                  <a:lnTo>
                    <a:pt x="83516" y="126940"/>
                  </a:lnTo>
                  <a:lnTo>
                    <a:pt x="65787" y="128828"/>
                  </a:lnTo>
                  <a:lnTo>
                    <a:pt x="57320" y="133432"/>
                  </a:lnTo>
                  <a:lnTo>
                    <a:pt x="48062" y="130180"/>
                  </a:lnTo>
                  <a:lnTo>
                    <a:pt x="42629" y="139521"/>
                  </a:lnTo>
                  <a:lnTo>
                    <a:pt x="27917" y="146647"/>
                  </a:lnTo>
                  <a:lnTo>
                    <a:pt x="21844" y="137154"/>
                  </a:lnTo>
                  <a:lnTo>
                    <a:pt x="21844" y="137154"/>
                  </a:lnTo>
                  <a:lnTo>
                    <a:pt x="20804" y="116227"/>
                  </a:lnTo>
                  <a:lnTo>
                    <a:pt x="14897" y="95752"/>
                  </a:lnTo>
                  <a:lnTo>
                    <a:pt x="22454" y="92719"/>
                  </a:lnTo>
                  <a:lnTo>
                    <a:pt x="19881" y="86932"/>
                  </a:lnTo>
                  <a:lnTo>
                    <a:pt x="27008" y="82846"/>
                  </a:lnTo>
                  <a:lnTo>
                    <a:pt x="24899" y="75496"/>
                  </a:lnTo>
                  <a:lnTo>
                    <a:pt x="28672" y="57767"/>
                  </a:lnTo>
                  <a:lnTo>
                    <a:pt x="43769" y="50644"/>
                  </a:lnTo>
                  <a:lnTo>
                    <a:pt x="41197" y="44857"/>
                  </a:lnTo>
                  <a:lnTo>
                    <a:pt x="21350" y="44592"/>
                  </a:lnTo>
                  <a:lnTo>
                    <a:pt x="20402" y="49286"/>
                  </a:lnTo>
                  <a:lnTo>
                    <a:pt x="2810" y="45375"/>
                  </a:lnTo>
                  <a:lnTo>
                    <a:pt x="0" y="26505"/>
                  </a:lnTo>
                  <a:lnTo>
                    <a:pt x="15228" y="9463"/>
                  </a:lnTo>
                  <a:lnTo>
                    <a:pt x="13055" y="7340"/>
                  </a:lnTo>
                  <a:lnTo>
                    <a:pt x="13055" y="7340"/>
                  </a:lnTo>
                  <a:close/>
                </a:path>
              </a:pathLst>
            </a:custGeom>
            <a:solidFill>
              <a:srgbClr val="B4ACB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57" name="S13:Dhule">
              <a:extLst>
                <a:ext uri="{FF2B5EF4-FFF2-40B4-BE49-F238E27FC236}">
                  <a16:creationId xmlns:a16="http://schemas.microsoft.com/office/drawing/2014/main" id="{6FAF96A5-B9B2-45E7-968A-30BDDA64C3C2}"/>
                </a:ext>
              </a:extLst>
            </p:cNvPr>
            <p:cNvSpPr/>
            <p:nvPr/>
          </p:nvSpPr>
          <p:spPr>
            <a:xfrm>
              <a:off x="3230983" y="3586680"/>
              <a:ext cx="191661" cy="160312"/>
            </a:xfrm>
            <a:custGeom>
              <a:avLst/>
              <a:gdLst/>
              <a:ahLst/>
              <a:cxnLst/>
              <a:rect l="0" t="0" r="0" b="0"/>
              <a:pathLst>
                <a:path w="191661" h="160312">
                  <a:moveTo>
                    <a:pt x="25474" y="58525"/>
                  </a:moveTo>
                  <a:lnTo>
                    <a:pt x="20510" y="49955"/>
                  </a:lnTo>
                  <a:lnTo>
                    <a:pt x="20510" y="49955"/>
                  </a:lnTo>
                  <a:lnTo>
                    <a:pt x="39030" y="39695"/>
                  </a:lnTo>
                  <a:lnTo>
                    <a:pt x="62670" y="45315"/>
                  </a:lnTo>
                  <a:lnTo>
                    <a:pt x="67813" y="61208"/>
                  </a:lnTo>
                  <a:lnTo>
                    <a:pt x="82479" y="59141"/>
                  </a:lnTo>
                  <a:lnTo>
                    <a:pt x="94070" y="44394"/>
                  </a:lnTo>
                  <a:lnTo>
                    <a:pt x="92709" y="33355"/>
                  </a:lnTo>
                  <a:lnTo>
                    <a:pt x="70635" y="21544"/>
                  </a:lnTo>
                  <a:lnTo>
                    <a:pt x="69490" y="16791"/>
                  </a:lnTo>
                  <a:lnTo>
                    <a:pt x="87425" y="9088"/>
                  </a:lnTo>
                  <a:lnTo>
                    <a:pt x="106675" y="13455"/>
                  </a:lnTo>
                  <a:lnTo>
                    <a:pt x="111287" y="7865"/>
                  </a:lnTo>
                  <a:lnTo>
                    <a:pt x="119321" y="17572"/>
                  </a:lnTo>
                  <a:lnTo>
                    <a:pt x="130576" y="23727"/>
                  </a:lnTo>
                  <a:lnTo>
                    <a:pt x="138710" y="18255"/>
                  </a:lnTo>
                  <a:lnTo>
                    <a:pt x="145258" y="7492"/>
                  </a:lnTo>
                  <a:lnTo>
                    <a:pt x="155656" y="0"/>
                  </a:lnTo>
                  <a:lnTo>
                    <a:pt x="171403" y="3671"/>
                  </a:lnTo>
                  <a:lnTo>
                    <a:pt x="174277" y="10046"/>
                  </a:lnTo>
                  <a:lnTo>
                    <a:pt x="186171" y="10439"/>
                  </a:lnTo>
                  <a:lnTo>
                    <a:pt x="190711" y="20006"/>
                  </a:lnTo>
                  <a:lnTo>
                    <a:pt x="190711" y="20006"/>
                  </a:lnTo>
                  <a:lnTo>
                    <a:pt x="180584" y="32755"/>
                  </a:lnTo>
                  <a:lnTo>
                    <a:pt x="177896" y="47316"/>
                  </a:lnTo>
                  <a:lnTo>
                    <a:pt x="184274" y="54851"/>
                  </a:lnTo>
                  <a:lnTo>
                    <a:pt x="181162" y="68875"/>
                  </a:lnTo>
                  <a:lnTo>
                    <a:pt x="191660" y="85958"/>
                  </a:lnTo>
                  <a:lnTo>
                    <a:pt x="191237" y="99021"/>
                  </a:lnTo>
                  <a:lnTo>
                    <a:pt x="184057" y="115526"/>
                  </a:lnTo>
                  <a:lnTo>
                    <a:pt x="164377" y="121151"/>
                  </a:lnTo>
                  <a:lnTo>
                    <a:pt x="164377" y="121151"/>
                  </a:lnTo>
                  <a:lnTo>
                    <a:pt x="160268" y="111597"/>
                  </a:lnTo>
                  <a:lnTo>
                    <a:pt x="140486" y="107260"/>
                  </a:lnTo>
                  <a:lnTo>
                    <a:pt x="142796" y="91646"/>
                  </a:lnTo>
                  <a:lnTo>
                    <a:pt x="128060" y="82763"/>
                  </a:lnTo>
                  <a:lnTo>
                    <a:pt x="115209" y="83354"/>
                  </a:lnTo>
                  <a:lnTo>
                    <a:pt x="108373" y="88864"/>
                  </a:lnTo>
                  <a:lnTo>
                    <a:pt x="102393" y="82893"/>
                  </a:lnTo>
                  <a:lnTo>
                    <a:pt x="96447" y="112497"/>
                  </a:lnTo>
                  <a:lnTo>
                    <a:pt x="89985" y="119584"/>
                  </a:lnTo>
                  <a:lnTo>
                    <a:pt x="97552" y="130845"/>
                  </a:lnTo>
                  <a:lnTo>
                    <a:pt x="88930" y="148314"/>
                  </a:lnTo>
                  <a:lnTo>
                    <a:pt x="88045" y="160311"/>
                  </a:lnTo>
                  <a:lnTo>
                    <a:pt x="76211" y="156212"/>
                  </a:lnTo>
                  <a:lnTo>
                    <a:pt x="63219" y="159386"/>
                  </a:lnTo>
                  <a:lnTo>
                    <a:pt x="32568" y="159776"/>
                  </a:lnTo>
                  <a:lnTo>
                    <a:pt x="10018" y="146330"/>
                  </a:lnTo>
                  <a:lnTo>
                    <a:pt x="5901" y="127332"/>
                  </a:lnTo>
                  <a:lnTo>
                    <a:pt x="0" y="119769"/>
                  </a:lnTo>
                  <a:lnTo>
                    <a:pt x="0" y="119769"/>
                  </a:lnTo>
                  <a:lnTo>
                    <a:pt x="13085" y="114018"/>
                  </a:lnTo>
                  <a:lnTo>
                    <a:pt x="10470" y="101880"/>
                  </a:lnTo>
                  <a:lnTo>
                    <a:pt x="30340" y="92205"/>
                  </a:lnTo>
                  <a:lnTo>
                    <a:pt x="29601" y="66014"/>
                  </a:lnTo>
                  <a:close/>
                </a:path>
              </a:pathLst>
            </a:custGeom>
            <a:solidFill>
              <a:srgbClr val="E4DFE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58" name="S13:Nandurbar">
              <a:extLst>
                <a:ext uri="{FF2B5EF4-FFF2-40B4-BE49-F238E27FC236}">
                  <a16:creationId xmlns:a16="http://schemas.microsoft.com/office/drawing/2014/main" id="{AAF96126-F2DE-4E26-9514-8E0B1AA79E7E}"/>
                </a:ext>
              </a:extLst>
            </p:cNvPr>
            <p:cNvSpPr/>
            <p:nvPr/>
          </p:nvSpPr>
          <p:spPr>
            <a:xfrm>
              <a:off x="3210878" y="3461241"/>
              <a:ext cx="245938" cy="186648"/>
            </a:xfrm>
            <a:custGeom>
              <a:avLst/>
              <a:gdLst/>
              <a:ahLst/>
              <a:cxnLst/>
              <a:rect l="0" t="0" r="0" b="0"/>
              <a:pathLst>
                <a:path w="245938" h="186648">
                  <a:moveTo>
                    <a:pt x="36867" y="70560"/>
                  </a:moveTo>
                  <a:lnTo>
                    <a:pt x="34944" y="63677"/>
                  </a:lnTo>
                  <a:lnTo>
                    <a:pt x="48264" y="60545"/>
                  </a:lnTo>
                  <a:lnTo>
                    <a:pt x="49138" y="49585"/>
                  </a:lnTo>
                  <a:lnTo>
                    <a:pt x="42575" y="37806"/>
                  </a:lnTo>
                  <a:lnTo>
                    <a:pt x="42575" y="37806"/>
                  </a:lnTo>
                  <a:lnTo>
                    <a:pt x="39756" y="31411"/>
                  </a:lnTo>
                  <a:lnTo>
                    <a:pt x="58127" y="22192"/>
                  </a:lnTo>
                  <a:lnTo>
                    <a:pt x="89728" y="10848"/>
                  </a:lnTo>
                  <a:lnTo>
                    <a:pt x="92476" y="7811"/>
                  </a:lnTo>
                  <a:lnTo>
                    <a:pt x="92476" y="7811"/>
                  </a:lnTo>
                  <a:lnTo>
                    <a:pt x="111179" y="12176"/>
                  </a:lnTo>
                  <a:lnTo>
                    <a:pt x="136188" y="0"/>
                  </a:lnTo>
                  <a:lnTo>
                    <a:pt x="136188" y="0"/>
                  </a:lnTo>
                  <a:lnTo>
                    <a:pt x="145778" y="13955"/>
                  </a:lnTo>
                  <a:lnTo>
                    <a:pt x="146629" y="27072"/>
                  </a:lnTo>
                  <a:lnTo>
                    <a:pt x="146629" y="27072"/>
                  </a:lnTo>
                  <a:lnTo>
                    <a:pt x="146079" y="30194"/>
                  </a:lnTo>
                  <a:lnTo>
                    <a:pt x="146079" y="30194"/>
                  </a:lnTo>
                  <a:lnTo>
                    <a:pt x="145355" y="50583"/>
                  </a:lnTo>
                  <a:lnTo>
                    <a:pt x="157260" y="61995"/>
                  </a:lnTo>
                  <a:lnTo>
                    <a:pt x="178914" y="71640"/>
                  </a:lnTo>
                  <a:lnTo>
                    <a:pt x="190301" y="73072"/>
                  </a:lnTo>
                  <a:lnTo>
                    <a:pt x="202284" y="69807"/>
                  </a:lnTo>
                  <a:lnTo>
                    <a:pt x="230339" y="86417"/>
                  </a:lnTo>
                  <a:lnTo>
                    <a:pt x="234761" y="99640"/>
                  </a:lnTo>
                  <a:lnTo>
                    <a:pt x="245937" y="108364"/>
                  </a:lnTo>
                  <a:lnTo>
                    <a:pt x="245937" y="108364"/>
                  </a:lnTo>
                  <a:lnTo>
                    <a:pt x="237803" y="114912"/>
                  </a:lnTo>
                  <a:lnTo>
                    <a:pt x="238191" y="130623"/>
                  </a:lnTo>
                  <a:lnTo>
                    <a:pt x="220477" y="146804"/>
                  </a:lnTo>
                  <a:lnTo>
                    <a:pt x="210816" y="145445"/>
                  </a:lnTo>
                  <a:lnTo>
                    <a:pt x="210816" y="145445"/>
                  </a:lnTo>
                  <a:lnTo>
                    <a:pt x="206276" y="135878"/>
                  </a:lnTo>
                  <a:lnTo>
                    <a:pt x="194382" y="135485"/>
                  </a:lnTo>
                  <a:lnTo>
                    <a:pt x="191508" y="129110"/>
                  </a:lnTo>
                  <a:lnTo>
                    <a:pt x="175761" y="125439"/>
                  </a:lnTo>
                  <a:lnTo>
                    <a:pt x="165363" y="132931"/>
                  </a:lnTo>
                  <a:lnTo>
                    <a:pt x="158815" y="143694"/>
                  </a:lnTo>
                  <a:lnTo>
                    <a:pt x="150681" y="149166"/>
                  </a:lnTo>
                  <a:lnTo>
                    <a:pt x="139426" y="143011"/>
                  </a:lnTo>
                  <a:lnTo>
                    <a:pt x="131392" y="133304"/>
                  </a:lnTo>
                  <a:lnTo>
                    <a:pt x="126780" y="138894"/>
                  </a:lnTo>
                  <a:lnTo>
                    <a:pt x="107530" y="134527"/>
                  </a:lnTo>
                  <a:lnTo>
                    <a:pt x="89595" y="142230"/>
                  </a:lnTo>
                  <a:lnTo>
                    <a:pt x="90740" y="146983"/>
                  </a:lnTo>
                  <a:lnTo>
                    <a:pt x="112814" y="158794"/>
                  </a:lnTo>
                  <a:lnTo>
                    <a:pt x="114175" y="169833"/>
                  </a:lnTo>
                  <a:lnTo>
                    <a:pt x="102584" y="184580"/>
                  </a:lnTo>
                  <a:lnTo>
                    <a:pt x="87918" y="186647"/>
                  </a:lnTo>
                  <a:lnTo>
                    <a:pt x="82775" y="170754"/>
                  </a:lnTo>
                  <a:lnTo>
                    <a:pt x="59135" y="165134"/>
                  </a:lnTo>
                  <a:lnTo>
                    <a:pt x="40615" y="175394"/>
                  </a:lnTo>
                  <a:lnTo>
                    <a:pt x="40615" y="175394"/>
                  </a:lnTo>
                  <a:lnTo>
                    <a:pt x="35065" y="159472"/>
                  </a:lnTo>
                  <a:lnTo>
                    <a:pt x="25198" y="152271"/>
                  </a:lnTo>
                  <a:lnTo>
                    <a:pt x="5716" y="153568"/>
                  </a:lnTo>
                  <a:lnTo>
                    <a:pt x="0" y="142339"/>
                  </a:lnTo>
                  <a:lnTo>
                    <a:pt x="27215" y="146072"/>
                  </a:lnTo>
                  <a:lnTo>
                    <a:pt x="38859" y="130838"/>
                  </a:lnTo>
                  <a:lnTo>
                    <a:pt x="52401" y="123001"/>
                  </a:lnTo>
                  <a:lnTo>
                    <a:pt x="55741" y="105335"/>
                  </a:lnTo>
                  <a:lnTo>
                    <a:pt x="74500" y="98737"/>
                  </a:lnTo>
                  <a:lnTo>
                    <a:pt x="76060" y="92515"/>
                  </a:lnTo>
                  <a:lnTo>
                    <a:pt x="98886" y="94428"/>
                  </a:lnTo>
                  <a:lnTo>
                    <a:pt x="113952" y="91846"/>
                  </a:lnTo>
                  <a:lnTo>
                    <a:pt x="113955" y="79808"/>
                  </a:lnTo>
                  <a:lnTo>
                    <a:pt x="97919" y="84970"/>
                  </a:lnTo>
                  <a:lnTo>
                    <a:pt x="91583" y="77927"/>
                  </a:lnTo>
                  <a:lnTo>
                    <a:pt x="70369" y="80256"/>
                  </a:lnTo>
                  <a:lnTo>
                    <a:pt x="63973" y="86290"/>
                  </a:lnTo>
                  <a:lnTo>
                    <a:pt x="63973" y="86290"/>
                  </a:lnTo>
                  <a:lnTo>
                    <a:pt x="44548" y="87619"/>
                  </a:lnTo>
                  <a:lnTo>
                    <a:pt x="37996" y="75317"/>
                  </a:lnTo>
                  <a:lnTo>
                    <a:pt x="37996" y="75317"/>
                  </a:lnTo>
                  <a:close/>
                </a:path>
              </a:pathLst>
            </a:custGeom>
            <a:solidFill>
              <a:srgbClr val="BBB3C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59" name="S13:Erandol">
              <a:extLst>
                <a:ext uri="{FF2B5EF4-FFF2-40B4-BE49-F238E27FC236}">
                  <a16:creationId xmlns:a16="http://schemas.microsoft.com/office/drawing/2014/main" id="{0839E095-6AF2-4E94-AF39-2186201EC225}"/>
                </a:ext>
              </a:extLst>
            </p:cNvPr>
            <p:cNvSpPr/>
            <p:nvPr/>
          </p:nvSpPr>
          <p:spPr>
            <a:xfrm>
              <a:off x="3387305" y="3569605"/>
              <a:ext cx="126142" cy="198367"/>
            </a:xfrm>
            <a:custGeom>
              <a:avLst/>
              <a:gdLst/>
              <a:ahLst/>
              <a:cxnLst/>
              <a:rect l="0" t="0" r="0" b="0"/>
              <a:pathLst>
                <a:path w="126142" h="198367">
                  <a:moveTo>
                    <a:pt x="8055" y="138226"/>
                  </a:moveTo>
                  <a:lnTo>
                    <a:pt x="27735" y="132601"/>
                  </a:lnTo>
                  <a:lnTo>
                    <a:pt x="34915" y="116096"/>
                  </a:lnTo>
                  <a:lnTo>
                    <a:pt x="35338" y="103033"/>
                  </a:lnTo>
                  <a:lnTo>
                    <a:pt x="24840" y="85950"/>
                  </a:lnTo>
                  <a:lnTo>
                    <a:pt x="27952" y="71926"/>
                  </a:lnTo>
                  <a:lnTo>
                    <a:pt x="21574" y="64391"/>
                  </a:lnTo>
                  <a:lnTo>
                    <a:pt x="24262" y="49830"/>
                  </a:lnTo>
                  <a:lnTo>
                    <a:pt x="34389" y="37081"/>
                  </a:lnTo>
                  <a:lnTo>
                    <a:pt x="34389" y="37081"/>
                  </a:lnTo>
                  <a:lnTo>
                    <a:pt x="44050" y="38440"/>
                  </a:lnTo>
                  <a:lnTo>
                    <a:pt x="61764" y="22259"/>
                  </a:lnTo>
                  <a:lnTo>
                    <a:pt x="61376" y="6548"/>
                  </a:lnTo>
                  <a:lnTo>
                    <a:pt x="69510" y="0"/>
                  </a:lnTo>
                  <a:lnTo>
                    <a:pt x="69510" y="0"/>
                  </a:lnTo>
                  <a:lnTo>
                    <a:pt x="86638" y="1573"/>
                  </a:lnTo>
                  <a:lnTo>
                    <a:pt x="91777" y="6437"/>
                  </a:lnTo>
                  <a:lnTo>
                    <a:pt x="121235" y="8353"/>
                  </a:lnTo>
                  <a:lnTo>
                    <a:pt x="121235" y="8353"/>
                  </a:lnTo>
                  <a:lnTo>
                    <a:pt x="122209" y="20416"/>
                  </a:lnTo>
                  <a:lnTo>
                    <a:pt x="116865" y="52699"/>
                  </a:lnTo>
                  <a:lnTo>
                    <a:pt x="96861" y="42693"/>
                  </a:lnTo>
                  <a:lnTo>
                    <a:pt x="87319" y="51824"/>
                  </a:lnTo>
                  <a:lnTo>
                    <a:pt x="92501" y="55642"/>
                  </a:lnTo>
                  <a:lnTo>
                    <a:pt x="108456" y="53500"/>
                  </a:lnTo>
                  <a:lnTo>
                    <a:pt x="114539" y="71988"/>
                  </a:lnTo>
                  <a:lnTo>
                    <a:pt x="111921" y="86036"/>
                  </a:lnTo>
                  <a:lnTo>
                    <a:pt x="102106" y="104056"/>
                  </a:lnTo>
                  <a:lnTo>
                    <a:pt x="125981" y="119918"/>
                  </a:lnTo>
                  <a:lnTo>
                    <a:pt x="126141" y="129859"/>
                  </a:lnTo>
                  <a:lnTo>
                    <a:pt x="117704" y="130664"/>
                  </a:lnTo>
                  <a:lnTo>
                    <a:pt x="118790" y="139063"/>
                  </a:lnTo>
                  <a:lnTo>
                    <a:pt x="118790" y="139063"/>
                  </a:lnTo>
                  <a:lnTo>
                    <a:pt x="114395" y="137890"/>
                  </a:lnTo>
                  <a:lnTo>
                    <a:pt x="108671" y="151843"/>
                  </a:lnTo>
                  <a:lnTo>
                    <a:pt x="97110" y="153071"/>
                  </a:lnTo>
                  <a:lnTo>
                    <a:pt x="97110" y="153071"/>
                  </a:lnTo>
                  <a:lnTo>
                    <a:pt x="93009" y="141967"/>
                  </a:lnTo>
                  <a:lnTo>
                    <a:pt x="72566" y="143961"/>
                  </a:lnTo>
                  <a:lnTo>
                    <a:pt x="68178" y="156900"/>
                  </a:lnTo>
                  <a:lnTo>
                    <a:pt x="57842" y="161285"/>
                  </a:lnTo>
                  <a:lnTo>
                    <a:pt x="50898" y="170479"/>
                  </a:lnTo>
                  <a:lnTo>
                    <a:pt x="50962" y="182508"/>
                  </a:lnTo>
                  <a:lnTo>
                    <a:pt x="40118" y="188438"/>
                  </a:lnTo>
                  <a:lnTo>
                    <a:pt x="32662" y="185582"/>
                  </a:lnTo>
                  <a:lnTo>
                    <a:pt x="23807" y="198366"/>
                  </a:lnTo>
                  <a:lnTo>
                    <a:pt x="23807" y="198366"/>
                  </a:lnTo>
                  <a:lnTo>
                    <a:pt x="12836" y="194344"/>
                  </a:lnTo>
                  <a:lnTo>
                    <a:pt x="13592" y="184956"/>
                  </a:lnTo>
                  <a:lnTo>
                    <a:pt x="0" y="153645"/>
                  </a:lnTo>
                  <a:close/>
                </a:path>
              </a:pathLst>
            </a:custGeom>
            <a:solidFill>
              <a:srgbClr val="C2BBC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60" name="S13:Jalgaon">
              <a:extLst>
                <a:ext uri="{FF2B5EF4-FFF2-40B4-BE49-F238E27FC236}">
                  <a16:creationId xmlns:a16="http://schemas.microsoft.com/office/drawing/2014/main" id="{C394ABB6-D771-4263-9BC7-8172B03AAA95}"/>
                </a:ext>
              </a:extLst>
            </p:cNvPr>
            <p:cNvSpPr/>
            <p:nvPr/>
          </p:nvSpPr>
          <p:spPr>
            <a:xfrm>
              <a:off x="3474624" y="3577367"/>
              <a:ext cx="160826" cy="145941"/>
            </a:xfrm>
            <a:custGeom>
              <a:avLst/>
              <a:gdLst/>
              <a:ahLst/>
              <a:cxnLst/>
              <a:rect l="0" t="0" r="0" b="0"/>
              <a:pathLst>
                <a:path w="160826" h="145941">
                  <a:moveTo>
                    <a:pt x="100341" y="3984"/>
                  </a:moveTo>
                  <a:lnTo>
                    <a:pt x="115722" y="5425"/>
                  </a:lnTo>
                  <a:lnTo>
                    <a:pt x="120861" y="11310"/>
                  </a:lnTo>
                  <a:lnTo>
                    <a:pt x="129423" y="39250"/>
                  </a:lnTo>
                  <a:lnTo>
                    <a:pt x="122277" y="42734"/>
                  </a:lnTo>
                  <a:lnTo>
                    <a:pt x="129451" y="55990"/>
                  </a:lnTo>
                  <a:lnTo>
                    <a:pt x="140998" y="53134"/>
                  </a:lnTo>
                  <a:lnTo>
                    <a:pt x="148864" y="56462"/>
                  </a:lnTo>
                  <a:lnTo>
                    <a:pt x="160825" y="54652"/>
                  </a:lnTo>
                  <a:lnTo>
                    <a:pt x="160825" y="54652"/>
                  </a:lnTo>
                  <a:lnTo>
                    <a:pt x="159969" y="72416"/>
                  </a:lnTo>
                  <a:lnTo>
                    <a:pt x="153639" y="78544"/>
                  </a:lnTo>
                  <a:lnTo>
                    <a:pt x="144844" y="76765"/>
                  </a:lnTo>
                  <a:lnTo>
                    <a:pt x="127946" y="63276"/>
                  </a:lnTo>
                  <a:lnTo>
                    <a:pt x="112489" y="80673"/>
                  </a:lnTo>
                  <a:lnTo>
                    <a:pt x="115811" y="89125"/>
                  </a:lnTo>
                  <a:lnTo>
                    <a:pt x="107081" y="101979"/>
                  </a:lnTo>
                  <a:lnTo>
                    <a:pt x="98989" y="107000"/>
                  </a:lnTo>
                  <a:lnTo>
                    <a:pt x="103222" y="114431"/>
                  </a:lnTo>
                  <a:lnTo>
                    <a:pt x="100257" y="126383"/>
                  </a:lnTo>
                  <a:lnTo>
                    <a:pt x="100257" y="126383"/>
                  </a:lnTo>
                  <a:lnTo>
                    <a:pt x="92086" y="134015"/>
                  </a:lnTo>
                  <a:lnTo>
                    <a:pt x="88227" y="145940"/>
                  </a:lnTo>
                  <a:lnTo>
                    <a:pt x="80161" y="132653"/>
                  </a:lnTo>
                  <a:lnTo>
                    <a:pt x="76796" y="142499"/>
                  </a:lnTo>
                  <a:lnTo>
                    <a:pt x="68840" y="141760"/>
                  </a:lnTo>
                  <a:lnTo>
                    <a:pt x="55402" y="130932"/>
                  </a:lnTo>
                  <a:lnTo>
                    <a:pt x="55606" y="123616"/>
                  </a:lnTo>
                  <a:lnTo>
                    <a:pt x="43526" y="127984"/>
                  </a:lnTo>
                  <a:lnTo>
                    <a:pt x="41165" y="133147"/>
                  </a:lnTo>
                  <a:lnTo>
                    <a:pt x="31471" y="131301"/>
                  </a:lnTo>
                  <a:lnTo>
                    <a:pt x="31471" y="131301"/>
                  </a:lnTo>
                  <a:lnTo>
                    <a:pt x="30385" y="122902"/>
                  </a:lnTo>
                  <a:lnTo>
                    <a:pt x="38822" y="122097"/>
                  </a:lnTo>
                  <a:lnTo>
                    <a:pt x="38662" y="112156"/>
                  </a:lnTo>
                  <a:lnTo>
                    <a:pt x="14787" y="96294"/>
                  </a:lnTo>
                  <a:lnTo>
                    <a:pt x="24602" y="78274"/>
                  </a:lnTo>
                  <a:lnTo>
                    <a:pt x="27220" y="64226"/>
                  </a:lnTo>
                  <a:lnTo>
                    <a:pt x="21137" y="45738"/>
                  </a:lnTo>
                  <a:lnTo>
                    <a:pt x="5182" y="47880"/>
                  </a:lnTo>
                  <a:lnTo>
                    <a:pt x="0" y="44062"/>
                  </a:lnTo>
                  <a:lnTo>
                    <a:pt x="9542" y="34931"/>
                  </a:lnTo>
                  <a:lnTo>
                    <a:pt x="29546" y="44937"/>
                  </a:lnTo>
                  <a:lnTo>
                    <a:pt x="34890" y="12654"/>
                  </a:lnTo>
                  <a:lnTo>
                    <a:pt x="33916" y="591"/>
                  </a:lnTo>
                  <a:lnTo>
                    <a:pt x="33916" y="591"/>
                  </a:lnTo>
                  <a:lnTo>
                    <a:pt x="88112" y="0"/>
                  </a:lnTo>
                  <a:close/>
                </a:path>
              </a:pathLst>
            </a:custGeom>
            <a:solidFill>
              <a:srgbClr val="C4BDC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61" name="S13:Buldhana">
              <a:extLst>
                <a:ext uri="{FF2B5EF4-FFF2-40B4-BE49-F238E27FC236}">
                  <a16:creationId xmlns:a16="http://schemas.microsoft.com/office/drawing/2014/main" id="{6145529E-B0F8-446A-906F-C6C94E82CD8E}"/>
                </a:ext>
              </a:extLst>
            </p:cNvPr>
            <p:cNvSpPr/>
            <p:nvPr/>
          </p:nvSpPr>
          <p:spPr>
            <a:xfrm>
              <a:off x="3561333" y="3597854"/>
              <a:ext cx="141666" cy="249359"/>
            </a:xfrm>
            <a:custGeom>
              <a:avLst/>
              <a:gdLst/>
              <a:ahLst/>
              <a:cxnLst/>
              <a:rect l="0" t="0" r="0" b="0"/>
              <a:pathLst>
                <a:path w="141666" h="249359">
                  <a:moveTo>
                    <a:pt x="13548" y="105896"/>
                  </a:moveTo>
                  <a:lnTo>
                    <a:pt x="16513" y="93944"/>
                  </a:lnTo>
                  <a:lnTo>
                    <a:pt x="12280" y="86513"/>
                  </a:lnTo>
                  <a:lnTo>
                    <a:pt x="20372" y="81492"/>
                  </a:lnTo>
                  <a:lnTo>
                    <a:pt x="29102" y="68638"/>
                  </a:lnTo>
                  <a:lnTo>
                    <a:pt x="25780" y="60186"/>
                  </a:lnTo>
                  <a:lnTo>
                    <a:pt x="41237" y="42789"/>
                  </a:lnTo>
                  <a:lnTo>
                    <a:pt x="58135" y="56278"/>
                  </a:lnTo>
                  <a:lnTo>
                    <a:pt x="66930" y="58057"/>
                  </a:lnTo>
                  <a:lnTo>
                    <a:pt x="73260" y="51929"/>
                  </a:lnTo>
                  <a:lnTo>
                    <a:pt x="74116" y="34165"/>
                  </a:lnTo>
                  <a:lnTo>
                    <a:pt x="74116" y="34165"/>
                  </a:lnTo>
                  <a:lnTo>
                    <a:pt x="82142" y="30690"/>
                  </a:lnTo>
                  <a:lnTo>
                    <a:pt x="86768" y="21381"/>
                  </a:lnTo>
                  <a:lnTo>
                    <a:pt x="97456" y="16914"/>
                  </a:lnTo>
                  <a:lnTo>
                    <a:pt x="108025" y="17672"/>
                  </a:lnTo>
                  <a:lnTo>
                    <a:pt x="113261" y="0"/>
                  </a:lnTo>
                  <a:lnTo>
                    <a:pt x="113261" y="0"/>
                  </a:lnTo>
                  <a:lnTo>
                    <a:pt x="124681" y="1815"/>
                  </a:lnTo>
                  <a:lnTo>
                    <a:pt x="132659" y="20814"/>
                  </a:lnTo>
                  <a:lnTo>
                    <a:pt x="132659" y="20814"/>
                  </a:lnTo>
                  <a:lnTo>
                    <a:pt x="134151" y="33922"/>
                  </a:lnTo>
                  <a:lnTo>
                    <a:pt x="130512" y="39077"/>
                  </a:lnTo>
                  <a:lnTo>
                    <a:pt x="133056" y="65281"/>
                  </a:lnTo>
                  <a:lnTo>
                    <a:pt x="120687" y="65020"/>
                  </a:lnTo>
                  <a:lnTo>
                    <a:pt x="110707" y="76833"/>
                  </a:lnTo>
                  <a:lnTo>
                    <a:pt x="99519" y="102734"/>
                  </a:lnTo>
                  <a:lnTo>
                    <a:pt x="88398" y="105099"/>
                  </a:lnTo>
                  <a:lnTo>
                    <a:pt x="83769" y="94535"/>
                  </a:lnTo>
                  <a:lnTo>
                    <a:pt x="74221" y="86470"/>
                  </a:lnTo>
                  <a:lnTo>
                    <a:pt x="72220" y="96360"/>
                  </a:lnTo>
                  <a:lnTo>
                    <a:pt x="65093" y="98284"/>
                  </a:lnTo>
                  <a:lnTo>
                    <a:pt x="58637" y="109112"/>
                  </a:lnTo>
                  <a:lnTo>
                    <a:pt x="63220" y="121248"/>
                  </a:lnTo>
                  <a:lnTo>
                    <a:pt x="73076" y="135597"/>
                  </a:lnTo>
                  <a:lnTo>
                    <a:pt x="87639" y="138546"/>
                  </a:lnTo>
                  <a:lnTo>
                    <a:pt x="89199" y="147993"/>
                  </a:lnTo>
                  <a:lnTo>
                    <a:pt x="118969" y="145510"/>
                  </a:lnTo>
                  <a:lnTo>
                    <a:pt x="118612" y="162232"/>
                  </a:lnTo>
                  <a:lnTo>
                    <a:pt x="137841" y="176748"/>
                  </a:lnTo>
                  <a:lnTo>
                    <a:pt x="137841" y="176748"/>
                  </a:lnTo>
                  <a:lnTo>
                    <a:pt x="141665" y="185190"/>
                  </a:lnTo>
                  <a:lnTo>
                    <a:pt x="132243" y="189700"/>
                  </a:lnTo>
                  <a:lnTo>
                    <a:pt x="132492" y="199113"/>
                  </a:lnTo>
                  <a:lnTo>
                    <a:pt x="115964" y="202946"/>
                  </a:lnTo>
                  <a:lnTo>
                    <a:pt x="116963" y="218647"/>
                  </a:lnTo>
                  <a:lnTo>
                    <a:pt x="111406" y="249358"/>
                  </a:lnTo>
                  <a:lnTo>
                    <a:pt x="111406" y="249358"/>
                  </a:lnTo>
                  <a:lnTo>
                    <a:pt x="100755" y="247559"/>
                  </a:lnTo>
                  <a:lnTo>
                    <a:pt x="88116" y="235258"/>
                  </a:lnTo>
                  <a:lnTo>
                    <a:pt x="68464" y="237942"/>
                  </a:lnTo>
                  <a:lnTo>
                    <a:pt x="65164" y="245703"/>
                  </a:lnTo>
                  <a:lnTo>
                    <a:pt x="65164" y="245703"/>
                  </a:lnTo>
                  <a:lnTo>
                    <a:pt x="54530" y="243360"/>
                  </a:lnTo>
                  <a:lnTo>
                    <a:pt x="37499" y="247648"/>
                  </a:lnTo>
                  <a:lnTo>
                    <a:pt x="26200" y="236392"/>
                  </a:lnTo>
                  <a:lnTo>
                    <a:pt x="8322" y="221824"/>
                  </a:lnTo>
                  <a:lnTo>
                    <a:pt x="22022" y="208064"/>
                  </a:lnTo>
                  <a:lnTo>
                    <a:pt x="34517" y="188515"/>
                  </a:lnTo>
                  <a:lnTo>
                    <a:pt x="34268" y="180668"/>
                  </a:lnTo>
                  <a:lnTo>
                    <a:pt x="41236" y="168294"/>
                  </a:lnTo>
                  <a:lnTo>
                    <a:pt x="23310" y="157389"/>
                  </a:lnTo>
                  <a:lnTo>
                    <a:pt x="14991" y="170247"/>
                  </a:lnTo>
                  <a:lnTo>
                    <a:pt x="0" y="166196"/>
                  </a:lnTo>
                  <a:lnTo>
                    <a:pt x="5625" y="154842"/>
                  </a:lnTo>
                  <a:lnTo>
                    <a:pt x="3098" y="132816"/>
                  </a:lnTo>
                  <a:lnTo>
                    <a:pt x="18470" y="121188"/>
                  </a:lnTo>
                  <a:close/>
                </a:path>
              </a:pathLst>
            </a:custGeom>
            <a:solidFill>
              <a:srgbClr val="978DA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62" name="S13:Akola">
              <a:extLst>
                <a:ext uri="{FF2B5EF4-FFF2-40B4-BE49-F238E27FC236}">
                  <a16:creationId xmlns:a16="http://schemas.microsoft.com/office/drawing/2014/main" id="{2F1C297B-F821-40DD-A253-69BD2E4FBBB1}"/>
                </a:ext>
              </a:extLst>
            </p:cNvPr>
            <p:cNvSpPr/>
            <p:nvPr/>
          </p:nvSpPr>
          <p:spPr>
            <a:xfrm>
              <a:off x="3619970" y="3605362"/>
              <a:ext cx="169089" cy="169241"/>
            </a:xfrm>
            <a:custGeom>
              <a:avLst/>
              <a:gdLst/>
              <a:ahLst/>
              <a:cxnLst/>
              <a:rect l="0" t="0" r="0" b="0"/>
              <a:pathLst>
                <a:path w="169089" h="169241">
                  <a:moveTo>
                    <a:pt x="134301" y="69925"/>
                  </a:moveTo>
                  <a:lnTo>
                    <a:pt x="137751" y="74694"/>
                  </a:lnTo>
                  <a:lnTo>
                    <a:pt x="152700" y="79666"/>
                  </a:lnTo>
                  <a:lnTo>
                    <a:pt x="149061" y="85354"/>
                  </a:lnTo>
                  <a:lnTo>
                    <a:pt x="160006" y="117961"/>
                  </a:lnTo>
                  <a:lnTo>
                    <a:pt x="155893" y="125210"/>
                  </a:lnTo>
                  <a:lnTo>
                    <a:pt x="169088" y="131185"/>
                  </a:lnTo>
                  <a:lnTo>
                    <a:pt x="158806" y="136238"/>
                  </a:lnTo>
                  <a:lnTo>
                    <a:pt x="152410" y="147106"/>
                  </a:lnTo>
                  <a:lnTo>
                    <a:pt x="146377" y="137068"/>
                  </a:lnTo>
                  <a:lnTo>
                    <a:pt x="136559" y="140551"/>
                  </a:lnTo>
                  <a:lnTo>
                    <a:pt x="135945" y="149950"/>
                  </a:lnTo>
                  <a:lnTo>
                    <a:pt x="118698" y="147017"/>
                  </a:lnTo>
                  <a:lnTo>
                    <a:pt x="113467" y="142213"/>
                  </a:lnTo>
                  <a:lnTo>
                    <a:pt x="104809" y="154070"/>
                  </a:lnTo>
                  <a:lnTo>
                    <a:pt x="98640" y="151858"/>
                  </a:lnTo>
                  <a:lnTo>
                    <a:pt x="93057" y="164816"/>
                  </a:lnTo>
                  <a:lnTo>
                    <a:pt x="79204" y="169240"/>
                  </a:lnTo>
                  <a:lnTo>
                    <a:pt x="79204" y="169240"/>
                  </a:lnTo>
                  <a:lnTo>
                    <a:pt x="59975" y="154724"/>
                  </a:lnTo>
                  <a:lnTo>
                    <a:pt x="60332" y="138002"/>
                  </a:lnTo>
                  <a:lnTo>
                    <a:pt x="30562" y="140485"/>
                  </a:lnTo>
                  <a:lnTo>
                    <a:pt x="29002" y="131038"/>
                  </a:lnTo>
                  <a:lnTo>
                    <a:pt x="14439" y="128089"/>
                  </a:lnTo>
                  <a:lnTo>
                    <a:pt x="4583" y="113740"/>
                  </a:lnTo>
                  <a:lnTo>
                    <a:pt x="0" y="101604"/>
                  </a:lnTo>
                  <a:lnTo>
                    <a:pt x="6456" y="90776"/>
                  </a:lnTo>
                  <a:lnTo>
                    <a:pt x="13583" y="88852"/>
                  </a:lnTo>
                  <a:lnTo>
                    <a:pt x="15584" y="78962"/>
                  </a:lnTo>
                  <a:lnTo>
                    <a:pt x="25132" y="87027"/>
                  </a:lnTo>
                  <a:lnTo>
                    <a:pt x="29761" y="97591"/>
                  </a:lnTo>
                  <a:lnTo>
                    <a:pt x="40882" y="95226"/>
                  </a:lnTo>
                  <a:lnTo>
                    <a:pt x="52070" y="69325"/>
                  </a:lnTo>
                  <a:lnTo>
                    <a:pt x="62050" y="57512"/>
                  </a:lnTo>
                  <a:lnTo>
                    <a:pt x="74419" y="57773"/>
                  </a:lnTo>
                  <a:lnTo>
                    <a:pt x="71875" y="31569"/>
                  </a:lnTo>
                  <a:lnTo>
                    <a:pt x="75514" y="26414"/>
                  </a:lnTo>
                  <a:lnTo>
                    <a:pt x="74022" y="13306"/>
                  </a:lnTo>
                  <a:lnTo>
                    <a:pt x="74022" y="13306"/>
                  </a:lnTo>
                  <a:lnTo>
                    <a:pt x="106271" y="10819"/>
                  </a:lnTo>
                  <a:lnTo>
                    <a:pt x="114858" y="0"/>
                  </a:lnTo>
                  <a:lnTo>
                    <a:pt x="122241" y="5894"/>
                  </a:lnTo>
                  <a:lnTo>
                    <a:pt x="138213" y="436"/>
                  </a:lnTo>
                  <a:lnTo>
                    <a:pt x="133462" y="19179"/>
                  </a:lnTo>
                  <a:lnTo>
                    <a:pt x="127719" y="67189"/>
                  </a:lnTo>
                  <a:close/>
                </a:path>
              </a:pathLst>
            </a:custGeom>
            <a:solidFill>
              <a:srgbClr val="A9A1B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63" name="S13:Washim">
              <a:extLst>
                <a:ext uri="{FF2B5EF4-FFF2-40B4-BE49-F238E27FC236}">
                  <a16:creationId xmlns:a16="http://schemas.microsoft.com/office/drawing/2014/main" id="{B6F5C7EB-11C3-44FB-8DBF-DD667BA19CC1}"/>
                </a:ext>
              </a:extLst>
            </p:cNvPr>
            <p:cNvSpPr/>
            <p:nvPr/>
          </p:nvSpPr>
          <p:spPr>
            <a:xfrm>
              <a:off x="3672739" y="3673452"/>
              <a:ext cx="230579" cy="248433"/>
            </a:xfrm>
            <a:custGeom>
              <a:avLst/>
              <a:gdLst/>
              <a:ahLst/>
              <a:cxnLst/>
              <a:rect l="0" t="0" r="0" b="0"/>
              <a:pathLst>
                <a:path w="230579" h="248433">
                  <a:moveTo>
                    <a:pt x="26435" y="101150"/>
                  </a:moveTo>
                  <a:lnTo>
                    <a:pt x="40288" y="96726"/>
                  </a:lnTo>
                  <a:lnTo>
                    <a:pt x="45871" y="83768"/>
                  </a:lnTo>
                  <a:lnTo>
                    <a:pt x="52040" y="85980"/>
                  </a:lnTo>
                  <a:lnTo>
                    <a:pt x="60698" y="74123"/>
                  </a:lnTo>
                  <a:lnTo>
                    <a:pt x="65929" y="78927"/>
                  </a:lnTo>
                  <a:lnTo>
                    <a:pt x="83176" y="81860"/>
                  </a:lnTo>
                  <a:lnTo>
                    <a:pt x="83790" y="72461"/>
                  </a:lnTo>
                  <a:lnTo>
                    <a:pt x="93608" y="68978"/>
                  </a:lnTo>
                  <a:lnTo>
                    <a:pt x="99641" y="79016"/>
                  </a:lnTo>
                  <a:lnTo>
                    <a:pt x="106037" y="68148"/>
                  </a:lnTo>
                  <a:lnTo>
                    <a:pt x="116319" y="63095"/>
                  </a:lnTo>
                  <a:lnTo>
                    <a:pt x="103124" y="57120"/>
                  </a:lnTo>
                  <a:lnTo>
                    <a:pt x="107237" y="49871"/>
                  </a:lnTo>
                  <a:lnTo>
                    <a:pt x="96292" y="17264"/>
                  </a:lnTo>
                  <a:lnTo>
                    <a:pt x="99931" y="11576"/>
                  </a:lnTo>
                  <a:lnTo>
                    <a:pt x="84982" y="6604"/>
                  </a:lnTo>
                  <a:lnTo>
                    <a:pt x="81532" y="1835"/>
                  </a:lnTo>
                  <a:lnTo>
                    <a:pt x="81532" y="1835"/>
                  </a:lnTo>
                  <a:lnTo>
                    <a:pt x="122144" y="5678"/>
                  </a:lnTo>
                  <a:lnTo>
                    <a:pt x="126658" y="0"/>
                  </a:lnTo>
                  <a:lnTo>
                    <a:pt x="138075" y="4890"/>
                  </a:lnTo>
                  <a:lnTo>
                    <a:pt x="148073" y="16027"/>
                  </a:lnTo>
                  <a:lnTo>
                    <a:pt x="153023" y="39631"/>
                  </a:lnTo>
                  <a:lnTo>
                    <a:pt x="151013" y="55285"/>
                  </a:lnTo>
                  <a:lnTo>
                    <a:pt x="151013" y="55285"/>
                  </a:lnTo>
                  <a:lnTo>
                    <a:pt x="158450" y="61670"/>
                  </a:lnTo>
                  <a:lnTo>
                    <a:pt x="150315" y="72003"/>
                  </a:lnTo>
                  <a:lnTo>
                    <a:pt x="145471" y="69837"/>
                  </a:lnTo>
                  <a:lnTo>
                    <a:pt x="137596" y="91146"/>
                  </a:lnTo>
                  <a:lnTo>
                    <a:pt x="144937" y="104328"/>
                  </a:lnTo>
                  <a:lnTo>
                    <a:pt x="153332" y="107070"/>
                  </a:lnTo>
                  <a:lnTo>
                    <a:pt x="154896" y="121205"/>
                  </a:lnTo>
                  <a:lnTo>
                    <a:pt x="152382" y="140502"/>
                  </a:lnTo>
                  <a:lnTo>
                    <a:pt x="147792" y="149838"/>
                  </a:lnTo>
                  <a:lnTo>
                    <a:pt x="155853" y="146303"/>
                  </a:lnTo>
                  <a:lnTo>
                    <a:pt x="186834" y="157719"/>
                  </a:lnTo>
                  <a:lnTo>
                    <a:pt x="193347" y="169825"/>
                  </a:lnTo>
                  <a:lnTo>
                    <a:pt x="193347" y="169825"/>
                  </a:lnTo>
                  <a:lnTo>
                    <a:pt x="186605" y="174436"/>
                  </a:lnTo>
                  <a:lnTo>
                    <a:pt x="180139" y="191064"/>
                  </a:lnTo>
                  <a:lnTo>
                    <a:pt x="188484" y="200059"/>
                  </a:lnTo>
                  <a:lnTo>
                    <a:pt x="212798" y="216569"/>
                  </a:lnTo>
                  <a:lnTo>
                    <a:pt x="225312" y="214634"/>
                  </a:lnTo>
                  <a:lnTo>
                    <a:pt x="230578" y="222008"/>
                  </a:lnTo>
                  <a:lnTo>
                    <a:pt x="212004" y="244239"/>
                  </a:lnTo>
                  <a:lnTo>
                    <a:pt x="185784" y="234496"/>
                  </a:lnTo>
                  <a:lnTo>
                    <a:pt x="179499" y="237020"/>
                  </a:lnTo>
                  <a:lnTo>
                    <a:pt x="173979" y="248432"/>
                  </a:lnTo>
                  <a:lnTo>
                    <a:pt x="157916" y="247154"/>
                  </a:lnTo>
                  <a:lnTo>
                    <a:pt x="164752" y="237855"/>
                  </a:lnTo>
                  <a:lnTo>
                    <a:pt x="149237" y="230312"/>
                  </a:lnTo>
                  <a:lnTo>
                    <a:pt x="146337" y="215643"/>
                  </a:lnTo>
                  <a:lnTo>
                    <a:pt x="136632" y="208702"/>
                  </a:lnTo>
                  <a:lnTo>
                    <a:pt x="120194" y="204780"/>
                  </a:lnTo>
                  <a:lnTo>
                    <a:pt x="111453" y="194187"/>
                  </a:lnTo>
                  <a:lnTo>
                    <a:pt x="111218" y="181645"/>
                  </a:lnTo>
                  <a:lnTo>
                    <a:pt x="98548" y="167321"/>
                  </a:lnTo>
                  <a:lnTo>
                    <a:pt x="87068" y="161893"/>
                  </a:lnTo>
                  <a:lnTo>
                    <a:pt x="86764" y="154050"/>
                  </a:lnTo>
                  <a:lnTo>
                    <a:pt x="67527" y="159445"/>
                  </a:lnTo>
                  <a:lnTo>
                    <a:pt x="57493" y="148804"/>
                  </a:lnTo>
                  <a:lnTo>
                    <a:pt x="47687" y="149659"/>
                  </a:lnTo>
                  <a:lnTo>
                    <a:pt x="36421" y="156752"/>
                  </a:lnTo>
                  <a:lnTo>
                    <a:pt x="14445" y="164662"/>
                  </a:lnTo>
                  <a:lnTo>
                    <a:pt x="12989" y="170379"/>
                  </a:lnTo>
                  <a:lnTo>
                    <a:pt x="446" y="173770"/>
                  </a:lnTo>
                  <a:lnTo>
                    <a:pt x="446" y="173770"/>
                  </a:lnTo>
                  <a:lnTo>
                    <a:pt x="0" y="173760"/>
                  </a:lnTo>
                  <a:lnTo>
                    <a:pt x="0" y="173760"/>
                  </a:lnTo>
                  <a:lnTo>
                    <a:pt x="5557" y="143049"/>
                  </a:lnTo>
                  <a:lnTo>
                    <a:pt x="4558" y="127348"/>
                  </a:lnTo>
                  <a:lnTo>
                    <a:pt x="21086" y="123515"/>
                  </a:lnTo>
                  <a:lnTo>
                    <a:pt x="20837" y="114102"/>
                  </a:lnTo>
                  <a:lnTo>
                    <a:pt x="30259" y="109592"/>
                  </a:lnTo>
                  <a:close/>
                </a:path>
              </a:pathLst>
            </a:custGeom>
            <a:solidFill>
              <a:srgbClr val="9A90A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64" name="S13:Hingoli">
              <a:extLst>
                <a:ext uri="{FF2B5EF4-FFF2-40B4-BE49-F238E27FC236}">
                  <a16:creationId xmlns:a16="http://schemas.microsoft.com/office/drawing/2014/main" id="{2A0273DE-B595-4C90-AEF4-3F7B79CC264F}"/>
                </a:ext>
              </a:extLst>
            </p:cNvPr>
            <p:cNvSpPr/>
            <p:nvPr/>
          </p:nvSpPr>
          <p:spPr>
            <a:xfrm>
              <a:off x="3672960" y="3822256"/>
              <a:ext cx="258424" cy="206189"/>
            </a:xfrm>
            <a:custGeom>
              <a:avLst/>
              <a:gdLst/>
              <a:ahLst/>
              <a:cxnLst/>
              <a:rect l="0" t="0" r="0" b="0"/>
              <a:pathLst>
                <a:path w="258424" h="206189">
                  <a:moveTo>
                    <a:pt x="193126" y="21021"/>
                  </a:moveTo>
                  <a:lnTo>
                    <a:pt x="207863" y="17556"/>
                  </a:lnTo>
                  <a:lnTo>
                    <a:pt x="218036" y="22908"/>
                  </a:lnTo>
                  <a:lnTo>
                    <a:pt x="242131" y="18491"/>
                  </a:lnTo>
                  <a:lnTo>
                    <a:pt x="251900" y="20689"/>
                  </a:lnTo>
                  <a:lnTo>
                    <a:pt x="251900" y="20689"/>
                  </a:lnTo>
                  <a:lnTo>
                    <a:pt x="250473" y="29032"/>
                  </a:lnTo>
                  <a:lnTo>
                    <a:pt x="258423" y="35387"/>
                  </a:lnTo>
                  <a:lnTo>
                    <a:pt x="258328" y="44267"/>
                  </a:lnTo>
                  <a:lnTo>
                    <a:pt x="247015" y="59815"/>
                  </a:lnTo>
                  <a:lnTo>
                    <a:pt x="249964" y="75516"/>
                  </a:lnTo>
                  <a:lnTo>
                    <a:pt x="246343" y="80177"/>
                  </a:lnTo>
                  <a:lnTo>
                    <a:pt x="250658" y="93802"/>
                  </a:lnTo>
                  <a:lnTo>
                    <a:pt x="242544" y="100501"/>
                  </a:lnTo>
                  <a:lnTo>
                    <a:pt x="230006" y="102968"/>
                  </a:lnTo>
                  <a:lnTo>
                    <a:pt x="231628" y="117085"/>
                  </a:lnTo>
                  <a:lnTo>
                    <a:pt x="229656" y="132726"/>
                  </a:lnTo>
                  <a:lnTo>
                    <a:pt x="209963" y="133530"/>
                  </a:lnTo>
                  <a:lnTo>
                    <a:pt x="207799" y="127759"/>
                  </a:lnTo>
                  <a:lnTo>
                    <a:pt x="191365" y="119191"/>
                  </a:lnTo>
                  <a:lnTo>
                    <a:pt x="183240" y="124824"/>
                  </a:lnTo>
                  <a:lnTo>
                    <a:pt x="188109" y="128545"/>
                  </a:lnTo>
                  <a:lnTo>
                    <a:pt x="181236" y="140459"/>
                  </a:lnTo>
                  <a:lnTo>
                    <a:pt x="171051" y="164330"/>
                  </a:lnTo>
                  <a:lnTo>
                    <a:pt x="166139" y="163216"/>
                  </a:lnTo>
                  <a:lnTo>
                    <a:pt x="170387" y="179457"/>
                  </a:lnTo>
                  <a:lnTo>
                    <a:pt x="180196" y="183249"/>
                  </a:lnTo>
                  <a:lnTo>
                    <a:pt x="180558" y="189517"/>
                  </a:lnTo>
                  <a:lnTo>
                    <a:pt x="195230" y="199108"/>
                  </a:lnTo>
                  <a:lnTo>
                    <a:pt x="195230" y="199108"/>
                  </a:lnTo>
                  <a:lnTo>
                    <a:pt x="193822" y="203786"/>
                  </a:lnTo>
                  <a:lnTo>
                    <a:pt x="178548" y="205144"/>
                  </a:lnTo>
                  <a:lnTo>
                    <a:pt x="178548" y="205144"/>
                  </a:lnTo>
                  <a:lnTo>
                    <a:pt x="178533" y="206188"/>
                  </a:lnTo>
                  <a:lnTo>
                    <a:pt x="178533" y="206188"/>
                  </a:lnTo>
                  <a:lnTo>
                    <a:pt x="162502" y="197610"/>
                  </a:lnTo>
                  <a:lnTo>
                    <a:pt x="128387" y="170993"/>
                  </a:lnTo>
                  <a:lnTo>
                    <a:pt x="133878" y="163772"/>
                  </a:lnTo>
                  <a:lnTo>
                    <a:pt x="130636" y="142317"/>
                  </a:lnTo>
                  <a:lnTo>
                    <a:pt x="134033" y="125663"/>
                  </a:lnTo>
                  <a:lnTo>
                    <a:pt x="126085" y="119271"/>
                  </a:lnTo>
                  <a:lnTo>
                    <a:pt x="118830" y="125418"/>
                  </a:lnTo>
                  <a:lnTo>
                    <a:pt x="112736" y="115396"/>
                  </a:lnTo>
                  <a:lnTo>
                    <a:pt x="99811" y="113088"/>
                  </a:lnTo>
                  <a:lnTo>
                    <a:pt x="86664" y="123301"/>
                  </a:lnTo>
                  <a:lnTo>
                    <a:pt x="74019" y="154399"/>
                  </a:lnTo>
                  <a:lnTo>
                    <a:pt x="77449" y="162814"/>
                  </a:lnTo>
                  <a:lnTo>
                    <a:pt x="64412" y="165183"/>
                  </a:lnTo>
                  <a:lnTo>
                    <a:pt x="62788" y="156278"/>
                  </a:lnTo>
                  <a:lnTo>
                    <a:pt x="62788" y="156278"/>
                  </a:lnTo>
                  <a:lnTo>
                    <a:pt x="66097" y="146943"/>
                  </a:lnTo>
                  <a:lnTo>
                    <a:pt x="53419" y="131040"/>
                  </a:lnTo>
                  <a:lnTo>
                    <a:pt x="48753" y="117895"/>
                  </a:lnTo>
                  <a:lnTo>
                    <a:pt x="40239" y="118773"/>
                  </a:lnTo>
                  <a:lnTo>
                    <a:pt x="35011" y="111880"/>
                  </a:lnTo>
                  <a:lnTo>
                    <a:pt x="38825" y="99945"/>
                  </a:lnTo>
                  <a:lnTo>
                    <a:pt x="31305" y="96138"/>
                  </a:lnTo>
                  <a:lnTo>
                    <a:pt x="28072" y="79359"/>
                  </a:lnTo>
                  <a:lnTo>
                    <a:pt x="37652" y="69105"/>
                  </a:lnTo>
                  <a:lnTo>
                    <a:pt x="36491" y="60201"/>
                  </a:lnTo>
                  <a:lnTo>
                    <a:pt x="30014" y="49623"/>
                  </a:lnTo>
                  <a:lnTo>
                    <a:pt x="21852" y="56247"/>
                  </a:lnTo>
                  <a:lnTo>
                    <a:pt x="12632" y="49264"/>
                  </a:lnTo>
                  <a:lnTo>
                    <a:pt x="9321" y="37178"/>
                  </a:lnTo>
                  <a:lnTo>
                    <a:pt x="0" y="35411"/>
                  </a:lnTo>
                  <a:lnTo>
                    <a:pt x="225" y="24966"/>
                  </a:lnTo>
                  <a:lnTo>
                    <a:pt x="225" y="24966"/>
                  </a:lnTo>
                  <a:lnTo>
                    <a:pt x="12768" y="21575"/>
                  </a:lnTo>
                  <a:lnTo>
                    <a:pt x="14224" y="15858"/>
                  </a:lnTo>
                  <a:lnTo>
                    <a:pt x="36200" y="7948"/>
                  </a:lnTo>
                  <a:lnTo>
                    <a:pt x="47466" y="855"/>
                  </a:lnTo>
                  <a:lnTo>
                    <a:pt x="57272" y="0"/>
                  </a:lnTo>
                  <a:lnTo>
                    <a:pt x="67306" y="10641"/>
                  </a:lnTo>
                  <a:lnTo>
                    <a:pt x="86543" y="5246"/>
                  </a:lnTo>
                  <a:lnTo>
                    <a:pt x="86847" y="13089"/>
                  </a:lnTo>
                  <a:lnTo>
                    <a:pt x="98327" y="18517"/>
                  </a:lnTo>
                  <a:lnTo>
                    <a:pt x="110997" y="32841"/>
                  </a:lnTo>
                  <a:lnTo>
                    <a:pt x="111232" y="45383"/>
                  </a:lnTo>
                  <a:lnTo>
                    <a:pt x="119973" y="55976"/>
                  </a:lnTo>
                  <a:lnTo>
                    <a:pt x="136411" y="59898"/>
                  </a:lnTo>
                  <a:lnTo>
                    <a:pt x="146116" y="66839"/>
                  </a:lnTo>
                  <a:lnTo>
                    <a:pt x="149016" y="81508"/>
                  </a:lnTo>
                  <a:lnTo>
                    <a:pt x="164531" y="89051"/>
                  </a:lnTo>
                  <a:lnTo>
                    <a:pt x="157695" y="98350"/>
                  </a:lnTo>
                  <a:lnTo>
                    <a:pt x="173758" y="99628"/>
                  </a:lnTo>
                  <a:lnTo>
                    <a:pt x="179278" y="88216"/>
                  </a:lnTo>
                  <a:lnTo>
                    <a:pt x="185563" y="85692"/>
                  </a:lnTo>
                  <a:lnTo>
                    <a:pt x="211783" y="95435"/>
                  </a:lnTo>
                  <a:lnTo>
                    <a:pt x="230357" y="73204"/>
                  </a:lnTo>
                  <a:lnTo>
                    <a:pt x="225091" y="65830"/>
                  </a:lnTo>
                  <a:lnTo>
                    <a:pt x="212577" y="67765"/>
                  </a:lnTo>
                  <a:lnTo>
                    <a:pt x="188263" y="51255"/>
                  </a:lnTo>
                  <a:lnTo>
                    <a:pt x="179918" y="42260"/>
                  </a:lnTo>
                  <a:lnTo>
                    <a:pt x="186384" y="25632"/>
                  </a:lnTo>
                  <a:close/>
                </a:path>
              </a:pathLst>
            </a:custGeom>
            <a:solidFill>
              <a:srgbClr val="9E95A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65" name="S13:Parbhani">
              <a:extLst>
                <a:ext uri="{FF2B5EF4-FFF2-40B4-BE49-F238E27FC236}">
                  <a16:creationId xmlns:a16="http://schemas.microsoft.com/office/drawing/2014/main" id="{D5AF81B1-F5FF-422A-9D4E-60089FBF4974}"/>
                </a:ext>
              </a:extLst>
            </p:cNvPr>
            <p:cNvSpPr/>
            <p:nvPr/>
          </p:nvSpPr>
          <p:spPr>
            <a:xfrm>
              <a:off x="3592144" y="3833112"/>
              <a:ext cx="146914" cy="202843"/>
            </a:xfrm>
            <a:custGeom>
              <a:avLst/>
              <a:gdLst/>
              <a:ahLst/>
              <a:cxnLst/>
              <a:rect l="0" t="0" r="0" b="0"/>
              <a:pathLst>
                <a:path w="146914" h="202843">
                  <a:moveTo>
                    <a:pt x="34353" y="10445"/>
                  </a:moveTo>
                  <a:lnTo>
                    <a:pt x="37653" y="2684"/>
                  </a:lnTo>
                  <a:lnTo>
                    <a:pt x="57305" y="0"/>
                  </a:lnTo>
                  <a:lnTo>
                    <a:pt x="69944" y="12301"/>
                  </a:lnTo>
                  <a:lnTo>
                    <a:pt x="80595" y="14100"/>
                  </a:lnTo>
                  <a:lnTo>
                    <a:pt x="80595" y="14100"/>
                  </a:lnTo>
                  <a:lnTo>
                    <a:pt x="81041" y="14110"/>
                  </a:lnTo>
                  <a:lnTo>
                    <a:pt x="81041" y="14110"/>
                  </a:lnTo>
                  <a:lnTo>
                    <a:pt x="80816" y="24555"/>
                  </a:lnTo>
                  <a:lnTo>
                    <a:pt x="90137" y="26322"/>
                  </a:lnTo>
                  <a:lnTo>
                    <a:pt x="93448" y="38408"/>
                  </a:lnTo>
                  <a:lnTo>
                    <a:pt x="102668" y="45391"/>
                  </a:lnTo>
                  <a:lnTo>
                    <a:pt x="110830" y="38767"/>
                  </a:lnTo>
                  <a:lnTo>
                    <a:pt x="117307" y="49345"/>
                  </a:lnTo>
                  <a:lnTo>
                    <a:pt x="118468" y="58249"/>
                  </a:lnTo>
                  <a:lnTo>
                    <a:pt x="108888" y="68503"/>
                  </a:lnTo>
                  <a:lnTo>
                    <a:pt x="112121" y="85282"/>
                  </a:lnTo>
                  <a:lnTo>
                    <a:pt x="119641" y="89089"/>
                  </a:lnTo>
                  <a:lnTo>
                    <a:pt x="115827" y="101024"/>
                  </a:lnTo>
                  <a:lnTo>
                    <a:pt x="121055" y="107917"/>
                  </a:lnTo>
                  <a:lnTo>
                    <a:pt x="129569" y="107039"/>
                  </a:lnTo>
                  <a:lnTo>
                    <a:pt x="134235" y="120184"/>
                  </a:lnTo>
                  <a:lnTo>
                    <a:pt x="146913" y="136087"/>
                  </a:lnTo>
                  <a:lnTo>
                    <a:pt x="143604" y="145422"/>
                  </a:lnTo>
                  <a:lnTo>
                    <a:pt x="143604" y="145422"/>
                  </a:lnTo>
                  <a:lnTo>
                    <a:pt x="138003" y="157323"/>
                  </a:lnTo>
                  <a:lnTo>
                    <a:pt x="134079" y="174995"/>
                  </a:lnTo>
                  <a:lnTo>
                    <a:pt x="117858" y="178854"/>
                  </a:lnTo>
                  <a:lnTo>
                    <a:pt x="131077" y="191116"/>
                  </a:lnTo>
                  <a:lnTo>
                    <a:pt x="109482" y="193821"/>
                  </a:lnTo>
                  <a:lnTo>
                    <a:pt x="94580" y="198212"/>
                  </a:lnTo>
                  <a:lnTo>
                    <a:pt x="91341" y="202842"/>
                  </a:lnTo>
                  <a:lnTo>
                    <a:pt x="91341" y="202842"/>
                  </a:lnTo>
                  <a:lnTo>
                    <a:pt x="85356" y="188625"/>
                  </a:lnTo>
                  <a:lnTo>
                    <a:pt x="75198" y="181100"/>
                  </a:lnTo>
                  <a:lnTo>
                    <a:pt x="74113" y="169072"/>
                  </a:lnTo>
                  <a:lnTo>
                    <a:pt x="67287" y="173620"/>
                  </a:lnTo>
                  <a:lnTo>
                    <a:pt x="60244" y="167722"/>
                  </a:lnTo>
                  <a:lnTo>
                    <a:pt x="58213" y="158281"/>
                  </a:lnTo>
                  <a:lnTo>
                    <a:pt x="43427" y="138629"/>
                  </a:lnTo>
                  <a:lnTo>
                    <a:pt x="33096" y="139954"/>
                  </a:lnTo>
                  <a:lnTo>
                    <a:pt x="36957" y="128036"/>
                  </a:lnTo>
                  <a:lnTo>
                    <a:pt x="33634" y="116993"/>
                  </a:lnTo>
                  <a:lnTo>
                    <a:pt x="25560" y="117846"/>
                  </a:lnTo>
                  <a:lnTo>
                    <a:pt x="4302" y="108975"/>
                  </a:lnTo>
                  <a:lnTo>
                    <a:pt x="0" y="102079"/>
                  </a:lnTo>
                  <a:lnTo>
                    <a:pt x="0" y="102079"/>
                  </a:lnTo>
                  <a:lnTo>
                    <a:pt x="3167" y="100591"/>
                  </a:lnTo>
                  <a:lnTo>
                    <a:pt x="6814" y="61506"/>
                  </a:lnTo>
                  <a:lnTo>
                    <a:pt x="10562" y="54284"/>
                  </a:lnTo>
                  <a:lnTo>
                    <a:pt x="6004" y="40066"/>
                  </a:lnTo>
                  <a:lnTo>
                    <a:pt x="17148" y="40339"/>
                  </a:lnTo>
                  <a:lnTo>
                    <a:pt x="17325" y="33029"/>
                  </a:lnTo>
                  <a:lnTo>
                    <a:pt x="32153" y="28159"/>
                  </a:lnTo>
                  <a:close/>
                </a:path>
              </a:pathLst>
            </a:custGeom>
            <a:solidFill>
              <a:srgbClr val="A79FB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66" name="S13:Malegaon">
              <a:extLst>
                <a:ext uri="{FF2B5EF4-FFF2-40B4-BE49-F238E27FC236}">
                  <a16:creationId xmlns:a16="http://schemas.microsoft.com/office/drawing/2014/main" id="{B4D16990-FD92-414A-AA2B-1A1234C12312}"/>
                </a:ext>
              </a:extLst>
            </p:cNvPr>
            <p:cNvSpPr/>
            <p:nvPr/>
          </p:nvSpPr>
          <p:spPr>
            <a:xfrm>
              <a:off x="3149588" y="3669443"/>
              <a:ext cx="261525" cy="143608"/>
            </a:xfrm>
            <a:custGeom>
              <a:avLst/>
              <a:gdLst/>
              <a:ahLst/>
              <a:cxnLst/>
              <a:rect l="0" t="0" r="0" b="0"/>
              <a:pathLst>
                <a:path w="261525" h="143608">
                  <a:moveTo>
                    <a:pt x="81395" y="37006"/>
                  </a:moveTo>
                  <a:lnTo>
                    <a:pt x="87296" y="44569"/>
                  </a:lnTo>
                  <a:lnTo>
                    <a:pt x="91413" y="63567"/>
                  </a:lnTo>
                  <a:lnTo>
                    <a:pt x="113963" y="77013"/>
                  </a:lnTo>
                  <a:lnTo>
                    <a:pt x="144614" y="76623"/>
                  </a:lnTo>
                  <a:lnTo>
                    <a:pt x="157606" y="73449"/>
                  </a:lnTo>
                  <a:lnTo>
                    <a:pt x="169440" y="77548"/>
                  </a:lnTo>
                  <a:lnTo>
                    <a:pt x="170325" y="65551"/>
                  </a:lnTo>
                  <a:lnTo>
                    <a:pt x="178947" y="48082"/>
                  </a:lnTo>
                  <a:lnTo>
                    <a:pt x="171380" y="36821"/>
                  </a:lnTo>
                  <a:lnTo>
                    <a:pt x="177842" y="29734"/>
                  </a:lnTo>
                  <a:lnTo>
                    <a:pt x="183788" y="130"/>
                  </a:lnTo>
                  <a:lnTo>
                    <a:pt x="189768" y="6101"/>
                  </a:lnTo>
                  <a:lnTo>
                    <a:pt x="196604" y="591"/>
                  </a:lnTo>
                  <a:lnTo>
                    <a:pt x="209455" y="0"/>
                  </a:lnTo>
                  <a:lnTo>
                    <a:pt x="224191" y="8883"/>
                  </a:lnTo>
                  <a:lnTo>
                    <a:pt x="221881" y="24497"/>
                  </a:lnTo>
                  <a:lnTo>
                    <a:pt x="241663" y="28834"/>
                  </a:lnTo>
                  <a:lnTo>
                    <a:pt x="245772" y="38388"/>
                  </a:lnTo>
                  <a:lnTo>
                    <a:pt x="245772" y="38388"/>
                  </a:lnTo>
                  <a:lnTo>
                    <a:pt x="237717" y="53807"/>
                  </a:lnTo>
                  <a:lnTo>
                    <a:pt x="251309" y="85118"/>
                  </a:lnTo>
                  <a:lnTo>
                    <a:pt x="250553" y="94506"/>
                  </a:lnTo>
                  <a:lnTo>
                    <a:pt x="261524" y="98528"/>
                  </a:lnTo>
                  <a:lnTo>
                    <a:pt x="261524" y="98528"/>
                  </a:lnTo>
                  <a:lnTo>
                    <a:pt x="257734" y="105724"/>
                  </a:lnTo>
                  <a:lnTo>
                    <a:pt x="259593" y="116765"/>
                  </a:lnTo>
                  <a:lnTo>
                    <a:pt x="252574" y="113919"/>
                  </a:lnTo>
                  <a:lnTo>
                    <a:pt x="248891" y="104385"/>
                  </a:lnTo>
                  <a:lnTo>
                    <a:pt x="239179" y="102491"/>
                  </a:lnTo>
                  <a:lnTo>
                    <a:pt x="227300" y="112022"/>
                  </a:lnTo>
                  <a:lnTo>
                    <a:pt x="227300" y="112022"/>
                  </a:lnTo>
                  <a:lnTo>
                    <a:pt x="218547" y="108061"/>
                  </a:lnTo>
                  <a:lnTo>
                    <a:pt x="207765" y="111346"/>
                  </a:lnTo>
                  <a:lnTo>
                    <a:pt x="173268" y="106451"/>
                  </a:lnTo>
                  <a:lnTo>
                    <a:pt x="171669" y="113713"/>
                  </a:lnTo>
                  <a:lnTo>
                    <a:pt x="148678" y="110246"/>
                  </a:lnTo>
                  <a:lnTo>
                    <a:pt x="134042" y="97664"/>
                  </a:lnTo>
                  <a:lnTo>
                    <a:pt x="115646" y="102184"/>
                  </a:lnTo>
                  <a:lnTo>
                    <a:pt x="104957" y="125297"/>
                  </a:lnTo>
                  <a:lnTo>
                    <a:pt x="85896" y="123493"/>
                  </a:lnTo>
                  <a:lnTo>
                    <a:pt x="75445" y="139804"/>
                  </a:lnTo>
                  <a:lnTo>
                    <a:pt x="53469" y="143607"/>
                  </a:lnTo>
                  <a:lnTo>
                    <a:pt x="53469" y="143607"/>
                  </a:lnTo>
                  <a:lnTo>
                    <a:pt x="51985" y="125765"/>
                  </a:lnTo>
                  <a:lnTo>
                    <a:pt x="35214" y="122446"/>
                  </a:lnTo>
                  <a:lnTo>
                    <a:pt x="30394" y="131132"/>
                  </a:lnTo>
                  <a:lnTo>
                    <a:pt x="21929" y="131293"/>
                  </a:lnTo>
                  <a:lnTo>
                    <a:pt x="7470" y="125961"/>
                  </a:lnTo>
                  <a:lnTo>
                    <a:pt x="0" y="113605"/>
                  </a:lnTo>
                  <a:lnTo>
                    <a:pt x="0" y="113605"/>
                  </a:lnTo>
                  <a:lnTo>
                    <a:pt x="6831" y="99782"/>
                  </a:lnTo>
                  <a:lnTo>
                    <a:pt x="25869" y="101650"/>
                  </a:lnTo>
                  <a:lnTo>
                    <a:pt x="30021" y="87705"/>
                  </a:lnTo>
                  <a:lnTo>
                    <a:pt x="31045" y="63685"/>
                  </a:lnTo>
                  <a:lnTo>
                    <a:pt x="42206" y="41139"/>
                  </a:lnTo>
                  <a:lnTo>
                    <a:pt x="42116" y="32764"/>
                  </a:lnTo>
                  <a:lnTo>
                    <a:pt x="34196" y="31382"/>
                  </a:lnTo>
                  <a:lnTo>
                    <a:pt x="29687" y="22818"/>
                  </a:lnTo>
                  <a:lnTo>
                    <a:pt x="43463" y="11368"/>
                  </a:lnTo>
                  <a:lnTo>
                    <a:pt x="69381" y="38086"/>
                  </a:lnTo>
                  <a:close/>
                </a:path>
              </a:pathLst>
            </a:custGeom>
            <a:solidFill>
              <a:srgbClr val="C9C2D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67" name="S13:Thane">
              <a:extLst>
                <a:ext uri="{FF2B5EF4-FFF2-40B4-BE49-F238E27FC236}">
                  <a16:creationId xmlns:a16="http://schemas.microsoft.com/office/drawing/2014/main" id="{F001CA24-BA0A-407D-9A5B-398D16DF89E5}"/>
                </a:ext>
              </a:extLst>
            </p:cNvPr>
            <p:cNvSpPr/>
            <p:nvPr/>
          </p:nvSpPr>
          <p:spPr>
            <a:xfrm>
              <a:off x="3060057" y="3822469"/>
              <a:ext cx="170182" cy="151844"/>
            </a:xfrm>
            <a:custGeom>
              <a:avLst/>
              <a:gdLst/>
              <a:ahLst/>
              <a:cxnLst/>
              <a:rect l="0" t="0" r="0" b="0"/>
              <a:pathLst>
                <a:path w="170182" h="151844">
                  <a:moveTo>
                    <a:pt x="158014" y="81113"/>
                  </a:moveTo>
                  <a:lnTo>
                    <a:pt x="168793" y="90956"/>
                  </a:lnTo>
                  <a:lnTo>
                    <a:pt x="168793" y="90956"/>
                  </a:lnTo>
                  <a:lnTo>
                    <a:pt x="170181" y="100940"/>
                  </a:lnTo>
                  <a:lnTo>
                    <a:pt x="151632" y="105935"/>
                  </a:lnTo>
                  <a:lnTo>
                    <a:pt x="151587" y="117951"/>
                  </a:lnTo>
                  <a:lnTo>
                    <a:pt x="136489" y="125687"/>
                  </a:lnTo>
                  <a:lnTo>
                    <a:pt x="129826" y="124364"/>
                  </a:lnTo>
                  <a:lnTo>
                    <a:pt x="127043" y="137308"/>
                  </a:lnTo>
                  <a:lnTo>
                    <a:pt x="127043" y="137308"/>
                  </a:lnTo>
                  <a:lnTo>
                    <a:pt x="109752" y="132919"/>
                  </a:lnTo>
                  <a:lnTo>
                    <a:pt x="86417" y="143927"/>
                  </a:lnTo>
                  <a:lnTo>
                    <a:pt x="76493" y="135132"/>
                  </a:lnTo>
                  <a:lnTo>
                    <a:pt x="55305" y="137846"/>
                  </a:lnTo>
                  <a:lnTo>
                    <a:pt x="52881" y="151843"/>
                  </a:lnTo>
                  <a:lnTo>
                    <a:pt x="52881" y="151843"/>
                  </a:lnTo>
                  <a:lnTo>
                    <a:pt x="46167" y="151539"/>
                  </a:lnTo>
                  <a:lnTo>
                    <a:pt x="44053" y="128977"/>
                  </a:lnTo>
                  <a:lnTo>
                    <a:pt x="44053" y="128977"/>
                  </a:lnTo>
                  <a:lnTo>
                    <a:pt x="39420" y="122495"/>
                  </a:lnTo>
                  <a:lnTo>
                    <a:pt x="39420" y="122495"/>
                  </a:lnTo>
                  <a:lnTo>
                    <a:pt x="30305" y="106399"/>
                  </a:lnTo>
                  <a:lnTo>
                    <a:pt x="17349" y="105798"/>
                  </a:lnTo>
                  <a:lnTo>
                    <a:pt x="17349" y="105798"/>
                  </a:lnTo>
                  <a:lnTo>
                    <a:pt x="17511" y="92740"/>
                  </a:lnTo>
                  <a:lnTo>
                    <a:pt x="10082" y="69914"/>
                  </a:lnTo>
                  <a:lnTo>
                    <a:pt x="6133" y="30516"/>
                  </a:lnTo>
                  <a:lnTo>
                    <a:pt x="0" y="9308"/>
                  </a:lnTo>
                  <a:lnTo>
                    <a:pt x="2227" y="0"/>
                  </a:lnTo>
                  <a:lnTo>
                    <a:pt x="2227" y="0"/>
                  </a:lnTo>
                  <a:lnTo>
                    <a:pt x="9320" y="10272"/>
                  </a:lnTo>
                  <a:lnTo>
                    <a:pt x="9224" y="21773"/>
                  </a:lnTo>
                  <a:lnTo>
                    <a:pt x="17071" y="35214"/>
                  </a:lnTo>
                  <a:lnTo>
                    <a:pt x="22465" y="34420"/>
                  </a:lnTo>
                  <a:lnTo>
                    <a:pt x="25914" y="17848"/>
                  </a:lnTo>
                  <a:lnTo>
                    <a:pt x="34371" y="18239"/>
                  </a:lnTo>
                  <a:lnTo>
                    <a:pt x="50689" y="41992"/>
                  </a:lnTo>
                  <a:lnTo>
                    <a:pt x="51998" y="52507"/>
                  </a:lnTo>
                  <a:lnTo>
                    <a:pt x="36541" y="48665"/>
                  </a:lnTo>
                  <a:lnTo>
                    <a:pt x="36690" y="64878"/>
                  </a:lnTo>
                  <a:lnTo>
                    <a:pt x="20050" y="76654"/>
                  </a:lnTo>
                  <a:lnTo>
                    <a:pt x="25742" y="88941"/>
                  </a:lnTo>
                  <a:lnTo>
                    <a:pt x="39541" y="80691"/>
                  </a:lnTo>
                  <a:lnTo>
                    <a:pt x="51802" y="86476"/>
                  </a:lnTo>
                  <a:lnTo>
                    <a:pt x="43172" y="99150"/>
                  </a:lnTo>
                  <a:lnTo>
                    <a:pt x="52597" y="118391"/>
                  </a:lnTo>
                  <a:lnTo>
                    <a:pt x="66636" y="104911"/>
                  </a:lnTo>
                  <a:lnTo>
                    <a:pt x="76017" y="105328"/>
                  </a:lnTo>
                  <a:lnTo>
                    <a:pt x="81997" y="91481"/>
                  </a:lnTo>
                  <a:lnTo>
                    <a:pt x="90353" y="84530"/>
                  </a:lnTo>
                  <a:lnTo>
                    <a:pt x="98139" y="90617"/>
                  </a:lnTo>
                  <a:lnTo>
                    <a:pt x="94765" y="96219"/>
                  </a:lnTo>
                  <a:lnTo>
                    <a:pt x="137127" y="99588"/>
                  </a:lnTo>
                  <a:lnTo>
                    <a:pt x="145158" y="78495"/>
                  </a:lnTo>
                  <a:close/>
                </a:path>
              </a:pathLst>
            </a:custGeom>
            <a:solidFill>
              <a:srgbClr val="E2DDE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268" name="S13:Kolaba">
              <a:extLst>
                <a:ext uri="{FF2B5EF4-FFF2-40B4-BE49-F238E27FC236}">
                  <a16:creationId xmlns:a16="http://schemas.microsoft.com/office/drawing/2014/main" id="{302A6A78-F563-46EF-98F8-18C3EEC2DF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1554" y="3957320"/>
              <a:ext cx="106680" cy="198120"/>
              <a:chOff x="657860" y="3068320"/>
              <a:chExt cx="106680" cy="198120"/>
            </a:xfrm>
          </p:grpSpPr>
          <p:sp>
            <p:nvSpPr>
              <p:cNvPr id="685" name="S13:Kolaba0">
                <a:extLst>
                  <a:ext uri="{FF2B5EF4-FFF2-40B4-BE49-F238E27FC236}">
                    <a16:creationId xmlns:a16="http://schemas.microsoft.com/office/drawing/2014/main" id="{E4575FFD-FCB2-4B96-9088-3FC95FCFDF45}"/>
                  </a:ext>
                </a:extLst>
              </p:cNvPr>
              <p:cNvSpPr/>
              <p:nvPr/>
            </p:nvSpPr>
            <p:spPr>
              <a:xfrm>
                <a:off x="657860" y="3068320"/>
                <a:ext cx="106680" cy="198120"/>
              </a:xfrm>
              <a:custGeom>
                <a:avLst/>
                <a:gdLst/>
                <a:ahLst/>
                <a:cxnLst/>
                <a:rect l="0" t="0" r="0" b="0"/>
                <a:pathLst>
                  <a:path w="107421" h="196946">
                    <a:moveTo>
                      <a:pt x="30573" y="18924"/>
                    </a:moveTo>
                    <a:lnTo>
                      <a:pt x="32997" y="4927"/>
                    </a:lnTo>
                    <a:lnTo>
                      <a:pt x="54185" y="2213"/>
                    </a:lnTo>
                    <a:lnTo>
                      <a:pt x="64109" y="11008"/>
                    </a:lnTo>
                    <a:lnTo>
                      <a:pt x="87444" y="0"/>
                    </a:lnTo>
                    <a:lnTo>
                      <a:pt x="104735" y="4389"/>
                    </a:lnTo>
                    <a:lnTo>
                      <a:pt x="104735" y="4389"/>
                    </a:lnTo>
                    <a:lnTo>
                      <a:pt x="107420" y="25919"/>
                    </a:lnTo>
                    <a:lnTo>
                      <a:pt x="96071" y="29099"/>
                    </a:lnTo>
                    <a:lnTo>
                      <a:pt x="90547" y="42967"/>
                    </a:lnTo>
                    <a:lnTo>
                      <a:pt x="83065" y="49959"/>
                    </a:lnTo>
                    <a:lnTo>
                      <a:pt x="72572" y="74575"/>
                    </a:lnTo>
                    <a:lnTo>
                      <a:pt x="81927" y="76543"/>
                    </a:lnTo>
                    <a:lnTo>
                      <a:pt x="82468" y="84921"/>
                    </a:lnTo>
                    <a:lnTo>
                      <a:pt x="71985" y="98567"/>
                    </a:lnTo>
                    <a:lnTo>
                      <a:pt x="84095" y="110050"/>
                    </a:lnTo>
                    <a:lnTo>
                      <a:pt x="86966" y="137836"/>
                    </a:lnTo>
                    <a:lnTo>
                      <a:pt x="86966" y="137836"/>
                    </a:lnTo>
                    <a:lnTo>
                      <a:pt x="77678" y="144224"/>
                    </a:lnTo>
                    <a:lnTo>
                      <a:pt x="76245" y="167123"/>
                    </a:lnTo>
                    <a:lnTo>
                      <a:pt x="59349" y="182045"/>
                    </a:lnTo>
                    <a:lnTo>
                      <a:pt x="42985" y="184457"/>
                    </a:lnTo>
                    <a:lnTo>
                      <a:pt x="32627" y="193908"/>
                    </a:lnTo>
                    <a:lnTo>
                      <a:pt x="18934" y="196945"/>
                    </a:lnTo>
                    <a:lnTo>
                      <a:pt x="18934" y="196945"/>
                    </a:lnTo>
                    <a:lnTo>
                      <a:pt x="13780" y="171146"/>
                    </a:lnTo>
                    <a:lnTo>
                      <a:pt x="16126" y="159250"/>
                    </a:lnTo>
                    <a:lnTo>
                      <a:pt x="8331" y="152111"/>
                    </a:lnTo>
                    <a:lnTo>
                      <a:pt x="11767" y="146005"/>
                    </a:lnTo>
                    <a:lnTo>
                      <a:pt x="24584" y="151805"/>
                    </a:lnTo>
                    <a:lnTo>
                      <a:pt x="34597" y="169997"/>
                    </a:lnTo>
                    <a:lnTo>
                      <a:pt x="28109" y="143613"/>
                    </a:lnTo>
                    <a:lnTo>
                      <a:pt x="24748" y="148159"/>
                    </a:lnTo>
                    <a:lnTo>
                      <a:pt x="14681" y="141440"/>
                    </a:lnTo>
                    <a:lnTo>
                      <a:pt x="5662" y="131633"/>
                    </a:lnTo>
                    <a:lnTo>
                      <a:pt x="4132" y="115902"/>
                    </a:lnTo>
                    <a:lnTo>
                      <a:pt x="7097" y="100376"/>
                    </a:lnTo>
                    <a:lnTo>
                      <a:pt x="0" y="78640"/>
                    </a:lnTo>
                    <a:lnTo>
                      <a:pt x="1157" y="53625"/>
                    </a:lnTo>
                    <a:lnTo>
                      <a:pt x="13924" y="49511"/>
                    </a:lnTo>
                    <a:lnTo>
                      <a:pt x="18994" y="56532"/>
                    </a:lnTo>
                    <a:lnTo>
                      <a:pt x="20412" y="45105"/>
                    </a:lnTo>
                    <a:lnTo>
                      <a:pt x="11001" y="44676"/>
                    </a:lnTo>
                    <a:lnTo>
                      <a:pt x="9616" y="35732"/>
                    </a:lnTo>
                    <a:lnTo>
                      <a:pt x="16430" y="33955"/>
                    </a:lnTo>
                    <a:lnTo>
                      <a:pt x="18273" y="23068"/>
                    </a:lnTo>
                    <a:close/>
                  </a:path>
                </a:pathLst>
              </a:custGeom>
              <a:solidFill>
                <a:srgbClr val="97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86" name="S13:Kolaba1">
                <a:extLst>
                  <a:ext uri="{FF2B5EF4-FFF2-40B4-BE49-F238E27FC236}">
                    <a16:creationId xmlns:a16="http://schemas.microsoft.com/office/drawing/2014/main" id="{47B10926-52CD-41CA-91CB-4CF6E4E3642D}"/>
                  </a:ext>
                </a:extLst>
              </p:cNvPr>
              <p:cNvSpPr/>
              <p:nvPr/>
            </p:nvSpPr>
            <p:spPr>
              <a:xfrm>
                <a:off x="673100" y="309118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7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87" name="S13:Kolaba2">
                <a:extLst>
                  <a:ext uri="{FF2B5EF4-FFF2-40B4-BE49-F238E27FC236}">
                    <a16:creationId xmlns:a16="http://schemas.microsoft.com/office/drawing/2014/main" id="{6A21A60B-ADAA-4EE4-9349-DDEA279D6B9F}"/>
                  </a:ext>
                </a:extLst>
              </p:cNvPr>
              <p:cNvSpPr/>
              <p:nvPr/>
            </p:nvSpPr>
            <p:spPr>
              <a:xfrm>
                <a:off x="705119" y="307125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7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269" name="S13:Mumbai South">
              <a:extLst>
                <a:ext uri="{FF2B5EF4-FFF2-40B4-BE49-F238E27FC236}">
                  <a16:creationId xmlns:a16="http://schemas.microsoft.com/office/drawing/2014/main" id="{B7C77FBF-377F-4FA6-B265-4ECFD3A2C369}"/>
                </a:ext>
              </a:extLst>
            </p:cNvPr>
            <p:cNvSpPr/>
            <p:nvPr/>
          </p:nvSpPr>
          <p:spPr>
            <a:xfrm>
              <a:off x="3078978" y="3981116"/>
              <a:ext cx="4879" cy="1272"/>
            </a:xfrm>
            <a:custGeom>
              <a:avLst/>
              <a:gdLst/>
              <a:ahLst/>
              <a:cxnLst/>
              <a:rect l="0" t="0" r="0" b="0"/>
              <a:pathLst>
                <a:path w="4879" h="1272">
                  <a:moveTo>
                    <a:pt x="0" y="0"/>
                  </a:moveTo>
                  <a:lnTo>
                    <a:pt x="4878" y="1271"/>
                  </a:lnTo>
                  <a:lnTo>
                    <a:pt x="4878" y="1271"/>
                  </a:lnTo>
                  <a:close/>
                </a:path>
              </a:pathLst>
            </a:custGeom>
            <a:solidFill>
              <a:srgbClr val="D6D0D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70" name="S13:Mumbai South Central">
              <a:extLst>
                <a:ext uri="{FF2B5EF4-FFF2-40B4-BE49-F238E27FC236}">
                  <a16:creationId xmlns:a16="http://schemas.microsoft.com/office/drawing/2014/main" id="{58DE415C-91DF-4AD2-B33F-1F7029B323E9}"/>
                </a:ext>
              </a:extLst>
            </p:cNvPr>
            <p:cNvSpPr/>
            <p:nvPr/>
          </p:nvSpPr>
          <p:spPr>
            <a:xfrm>
              <a:off x="3076861" y="3976674"/>
              <a:ext cx="7709" cy="5714"/>
            </a:xfrm>
            <a:custGeom>
              <a:avLst/>
              <a:gdLst/>
              <a:ahLst/>
              <a:cxnLst/>
              <a:rect l="0" t="0" r="0" b="0"/>
              <a:pathLst>
                <a:path w="7709" h="5714">
                  <a:moveTo>
                    <a:pt x="6995" y="5713"/>
                  </a:moveTo>
                  <a:lnTo>
                    <a:pt x="2117" y="4442"/>
                  </a:lnTo>
                  <a:lnTo>
                    <a:pt x="2117" y="4442"/>
                  </a:lnTo>
                  <a:lnTo>
                    <a:pt x="0" y="1731"/>
                  </a:lnTo>
                  <a:lnTo>
                    <a:pt x="0" y="1731"/>
                  </a:lnTo>
                  <a:lnTo>
                    <a:pt x="7708" y="0"/>
                  </a:lnTo>
                  <a:lnTo>
                    <a:pt x="7708" y="0"/>
                  </a:lnTo>
                  <a:close/>
                </a:path>
              </a:pathLst>
            </a:custGeom>
            <a:solidFill>
              <a:srgbClr val="C5BEC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71" name="S13:Mumbai North Central">
              <a:extLst>
                <a:ext uri="{FF2B5EF4-FFF2-40B4-BE49-F238E27FC236}">
                  <a16:creationId xmlns:a16="http://schemas.microsoft.com/office/drawing/2014/main" id="{5A6A8588-1251-4896-9DCC-B23EB4307780}"/>
                </a:ext>
              </a:extLst>
            </p:cNvPr>
            <p:cNvSpPr/>
            <p:nvPr/>
          </p:nvSpPr>
          <p:spPr>
            <a:xfrm>
              <a:off x="3076861" y="3964848"/>
              <a:ext cx="15863" cy="13558"/>
            </a:xfrm>
            <a:custGeom>
              <a:avLst/>
              <a:gdLst/>
              <a:ahLst/>
              <a:cxnLst/>
              <a:rect l="0" t="0" r="0" b="0"/>
              <a:pathLst>
                <a:path w="15863" h="13558">
                  <a:moveTo>
                    <a:pt x="11842" y="0"/>
                  </a:moveTo>
                  <a:lnTo>
                    <a:pt x="15862" y="10111"/>
                  </a:lnTo>
                  <a:lnTo>
                    <a:pt x="15862" y="10111"/>
                  </a:lnTo>
                  <a:lnTo>
                    <a:pt x="7708" y="11826"/>
                  </a:lnTo>
                  <a:lnTo>
                    <a:pt x="7708" y="11826"/>
                  </a:lnTo>
                  <a:lnTo>
                    <a:pt x="0" y="13557"/>
                  </a:lnTo>
                  <a:lnTo>
                    <a:pt x="0" y="13557"/>
                  </a:lnTo>
                  <a:lnTo>
                    <a:pt x="5530" y="753"/>
                  </a:lnTo>
                  <a:lnTo>
                    <a:pt x="5530" y="753"/>
                  </a:lnTo>
                  <a:close/>
                </a:path>
              </a:pathLst>
            </a:custGeom>
            <a:solidFill>
              <a:srgbClr val="D0CAD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72" name="S13:Mumbai North East">
              <a:extLst>
                <a:ext uri="{FF2B5EF4-FFF2-40B4-BE49-F238E27FC236}">
                  <a16:creationId xmlns:a16="http://schemas.microsoft.com/office/drawing/2014/main" id="{8C129FAA-BC7A-491D-B356-B42F72444457}"/>
                </a:ext>
              </a:extLst>
            </p:cNvPr>
            <p:cNvSpPr/>
            <p:nvPr/>
          </p:nvSpPr>
          <p:spPr>
            <a:xfrm>
              <a:off x="3088703" y="3944964"/>
              <a:ext cx="15408" cy="29996"/>
            </a:xfrm>
            <a:custGeom>
              <a:avLst/>
              <a:gdLst/>
              <a:ahLst/>
              <a:cxnLst/>
              <a:rect l="0" t="0" r="0" b="0"/>
              <a:pathLst>
                <a:path w="15408" h="29996">
                  <a:moveTo>
                    <a:pt x="5145" y="5490"/>
                  </a:moveTo>
                  <a:lnTo>
                    <a:pt x="10774" y="0"/>
                  </a:lnTo>
                  <a:lnTo>
                    <a:pt x="10774" y="0"/>
                  </a:lnTo>
                  <a:lnTo>
                    <a:pt x="15407" y="6482"/>
                  </a:lnTo>
                  <a:lnTo>
                    <a:pt x="15407" y="6482"/>
                  </a:lnTo>
                  <a:lnTo>
                    <a:pt x="12858" y="23086"/>
                  </a:lnTo>
                  <a:lnTo>
                    <a:pt x="4020" y="29995"/>
                  </a:lnTo>
                  <a:lnTo>
                    <a:pt x="4020" y="29995"/>
                  </a:lnTo>
                  <a:lnTo>
                    <a:pt x="0" y="19884"/>
                  </a:lnTo>
                  <a:lnTo>
                    <a:pt x="0" y="19884"/>
                  </a:lnTo>
                  <a:close/>
                </a:path>
              </a:pathLst>
            </a:custGeom>
            <a:solidFill>
              <a:srgbClr val="CDC7D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73" name="S13:Mumbai North West">
              <a:extLst>
                <a:ext uri="{FF2B5EF4-FFF2-40B4-BE49-F238E27FC236}">
                  <a16:creationId xmlns:a16="http://schemas.microsoft.com/office/drawing/2014/main" id="{CBF44B31-A7B9-4C69-8CB3-C6121E786CDC}"/>
                </a:ext>
              </a:extLst>
            </p:cNvPr>
            <p:cNvSpPr/>
            <p:nvPr/>
          </p:nvSpPr>
          <p:spPr>
            <a:xfrm>
              <a:off x="3078017" y="3943284"/>
              <a:ext cx="15832" cy="22359"/>
            </a:xfrm>
            <a:custGeom>
              <a:avLst/>
              <a:gdLst/>
              <a:ahLst/>
              <a:cxnLst/>
              <a:rect l="0" t="0" r="0" b="0"/>
              <a:pathLst>
                <a:path w="15832" h="22359">
                  <a:moveTo>
                    <a:pt x="15831" y="7170"/>
                  </a:moveTo>
                  <a:lnTo>
                    <a:pt x="10686" y="21564"/>
                  </a:lnTo>
                  <a:lnTo>
                    <a:pt x="10686" y="21564"/>
                  </a:lnTo>
                  <a:lnTo>
                    <a:pt x="5269" y="22358"/>
                  </a:lnTo>
                  <a:lnTo>
                    <a:pt x="5269" y="22358"/>
                  </a:lnTo>
                  <a:lnTo>
                    <a:pt x="0" y="690"/>
                  </a:lnTo>
                  <a:lnTo>
                    <a:pt x="0" y="690"/>
                  </a:lnTo>
                  <a:lnTo>
                    <a:pt x="7649" y="0"/>
                  </a:lnTo>
                  <a:close/>
                </a:path>
              </a:pathLst>
            </a:custGeom>
            <a:solidFill>
              <a:srgbClr val="C5BFC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74" name="S13:Mumbai North">
              <a:extLst>
                <a:ext uri="{FF2B5EF4-FFF2-40B4-BE49-F238E27FC236}">
                  <a16:creationId xmlns:a16="http://schemas.microsoft.com/office/drawing/2014/main" id="{B52FB19A-3487-4F98-9407-A76575AD969A}"/>
                </a:ext>
              </a:extLst>
            </p:cNvPr>
            <p:cNvSpPr/>
            <p:nvPr/>
          </p:nvSpPr>
          <p:spPr>
            <a:xfrm>
              <a:off x="3077406" y="3928267"/>
              <a:ext cx="22072" cy="22188"/>
            </a:xfrm>
            <a:custGeom>
              <a:avLst/>
              <a:gdLst/>
              <a:ahLst/>
              <a:cxnLst/>
              <a:rect l="0" t="0" r="0" b="0"/>
              <a:pathLst>
                <a:path w="22072" h="22188">
                  <a:moveTo>
                    <a:pt x="22071" y="16697"/>
                  </a:moveTo>
                  <a:lnTo>
                    <a:pt x="16442" y="22187"/>
                  </a:lnTo>
                  <a:lnTo>
                    <a:pt x="16442" y="22187"/>
                  </a:lnTo>
                  <a:lnTo>
                    <a:pt x="8260" y="15017"/>
                  </a:lnTo>
                  <a:lnTo>
                    <a:pt x="611" y="15707"/>
                  </a:lnTo>
                  <a:lnTo>
                    <a:pt x="611" y="157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956" y="601"/>
                  </a:lnTo>
                  <a:close/>
                </a:path>
              </a:pathLst>
            </a:custGeom>
            <a:solidFill>
              <a:srgbClr val="CDC6D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275" name="S14:Outer Manipur">
              <a:extLst>
                <a:ext uri="{FF2B5EF4-FFF2-40B4-BE49-F238E27FC236}">
                  <a16:creationId xmlns:a16="http://schemas.microsoft.com/office/drawing/2014/main" id="{4F4461A7-22E2-4924-A073-067EA6EC86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9084" y="2745737"/>
              <a:ext cx="236220" cy="320040"/>
              <a:chOff x="3675390" y="1856737"/>
              <a:chExt cx="241007" cy="324335"/>
            </a:xfrm>
          </p:grpSpPr>
          <p:sp>
            <p:nvSpPr>
              <p:cNvPr id="683" name="S14:Outer Manipur0">
                <a:extLst>
                  <a:ext uri="{FF2B5EF4-FFF2-40B4-BE49-F238E27FC236}">
                    <a16:creationId xmlns:a16="http://schemas.microsoft.com/office/drawing/2014/main" id="{F2CE6BC7-159F-41FD-97D9-F1D9B0ECB7BB}"/>
                  </a:ext>
                </a:extLst>
              </p:cNvPr>
              <p:cNvSpPr/>
              <p:nvPr/>
            </p:nvSpPr>
            <p:spPr>
              <a:xfrm>
                <a:off x="3675390" y="1856737"/>
                <a:ext cx="241007" cy="324335"/>
              </a:xfrm>
              <a:custGeom>
                <a:avLst/>
                <a:gdLst/>
                <a:ahLst/>
                <a:cxnLst/>
                <a:rect l="0" t="0" r="0" b="0"/>
                <a:pathLst>
                  <a:path w="241009" h="324335">
                    <a:moveTo>
                      <a:pt x="5532" y="207138"/>
                    </a:moveTo>
                    <a:lnTo>
                      <a:pt x="4593" y="175716"/>
                    </a:lnTo>
                    <a:lnTo>
                      <a:pt x="7911" y="169134"/>
                    </a:lnTo>
                    <a:lnTo>
                      <a:pt x="18645" y="168744"/>
                    </a:lnTo>
                    <a:lnTo>
                      <a:pt x="25949" y="143442"/>
                    </a:lnTo>
                    <a:lnTo>
                      <a:pt x="25367" y="136667"/>
                    </a:lnTo>
                    <a:lnTo>
                      <a:pt x="25367" y="136667"/>
                    </a:lnTo>
                    <a:lnTo>
                      <a:pt x="30537" y="126772"/>
                    </a:lnTo>
                    <a:lnTo>
                      <a:pt x="42917" y="91053"/>
                    </a:lnTo>
                    <a:lnTo>
                      <a:pt x="49191" y="84207"/>
                    </a:lnTo>
                    <a:lnTo>
                      <a:pt x="49191" y="84207"/>
                    </a:lnTo>
                    <a:lnTo>
                      <a:pt x="65076" y="89118"/>
                    </a:lnTo>
                    <a:lnTo>
                      <a:pt x="72340" y="98454"/>
                    </a:lnTo>
                    <a:lnTo>
                      <a:pt x="81104" y="76154"/>
                    </a:lnTo>
                    <a:lnTo>
                      <a:pt x="92719" y="61996"/>
                    </a:lnTo>
                    <a:lnTo>
                      <a:pt x="96609" y="52723"/>
                    </a:lnTo>
                    <a:lnTo>
                      <a:pt x="96609" y="52723"/>
                    </a:lnTo>
                    <a:lnTo>
                      <a:pt x="98603" y="46245"/>
                    </a:lnTo>
                    <a:lnTo>
                      <a:pt x="98603" y="46245"/>
                    </a:lnTo>
                    <a:lnTo>
                      <a:pt x="93181" y="38329"/>
                    </a:lnTo>
                    <a:lnTo>
                      <a:pt x="99656" y="34075"/>
                    </a:lnTo>
                    <a:lnTo>
                      <a:pt x="125821" y="29616"/>
                    </a:lnTo>
                    <a:lnTo>
                      <a:pt x="152084" y="35619"/>
                    </a:lnTo>
                    <a:lnTo>
                      <a:pt x="152084" y="35619"/>
                    </a:lnTo>
                    <a:lnTo>
                      <a:pt x="155676" y="37389"/>
                    </a:lnTo>
                    <a:lnTo>
                      <a:pt x="155676" y="37389"/>
                    </a:lnTo>
                    <a:lnTo>
                      <a:pt x="177164" y="33301"/>
                    </a:lnTo>
                    <a:lnTo>
                      <a:pt x="195103" y="14294"/>
                    </a:lnTo>
                    <a:lnTo>
                      <a:pt x="195103" y="14294"/>
                    </a:lnTo>
                    <a:lnTo>
                      <a:pt x="196753" y="13614"/>
                    </a:lnTo>
                    <a:lnTo>
                      <a:pt x="196753" y="13614"/>
                    </a:lnTo>
                    <a:lnTo>
                      <a:pt x="207463" y="0"/>
                    </a:lnTo>
                    <a:lnTo>
                      <a:pt x="210256" y="2362"/>
                    </a:lnTo>
                    <a:lnTo>
                      <a:pt x="207275" y="25228"/>
                    </a:lnTo>
                    <a:lnTo>
                      <a:pt x="210333" y="34918"/>
                    </a:lnTo>
                    <a:lnTo>
                      <a:pt x="225203" y="42439"/>
                    </a:lnTo>
                    <a:lnTo>
                      <a:pt x="225203" y="42439"/>
                    </a:lnTo>
                    <a:lnTo>
                      <a:pt x="215546" y="76449"/>
                    </a:lnTo>
                    <a:lnTo>
                      <a:pt x="219989" y="87061"/>
                    </a:lnTo>
                    <a:lnTo>
                      <a:pt x="241008" y="95570"/>
                    </a:lnTo>
                    <a:lnTo>
                      <a:pt x="238119" y="128423"/>
                    </a:lnTo>
                    <a:lnTo>
                      <a:pt x="229684" y="143938"/>
                    </a:lnTo>
                    <a:lnTo>
                      <a:pt x="227714" y="164093"/>
                    </a:lnTo>
                    <a:lnTo>
                      <a:pt x="219556" y="169068"/>
                    </a:lnTo>
                    <a:lnTo>
                      <a:pt x="217852" y="187621"/>
                    </a:lnTo>
                    <a:lnTo>
                      <a:pt x="210784" y="195116"/>
                    </a:lnTo>
                    <a:lnTo>
                      <a:pt x="203351" y="212628"/>
                    </a:lnTo>
                    <a:lnTo>
                      <a:pt x="204129" y="220963"/>
                    </a:lnTo>
                    <a:lnTo>
                      <a:pt x="194535" y="238672"/>
                    </a:lnTo>
                    <a:lnTo>
                      <a:pt x="187460" y="265077"/>
                    </a:lnTo>
                    <a:lnTo>
                      <a:pt x="187424" y="278743"/>
                    </a:lnTo>
                    <a:lnTo>
                      <a:pt x="171666" y="324334"/>
                    </a:lnTo>
                    <a:lnTo>
                      <a:pt x="166073" y="315387"/>
                    </a:lnTo>
                    <a:lnTo>
                      <a:pt x="137157" y="307503"/>
                    </a:lnTo>
                    <a:lnTo>
                      <a:pt x="126391" y="313199"/>
                    </a:lnTo>
                    <a:lnTo>
                      <a:pt x="113471" y="299644"/>
                    </a:lnTo>
                    <a:lnTo>
                      <a:pt x="99523" y="298781"/>
                    </a:lnTo>
                    <a:lnTo>
                      <a:pt x="93854" y="308213"/>
                    </a:lnTo>
                    <a:lnTo>
                      <a:pt x="75287" y="314046"/>
                    </a:lnTo>
                    <a:lnTo>
                      <a:pt x="65159" y="292343"/>
                    </a:lnTo>
                    <a:lnTo>
                      <a:pt x="57013" y="288323"/>
                    </a:lnTo>
                    <a:lnTo>
                      <a:pt x="50745" y="290967"/>
                    </a:lnTo>
                    <a:lnTo>
                      <a:pt x="50220" y="299941"/>
                    </a:lnTo>
                    <a:lnTo>
                      <a:pt x="50220" y="299941"/>
                    </a:lnTo>
                    <a:lnTo>
                      <a:pt x="40938" y="302841"/>
                    </a:lnTo>
                    <a:lnTo>
                      <a:pt x="38232" y="291519"/>
                    </a:lnTo>
                    <a:lnTo>
                      <a:pt x="32793" y="298813"/>
                    </a:lnTo>
                    <a:lnTo>
                      <a:pt x="25986" y="295193"/>
                    </a:lnTo>
                    <a:lnTo>
                      <a:pt x="18986" y="299465"/>
                    </a:lnTo>
                    <a:lnTo>
                      <a:pt x="13250" y="293125"/>
                    </a:lnTo>
                    <a:lnTo>
                      <a:pt x="0" y="290043"/>
                    </a:lnTo>
                    <a:lnTo>
                      <a:pt x="3454" y="254045"/>
                    </a:lnTo>
                    <a:lnTo>
                      <a:pt x="1616" y="237398"/>
                    </a:lnTo>
                    <a:lnTo>
                      <a:pt x="1616" y="237398"/>
                    </a:lnTo>
                    <a:lnTo>
                      <a:pt x="5664" y="208702"/>
                    </a:lnTo>
                    <a:lnTo>
                      <a:pt x="5664" y="208702"/>
                    </a:lnTo>
                    <a:close/>
                  </a:path>
                </a:pathLst>
              </a:custGeom>
              <a:solidFill>
                <a:srgbClr val="685B77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84" name="S14:Outer Manipur1">
                <a:extLst>
                  <a:ext uri="{FF2B5EF4-FFF2-40B4-BE49-F238E27FC236}">
                    <a16:creationId xmlns:a16="http://schemas.microsoft.com/office/drawing/2014/main" id="{722B4AF9-5AF5-4BE1-BD4B-BD96F02C9720}"/>
                  </a:ext>
                </a:extLst>
              </p:cNvPr>
              <p:cNvSpPr/>
              <p:nvPr/>
            </p:nvSpPr>
            <p:spPr>
              <a:xfrm>
                <a:off x="3776520" y="1972574"/>
                <a:ext cx="54421" cy="123556"/>
              </a:xfrm>
              <a:custGeom>
                <a:avLst/>
                <a:gdLst/>
                <a:ahLst/>
                <a:cxnLst/>
                <a:rect l="0" t="0" r="0" b="0"/>
                <a:pathLst>
                  <a:path w="55316" h="123356">
                    <a:moveTo>
                      <a:pt x="28129" y="64089"/>
                    </a:moveTo>
                    <a:lnTo>
                      <a:pt x="40294" y="69817"/>
                    </a:lnTo>
                    <a:lnTo>
                      <a:pt x="50611" y="64675"/>
                    </a:lnTo>
                    <a:lnTo>
                      <a:pt x="55315" y="54790"/>
                    </a:lnTo>
                    <a:lnTo>
                      <a:pt x="47000" y="39265"/>
                    </a:lnTo>
                    <a:lnTo>
                      <a:pt x="54496" y="27023"/>
                    </a:lnTo>
                    <a:lnTo>
                      <a:pt x="45243" y="34172"/>
                    </a:lnTo>
                    <a:lnTo>
                      <a:pt x="45433" y="26801"/>
                    </a:lnTo>
                    <a:lnTo>
                      <a:pt x="37936" y="20130"/>
                    </a:lnTo>
                    <a:lnTo>
                      <a:pt x="35994" y="8225"/>
                    </a:lnTo>
                    <a:lnTo>
                      <a:pt x="45569" y="0"/>
                    </a:lnTo>
                    <a:lnTo>
                      <a:pt x="26746" y="10639"/>
                    </a:lnTo>
                    <a:lnTo>
                      <a:pt x="33528" y="9500"/>
                    </a:lnTo>
                    <a:lnTo>
                      <a:pt x="35182" y="27733"/>
                    </a:lnTo>
                    <a:lnTo>
                      <a:pt x="30297" y="21347"/>
                    </a:lnTo>
                    <a:lnTo>
                      <a:pt x="29384" y="39814"/>
                    </a:lnTo>
                    <a:lnTo>
                      <a:pt x="19341" y="19186"/>
                    </a:lnTo>
                    <a:lnTo>
                      <a:pt x="32154" y="3847"/>
                    </a:lnTo>
                    <a:lnTo>
                      <a:pt x="23907" y="3018"/>
                    </a:lnTo>
                    <a:lnTo>
                      <a:pt x="9173" y="30603"/>
                    </a:lnTo>
                    <a:lnTo>
                      <a:pt x="5249" y="49336"/>
                    </a:lnTo>
                    <a:lnTo>
                      <a:pt x="6849" y="57597"/>
                    </a:lnTo>
                    <a:lnTo>
                      <a:pt x="0" y="82368"/>
                    </a:lnTo>
                    <a:lnTo>
                      <a:pt x="2525" y="101052"/>
                    </a:lnTo>
                    <a:lnTo>
                      <a:pt x="406" y="111221"/>
                    </a:lnTo>
                    <a:lnTo>
                      <a:pt x="6154" y="117538"/>
                    </a:lnTo>
                    <a:lnTo>
                      <a:pt x="11970" y="114918"/>
                    </a:lnTo>
                    <a:lnTo>
                      <a:pt x="17480" y="123355"/>
                    </a:lnTo>
                    <a:lnTo>
                      <a:pt x="25470" y="101625"/>
                    </a:lnTo>
                    <a:lnTo>
                      <a:pt x="27200" y="87286"/>
                    </a:lnTo>
                    <a:lnTo>
                      <a:pt x="24309" y="79142"/>
                    </a:lnTo>
                    <a:lnTo>
                      <a:pt x="28928" y="72947"/>
                    </a:lnTo>
                    <a:close/>
                  </a:path>
                </a:pathLst>
              </a:custGeom>
              <a:solidFill>
                <a:srgbClr val="685B77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276" name="S14:Inner Manipur">
              <a:extLst>
                <a:ext uri="{FF2B5EF4-FFF2-40B4-BE49-F238E27FC236}">
                  <a16:creationId xmlns:a16="http://schemas.microsoft.com/office/drawing/2014/main" id="{363AD670-51D4-47A3-A509-6C51EF042992}"/>
                </a:ext>
              </a:extLst>
            </p:cNvPr>
            <p:cNvSpPr/>
            <p:nvPr/>
          </p:nvSpPr>
          <p:spPr>
            <a:xfrm>
              <a:off x="6198439" y="2862584"/>
              <a:ext cx="54497" cy="120338"/>
            </a:xfrm>
            <a:custGeom>
              <a:avLst/>
              <a:gdLst/>
              <a:ahLst/>
              <a:cxnLst/>
              <a:rect l="0" t="0" r="0" b="0"/>
              <a:pathLst>
                <a:path w="54497" h="120338">
                  <a:moveTo>
                    <a:pt x="53510" y="55614"/>
                  </a:moveTo>
                  <a:lnTo>
                    <a:pt x="40294" y="66799"/>
                  </a:lnTo>
                  <a:lnTo>
                    <a:pt x="28129" y="61071"/>
                  </a:lnTo>
                  <a:lnTo>
                    <a:pt x="28928" y="69929"/>
                  </a:lnTo>
                  <a:lnTo>
                    <a:pt x="24309" y="76124"/>
                  </a:lnTo>
                  <a:lnTo>
                    <a:pt x="27200" y="84268"/>
                  </a:lnTo>
                  <a:lnTo>
                    <a:pt x="25470" y="98607"/>
                  </a:lnTo>
                  <a:lnTo>
                    <a:pt x="17480" y="120337"/>
                  </a:lnTo>
                  <a:lnTo>
                    <a:pt x="12399" y="111862"/>
                  </a:lnTo>
                  <a:lnTo>
                    <a:pt x="6154" y="114520"/>
                  </a:lnTo>
                  <a:lnTo>
                    <a:pt x="406" y="108203"/>
                  </a:lnTo>
                  <a:lnTo>
                    <a:pt x="2525" y="98034"/>
                  </a:lnTo>
                  <a:lnTo>
                    <a:pt x="0" y="79350"/>
                  </a:lnTo>
                  <a:lnTo>
                    <a:pt x="6849" y="54579"/>
                  </a:lnTo>
                  <a:lnTo>
                    <a:pt x="5249" y="46318"/>
                  </a:lnTo>
                  <a:lnTo>
                    <a:pt x="9173" y="27585"/>
                  </a:lnTo>
                  <a:lnTo>
                    <a:pt x="23907" y="0"/>
                  </a:lnTo>
                  <a:lnTo>
                    <a:pt x="32154" y="829"/>
                  </a:lnTo>
                  <a:lnTo>
                    <a:pt x="19341" y="16168"/>
                  </a:lnTo>
                  <a:lnTo>
                    <a:pt x="29384" y="36796"/>
                  </a:lnTo>
                  <a:lnTo>
                    <a:pt x="30297" y="18329"/>
                  </a:lnTo>
                  <a:lnTo>
                    <a:pt x="35182" y="24715"/>
                  </a:lnTo>
                  <a:lnTo>
                    <a:pt x="33528" y="6482"/>
                  </a:lnTo>
                  <a:lnTo>
                    <a:pt x="40545" y="7945"/>
                  </a:lnTo>
                  <a:lnTo>
                    <a:pt x="37936" y="17112"/>
                  </a:lnTo>
                  <a:lnTo>
                    <a:pt x="45433" y="23783"/>
                  </a:lnTo>
                  <a:lnTo>
                    <a:pt x="45243" y="31154"/>
                  </a:lnTo>
                  <a:lnTo>
                    <a:pt x="54496" y="24005"/>
                  </a:lnTo>
                  <a:lnTo>
                    <a:pt x="47000" y="36247"/>
                  </a:lnTo>
                  <a:close/>
                </a:path>
              </a:pathLst>
            </a:custGeom>
            <a:solidFill>
              <a:srgbClr val="AFA7B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77" name="S15:Tura">
              <a:extLst>
                <a:ext uri="{FF2B5EF4-FFF2-40B4-BE49-F238E27FC236}">
                  <a16:creationId xmlns:a16="http://schemas.microsoft.com/office/drawing/2014/main" id="{0BDCCC4C-B352-4917-8EBA-D37CB82658B1}"/>
                </a:ext>
              </a:extLst>
            </p:cNvPr>
            <p:cNvSpPr/>
            <p:nvPr/>
          </p:nvSpPr>
          <p:spPr>
            <a:xfrm>
              <a:off x="5616700" y="2738249"/>
              <a:ext cx="172111" cy="145323"/>
            </a:xfrm>
            <a:custGeom>
              <a:avLst/>
              <a:gdLst/>
              <a:ahLst/>
              <a:cxnLst/>
              <a:rect l="0" t="0" r="0" b="0"/>
              <a:pathLst>
                <a:path w="172111" h="145323">
                  <a:moveTo>
                    <a:pt x="83152" y="3508"/>
                  </a:moveTo>
                  <a:lnTo>
                    <a:pt x="98076" y="3542"/>
                  </a:lnTo>
                  <a:lnTo>
                    <a:pt x="97020" y="19333"/>
                  </a:lnTo>
                  <a:lnTo>
                    <a:pt x="109432" y="7480"/>
                  </a:lnTo>
                  <a:lnTo>
                    <a:pt x="109432" y="7480"/>
                  </a:lnTo>
                  <a:lnTo>
                    <a:pt x="109964" y="9016"/>
                  </a:lnTo>
                  <a:lnTo>
                    <a:pt x="109964" y="9016"/>
                  </a:lnTo>
                  <a:lnTo>
                    <a:pt x="113330" y="14548"/>
                  </a:lnTo>
                  <a:lnTo>
                    <a:pt x="122698" y="8137"/>
                  </a:lnTo>
                  <a:lnTo>
                    <a:pt x="133563" y="11049"/>
                  </a:lnTo>
                  <a:lnTo>
                    <a:pt x="145266" y="7609"/>
                  </a:lnTo>
                  <a:lnTo>
                    <a:pt x="171141" y="11540"/>
                  </a:lnTo>
                  <a:lnTo>
                    <a:pt x="171864" y="15681"/>
                  </a:lnTo>
                  <a:lnTo>
                    <a:pt x="171864" y="15681"/>
                  </a:lnTo>
                  <a:lnTo>
                    <a:pt x="172110" y="25097"/>
                  </a:lnTo>
                  <a:lnTo>
                    <a:pt x="172110" y="25097"/>
                  </a:lnTo>
                  <a:lnTo>
                    <a:pt x="162342" y="37848"/>
                  </a:lnTo>
                  <a:lnTo>
                    <a:pt x="163082" y="48278"/>
                  </a:lnTo>
                  <a:lnTo>
                    <a:pt x="150298" y="67003"/>
                  </a:lnTo>
                  <a:lnTo>
                    <a:pt x="139415" y="70387"/>
                  </a:lnTo>
                  <a:lnTo>
                    <a:pt x="142711" y="86930"/>
                  </a:lnTo>
                  <a:lnTo>
                    <a:pt x="138472" y="99808"/>
                  </a:lnTo>
                  <a:lnTo>
                    <a:pt x="152660" y="106678"/>
                  </a:lnTo>
                  <a:lnTo>
                    <a:pt x="171158" y="137877"/>
                  </a:lnTo>
                  <a:lnTo>
                    <a:pt x="171158" y="137877"/>
                  </a:lnTo>
                  <a:lnTo>
                    <a:pt x="133624" y="141036"/>
                  </a:lnTo>
                  <a:lnTo>
                    <a:pt x="126432" y="136292"/>
                  </a:lnTo>
                  <a:lnTo>
                    <a:pt x="94020" y="145322"/>
                  </a:lnTo>
                  <a:lnTo>
                    <a:pt x="80432" y="140995"/>
                  </a:lnTo>
                  <a:lnTo>
                    <a:pt x="44446" y="134992"/>
                  </a:lnTo>
                  <a:lnTo>
                    <a:pt x="20589" y="123963"/>
                  </a:lnTo>
                  <a:lnTo>
                    <a:pt x="4376" y="125002"/>
                  </a:lnTo>
                  <a:lnTo>
                    <a:pt x="0" y="110084"/>
                  </a:lnTo>
                  <a:lnTo>
                    <a:pt x="5807" y="80371"/>
                  </a:lnTo>
                  <a:lnTo>
                    <a:pt x="5807" y="80371"/>
                  </a:lnTo>
                  <a:lnTo>
                    <a:pt x="24205" y="73948"/>
                  </a:lnTo>
                  <a:lnTo>
                    <a:pt x="11438" y="54861"/>
                  </a:lnTo>
                  <a:lnTo>
                    <a:pt x="17031" y="35641"/>
                  </a:lnTo>
                  <a:lnTo>
                    <a:pt x="22387" y="32675"/>
                  </a:lnTo>
                  <a:lnTo>
                    <a:pt x="39680" y="10069"/>
                  </a:lnTo>
                  <a:lnTo>
                    <a:pt x="55099" y="11148"/>
                  </a:lnTo>
                  <a:lnTo>
                    <a:pt x="71485" y="1150"/>
                  </a:lnTo>
                  <a:lnTo>
                    <a:pt x="80784" y="0"/>
                  </a:lnTo>
                  <a:lnTo>
                    <a:pt x="80784" y="0"/>
                  </a:lnTo>
                  <a:close/>
                </a:path>
              </a:pathLst>
            </a:custGeom>
            <a:solidFill>
              <a:srgbClr val="9D93A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78" name="S15:Shillong">
              <a:extLst>
                <a:ext uri="{FF2B5EF4-FFF2-40B4-BE49-F238E27FC236}">
                  <a16:creationId xmlns:a16="http://schemas.microsoft.com/office/drawing/2014/main" id="{D74EB312-8BF5-4D94-B223-9E67F06B6178}"/>
                </a:ext>
              </a:extLst>
            </p:cNvPr>
            <p:cNvSpPr/>
            <p:nvPr/>
          </p:nvSpPr>
          <p:spPr>
            <a:xfrm>
              <a:off x="5755172" y="2709873"/>
              <a:ext cx="298352" cy="173157"/>
            </a:xfrm>
            <a:custGeom>
              <a:avLst/>
              <a:gdLst/>
              <a:ahLst/>
              <a:cxnLst/>
              <a:rect l="0" t="0" r="0" b="0"/>
              <a:pathLst>
                <a:path w="298352" h="173157">
                  <a:moveTo>
                    <a:pt x="33638" y="53473"/>
                  </a:moveTo>
                  <a:lnTo>
                    <a:pt x="54999" y="47744"/>
                  </a:lnTo>
                  <a:lnTo>
                    <a:pt x="59560" y="69428"/>
                  </a:lnTo>
                  <a:lnTo>
                    <a:pt x="64274" y="69610"/>
                  </a:lnTo>
                  <a:lnTo>
                    <a:pt x="77039" y="51379"/>
                  </a:lnTo>
                  <a:lnTo>
                    <a:pt x="97307" y="42543"/>
                  </a:lnTo>
                  <a:lnTo>
                    <a:pt x="111139" y="16349"/>
                  </a:lnTo>
                  <a:lnTo>
                    <a:pt x="117500" y="15871"/>
                  </a:lnTo>
                  <a:lnTo>
                    <a:pt x="118481" y="28902"/>
                  </a:lnTo>
                  <a:lnTo>
                    <a:pt x="125240" y="33634"/>
                  </a:lnTo>
                  <a:lnTo>
                    <a:pt x="131556" y="26865"/>
                  </a:lnTo>
                  <a:lnTo>
                    <a:pt x="134105" y="9896"/>
                  </a:lnTo>
                  <a:lnTo>
                    <a:pt x="146992" y="0"/>
                  </a:lnTo>
                  <a:lnTo>
                    <a:pt x="162951" y="13450"/>
                  </a:lnTo>
                  <a:lnTo>
                    <a:pt x="174337" y="6275"/>
                  </a:lnTo>
                  <a:lnTo>
                    <a:pt x="194860" y="1522"/>
                  </a:lnTo>
                  <a:lnTo>
                    <a:pt x="194860" y="1522"/>
                  </a:lnTo>
                  <a:lnTo>
                    <a:pt x="206932" y="3189"/>
                  </a:lnTo>
                  <a:lnTo>
                    <a:pt x="206932" y="3189"/>
                  </a:lnTo>
                  <a:lnTo>
                    <a:pt x="194601" y="19894"/>
                  </a:lnTo>
                  <a:lnTo>
                    <a:pt x="203195" y="26032"/>
                  </a:lnTo>
                  <a:lnTo>
                    <a:pt x="195460" y="47094"/>
                  </a:lnTo>
                  <a:lnTo>
                    <a:pt x="200117" y="68230"/>
                  </a:lnTo>
                  <a:lnTo>
                    <a:pt x="204764" y="62094"/>
                  </a:lnTo>
                  <a:lnTo>
                    <a:pt x="230224" y="54298"/>
                  </a:lnTo>
                  <a:lnTo>
                    <a:pt x="230224" y="54298"/>
                  </a:lnTo>
                  <a:lnTo>
                    <a:pt x="233366" y="56144"/>
                  </a:lnTo>
                  <a:lnTo>
                    <a:pt x="233366" y="56144"/>
                  </a:lnTo>
                  <a:lnTo>
                    <a:pt x="240881" y="59210"/>
                  </a:lnTo>
                  <a:lnTo>
                    <a:pt x="263996" y="80417"/>
                  </a:lnTo>
                  <a:lnTo>
                    <a:pt x="274328" y="75899"/>
                  </a:lnTo>
                  <a:lnTo>
                    <a:pt x="263654" y="91987"/>
                  </a:lnTo>
                  <a:lnTo>
                    <a:pt x="270081" y="102480"/>
                  </a:lnTo>
                  <a:lnTo>
                    <a:pt x="278809" y="104388"/>
                  </a:lnTo>
                  <a:lnTo>
                    <a:pt x="294875" y="117231"/>
                  </a:lnTo>
                  <a:lnTo>
                    <a:pt x="298351" y="138459"/>
                  </a:lnTo>
                  <a:lnTo>
                    <a:pt x="281041" y="147234"/>
                  </a:lnTo>
                  <a:lnTo>
                    <a:pt x="276008" y="153944"/>
                  </a:lnTo>
                  <a:lnTo>
                    <a:pt x="276008" y="153944"/>
                  </a:lnTo>
                  <a:lnTo>
                    <a:pt x="274771" y="154570"/>
                  </a:lnTo>
                  <a:lnTo>
                    <a:pt x="274771" y="154570"/>
                  </a:lnTo>
                  <a:lnTo>
                    <a:pt x="264103" y="155440"/>
                  </a:lnTo>
                  <a:lnTo>
                    <a:pt x="246202" y="173156"/>
                  </a:lnTo>
                  <a:lnTo>
                    <a:pt x="246202" y="173156"/>
                  </a:lnTo>
                  <a:lnTo>
                    <a:pt x="220688" y="165750"/>
                  </a:lnTo>
                  <a:lnTo>
                    <a:pt x="193932" y="153168"/>
                  </a:lnTo>
                  <a:lnTo>
                    <a:pt x="182554" y="150383"/>
                  </a:lnTo>
                  <a:lnTo>
                    <a:pt x="139551" y="160504"/>
                  </a:lnTo>
                  <a:lnTo>
                    <a:pt x="133235" y="167800"/>
                  </a:lnTo>
                  <a:lnTo>
                    <a:pt x="128454" y="161342"/>
                  </a:lnTo>
                  <a:lnTo>
                    <a:pt x="117240" y="160610"/>
                  </a:lnTo>
                  <a:lnTo>
                    <a:pt x="109907" y="165878"/>
                  </a:lnTo>
                  <a:lnTo>
                    <a:pt x="97141" y="161580"/>
                  </a:lnTo>
                  <a:lnTo>
                    <a:pt x="76235" y="157348"/>
                  </a:lnTo>
                  <a:lnTo>
                    <a:pt x="55789" y="159355"/>
                  </a:lnTo>
                  <a:lnTo>
                    <a:pt x="32686" y="166253"/>
                  </a:lnTo>
                  <a:lnTo>
                    <a:pt x="32686" y="166253"/>
                  </a:lnTo>
                  <a:lnTo>
                    <a:pt x="14188" y="135054"/>
                  </a:lnTo>
                  <a:lnTo>
                    <a:pt x="0" y="128184"/>
                  </a:lnTo>
                  <a:lnTo>
                    <a:pt x="4239" y="115306"/>
                  </a:lnTo>
                  <a:lnTo>
                    <a:pt x="943" y="98763"/>
                  </a:lnTo>
                  <a:lnTo>
                    <a:pt x="11826" y="95379"/>
                  </a:lnTo>
                  <a:lnTo>
                    <a:pt x="24610" y="76654"/>
                  </a:lnTo>
                  <a:lnTo>
                    <a:pt x="23870" y="66224"/>
                  </a:lnTo>
                  <a:close/>
                </a:path>
              </a:pathLst>
            </a:custGeom>
            <a:solidFill>
              <a:srgbClr val="CEC7D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79" name="S16:Mizoram">
              <a:extLst>
                <a:ext uri="{FF2B5EF4-FFF2-40B4-BE49-F238E27FC236}">
                  <a16:creationId xmlns:a16="http://schemas.microsoft.com/office/drawing/2014/main" id="{A36EE19D-B7E1-4751-83A6-DD8B4D2C3403}"/>
                </a:ext>
              </a:extLst>
            </p:cNvPr>
            <p:cNvSpPr/>
            <p:nvPr/>
          </p:nvSpPr>
          <p:spPr>
            <a:xfrm>
              <a:off x="5996002" y="2970676"/>
              <a:ext cx="170889" cy="436720"/>
            </a:xfrm>
            <a:custGeom>
              <a:avLst/>
              <a:gdLst/>
              <a:ahLst/>
              <a:cxnLst/>
              <a:rect l="0" t="0" r="0" b="0"/>
              <a:pathLst>
                <a:path w="170889" h="436720">
                  <a:moveTo>
                    <a:pt x="63348" y="0"/>
                  </a:moveTo>
                  <a:lnTo>
                    <a:pt x="72324" y="19731"/>
                  </a:lnTo>
                  <a:lnTo>
                    <a:pt x="103632" y="11859"/>
                  </a:lnTo>
                  <a:lnTo>
                    <a:pt x="103632" y="11859"/>
                  </a:lnTo>
                  <a:lnTo>
                    <a:pt x="105470" y="28506"/>
                  </a:lnTo>
                  <a:lnTo>
                    <a:pt x="102016" y="64504"/>
                  </a:lnTo>
                  <a:lnTo>
                    <a:pt x="115266" y="67586"/>
                  </a:lnTo>
                  <a:lnTo>
                    <a:pt x="121002" y="73926"/>
                  </a:lnTo>
                  <a:lnTo>
                    <a:pt x="128002" y="69654"/>
                  </a:lnTo>
                  <a:lnTo>
                    <a:pt x="134809" y="73274"/>
                  </a:lnTo>
                  <a:lnTo>
                    <a:pt x="140248" y="65980"/>
                  </a:lnTo>
                  <a:lnTo>
                    <a:pt x="142954" y="77302"/>
                  </a:lnTo>
                  <a:lnTo>
                    <a:pt x="152236" y="74402"/>
                  </a:lnTo>
                  <a:lnTo>
                    <a:pt x="152236" y="74402"/>
                  </a:lnTo>
                  <a:lnTo>
                    <a:pt x="155399" y="90936"/>
                  </a:lnTo>
                  <a:lnTo>
                    <a:pt x="160970" y="95180"/>
                  </a:lnTo>
                  <a:lnTo>
                    <a:pt x="164296" y="118529"/>
                  </a:lnTo>
                  <a:lnTo>
                    <a:pt x="170531" y="135321"/>
                  </a:lnTo>
                  <a:lnTo>
                    <a:pt x="170888" y="159453"/>
                  </a:lnTo>
                  <a:lnTo>
                    <a:pt x="166545" y="199750"/>
                  </a:lnTo>
                  <a:lnTo>
                    <a:pt x="170054" y="225185"/>
                  </a:lnTo>
                  <a:lnTo>
                    <a:pt x="167047" y="245930"/>
                  </a:lnTo>
                  <a:lnTo>
                    <a:pt x="156393" y="248948"/>
                  </a:lnTo>
                  <a:lnTo>
                    <a:pt x="142724" y="242240"/>
                  </a:lnTo>
                  <a:lnTo>
                    <a:pt x="135023" y="249198"/>
                  </a:lnTo>
                  <a:lnTo>
                    <a:pt x="138742" y="267263"/>
                  </a:lnTo>
                  <a:lnTo>
                    <a:pt x="133401" y="291875"/>
                  </a:lnTo>
                  <a:lnTo>
                    <a:pt x="136036" y="312658"/>
                  </a:lnTo>
                  <a:lnTo>
                    <a:pt x="143051" y="323091"/>
                  </a:lnTo>
                  <a:lnTo>
                    <a:pt x="140805" y="332735"/>
                  </a:lnTo>
                  <a:lnTo>
                    <a:pt x="145526" y="347038"/>
                  </a:lnTo>
                  <a:lnTo>
                    <a:pt x="151931" y="350169"/>
                  </a:lnTo>
                  <a:lnTo>
                    <a:pt x="157685" y="376460"/>
                  </a:lnTo>
                  <a:lnTo>
                    <a:pt x="150070" y="384986"/>
                  </a:lnTo>
                  <a:lnTo>
                    <a:pt x="155230" y="393999"/>
                  </a:lnTo>
                  <a:lnTo>
                    <a:pt x="139132" y="390640"/>
                  </a:lnTo>
                  <a:lnTo>
                    <a:pt x="134566" y="409404"/>
                  </a:lnTo>
                  <a:lnTo>
                    <a:pt x="135932" y="430816"/>
                  </a:lnTo>
                  <a:lnTo>
                    <a:pt x="127369" y="423136"/>
                  </a:lnTo>
                  <a:lnTo>
                    <a:pt x="121908" y="436719"/>
                  </a:lnTo>
                  <a:lnTo>
                    <a:pt x="111606" y="418679"/>
                  </a:lnTo>
                  <a:lnTo>
                    <a:pt x="89710" y="403693"/>
                  </a:lnTo>
                  <a:lnTo>
                    <a:pt x="85854" y="415560"/>
                  </a:lnTo>
                  <a:lnTo>
                    <a:pt x="87491" y="430124"/>
                  </a:lnTo>
                  <a:lnTo>
                    <a:pt x="78351" y="436648"/>
                  </a:lnTo>
                  <a:lnTo>
                    <a:pt x="69968" y="414761"/>
                  </a:lnTo>
                  <a:lnTo>
                    <a:pt x="74823" y="409640"/>
                  </a:lnTo>
                  <a:lnTo>
                    <a:pt x="57712" y="339637"/>
                  </a:lnTo>
                  <a:lnTo>
                    <a:pt x="51906" y="311234"/>
                  </a:lnTo>
                  <a:lnTo>
                    <a:pt x="43898" y="298757"/>
                  </a:lnTo>
                  <a:lnTo>
                    <a:pt x="40157" y="284884"/>
                  </a:lnTo>
                  <a:lnTo>
                    <a:pt x="29812" y="275741"/>
                  </a:lnTo>
                  <a:lnTo>
                    <a:pt x="22203" y="224377"/>
                  </a:lnTo>
                  <a:lnTo>
                    <a:pt x="29521" y="223265"/>
                  </a:lnTo>
                  <a:lnTo>
                    <a:pt x="23769" y="205877"/>
                  </a:lnTo>
                  <a:lnTo>
                    <a:pt x="15414" y="193947"/>
                  </a:lnTo>
                  <a:lnTo>
                    <a:pt x="6104" y="158991"/>
                  </a:lnTo>
                  <a:lnTo>
                    <a:pt x="5247" y="142786"/>
                  </a:lnTo>
                  <a:lnTo>
                    <a:pt x="1423" y="138365"/>
                  </a:lnTo>
                  <a:lnTo>
                    <a:pt x="1423" y="138365"/>
                  </a:lnTo>
                  <a:lnTo>
                    <a:pt x="96" y="121673"/>
                  </a:lnTo>
                  <a:lnTo>
                    <a:pt x="5755" y="116497"/>
                  </a:lnTo>
                  <a:lnTo>
                    <a:pt x="2689" y="56375"/>
                  </a:lnTo>
                  <a:lnTo>
                    <a:pt x="0" y="49766"/>
                  </a:lnTo>
                  <a:lnTo>
                    <a:pt x="0" y="49766"/>
                  </a:lnTo>
                  <a:lnTo>
                    <a:pt x="19290" y="47694"/>
                  </a:lnTo>
                  <a:lnTo>
                    <a:pt x="18790" y="62958"/>
                  </a:lnTo>
                  <a:lnTo>
                    <a:pt x="30305" y="66227"/>
                  </a:lnTo>
                  <a:lnTo>
                    <a:pt x="38875" y="49257"/>
                  </a:lnTo>
                  <a:lnTo>
                    <a:pt x="45838" y="44489"/>
                  </a:lnTo>
                  <a:lnTo>
                    <a:pt x="47089" y="33362"/>
                  </a:lnTo>
                  <a:lnTo>
                    <a:pt x="57349" y="21494"/>
                  </a:lnTo>
                  <a:close/>
                </a:path>
              </a:pathLst>
            </a:custGeom>
            <a:solidFill>
              <a:srgbClr val="978DA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80" name="S17:Nagaland">
              <a:extLst>
                <a:ext uri="{FF2B5EF4-FFF2-40B4-BE49-F238E27FC236}">
                  <a16:creationId xmlns:a16="http://schemas.microsoft.com/office/drawing/2014/main" id="{A263E9E3-C929-41C4-B120-2D3A163D6456}"/>
                </a:ext>
              </a:extLst>
            </p:cNvPr>
            <p:cNvSpPr/>
            <p:nvPr/>
          </p:nvSpPr>
          <p:spPr>
            <a:xfrm>
              <a:off x="6126587" y="2506939"/>
              <a:ext cx="261077" cy="336653"/>
            </a:xfrm>
            <a:custGeom>
              <a:avLst/>
              <a:gdLst/>
              <a:ahLst/>
              <a:cxnLst/>
              <a:rect l="0" t="0" r="0" b="0"/>
              <a:pathLst>
                <a:path w="261077" h="336653">
                  <a:moveTo>
                    <a:pt x="60037" y="201350"/>
                  </a:moveTo>
                  <a:lnTo>
                    <a:pt x="63543" y="226229"/>
                  </a:lnTo>
                  <a:lnTo>
                    <a:pt x="76365" y="221405"/>
                  </a:lnTo>
                  <a:lnTo>
                    <a:pt x="87627" y="208840"/>
                  </a:lnTo>
                  <a:lnTo>
                    <a:pt x="85129" y="190696"/>
                  </a:lnTo>
                  <a:lnTo>
                    <a:pt x="88702" y="178301"/>
                  </a:lnTo>
                  <a:lnTo>
                    <a:pt x="87708" y="162647"/>
                  </a:lnTo>
                  <a:lnTo>
                    <a:pt x="91932" y="152817"/>
                  </a:lnTo>
                  <a:lnTo>
                    <a:pt x="105906" y="133174"/>
                  </a:lnTo>
                  <a:lnTo>
                    <a:pt x="105906" y="133174"/>
                  </a:lnTo>
                  <a:lnTo>
                    <a:pt x="109939" y="130705"/>
                  </a:lnTo>
                  <a:lnTo>
                    <a:pt x="110050" y="113379"/>
                  </a:lnTo>
                  <a:lnTo>
                    <a:pt x="121171" y="95563"/>
                  </a:lnTo>
                  <a:lnTo>
                    <a:pt x="128801" y="109023"/>
                  </a:lnTo>
                  <a:lnTo>
                    <a:pt x="128801" y="109023"/>
                  </a:lnTo>
                  <a:lnTo>
                    <a:pt x="130296" y="106786"/>
                  </a:lnTo>
                  <a:lnTo>
                    <a:pt x="130296" y="106786"/>
                  </a:lnTo>
                  <a:lnTo>
                    <a:pt x="141025" y="89520"/>
                  </a:lnTo>
                  <a:lnTo>
                    <a:pt x="145984" y="74364"/>
                  </a:lnTo>
                  <a:lnTo>
                    <a:pt x="166958" y="62419"/>
                  </a:lnTo>
                  <a:lnTo>
                    <a:pt x="166958" y="62419"/>
                  </a:lnTo>
                  <a:lnTo>
                    <a:pt x="168171" y="61779"/>
                  </a:lnTo>
                  <a:lnTo>
                    <a:pt x="168171" y="61779"/>
                  </a:lnTo>
                  <a:lnTo>
                    <a:pt x="184740" y="52857"/>
                  </a:lnTo>
                  <a:lnTo>
                    <a:pt x="184740" y="52857"/>
                  </a:lnTo>
                  <a:lnTo>
                    <a:pt x="187117" y="51056"/>
                  </a:lnTo>
                  <a:lnTo>
                    <a:pt x="187117" y="51056"/>
                  </a:lnTo>
                  <a:lnTo>
                    <a:pt x="207719" y="18118"/>
                  </a:lnTo>
                  <a:lnTo>
                    <a:pt x="219941" y="21654"/>
                  </a:lnTo>
                  <a:lnTo>
                    <a:pt x="234678" y="11820"/>
                  </a:lnTo>
                  <a:lnTo>
                    <a:pt x="242531" y="1080"/>
                  </a:lnTo>
                  <a:lnTo>
                    <a:pt x="242531" y="1080"/>
                  </a:lnTo>
                  <a:lnTo>
                    <a:pt x="242848" y="0"/>
                  </a:lnTo>
                  <a:lnTo>
                    <a:pt x="242848" y="0"/>
                  </a:lnTo>
                  <a:lnTo>
                    <a:pt x="253238" y="23639"/>
                  </a:lnTo>
                  <a:lnTo>
                    <a:pt x="249280" y="30851"/>
                  </a:lnTo>
                  <a:lnTo>
                    <a:pt x="255671" y="39668"/>
                  </a:lnTo>
                  <a:lnTo>
                    <a:pt x="257314" y="56302"/>
                  </a:lnTo>
                  <a:lnTo>
                    <a:pt x="257314" y="56302"/>
                  </a:lnTo>
                  <a:lnTo>
                    <a:pt x="248015" y="69816"/>
                  </a:lnTo>
                  <a:lnTo>
                    <a:pt x="237111" y="101857"/>
                  </a:lnTo>
                  <a:lnTo>
                    <a:pt x="246043" y="110433"/>
                  </a:lnTo>
                  <a:lnTo>
                    <a:pt x="248746" y="137997"/>
                  </a:lnTo>
                  <a:lnTo>
                    <a:pt x="253731" y="162715"/>
                  </a:lnTo>
                  <a:lnTo>
                    <a:pt x="261076" y="163569"/>
                  </a:lnTo>
                  <a:lnTo>
                    <a:pt x="257445" y="174431"/>
                  </a:lnTo>
                  <a:lnTo>
                    <a:pt x="239920" y="191902"/>
                  </a:lnTo>
                  <a:lnTo>
                    <a:pt x="238783" y="197790"/>
                  </a:lnTo>
                  <a:lnTo>
                    <a:pt x="245288" y="211864"/>
                  </a:lnTo>
                  <a:lnTo>
                    <a:pt x="244404" y="220355"/>
                  </a:lnTo>
                  <a:lnTo>
                    <a:pt x="228503" y="241860"/>
                  </a:lnTo>
                  <a:lnTo>
                    <a:pt x="216645" y="265591"/>
                  </a:lnTo>
                  <a:lnTo>
                    <a:pt x="199015" y="274106"/>
                  </a:lnTo>
                  <a:lnTo>
                    <a:pt x="196634" y="280637"/>
                  </a:lnTo>
                  <a:lnTo>
                    <a:pt x="196634" y="280637"/>
                  </a:lnTo>
                  <a:lnTo>
                    <a:pt x="181764" y="273116"/>
                  </a:lnTo>
                  <a:lnTo>
                    <a:pt x="178706" y="263426"/>
                  </a:lnTo>
                  <a:lnTo>
                    <a:pt x="181687" y="240560"/>
                  </a:lnTo>
                  <a:lnTo>
                    <a:pt x="160456" y="256213"/>
                  </a:lnTo>
                  <a:lnTo>
                    <a:pt x="157034" y="265460"/>
                  </a:lnTo>
                  <a:lnTo>
                    <a:pt x="148595" y="271499"/>
                  </a:lnTo>
                  <a:lnTo>
                    <a:pt x="127107" y="275587"/>
                  </a:lnTo>
                  <a:lnTo>
                    <a:pt x="127107" y="275587"/>
                  </a:lnTo>
                  <a:lnTo>
                    <a:pt x="123515" y="273817"/>
                  </a:lnTo>
                  <a:lnTo>
                    <a:pt x="123515" y="273817"/>
                  </a:lnTo>
                  <a:lnTo>
                    <a:pt x="97252" y="267814"/>
                  </a:lnTo>
                  <a:lnTo>
                    <a:pt x="71087" y="272273"/>
                  </a:lnTo>
                  <a:lnTo>
                    <a:pt x="64612" y="276527"/>
                  </a:lnTo>
                  <a:lnTo>
                    <a:pt x="70034" y="284443"/>
                  </a:lnTo>
                  <a:lnTo>
                    <a:pt x="70034" y="284443"/>
                  </a:lnTo>
                  <a:lnTo>
                    <a:pt x="68040" y="290921"/>
                  </a:lnTo>
                  <a:lnTo>
                    <a:pt x="68040" y="290921"/>
                  </a:lnTo>
                  <a:lnTo>
                    <a:pt x="64150" y="300194"/>
                  </a:lnTo>
                  <a:lnTo>
                    <a:pt x="52535" y="314352"/>
                  </a:lnTo>
                  <a:lnTo>
                    <a:pt x="43771" y="336652"/>
                  </a:lnTo>
                  <a:lnTo>
                    <a:pt x="36507" y="327316"/>
                  </a:lnTo>
                  <a:lnTo>
                    <a:pt x="20622" y="322405"/>
                  </a:lnTo>
                  <a:lnTo>
                    <a:pt x="20622" y="322405"/>
                  </a:lnTo>
                  <a:lnTo>
                    <a:pt x="20485" y="320842"/>
                  </a:lnTo>
                  <a:lnTo>
                    <a:pt x="20485" y="320842"/>
                  </a:lnTo>
                  <a:lnTo>
                    <a:pt x="21400" y="316563"/>
                  </a:lnTo>
                  <a:lnTo>
                    <a:pt x="21400" y="316563"/>
                  </a:lnTo>
                  <a:lnTo>
                    <a:pt x="20798" y="299817"/>
                  </a:lnTo>
                  <a:lnTo>
                    <a:pt x="10711" y="292296"/>
                  </a:lnTo>
                  <a:lnTo>
                    <a:pt x="0" y="277477"/>
                  </a:lnTo>
                  <a:lnTo>
                    <a:pt x="27189" y="250443"/>
                  </a:lnTo>
                  <a:lnTo>
                    <a:pt x="30657" y="241216"/>
                  </a:lnTo>
                  <a:lnTo>
                    <a:pt x="39157" y="235744"/>
                  </a:lnTo>
                  <a:lnTo>
                    <a:pt x="47855" y="222903"/>
                  </a:lnTo>
                  <a:lnTo>
                    <a:pt x="46037" y="212043"/>
                  </a:lnTo>
                  <a:close/>
                </a:path>
              </a:pathLst>
            </a:custGeom>
            <a:solidFill>
              <a:srgbClr val="40315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81" name="S18:Kalahandi">
              <a:extLst>
                <a:ext uri="{FF2B5EF4-FFF2-40B4-BE49-F238E27FC236}">
                  <a16:creationId xmlns:a16="http://schemas.microsoft.com/office/drawing/2014/main" id="{FD018D96-09D1-46FA-A0EA-1115D8379432}"/>
                </a:ext>
              </a:extLst>
            </p:cNvPr>
            <p:cNvSpPr/>
            <p:nvPr/>
          </p:nvSpPr>
          <p:spPr>
            <a:xfrm>
              <a:off x="4543799" y="3728932"/>
              <a:ext cx="210012" cy="231941"/>
            </a:xfrm>
            <a:custGeom>
              <a:avLst/>
              <a:gdLst/>
              <a:ahLst/>
              <a:cxnLst/>
              <a:rect l="0" t="0" r="0" b="0"/>
              <a:pathLst>
                <a:path w="210012" h="231941">
                  <a:moveTo>
                    <a:pt x="171832" y="97338"/>
                  </a:moveTo>
                  <a:lnTo>
                    <a:pt x="163801" y="96474"/>
                  </a:lnTo>
                  <a:lnTo>
                    <a:pt x="156481" y="107610"/>
                  </a:lnTo>
                  <a:lnTo>
                    <a:pt x="165521" y="133535"/>
                  </a:lnTo>
                  <a:lnTo>
                    <a:pt x="154325" y="151546"/>
                  </a:lnTo>
                  <a:lnTo>
                    <a:pt x="153193" y="160974"/>
                  </a:lnTo>
                  <a:lnTo>
                    <a:pt x="138473" y="161291"/>
                  </a:lnTo>
                  <a:lnTo>
                    <a:pt x="136050" y="173356"/>
                  </a:lnTo>
                  <a:lnTo>
                    <a:pt x="129062" y="180815"/>
                  </a:lnTo>
                  <a:lnTo>
                    <a:pt x="131021" y="189131"/>
                  </a:lnTo>
                  <a:lnTo>
                    <a:pt x="122983" y="189297"/>
                  </a:lnTo>
                  <a:lnTo>
                    <a:pt x="102953" y="170375"/>
                  </a:lnTo>
                  <a:lnTo>
                    <a:pt x="95599" y="182532"/>
                  </a:lnTo>
                  <a:lnTo>
                    <a:pt x="84974" y="187436"/>
                  </a:lnTo>
                  <a:lnTo>
                    <a:pt x="91476" y="200368"/>
                  </a:lnTo>
                  <a:lnTo>
                    <a:pt x="81561" y="219877"/>
                  </a:lnTo>
                  <a:lnTo>
                    <a:pt x="78655" y="231940"/>
                  </a:lnTo>
                  <a:lnTo>
                    <a:pt x="78655" y="231940"/>
                  </a:lnTo>
                  <a:lnTo>
                    <a:pt x="75922" y="229380"/>
                  </a:lnTo>
                  <a:lnTo>
                    <a:pt x="75922" y="229380"/>
                  </a:lnTo>
                  <a:lnTo>
                    <a:pt x="70916" y="224774"/>
                  </a:lnTo>
                  <a:lnTo>
                    <a:pt x="70916" y="224774"/>
                  </a:lnTo>
                  <a:lnTo>
                    <a:pt x="67347" y="225360"/>
                  </a:lnTo>
                  <a:lnTo>
                    <a:pt x="67347" y="225360"/>
                  </a:lnTo>
                  <a:lnTo>
                    <a:pt x="73787" y="210622"/>
                  </a:lnTo>
                  <a:lnTo>
                    <a:pt x="54037" y="206278"/>
                  </a:lnTo>
                  <a:lnTo>
                    <a:pt x="52057" y="195347"/>
                  </a:lnTo>
                  <a:lnTo>
                    <a:pt x="28782" y="165973"/>
                  </a:lnTo>
                  <a:lnTo>
                    <a:pt x="23412" y="165017"/>
                  </a:lnTo>
                  <a:lnTo>
                    <a:pt x="29904" y="152896"/>
                  </a:lnTo>
                  <a:lnTo>
                    <a:pt x="34440" y="130879"/>
                  </a:lnTo>
                  <a:lnTo>
                    <a:pt x="34440" y="130879"/>
                  </a:lnTo>
                  <a:lnTo>
                    <a:pt x="52966" y="120111"/>
                  </a:lnTo>
                  <a:lnTo>
                    <a:pt x="52562" y="97128"/>
                  </a:lnTo>
                  <a:lnTo>
                    <a:pt x="35194" y="96382"/>
                  </a:lnTo>
                  <a:lnTo>
                    <a:pt x="4775" y="85902"/>
                  </a:lnTo>
                  <a:lnTo>
                    <a:pt x="3165" y="68159"/>
                  </a:lnTo>
                  <a:lnTo>
                    <a:pt x="7247" y="45099"/>
                  </a:lnTo>
                  <a:lnTo>
                    <a:pt x="3550" y="35749"/>
                  </a:lnTo>
                  <a:lnTo>
                    <a:pt x="6836" y="18970"/>
                  </a:lnTo>
                  <a:lnTo>
                    <a:pt x="0" y="7053"/>
                  </a:lnTo>
                  <a:lnTo>
                    <a:pt x="0" y="7053"/>
                  </a:lnTo>
                  <a:lnTo>
                    <a:pt x="16286" y="0"/>
                  </a:lnTo>
                  <a:lnTo>
                    <a:pt x="33599" y="1805"/>
                  </a:lnTo>
                  <a:lnTo>
                    <a:pt x="37746" y="11145"/>
                  </a:lnTo>
                  <a:lnTo>
                    <a:pt x="48680" y="2591"/>
                  </a:lnTo>
                  <a:lnTo>
                    <a:pt x="45806" y="15711"/>
                  </a:lnTo>
                  <a:lnTo>
                    <a:pt x="50976" y="32349"/>
                  </a:lnTo>
                  <a:lnTo>
                    <a:pt x="65115" y="28959"/>
                  </a:lnTo>
                  <a:lnTo>
                    <a:pt x="62558" y="34756"/>
                  </a:lnTo>
                  <a:lnTo>
                    <a:pt x="72367" y="37190"/>
                  </a:lnTo>
                  <a:lnTo>
                    <a:pt x="72715" y="56001"/>
                  </a:lnTo>
                  <a:lnTo>
                    <a:pt x="67992" y="64972"/>
                  </a:lnTo>
                  <a:lnTo>
                    <a:pt x="81359" y="66815"/>
                  </a:lnTo>
                  <a:lnTo>
                    <a:pt x="102105" y="59620"/>
                  </a:lnTo>
                  <a:lnTo>
                    <a:pt x="119956" y="63442"/>
                  </a:lnTo>
                  <a:lnTo>
                    <a:pt x="126132" y="61224"/>
                  </a:lnTo>
                  <a:lnTo>
                    <a:pt x="136415" y="43236"/>
                  </a:lnTo>
                  <a:lnTo>
                    <a:pt x="146953" y="37783"/>
                  </a:lnTo>
                  <a:lnTo>
                    <a:pt x="163358" y="17033"/>
                  </a:lnTo>
                  <a:lnTo>
                    <a:pt x="163358" y="17033"/>
                  </a:lnTo>
                  <a:lnTo>
                    <a:pt x="181284" y="24990"/>
                  </a:lnTo>
                  <a:lnTo>
                    <a:pt x="186333" y="32191"/>
                  </a:lnTo>
                  <a:lnTo>
                    <a:pt x="198667" y="28240"/>
                  </a:lnTo>
                  <a:lnTo>
                    <a:pt x="204279" y="40130"/>
                  </a:lnTo>
                  <a:lnTo>
                    <a:pt x="203324" y="55835"/>
                  </a:lnTo>
                  <a:lnTo>
                    <a:pt x="210011" y="56719"/>
                  </a:lnTo>
                  <a:lnTo>
                    <a:pt x="202482" y="76241"/>
                  </a:lnTo>
                  <a:lnTo>
                    <a:pt x="183754" y="74069"/>
                  </a:lnTo>
                  <a:close/>
                </a:path>
              </a:pathLst>
            </a:custGeom>
            <a:solidFill>
              <a:srgbClr val="8D839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82" name="S18:Berhampur">
              <a:extLst>
                <a:ext uri="{FF2B5EF4-FFF2-40B4-BE49-F238E27FC236}">
                  <a16:creationId xmlns:a16="http://schemas.microsoft.com/office/drawing/2014/main" id="{9E647D18-2FB8-4358-8D2C-7746D351E786}"/>
                </a:ext>
              </a:extLst>
            </p:cNvPr>
            <p:cNvSpPr/>
            <p:nvPr/>
          </p:nvSpPr>
          <p:spPr>
            <a:xfrm>
              <a:off x="4758841" y="3879114"/>
              <a:ext cx="220179" cy="152641"/>
            </a:xfrm>
            <a:custGeom>
              <a:avLst/>
              <a:gdLst/>
              <a:ahLst/>
              <a:cxnLst/>
              <a:rect l="0" t="0" r="0" b="0"/>
              <a:pathLst>
                <a:path w="220179" h="152641">
                  <a:moveTo>
                    <a:pt x="63927" y="7712"/>
                  </a:moveTo>
                  <a:lnTo>
                    <a:pt x="66703" y="11294"/>
                  </a:lnTo>
                  <a:lnTo>
                    <a:pt x="66703" y="11294"/>
                  </a:lnTo>
                  <a:lnTo>
                    <a:pt x="71811" y="18468"/>
                  </a:lnTo>
                  <a:lnTo>
                    <a:pt x="71694" y="30487"/>
                  </a:lnTo>
                  <a:lnTo>
                    <a:pt x="78332" y="28214"/>
                  </a:lnTo>
                  <a:lnTo>
                    <a:pt x="82965" y="18159"/>
                  </a:lnTo>
                  <a:lnTo>
                    <a:pt x="89687" y="19015"/>
                  </a:lnTo>
                  <a:lnTo>
                    <a:pt x="89687" y="19015"/>
                  </a:lnTo>
                  <a:lnTo>
                    <a:pt x="104592" y="24859"/>
                  </a:lnTo>
                  <a:lnTo>
                    <a:pt x="104592" y="24859"/>
                  </a:lnTo>
                  <a:lnTo>
                    <a:pt x="102662" y="35363"/>
                  </a:lnTo>
                  <a:lnTo>
                    <a:pt x="114621" y="47030"/>
                  </a:lnTo>
                  <a:lnTo>
                    <a:pt x="127961" y="44547"/>
                  </a:lnTo>
                  <a:lnTo>
                    <a:pt x="133267" y="57446"/>
                  </a:lnTo>
                  <a:lnTo>
                    <a:pt x="134246" y="45403"/>
                  </a:lnTo>
                  <a:lnTo>
                    <a:pt x="144297" y="37785"/>
                  </a:lnTo>
                  <a:lnTo>
                    <a:pt x="157409" y="42605"/>
                  </a:lnTo>
                  <a:lnTo>
                    <a:pt x="177755" y="35695"/>
                  </a:lnTo>
                  <a:lnTo>
                    <a:pt x="182281" y="23535"/>
                  </a:lnTo>
                  <a:lnTo>
                    <a:pt x="201350" y="19257"/>
                  </a:lnTo>
                  <a:lnTo>
                    <a:pt x="201350" y="19257"/>
                  </a:lnTo>
                  <a:lnTo>
                    <a:pt x="208199" y="23732"/>
                  </a:lnTo>
                  <a:lnTo>
                    <a:pt x="220178" y="21241"/>
                  </a:lnTo>
                  <a:lnTo>
                    <a:pt x="220178" y="21241"/>
                  </a:lnTo>
                  <a:lnTo>
                    <a:pt x="206691" y="32142"/>
                  </a:lnTo>
                  <a:lnTo>
                    <a:pt x="199049" y="44410"/>
                  </a:lnTo>
                  <a:lnTo>
                    <a:pt x="186777" y="52122"/>
                  </a:lnTo>
                  <a:lnTo>
                    <a:pt x="173339" y="65611"/>
                  </a:lnTo>
                  <a:lnTo>
                    <a:pt x="153513" y="90255"/>
                  </a:lnTo>
                  <a:lnTo>
                    <a:pt x="140729" y="82290"/>
                  </a:lnTo>
                  <a:lnTo>
                    <a:pt x="140729" y="82290"/>
                  </a:lnTo>
                  <a:lnTo>
                    <a:pt x="140424" y="87000"/>
                  </a:lnTo>
                  <a:lnTo>
                    <a:pt x="127894" y="87376"/>
                  </a:lnTo>
                  <a:lnTo>
                    <a:pt x="138855" y="94358"/>
                  </a:lnTo>
                  <a:lnTo>
                    <a:pt x="126538" y="102037"/>
                  </a:lnTo>
                  <a:lnTo>
                    <a:pt x="124624" y="97917"/>
                  </a:lnTo>
                  <a:lnTo>
                    <a:pt x="110167" y="109305"/>
                  </a:lnTo>
                  <a:lnTo>
                    <a:pt x="101104" y="105911"/>
                  </a:lnTo>
                  <a:lnTo>
                    <a:pt x="105107" y="120416"/>
                  </a:lnTo>
                  <a:lnTo>
                    <a:pt x="97578" y="123763"/>
                  </a:lnTo>
                  <a:lnTo>
                    <a:pt x="88707" y="143328"/>
                  </a:lnTo>
                  <a:lnTo>
                    <a:pt x="74874" y="146322"/>
                  </a:lnTo>
                  <a:lnTo>
                    <a:pt x="74874" y="146322"/>
                  </a:lnTo>
                  <a:lnTo>
                    <a:pt x="53493" y="152640"/>
                  </a:lnTo>
                  <a:lnTo>
                    <a:pt x="43852" y="144544"/>
                  </a:lnTo>
                  <a:lnTo>
                    <a:pt x="28192" y="146514"/>
                  </a:lnTo>
                  <a:lnTo>
                    <a:pt x="15448" y="139528"/>
                  </a:lnTo>
                  <a:lnTo>
                    <a:pt x="8489" y="130305"/>
                  </a:lnTo>
                  <a:lnTo>
                    <a:pt x="7706" y="116752"/>
                  </a:lnTo>
                  <a:lnTo>
                    <a:pt x="0" y="113286"/>
                  </a:lnTo>
                  <a:lnTo>
                    <a:pt x="0" y="113286"/>
                  </a:lnTo>
                  <a:lnTo>
                    <a:pt x="7475" y="107361"/>
                  </a:lnTo>
                  <a:lnTo>
                    <a:pt x="15245" y="113433"/>
                  </a:lnTo>
                  <a:lnTo>
                    <a:pt x="21385" y="108058"/>
                  </a:lnTo>
                  <a:lnTo>
                    <a:pt x="33003" y="106718"/>
                  </a:lnTo>
                  <a:lnTo>
                    <a:pt x="28785" y="99516"/>
                  </a:lnTo>
                  <a:lnTo>
                    <a:pt x="39531" y="99239"/>
                  </a:lnTo>
                  <a:lnTo>
                    <a:pt x="39259" y="88803"/>
                  </a:lnTo>
                  <a:lnTo>
                    <a:pt x="31978" y="84293"/>
                  </a:lnTo>
                  <a:lnTo>
                    <a:pt x="30301" y="71281"/>
                  </a:lnTo>
                  <a:lnTo>
                    <a:pt x="37903" y="53850"/>
                  </a:lnTo>
                  <a:lnTo>
                    <a:pt x="24518" y="37480"/>
                  </a:lnTo>
                  <a:lnTo>
                    <a:pt x="28935" y="18040"/>
                  </a:lnTo>
                  <a:lnTo>
                    <a:pt x="22542" y="12457"/>
                  </a:lnTo>
                  <a:lnTo>
                    <a:pt x="23642" y="3025"/>
                  </a:lnTo>
                  <a:lnTo>
                    <a:pt x="23642" y="3025"/>
                  </a:lnTo>
                  <a:lnTo>
                    <a:pt x="31276" y="4919"/>
                  </a:lnTo>
                  <a:lnTo>
                    <a:pt x="39626" y="0"/>
                  </a:lnTo>
                  <a:lnTo>
                    <a:pt x="61697" y="7773"/>
                  </a:lnTo>
                  <a:lnTo>
                    <a:pt x="61697" y="7773"/>
                  </a:lnTo>
                  <a:close/>
                </a:path>
              </a:pathLst>
            </a:custGeom>
            <a:solidFill>
              <a:srgbClr val="A299A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83" name="S18:Aska">
              <a:extLst>
                <a:ext uri="{FF2B5EF4-FFF2-40B4-BE49-F238E27FC236}">
                  <a16:creationId xmlns:a16="http://schemas.microsoft.com/office/drawing/2014/main" id="{7FAB7E37-E81F-47C1-8F41-86348F9DBB7C}"/>
                </a:ext>
              </a:extLst>
            </p:cNvPr>
            <p:cNvSpPr/>
            <p:nvPr/>
          </p:nvSpPr>
          <p:spPr>
            <a:xfrm>
              <a:off x="4812982" y="3767741"/>
              <a:ext cx="159433" cy="168820"/>
            </a:xfrm>
            <a:custGeom>
              <a:avLst/>
              <a:gdLst/>
              <a:ahLst/>
              <a:cxnLst/>
              <a:rect l="0" t="0" r="0" b="0"/>
              <a:pathLst>
                <a:path w="159433" h="168820">
                  <a:moveTo>
                    <a:pt x="122381" y="66635"/>
                  </a:moveTo>
                  <a:lnTo>
                    <a:pt x="130301" y="77356"/>
                  </a:lnTo>
                  <a:lnTo>
                    <a:pt x="151213" y="89737"/>
                  </a:lnTo>
                  <a:lnTo>
                    <a:pt x="158654" y="98896"/>
                  </a:lnTo>
                  <a:lnTo>
                    <a:pt x="159432" y="108800"/>
                  </a:lnTo>
                  <a:lnTo>
                    <a:pt x="151564" y="113765"/>
                  </a:lnTo>
                  <a:lnTo>
                    <a:pt x="147209" y="130630"/>
                  </a:lnTo>
                  <a:lnTo>
                    <a:pt x="147209" y="130630"/>
                  </a:lnTo>
                  <a:lnTo>
                    <a:pt x="128140" y="134908"/>
                  </a:lnTo>
                  <a:lnTo>
                    <a:pt x="123614" y="147068"/>
                  </a:lnTo>
                  <a:lnTo>
                    <a:pt x="103268" y="153978"/>
                  </a:lnTo>
                  <a:lnTo>
                    <a:pt x="90156" y="149158"/>
                  </a:lnTo>
                  <a:lnTo>
                    <a:pt x="80105" y="156776"/>
                  </a:lnTo>
                  <a:lnTo>
                    <a:pt x="79126" y="168819"/>
                  </a:lnTo>
                  <a:lnTo>
                    <a:pt x="73820" y="155920"/>
                  </a:lnTo>
                  <a:lnTo>
                    <a:pt x="60480" y="158403"/>
                  </a:lnTo>
                  <a:lnTo>
                    <a:pt x="48521" y="146736"/>
                  </a:lnTo>
                  <a:lnTo>
                    <a:pt x="50451" y="136232"/>
                  </a:lnTo>
                  <a:lnTo>
                    <a:pt x="28824" y="129532"/>
                  </a:lnTo>
                  <a:lnTo>
                    <a:pt x="24191" y="139587"/>
                  </a:lnTo>
                  <a:lnTo>
                    <a:pt x="17553" y="141860"/>
                  </a:lnTo>
                  <a:lnTo>
                    <a:pt x="17670" y="129841"/>
                  </a:lnTo>
                  <a:lnTo>
                    <a:pt x="12562" y="122667"/>
                  </a:lnTo>
                  <a:lnTo>
                    <a:pt x="12562" y="122667"/>
                  </a:lnTo>
                  <a:lnTo>
                    <a:pt x="15773" y="109517"/>
                  </a:lnTo>
                  <a:lnTo>
                    <a:pt x="3441" y="98880"/>
                  </a:lnTo>
                  <a:lnTo>
                    <a:pt x="0" y="86954"/>
                  </a:lnTo>
                  <a:lnTo>
                    <a:pt x="7677" y="74205"/>
                  </a:lnTo>
                  <a:lnTo>
                    <a:pt x="25250" y="65360"/>
                  </a:lnTo>
                  <a:lnTo>
                    <a:pt x="30394" y="74101"/>
                  </a:lnTo>
                  <a:lnTo>
                    <a:pt x="55504" y="79654"/>
                  </a:lnTo>
                  <a:lnTo>
                    <a:pt x="63072" y="79432"/>
                  </a:lnTo>
                  <a:lnTo>
                    <a:pt x="81643" y="89330"/>
                  </a:lnTo>
                  <a:lnTo>
                    <a:pt x="80039" y="80494"/>
                  </a:lnTo>
                  <a:lnTo>
                    <a:pt x="86559" y="75070"/>
                  </a:lnTo>
                  <a:lnTo>
                    <a:pt x="77184" y="59674"/>
                  </a:lnTo>
                  <a:lnTo>
                    <a:pt x="75348" y="43003"/>
                  </a:lnTo>
                  <a:lnTo>
                    <a:pt x="64965" y="22925"/>
                  </a:lnTo>
                  <a:lnTo>
                    <a:pt x="66540" y="16083"/>
                  </a:lnTo>
                  <a:lnTo>
                    <a:pt x="66540" y="16083"/>
                  </a:lnTo>
                  <a:lnTo>
                    <a:pt x="69679" y="17035"/>
                  </a:lnTo>
                  <a:lnTo>
                    <a:pt x="79830" y="0"/>
                  </a:lnTo>
                  <a:lnTo>
                    <a:pt x="102310" y="8720"/>
                  </a:lnTo>
                  <a:lnTo>
                    <a:pt x="100064" y="36498"/>
                  </a:lnTo>
                  <a:lnTo>
                    <a:pt x="108408" y="47215"/>
                  </a:lnTo>
                  <a:lnTo>
                    <a:pt x="115110" y="48049"/>
                  </a:lnTo>
                  <a:lnTo>
                    <a:pt x="116892" y="62105"/>
                  </a:lnTo>
                  <a:close/>
                </a:path>
              </a:pathLst>
            </a:custGeom>
            <a:solidFill>
              <a:srgbClr val="B5ADB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84" name="S18:Keonjhar">
              <a:extLst>
                <a:ext uri="{FF2B5EF4-FFF2-40B4-BE49-F238E27FC236}">
                  <a16:creationId xmlns:a16="http://schemas.microsoft.com/office/drawing/2014/main" id="{C60AC974-49BE-43FD-9977-2FF5B0C8973B}"/>
                </a:ext>
              </a:extLst>
            </p:cNvPr>
            <p:cNvSpPr/>
            <p:nvPr/>
          </p:nvSpPr>
          <p:spPr>
            <a:xfrm>
              <a:off x="4961495" y="3438594"/>
              <a:ext cx="179963" cy="193286"/>
            </a:xfrm>
            <a:custGeom>
              <a:avLst/>
              <a:gdLst/>
              <a:ahLst/>
              <a:cxnLst/>
              <a:rect l="0" t="0" r="0" b="0"/>
              <a:pathLst>
                <a:path w="179963" h="193286">
                  <a:moveTo>
                    <a:pt x="5009" y="25942"/>
                  </a:moveTo>
                  <a:lnTo>
                    <a:pt x="14108" y="9927"/>
                  </a:lnTo>
                  <a:lnTo>
                    <a:pt x="28662" y="0"/>
                  </a:lnTo>
                  <a:lnTo>
                    <a:pt x="54452" y="10604"/>
                  </a:lnTo>
                  <a:lnTo>
                    <a:pt x="72590" y="15179"/>
                  </a:lnTo>
                  <a:lnTo>
                    <a:pt x="72590" y="15179"/>
                  </a:lnTo>
                  <a:lnTo>
                    <a:pt x="74823" y="28186"/>
                  </a:lnTo>
                  <a:lnTo>
                    <a:pt x="91443" y="38562"/>
                  </a:lnTo>
                  <a:lnTo>
                    <a:pt x="118917" y="45367"/>
                  </a:lnTo>
                  <a:lnTo>
                    <a:pt x="118473" y="33866"/>
                  </a:lnTo>
                  <a:lnTo>
                    <a:pt x="134911" y="38983"/>
                  </a:lnTo>
                  <a:lnTo>
                    <a:pt x="137180" y="51983"/>
                  </a:lnTo>
                  <a:lnTo>
                    <a:pt x="156579" y="53826"/>
                  </a:lnTo>
                  <a:lnTo>
                    <a:pt x="163164" y="64555"/>
                  </a:lnTo>
                  <a:lnTo>
                    <a:pt x="179721" y="71730"/>
                  </a:lnTo>
                  <a:lnTo>
                    <a:pt x="169889" y="110875"/>
                  </a:lnTo>
                  <a:lnTo>
                    <a:pt x="160554" y="119630"/>
                  </a:lnTo>
                  <a:lnTo>
                    <a:pt x="177599" y="137780"/>
                  </a:lnTo>
                  <a:lnTo>
                    <a:pt x="177793" y="142484"/>
                  </a:lnTo>
                  <a:lnTo>
                    <a:pt x="177793" y="142484"/>
                  </a:lnTo>
                  <a:lnTo>
                    <a:pt x="179962" y="152340"/>
                  </a:lnTo>
                  <a:lnTo>
                    <a:pt x="175567" y="163512"/>
                  </a:lnTo>
                  <a:lnTo>
                    <a:pt x="166149" y="170700"/>
                  </a:lnTo>
                  <a:lnTo>
                    <a:pt x="173400" y="186106"/>
                  </a:lnTo>
                  <a:lnTo>
                    <a:pt x="170127" y="192520"/>
                  </a:lnTo>
                  <a:lnTo>
                    <a:pt x="170127" y="192520"/>
                  </a:lnTo>
                  <a:lnTo>
                    <a:pt x="145531" y="185134"/>
                  </a:lnTo>
                  <a:lnTo>
                    <a:pt x="137901" y="193285"/>
                  </a:lnTo>
                  <a:lnTo>
                    <a:pt x="130835" y="182048"/>
                  </a:lnTo>
                  <a:lnTo>
                    <a:pt x="136833" y="166113"/>
                  </a:lnTo>
                  <a:lnTo>
                    <a:pt x="120710" y="171451"/>
                  </a:lnTo>
                  <a:lnTo>
                    <a:pt x="114018" y="181128"/>
                  </a:lnTo>
                  <a:lnTo>
                    <a:pt x="96301" y="179706"/>
                  </a:lnTo>
                  <a:lnTo>
                    <a:pt x="85046" y="173846"/>
                  </a:lnTo>
                  <a:lnTo>
                    <a:pt x="85046" y="173846"/>
                  </a:lnTo>
                  <a:lnTo>
                    <a:pt x="80465" y="169306"/>
                  </a:lnTo>
                  <a:lnTo>
                    <a:pt x="65266" y="176141"/>
                  </a:lnTo>
                  <a:lnTo>
                    <a:pt x="57200" y="172768"/>
                  </a:lnTo>
                  <a:lnTo>
                    <a:pt x="47761" y="180431"/>
                  </a:lnTo>
                  <a:lnTo>
                    <a:pt x="27124" y="158129"/>
                  </a:lnTo>
                  <a:lnTo>
                    <a:pt x="14118" y="151773"/>
                  </a:lnTo>
                  <a:lnTo>
                    <a:pt x="22179" y="142600"/>
                  </a:lnTo>
                  <a:lnTo>
                    <a:pt x="21730" y="129532"/>
                  </a:lnTo>
                  <a:lnTo>
                    <a:pt x="13156" y="123545"/>
                  </a:lnTo>
                  <a:lnTo>
                    <a:pt x="22599" y="116418"/>
                  </a:lnTo>
                  <a:lnTo>
                    <a:pt x="11014" y="86458"/>
                  </a:lnTo>
                  <a:lnTo>
                    <a:pt x="0" y="85783"/>
                  </a:lnTo>
                  <a:lnTo>
                    <a:pt x="0" y="85783"/>
                  </a:lnTo>
                  <a:lnTo>
                    <a:pt x="3071" y="59509"/>
                  </a:lnTo>
                  <a:lnTo>
                    <a:pt x="20653" y="59956"/>
                  </a:lnTo>
                  <a:lnTo>
                    <a:pt x="27053" y="41937"/>
                  </a:lnTo>
                  <a:lnTo>
                    <a:pt x="11463" y="35145"/>
                  </a:lnTo>
                  <a:close/>
                </a:path>
              </a:pathLst>
            </a:custGeom>
            <a:solidFill>
              <a:srgbClr val="857B9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85" name="S18:Bolangir">
              <a:extLst>
                <a:ext uri="{FF2B5EF4-FFF2-40B4-BE49-F238E27FC236}">
                  <a16:creationId xmlns:a16="http://schemas.microsoft.com/office/drawing/2014/main" id="{5A5CBEB4-E6F9-4A4D-8863-241BC13979B7}"/>
                </a:ext>
              </a:extLst>
            </p:cNvPr>
            <p:cNvSpPr/>
            <p:nvPr/>
          </p:nvSpPr>
          <p:spPr>
            <a:xfrm>
              <a:off x="4535696" y="3633436"/>
              <a:ext cx="197791" cy="162312"/>
            </a:xfrm>
            <a:custGeom>
              <a:avLst/>
              <a:gdLst/>
              <a:ahLst/>
              <a:cxnLst/>
              <a:rect l="0" t="0" r="0" b="0"/>
              <a:pathLst>
                <a:path w="197791" h="162312">
                  <a:moveTo>
                    <a:pt x="44032" y="0"/>
                  </a:moveTo>
                  <a:lnTo>
                    <a:pt x="50317" y="6168"/>
                  </a:lnTo>
                  <a:lnTo>
                    <a:pt x="52860" y="25475"/>
                  </a:lnTo>
                  <a:lnTo>
                    <a:pt x="51502" y="49031"/>
                  </a:lnTo>
                  <a:lnTo>
                    <a:pt x="53055" y="62076"/>
                  </a:lnTo>
                  <a:lnTo>
                    <a:pt x="53055" y="62076"/>
                  </a:lnTo>
                  <a:lnTo>
                    <a:pt x="54825" y="62045"/>
                  </a:lnTo>
                  <a:lnTo>
                    <a:pt x="54825" y="62045"/>
                  </a:lnTo>
                  <a:lnTo>
                    <a:pt x="59691" y="61960"/>
                  </a:lnTo>
                  <a:lnTo>
                    <a:pt x="72110" y="39252"/>
                  </a:lnTo>
                  <a:lnTo>
                    <a:pt x="83463" y="31721"/>
                  </a:lnTo>
                  <a:lnTo>
                    <a:pt x="94137" y="35179"/>
                  </a:lnTo>
                  <a:lnTo>
                    <a:pt x="96487" y="42456"/>
                  </a:lnTo>
                  <a:lnTo>
                    <a:pt x="121186" y="39352"/>
                  </a:lnTo>
                  <a:lnTo>
                    <a:pt x="131576" y="28679"/>
                  </a:lnTo>
                  <a:lnTo>
                    <a:pt x="136899" y="29614"/>
                  </a:lnTo>
                  <a:lnTo>
                    <a:pt x="141980" y="39967"/>
                  </a:lnTo>
                  <a:lnTo>
                    <a:pt x="156461" y="34948"/>
                  </a:lnTo>
                  <a:lnTo>
                    <a:pt x="161195" y="29092"/>
                  </a:lnTo>
                  <a:lnTo>
                    <a:pt x="156492" y="16119"/>
                  </a:lnTo>
                  <a:lnTo>
                    <a:pt x="144912" y="11662"/>
                  </a:lnTo>
                  <a:lnTo>
                    <a:pt x="157519" y="2498"/>
                  </a:lnTo>
                  <a:lnTo>
                    <a:pt x="167750" y="5933"/>
                  </a:lnTo>
                  <a:lnTo>
                    <a:pt x="167750" y="5933"/>
                  </a:lnTo>
                  <a:lnTo>
                    <a:pt x="169073" y="5903"/>
                  </a:lnTo>
                  <a:lnTo>
                    <a:pt x="169073" y="5903"/>
                  </a:lnTo>
                  <a:lnTo>
                    <a:pt x="168831" y="14800"/>
                  </a:lnTo>
                  <a:lnTo>
                    <a:pt x="191922" y="20026"/>
                  </a:lnTo>
                  <a:lnTo>
                    <a:pt x="190902" y="33125"/>
                  </a:lnTo>
                  <a:lnTo>
                    <a:pt x="183965" y="39039"/>
                  </a:lnTo>
                  <a:lnTo>
                    <a:pt x="187348" y="51512"/>
                  </a:lnTo>
                  <a:lnTo>
                    <a:pt x="193084" y="50856"/>
                  </a:lnTo>
                  <a:lnTo>
                    <a:pt x="197790" y="62773"/>
                  </a:lnTo>
                  <a:lnTo>
                    <a:pt x="192071" y="83301"/>
                  </a:lnTo>
                  <a:lnTo>
                    <a:pt x="178357" y="84140"/>
                  </a:lnTo>
                  <a:lnTo>
                    <a:pt x="170981" y="91103"/>
                  </a:lnTo>
                  <a:lnTo>
                    <a:pt x="167262" y="103212"/>
                  </a:lnTo>
                  <a:lnTo>
                    <a:pt x="171461" y="112529"/>
                  </a:lnTo>
                  <a:lnTo>
                    <a:pt x="171461" y="112529"/>
                  </a:lnTo>
                  <a:lnTo>
                    <a:pt x="155056" y="133279"/>
                  </a:lnTo>
                  <a:lnTo>
                    <a:pt x="144518" y="138732"/>
                  </a:lnTo>
                  <a:lnTo>
                    <a:pt x="134235" y="156720"/>
                  </a:lnTo>
                  <a:lnTo>
                    <a:pt x="128059" y="158938"/>
                  </a:lnTo>
                  <a:lnTo>
                    <a:pt x="110208" y="155116"/>
                  </a:lnTo>
                  <a:lnTo>
                    <a:pt x="89462" y="162311"/>
                  </a:lnTo>
                  <a:lnTo>
                    <a:pt x="76095" y="160468"/>
                  </a:lnTo>
                  <a:lnTo>
                    <a:pt x="80818" y="151497"/>
                  </a:lnTo>
                  <a:lnTo>
                    <a:pt x="80470" y="132686"/>
                  </a:lnTo>
                  <a:lnTo>
                    <a:pt x="70661" y="130252"/>
                  </a:lnTo>
                  <a:lnTo>
                    <a:pt x="73218" y="124455"/>
                  </a:lnTo>
                  <a:lnTo>
                    <a:pt x="59079" y="127845"/>
                  </a:lnTo>
                  <a:lnTo>
                    <a:pt x="53909" y="111207"/>
                  </a:lnTo>
                  <a:lnTo>
                    <a:pt x="56783" y="98087"/>
                  </a:lnTo>
                  <a:lnTo>
                    <a:pt x="45849" y="106641"/>
                  </a:lnTo>
                  <a:lnTo>
                    <a:pt x="41702" y="97301"/>
                  </a:lnTo>
                  <a:lnTo>
                    <a:pt x="24389" y="95496"/>
                  </a:lnTo>
                  <a:lnTo>
                    <a:pt x="8103" y="102549"/>
                  </a:lnTo>
                  <a:lnTo>
                    <a:pt x="8103" y="102549"/>
                  </a:lnTo>
                  <a:lnTo>
                    <a:pt x="0" y="94308"/>
                  </a:lnTo>
                  <a:lnTo>
                    <a:pt x="6033" y="83238"/>
                  </a:lnTo>
                  <a:lnTo>
                    <a:pt x="2688" y="67081"/>
                  </a:lnTo>
                  <a:lnTo>
                    <a:pt x="916" y="37826"/>
                  </a:lnTo>
                  <a:lnTo>
                    <a:pt x="8894" y="39272"/>
                  </a:lnTo>
                  <a:lnTo>
                    <a:pt x="10326" y="46048"/>
                  </a:lnTo>
                  <a:lnTo>
                    <a:pt x="21727" y="40115"/>
                  </a:lnTo>
                  <a:lnTo>
                    <a:pt x="22893" y="30161"/>
                  </a:lnTo>
                  <a:lnTo>
                    <a:pt x="32924" y="22152"/>
                  </a:lnTo>
                  <a:close/>
                </a:path>
              </a:pathLst>
            </a:custGeom>
            <a:solidFill>
              <a:srgbClr val="8E849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86" name="S18:Phulbani">
              <a:extLst>
                <a:ext uri="{FF2B5EF4-FFF2-40B4-BE49-F238E27FC236}">
                  <a16:creationId xmlns:a16="http://schemas.microsoft.com/office/drawing/2014/main" id="{BD46582B-A7B6-47CB-8DCE-7C345339BF97}"/>
                </a:ext>
              </a:extLst>
            </p:cNvPr>
            <p:cNvSpPr/>
            <p:nvPr/>
          </p:nvSpPr>
          <p:spPr>
            <a:xfrm>
              <a:off x="4702958" y="3615284"/>
              <a:ext cx="207296" cy="275125"/>
            </a:xfrm>
            <a:custGeom>
              <a:avLst/>
              <a:gdLst/>
              <a:ahLst/>
              <a:cxnLst/>
              <a:rect l="0" t="0" r="0" b="0"/>
              <a:pathLst>
                <a:path w="207296" h="275125">
                  <a:moveTo>
                    <a:pt x="24809" y="101453"/>
                  </a:moveTo>
                  <a:lnTo>
                    <a:pt x="30528" y="80925"/>
                  </a:lnTo>
                  <a:lnTo>
                    <a:pt x="25822" y="69008"/>
                  </a:lnTo>
                  <a:lnTo>
                    <a:pt x="20086" y="69664"/>
                  </a:lnTo>
                  <a:lnTo>
                    <a:pt x="16703" y="57191"/>
                  </a:lnTo>
                  <a:lnTo>
                    <a:pt x="23640" y="51277"/>
                  </a:lnTo>
                  <a:lnTo>
                    <a:pt x="24660" y="38178"/>
                  </a:lnTo>
                  <a:lnTo>
                    <a:pt x="1569" y="32952"/>
                  </a:lnTo>
                  <a:lnTo>
                    <a:pt x="1811" y="24055"/>
                  </a:lnTo>
                  <a:lnTo>
                    <a:pt x="1811" y="24055"/>
                  </a:lnTo>
                  <a:lnTo>
                    <a:pt x="3553" y="22970"/>
                  </a:lnTo>
                  <a:lnTo>
                    <a:pt x="3553" y="22970"/>
                  </a:lnTo>
                  <a:lnTo>
                    <a:pt x="6678" y="24469"/>
                  </a:lnTo>
                  <a:lnTo>
                    <a:pt x="6678" y="24469"/>
                  </a:lnTo>
                  <a:lnTo>
                    <a:pt x="9290" y="22841"/>
                  </a:lnTo>
                  <a:lnTo>
                    <a:pt x="9290" y="22841"/>
                  </a:lnTo>
                  <a:lnTo>
                    <a:pt x="26659" y="10409"/>
                  </a:lnTo>
                  <a:lnTo>
                    <a:pt x="38567" y="10126"/>
                  </a:lnTo>
                  <a:lnTo>
                    <a:pt x="49479" y="5154"/>
                  </a:lnTo>
                  <a:lnTo>
                    <a:pt x="58506" y="13301"/>
                  </a:lnTo>
                  <a:lnTo>
                    <a:pt x="67439" y="0"/>
                  </a:lnTo>
                  <a:lnTo>
                    <a:pt x="79117" y="8073"/>
                  </a:lnTo>
                  <a:lnTo>
                    <a:pt x="82888" y="17391"/>
                  </a:lnTo>
                  <a:lnTo>
                    <a:pt x="82888" y="17391"/>
                  </a:lnTo>
                  <a:lnTo>
                    <a:pt x="86485" y="19913"/>
                  </a:lnTo>
                  <a:lnTo>
                    <a:pt x="86485" y="19913"/>
                  </a:lnTo>
                  <a:lnTo>
                    <a:pt x="82879" y="34130"/>
                  </a:lnTo>
                  <a:lnTo>
                    <a:pt x="68745" y="51752"/>
                  </a:lnTo>
                  <a:lnTo>
                    <a:pt x="68890" y="57502"/>
                  </a:lnTo>
                  <a:lnTo>
                    <a:pt x="98471" y="55691"/>
                  </a:lnTo>
                  <a:lnTo>
                    <a:pt x="115849" y="44240"/>
                  </a:lnTo>
                  <a:lnTo>
                    <a:pt x="122076" y="45638"/>
                  </a:lnTo>
                  <a:lnTo>
                    <a:pt x="122076" y="45638"/>
                  </a:lnTo>
                  <a:lnTo>
                    <a:pt x="137418" y="56719"/>
                  </a:lnTo>
                  <a:lnTo>
                    <a:pt x="139938" y="67632"/>
                  </a:lnTo>
                  <a:lnTo>
                    <a:pt x="155518" y="70848"/>
                  </a:lnTo>
                  <a:lnTo>
                    <a:pt x="182188" y="89413"/>
                  </a:lnTo>
                  <a:lnTo>
                    <a:pt x="197299" y="91047"/>
                  </a:lnTo>
                  <a:lnTo>
                    <a:pt x="207295" y="99106"/>
                  </a:lnTo>
                  <a:lnTo>
                    <a:pt x="207295" y="99106"/>
                  </a:lnTo>
                  <a:lnTo>
                    <a:pt x="190899" y="113730"/>
                  </a:lnTo>
                  <a:lnTo>
                    <a:pt x="188130" y="124796"/>
                  </a:lnTo>
                  <a:lnTo>
                    <a:pt x="165235" y="130706"/>
                  </a:lnTo>
                  <a:lnTo>
                    <a:pt x="160723" y="143386"/>
                  </a:lnTo>
                  <a:lnTo>
                    <a:pt x="168722" y="143676"/>
                  </a:lnTo>
                  <a:lnTo>
                    <a:pt x="170973" y="159817"/>
                  </a:lnTo>
                  <a:lnTo>
                    <a:pt x="176564" y="168540"/>
                  </a:lnTo>
                  <a:lnTo>
                    <a:pt x="176564" y="168540"/>
                  </a:lnTo>
                  <a:lnTo>
                    <a:pt x="174989" y="175382"/>
                  </a:lnTo>
                  <a:lnTo>
                    <a:pt x="185372" y="195460"/>
                  </a:lnTo>
                  <a:lnTo>
                    <a:pt x="187208" y="212131"/>
                  </a:lnTo>
                  <a:lnTo>
                    <a:pt x="196583" y="227527"/>
                  </a:lnTo>
                  <a:lnTo>
                    <a:pt x="190063" y="232951"/>
                  </a:lnTo>
                  <a:lnTo>
                    <a:pt x="191667" y="241787"/>
                  </a:lnTo>
                  <a:lnTo>
                    <a:pt x="173096" y="231889"/>
                  </a:lnTo>
                  <a:lnTo>
                    <a:pt x="165528" y="232111"/>
                  </a:lnTo>
                  <a:lnTo>
                    <a:pt x="140418" y="226558"/>
                  </a:lnTo>
                  <a:lnTo>
                    <a:pt x="135274" y="217817"/>
                  </a:lnTo>
                  <a:lnTo>
                    <a:pt x="117701" y="226662"/>
                  </a:lnTo>
                  <a:lnTo>
                    <a:pt x="110024" y="239411"/>
                  </a:lnTo>
                  <a:lnTo>
                    <a:pt x="113465" y="251337"/>
                  </a:lnTo>
                  <a:lnTo>
                    <a:pt x="125797" y="261974"/>
                  </a:lnTo>
                  <a:lnTo>
                    <a:pt x="122586" y="275124"/>
                  </a:lnTo>
                  <a:lnTo>
                    <a:pt x="122586" y="275124"/>
                  </a:lnTo>
                  <a:lnTo>
                    <a:pt x="111351" y="272293"/>
                  </a:lnTo>
                  <a:lnTo>
                    <a:pt x="108954" y="266088"/>
                  </a:lnTo>
                  <a:lnTo>
                    <a:pt x="95509" y="263830"/>
                  </a:lnTo>
                  <a:lnTo>
                    <a:pt x="87159" y="268749"/>
                  </a:lnTo>
                  <a:lnTo>
                    <a:pt x="79525" y="266855"/>
                  </a:lnTo>
                  <a:lnTo>
                    <a:pt x="79525" y="266855"/>
                  </a:lnTo>
                  <a:lnTo>
                    <a:pt x="79312" y="258501"/>
                  </a:lnTo>
                  <a:lnTo>
                    <a:pt x="67775" y="260882"/>
                  </a:lnTo>
                  <a:lnTo>
                    <a:pt x="59520" y="251682"/>
                  </a:lnTo>
                  <a:lnTo>
                    <a:pt x="52593" y="260211"/>
                  </a:lnTo>
                  <a:lnTo>
                    <a:pt x="36581" y="262162"/>
                  </a:lnTo>
                  <a:lnTo>
                    <a:pt x="24241" y="230056"/>
                  </a:lnTo>
                  <a:lnTo>
                    <a:pt x="17997" y="229677"/>
                  </a:lnTo>
                  <a:lnTo>
                    <a:pt x="20824" y="217071"/>
                  </a:lnTo>
                  <a:lnTo>
                    <a:pt x="12697" y="212031"/>
                  </a:lnTo>
                  <a:lnTo>
                    <a:pt x="12697" y="212031"/>
                  </a:lnTo>
                  <a:lnTo>
                    <a:pt x="12673" y="210986"/>
                  </a:lnTo>
                  <a:lnTo>
                    <a:pt x="12673" y="210986"/>
                  </a:lnTo>
                  <a:lnTo>
                    <a:pt x="24595" y="187717"/>
                  </a:lnTo>
                  <a:lnTo>
                    <a:pt x="43323" y="189889"/>
                  </a:lnTo>
                  <a:lnTo>
                    <a:pt x="50852" y="170367"/>
                  </a:lnTo>
                  <a:lnTo>
                    <a:pt x="44165" y="169483"/>
                  </a:lnTo>
                  <a:lnTo>
                    <a:pt x="45120" y="153778"/>
                  </a:lnTo>
                  <a:lnTo>
                    <a:pt x="39508" y="141888"/>
                  </a:lnTo>
                  <a:lnTo>
                    <a:pt x="27174" y="145839"/>
                  </a:lnTo>
                  <a:lnTo>
                    <a:pt x="22125" y="138638"/>
                  </a:lnTo>
                  <a:lnTo>
                    <a:pt x="4199" y="130681"/>
                  </a:lnTo>
                  <a:lnTo>
                    <a:pt x="4199" y="130681"/>
                  </a:lnTo>
                  <a:lnTo>
                    <a:pt x="0" y="121364"/>
                  </a:lnTo>
                  <a:lnTo>
                    <a:pt x="3719" y="109255"/>
                  </a:lnTo>
                  <a:lnTo>
                    <a:pt x="11095" y="102292"/>
                  </a:lnTo>
                  <a:lnTo>
                    <a:pt x="11095" y="102292"/>
                  </a:lnTo>
                  <a:close/>
                </a:path>
              </a:pathLst>
            </a:custGeom>
            <a:solidFill>
              <a:srgbClr val="8D839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87" name="S18:Bhubaneswar">
              <a:extLst>
                <a:ext uri="{FF2B5EF4-FFF2-40B4-BE49-F238E27FC236}">
                  <a16:creationId xmlns:a16="http://schemas.microsoft.com/office/drawing/2014/main" id="{012E2E87-A03D-493E-ACED-0730756AA99D}"/>
                </a:ext>
              </a:extLst>
            </p:cNvPr>
            <p:cNvSpPr/>
            <p:nvPr/>
          </p:nvSpPr>
          <p:spPr>
            <a:xfrm>
              <a:off x="4863681" y="3714390"/>
              <a:ext cx="212757" cy="120972"/>
            </a:xfrm>
            <a:custGeom>
              <a:avLst/>
              <a:gdLst/>
              <a:ahLst/>
              <a:cxnLst/>
              <a:rect l="0" t="0" r="0" b="0"/>
              <a:pathLst>
                <a:path w="212757" h="120972">
                  <a:moveTo>
                    <a:pt x="56625" y="9622"/>
                  </a:moveTo>
                  <a:lnTo>
                    <a:pt x="71341" y="12292"/>
                  </a:lnTo>
                  <a:lnTo>
                    <a:pt x="86353" y="23834"/>
                  </a:lnTo>
                  <a:lnTo>
                    <a:pt x="114113" y="31276"/>
                  </a:lnTo>
                  <a:lnTo>
                    <a:pt x="130995" y="31743"/>
                  </a:lnTo>
                  <a:lnTo>
                    <a:pt x="133430" y="37934"/>
                  </a:lnTo>
                  <a:lnTo>
                    <a:pt x="127545" y="47551"/>
                  </a:lnTo>
                  <a:lnTo>
                    <a:pt x="139651" y="50791"/>
                  </a:lnTo>
                  <a:lnTo>
                    <a:pt x="159280" y="40683"/>
                  </a:lnTo>
                  <a:lnTo>
                    <a:pt x="175012" y="45867"/>
                  </a:lnTo>
                  <a:lnTo>
                    <a:pt x="184462" y="25123"/>
                  </a:lnTo>
                  <a:lnTo>
                    <a:pt x="201609" y="20822"/>
                  </a:lnTo>
                  <a:lnTo>
                    <a:pt x="210485" y="32516"/>
                  </a:lnTo>
                  <a:lnTo>
                    <a:pt x="212756" y="45505"/>
                  </a:lnTo>
                  <a:lnTo>
                    <a:pt x="212756" y="45505"/>
                  </a:lnTo>
                  <a:lnTo>
                    <a:pt x="206527" y="68752"/>
                  </a:lnTo>
                  <a:lnTo>
                    <a:pt x="198398" y="65397"/>
                  </a:lnTo>
                  <a:lnTo>
                    <a:pt x="193303" y="71862"/>
                  </a:lnTo>
                  <a:lnTo>
                    <a:pt x="186951" y="68437"/>
                  </a:lnTo>
                  <a:lnTo>
                    <a:pt x="183125" y="85311"/>
                  </a:lnTo>
                  <a:lnTo>
                    <a:pt x="176860" y="96520"/>
                  </a:lnTo>
                  <a:lnTo>
                    <a:pt x="164838" y="96433"/>
                  </a:lnTo>
                  <a:lnTo>
                    <a:pt x="166159" y="108409"/>
                  </a:lnTo>
                  <a:lnTo>
                    <a:pt x="159283" y="102905"/>
                  </a:lnTo>
                  <a:lnTo>
                    <a:pt x="158284" y="112351"/>
                  </a:lnTo>
                  <a:lnTo>
                    <a:pt x="165846" y="112080"/>
                  </a:lnTo>
                  <a:lnTo>
                    <a:pt x="165721" y="120971"/>
                  </a:lnTo>
                  <a:lnTo>
                    <a:pt x="157116" y="117098"/>
                  </a:lnTo>
                  <a:lnTo>
                    <a:pt x="146975" y="120070"/>
                  </a:lnTo>
                  <a:lnTo>
                    <a:pt x="147500" y="97050"/>
                  </a:lnTo>
                  <a:lnTo>
                    <a:pt x="140466" y="86841"/>
                  </a:lnTo>
                  <a:lnTo>
                    <a:pt x="147040" y="83996"/>
                  </a:lnTo>
                  <a:lnTo>
                    <a:pt x="139919" y="71174"/>
                  </a:lnTo>
                  <a:lnTo>
                    <a:pt x="125336" y="73771"/>
                  </a:lnTo>
                  <a:lnTo>
                    <a:pt x="117555" y="80311"/>
                  </a:lnTo>
                  <a:lnTo>
                    <a:pt x="112953" y="75762"/>
                  </a:lnTo>
                  <a:lnTo>
                    <a:pt x="83857" y="97116"/>
                  </a:lnTo>
                  <a:lnTo>
                    <a:pt x="98157" y="112329"/>
                  </a:lnTo>
                  <a:lnTo>
                    <a:pt x="71682" y="119986"/>
                  </a:lnTo>
                  <a:lnTo>
                    <a:pt x="71682" y="119986"/>
                  </a:lnTo>
                  <a:lnTo>
                    <a:pt x="66193" y="115456"/>
                  </a:lnTo>
                  <a:lnTo>
                    <a:pt x="64411" y="101400"/>
                  </a:lnTo>
                  <a:lnTo>
                    <a:pt x="57709" y="100566"/>
                  </a:lnTo>
                  <a:lnTo>
                    <a:pt x="49365" y="89849"/>
                  </a:lnTo>
                  <a:lnTo>
                    <a:pt x="51611" y="62071"/>
                  </a:lnTo>
                  <a:lnTo>
                    <a:pt x="29131" y="53351"/>
                  </a:lnTo>
                  <a:lnTo>
                    <a:pt x="18980" y="70386"/>
                  </a:lnTo>
                  <a:lnTo>
                    <a:pt x="15841" y="69434"/>
                  </a:lnTo>
                  <a:lnTo>
                    <a:pt x="15841" y="69434"/>
                  </a:lnTo>
                  <a:lnTo>
                    <a:pt x="10250" y="60711"/>
                  </a:lnTo>
                  <a:lnTo>
                    <a:pt x="7999" y="44570"/>
                  </a:lnTo>
                  <a:lnTo>
                    <a:pt x="0" y="44280"/>
                  </a:lnTo>
                  <a:lnTo>
                    <a:pt x="4512" y="31600"/>
                  </a:lnTo>
                  <a:lnTo>
                    <a:pt x="27407" y="25690"/>
                  </a:lnTo>
                  <a:lnTo>
                    <a:pt x="30176" y="14624"/>
                  </a:lnTo>
                  <a:lnTo>
                    <a:pt x="46572" y="0"/>
                  </a:lnTo>
                  <a:lnTo>
                    <a:pt x="46572" y="0"/>
                  </a:lnTo>
                  <a:close/>
                </a:path>
              </a:pathLst>
            </a:custGeom>
            <a:solidFill>
              <a:srgbClr val="ABA3B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88" name="S18:Puri">
              <a:extLst>
                <a:ext uri="{FF2B5EF4-FFF2-40B4-BE49-F238E27FC236}">
                  <a16:creationId xmlns:a16="http://schemas.microsoft.com/office/drawing/2014/main" id="{D3F15D87-70FF-4452-A8D3-05BF9D92D211}"/>
                </a:ext>
              </a:extLst>
            </p:cNvPr>
            <p:cNvSpPr/>
            <p:nvPr/>
          </p:nvSpPr>
          <p:spPr>
            <a:xfrm>
              <a:off x="4935363" y="3759895"/>
              <a:ext cx="167888" cy="142952"/>
            </a:xfrm>
            <a:custGeom>
              <a:avLst/>
              <a:gdLst/>
              <a:ahLst/>
              <a:cxnLst/>
              <a:rect l="0" t="0" r="0" b="0"/>
              <a:pathLst>
                <a:path w="167888" h="142952">
                  <a:moveTo>
                    <a:pt x="141074" y="0"/>
                  </a:moveTo>
                  <a:lnTo>
                    <a:pt x="152789" y="4258"/>
                  </a:lnTo>
                  <a:lnTo>
                    <a:pt x="152789" y="4258"/>
                  </a:lnTo>
                  <a:lnTo>
                    <a:pt x="165140" y="24697"/>
                  </a:lnTo>
                  <a:lnTo>
                    <a:pt x="165140" y="24697"/>
                  </a:lnTo>
                  <a:lnTo>
                    <a:pt x="167887" y="26681"/>
                  </a:lnTo>
                  <a:lnTo>
                    <a:pt x="167887" y="26681"/>
                  </a:lnTo>
                  <a:lnTo>
                    <a:pt x="143600" y="31281"/>
                  </a:lnTo>
                  <a:lnTo>
                    <a:pt x="146295" y="55230"/>
                  </a:lnTo>
                  <a:lnTo>
                    <a:pt x="161453" y="55691"/>
                  </a:lnTo>
                  <a:lnTo>
                    <a:pt x="167519" y="62775"/>
                  </a:lnTo>
                  <a:lnTo>
                    <a:pt x="163356" y="70256"/>
                  </a:lnTo>
                  <a:lnTo>
                    <a:pt x="150493" y="71799"/>
                  </a:lnTo>
                  <a:lnTo>
                    <a:pt x="150814" y="80151"/>
                  </a:lnTo>
                  <a:lnTo>
                    <a:pt x="150814" y="80151"/>
                  </a:lnTo>
                  <a:lnTo>
                    <a:pt x="102551" y="101294"/>
                  </a:lnTo>
                  <a:lnTo>
                    <a:pt x="60556" y="125253"/>
                  </a:lnTo>
                  <a:lnTo>
                    <a:pt x="43656" y="140460"/>
                  </a:lnTo>
                  <a:lnTo>
                    <a:pt x="43656" y="140460"/>
                  </a:lnTo>
                  <a:lnTo>
                    <a:pt x="31677" y="142951"/>
                  </a:lnTo>
                  <a:lnTo>
                    <a:pt x="24828" y="138476"/>
                  </a:lnTo>
                  <a:lnTo>
                    <a:pt x="24828" y="138476"/>
                  </a:lnTo>
                  <a:lnTo>
                    <a:pt x="29183" y="121611"/>
                  </a:lnTo>
                  <a:lnTo>
                    <a:pt x="37051" y="116646"/>
                  </a:lnTo>
                  <a:lnTo>
                    <a:pt x="36273" y="106742"/>
                  </a:lnTo>
                  <a:lnTo>
                    <a:pt x="28832" y="97583"/>
                  </a:lnTo>
                  <a:lnTo>
                    <a:pt x="7920" y="85202"/>
                  </a:lnTo>
                  <a:lnTo>
                    <a:pt x="0" y="74481"/>
                  </a:lnTo>
                  <a:lnTo>
                    <a:pt x="0" y="74481"/>
                  </a:lnTo>
                  <a:lnTo>
                    <a:pt x="26475" y="66824"/>
                  </a:lnTo>
                  <a:lnTo>
                    <a:pt x="12175" y="51611"/>
                  </a:lnTo>
                  <a:lnTo>
                    <a:pt x="41271" y="30257"/>
                  </a:lnTo>
                  <a:lnTo>
                    <a:pt x="45873" y="34806"/>
                  </a:lnTo>
                  <a:lnTo>
                    <a:pt x="53654" y="28266"/>
                  </a:lnTo>
                  <a:lnTo>
                    <a:pt x="68237" y="25669"/>
                  </a:lnTo>
                  <a:lnTo>
                    <a:pt x="75358" y="38491"/>
                  </a:lnTo>
                  <a:lnTo>
                    <a:pt x="68784" y="41336"/>
                  </a:lnTo>
                  <a:lnTo>
                    <a:pt x="75818" y="51545"/>
                  </a:lnTo>
                  <a:lnTo>
                    <a:pt x="75293" y="74565"/>
                  </a:lnTo>
                  <a:lnTo>
                    <a:pt x="85434" y="71593"/>
                  </a:lnTo>
                  <a:lnTo>
                    <a:pt x="94039" y="75466"/>
                  </a:lnTo>
                  <a:lnTo>
                    <a:pt x="94164" y="66575"/>
                  </a:lnTo>
                  <a:lnTo>
                    <a:pt x="86602" y="66846"/>
                  </a:lnTo>
                  <a:lnTo>
                    <a:pt x="87601" y="57400"/>
                  </a:lnTo>
                  <a:lnTo>
                    <a:pt x="94477" y="62904"/>
                  </a:lnTo>
                  <a:lnTo>
                    <a:pt x="93156" y="50928"/>
                  </a:lnTo>
                  <a:lnTo>
                    <a:pt x="105178" y="51015"/>
                  </a:lnTo>
                  <a:lnTo>
                    <a:pt x="111443" y="39806"/>
                  </a:lnTo>
                  <a:lnTo>
                    <a:pt x="115269" y="22932"/>
                  </a:lnTo>
                  <a:lnTo>
                    <a:pt x="121621" y="26357"/>
                  </a:lnTo>
                  <a:lnTo>
                    <a:pt x="126716" y="19892"/>
                  </a:lnTo>
                  <a:lnTo>
                    <a:pt x="134845" y="23247"/>
                  </a:lnTo>
                  <a:close/>
                </a:path>
              </a:pathLst>
            </a:custGeom>
            <a:solidFill>
              <a:srgbClr val="857A9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89" name="S18:Cuttack">
              <a:extLst>
                <a:ext uri="{FF2B5EF4-FFF2-40B4-BE49-F238E27FC236}">
                  <a16:creationId xmlns:a16="http://schemas.microsoft.com/office/drawing/2014/main" id="{5160643F-ED80-4ACF-AC05-7A6EEBFAAFEB}"/>
                </a:ext>
              </a:extLst>
            </p:cNvPr>
            <p:cNvSpPr/>
            <p:nvPr/>
          </p:nvSpPr>
          <p:spPr>
            <a:xfrm>
              <a:off x="4920306" y="3691943"/>
              <a:ext cx="210585" cy="73239"/>
            </a:xfrm>
            <a:custGeom>
              <a:avLst/>
              <a:gdLst/>
              <a:ahLst/>
              <a:cxnLst/>
              <a:rect l="0" t="0" r="0" b="0"/>
              <a:pathLst>
                <a:path w="210585" h="73239">
                  <a:moveTo>
                    <a:pt x="178463" y="14259"/>
                  </a:moveTo>
                  <a:lnTo>
                    <a:pt x="199006" y="29141"/>
                  </a:lnTo>
                  <a:lnTo>
                    <a:pt x="197041" y="35497"/>
                  </a:lnTo>
                  <a:lnTo>
                    <a:pt x="210584" y="41230"/>
                  </a:lnTo>
                  <a:lnTo>
                    <a:pt x="197562" y="48553"/>
                  </a:lnTo>
                  <a:lnTo>
                    <a:pt x="178095" y="38860"/>
                  </a:lnTo>
                  <a:lnTo>
                    <a:pt x="178544" y="50350"/>
                  </a:lnTo>
                  <a:lnTo>
                    <a:pt x="178544" y="50350"/>
                  </a:lnTo>
                  <a:lnTo>
                    <a:pt x="170466" y="59556"/>
                  </a:lnTo>
                  <a:lnTo>
                    <a:pt x="167846" y="72210"/>
                  </a:lnTo>
                  <a:lnTo>
                    <a:pt x="167846" y="72210"/>
                  </a:lnTo>
                  <a:lnTo>
                    <a:pt x="156131" y="67952"/>
                  </a:lnTo>
                  <a:lnTo>
                    <a:pt x="156131" y="67952"/>
                  </a:lnTo>
                  <a:lnTo>
                    <a:pt x="153860" y="54963"/>
                  </a:lnTo>
                  <a:lnTo>
                    <a:pt x="144984" y="43269"/>
                  </a:lnTo>
                  <a:lnTo>
                    <a:pt x="127837" y="47570"/>
                  </a:lnTo>
                  <a:lnTo>
                    <a:pt x="118387" y="68314"/>
                  </a:lnTo>
                  <a:lnTo>
                    <a:pt x="102655" y="63130"/>
                  </a:lnTo>
                  <a:lnTo>
                    <a:pt x="83026" y="73238"/>
                  </a:lnTo>
                  <a:lnTo>
                    <a:pt x="70920" y="69998"/>
                  </a:lnTo>
                  <a:lnTo>
                    <a:pt x="76805" y="60381"/>
                  </a:lnTo>
                  <a:lnTo>
                    <a:pt x="74370" y="54190"/>
                  </a:lnTo>
                  <a:lnTo>
                    <a:pt x="57488" y="53723"/>
                  </a:lnTo>
                  <a:lnTo>
                    <a:pt x="29728" y="46281"/>
                  </a:lnTo>
                  <a:lnTo>
                    <a:pt x="14716" y="34739"/>
                  </a:lnTo>
                  <a:lnTo>
                    <a:pt x="0" y="32069"/>
                  </a:lnTo>
                  <a:lnTo>
                    <a:pt x="0" y="32069"/>
                  </a:lnTo>
                  <a:lnTo>
                    <a:pt x="4673" y="25646"/>
                  </a:lnTo>
                  <a:lnTo>
                    <a:pt x="19319" y="26223"/>
                  </a:lnTo>
                  <a:lnTo>
                    <a:pt x="35018" y="18388"/>
                  </a:lnTo>
                  <a:lnTo>
                    <a:pt x="47464" y="19543"/>
                  </a:lnTo>
                  <a:lnTo>
                    <a:pt x="53537" y="28753"/>
                  </a:lnTo>
                  <a:lnTo>
                    <a:pt x="75933" y="35308"/>
                  </a:lnTo>
                  <a:lnTo>
                    <a:pt x="87857" y="33845"/>
                  </a:lnTo>
                  <a:lnTo>
                    <a:pt x="96013" y="26233"/>
                  </a:lnTo>
                  <a:lnTo>
                    <a:pt x="112396" y="25644"/>
                  </a:lnTo>
                  <a:lnTo>
                    <a:pt x="129469" y="7756"/>
                  </a:lnTo>
                  <a:lnTo>
                    <a:pt x="154026" y="1078"/>
                  </a:lnTo>
                  <a:lnTo>
                    <a:pt x="154026" y="1078"/>
                  </a:lnTo>
                  <a:lnTo>
                    <a:pt x="154871" y="0"/>
                  </a:lnTo>
                  <a:lnTo>
                    <a:pt x="154871" y="0"/>
                  </a:lnTo>
                  <a:lnTo>
                    <a:pt x="168282" y="3146"/>
                  </a:lnTo>
                  <a:close/>
                </a:path>
              </a:pathLst>
            </a:custGeom>
            <a:solidFill>
              <a:srgbClr val="8E839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90" name="S18:Jagatsinghpur">
              <a:extLst>
                <a:ext uri="{FF2B5EF4-FFF2-40B4-BE49-F238E27FC236}">
                  <a16:creationId xmlns:a16="http://schemas.microsoft.com/office/drawing/2014/main" id="{6F197677-167B-4D77-968A-3098965BF6B4}"/>
                </a:ext>
              </a:extLst>
            </p:cNvPr>
            <p:cNvSpPr/>
            <p:nvPr/>
          </p:nvSpPr>
          <p:spPr>
            <a:xfrm>
              <a:off x="5078963" y="3742293"/>
              <a:ext cx="122509" cy="97754"/>
            </a:xfrm>
            <a:custGeom>
              <a:avLst/>
              <a:gdLst/>
              <a:ahLst/>
              <a:cxnLst/>
              <a:rect l="0" t="0" r="0" b="0"/>
              <a:pathLst>
                <a:path w="122509" h="97754">
                  <a:moveTo>
                    <a:pt x="9189" y="21860"/>
                  </a:moveTo>
                  <a:lnTo>
                    <a:pt x="11809" y="9206"/>
                  </a:lnTo>
                  <a:lnTo>
                    <a:pt x="19887" y="0"/>
                  </a:lnTo>
                  <a:lnTo>
                    <a:pt x="19887" y="0"/>
                  </a:lnTo>
                  <a:lnTo>
                    <a:pt x="36177" y="7727"/>
                  </a:lnTo>
                  <a:lnTo>
                    <a:pt x="30402" y="18940"/>
                  </a:lnTo>
                  <a:lnTo>
                    <a:pt x="47892" y="22949"/>
                  </a:lnTo>
                  <a:lnTo>
                    <a:pt x="55453" y="1199"/>
                  </a:lnTo>
                  <a:lnTo>
                    <a:pt x="75043" y="2488"/>
                  </a:lnTo>
                  <a:lnTo>
                    <a:pt x="83684" y="7359"/>
                  </a:lnTo>
                  <a:lnTo>
                    <a:pt x="107072" y="3755"/>
                  </a:lnTo>
                  <a:lnTo>
                    <a:pt x="122508" y="11459"/>
                  </a:lnTo>
                  <a:lnTo>
                    <a:pt x="122508" y="11459"/>
                  </a:lnTo>
                  <a:lnTo>
                    <a:pt x="100511" y="27050"/>
                  </a:lnTo>
                  <a:lnTo>
                    <a:pt x="87839" y="32292"/>
                  </a:lnTo>
                  <a:lnTo>
                    <a:pt x="86762" y="49073"/>
                  </a:lnTo>
                  <a:lnTo>
                    <a:pt x="74212" y="68421"/>
                  </a:lnTo>
                  <a:lnTo>
                    <a:pt x="29811" y="94261"/>
                  </a:lnTo>
                  <a:lnTo>
                    <a:pt x="7214" y="97753"/>
                  </a:lnTo>
                  <a:lnTo>
                    <a:pt x="7214" y="97753"/>
                  </a:lnTo>
                  <a:lnTo>
                    <a:pt x="6893" y="89401"/>
                  </a:lnTo>
                  <a:lnTo>
                    <a:pt x="19756" y="87858"/>
                  </a:lnTo>
                  <a:lnTo>
                    <a:pt x="23919" y="80377"/>
                  </a:lnTo>
                  <a:lnTo>
                    <a:pt x="17853" y="73293"/>
                  </a:lnTo>
                  <a:lnTo>
                    <a:pt x="2695" y="72832"/>
                  </a:lnTo>
                  <a:lnTo>
                    <a:pt x="0" y="48883"/>
                  </a:lnTo>
                  <a:lnTo>
                    <a:pt x="22551" y="45397"/>
                  </a:lnTo>
                  <a:lnTo>
                    <a:pt x="19035" y="35075"/>
                  </a:lnTo>
                  <a:close/>
                </a:path>
              </a:pathLst>
            </a:custGeom>
            <a:solidFill>
              <a:srgbClr val="7D728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91" name="S18:Jajpur">
              <a:extLst>
                <a:ext uri="{FF2B5EF4-FFF2-40B4-BE49-F238E27FC236}">
                  <a16:creationId xmlns:a16="http://schemas.microsoft.com/office/drawing/2014/main" id="{FF5BA3E4-70B6-4FC1-B149-FE5615040DCE}"/>
                </a:ext>
              </a:extLst>
            </p:cNvPr>
            <p:cNvSpPr/>
            <p:nvPr/>
          </p:nvSpPr>
          <p:spPr>
            <a:xfrm>
              <a:off x="5040906" y="3604707"/>
              <a:ext cx="149199" cy="115191"/>
            </a:xfrm>
            <a:custGeom>
              <a:avLst/>
              <a:gdLst/>
              <a:ahLst/>
              <a:cxnLst/>
              <a:rect l="0" t="0" r="0" b="0"/>
              <a:pathLst>
                <a:path w="149199" h="115191">
                  <a:moveTo>
                    <a:pt x="5635" y="7733"/>
                  </a:moveTo>
                  <a:lnTo>
                    <a:pt x="16890" y="13593"/>
                  </a:lnTo>
                  <a:lnTo>
                    <a:pt x="34607" y="15015"/>
                  </a:lnTo>
                  <a:lnTo>
                    <a:pt x="41299" y="5338"/>
                  </a:lnTo>
                  <a:lnTo>
                    <a:pt x="57422" y="0"/>
                  </a:lnTo>
                  <a:lnTo>
                    <a:pt x="51424" y="15935"/>
                  </a:lnTo>
                  <a:lnTo>
                    <a:pt x="58490" y="27172"/>
                  </a:lnTo>
                  <a:lnTo>
                    <a:pt x="66120" y="19021"/>
                  </a:lnTo>
                  <a:lnTo>
                    <a:pt x="90716" y="26407"/>
                  </a:lnTo>
                  <a:lnTo>
                    <a:pt x="90716" y="26407"/>
                  </a:lnTo>
                  <a:lnTo>
                    <a:pt x="91438" y="44170"/>
                  </a:lnTo>
                  <a:lnTo>
                    <a:pt x="98403" y="52259"/>
                  </a:lnTo>
                  <a:lnTo>
                    <a:pt x="115692" y="53114"/>
                  </a:lnTo>
                  <a:lnTo>
                    <a:pt x="137221" y="49590"/>
                  </a:lnTo>
                  <a:lnTo>
                    <a:pt x="149198" y="60590"/>
                  </a:lnTo>
                  <a:lnTo>
                    <a:pt x="149198" y="60590"/>
                  </a:lnTo>
                  <a:lnTo>
                    <a:pt x="134841" y="66438"/>
                  </a:lnTo>
                  <a:lnTo>
                    <a:pt x="130598" y="81269"/>
                  </a:lnTo>
                  <a:lnTo>
                    <a:pt x="118789" y="84905"/>
                  </a:lnTo>
                  <a:lnTo>
                    <a:pt x="114823" y="96058"/>
                  </a:lnTo>
                  <a:lnTo>
                    <a:pt x="120678" y="108893"/>
                  </a:lnTo>
                  <a:lnTo>
                    <a:pt x="107633" y="115190"/>
                  </a:lnTo>
                  <a:lnTo>
                    <a:pt x="91164" y="113771"/>
                  </a:lnTo>
                  <a:lnTo>
                    <a:pt x="82267" y="102097"/>
                  </a:lnTo>
                  <a:lnTo>
                    <a:pt x="83849" y="97325"/>
                  </a:lnTo>
                  <a:lnTo>
                    <a:pt x="73421" y="91464"/>
                  </a:lnTo>
                  <a:lnTo>
                    <a:pt x="57863" y="101495"/>
                  </a:lnTo>
                  <a:lnTo>
                    <a:pt x="57863" y="101495"/>
                  </a:lnTo>
                  <a:lnTo>
                    <a:pt x="47682" y="90382"/>
                  </a:lnTo>
                  <a:lnTo>
                    <a:pt x="34271" y="87236"/>
                  </a:lnTo>
                  <a:lnTo>
                    <a:pt x="34271" y="87236"/>
                  </a:lnTo>
                  <a:lnTo>
                    <a:pt x="34634" y="85129"/>
                  </a:lnTo>
                  <a:lnTo>
                    <a:pt x="34634" y="85129"/>
                  </a:lnTo>
                  <a:lnTo>
                    <a:pt x="51979" y="75566"/>
                  </a:lnTo>
                  <a:lnTo>
                    <a:pt x="51993" y="64578"/>
                  </a:lnTo>
                  <a:lnTo>
                    <a:pt x="34942" y="58434"/>
                  </a:lnTo>
                  <a:lnTo>
                    <a:pt x="34403" y="44327"/>
                  </a:lnTo>
                  <a:lnTo>
                    <a:pt x="23306" y="43179"/>
                  </a:lnTo>
                  <a:lnTo>
                    <a:pt x="7908" y="33290"/>
                  </a:lnTo>
                  <a:lnTo>
                    <a:pt x="6312" y="26024"/>
                  </a:lnTo>
                  <a:lnTo>
                    <a:pt x="6312" y="26024"/>
                  </a:lnTo>
                  <a:lnTo>
                    <a:pt x="5736" y="22382"/>
                  </a:lnTo>
                  <a:lnTo>
                    <a:pt x="5736" y="22382"/>
                  </a:lnTo>
                  <a:lnTo>
                    <a:pt x="0" y="10558"/>
                  </a:lnTo>
                  <a:close/>
                </a:path>
              </a:pathLst>
            </a:custGeom>
            <a:solidFill>
              <a:srgbClr val="867C9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92" name="S18:Kendrapara">
              <a:extLst>
                <a:ext uri="{FF2B5EF4-FFF2-40B4-BE49-F238E27FC236}">
                  <a16:creationId xmlns:a16="http://schemas.microsoft.com/office/drawing/2014/main" id="{41E9013C-AA4A-4D7A-B144-FC4038ABDE40}"/>
                </a:ext>
              </a:extLst>
            </p:cNvPr>
            <p:cNvSpPr/>
            <p:nvPr/>
          </p:nvSpPr>
          <p:spPr>
            <a:xfrm>
              <a:off x="5098401" y="3665297"/>
              <a:ext cx="152574" cy="99946"/>
            </a:xfrm>
            <a:custGeom>
              <a:avLst/>
              <a:gdLst/>
              <a:ahLst/>
              <a:cxnLst/>
              <a:rect l="0" t="0" r="0" b="0"/>
              <a:pathLst>
                <a:path w="152574" h="99946">
                  <a:moveTo>
                    <a:pt x="91703" y="0"/>
                  </a:moveTo>
                  <a:lnTo>
                    <a:pt x="111533" y="8033"/>
                  </a:lnTo>
                  <a:lnTo>
                    <a:pt x="126721" y="1081"/>
                  </a:lnTo>
                  <a:lnTo>
                    <a:pt x="148932" y="2697"/>
                  </a:lnTo>
                  <a:lnTo>
                    <a:pt x="148932" y="2697"/>
                  </a:lnTo>
                  <a:lnTo>
                    <a:pt x="152573" y="14568"/>
                  </a:lnTo>
                  <a:lnTo>
                    <a:pt x="146084" y="18003"/>
                  </a:lnTo>
                  <a:lnTo>
                    <a:pt x="110201" y="48384"/>
                  </a:lnTo>
                  <a:lnTo>
                    <a:pt x="104878" y="58557"/>
                  </a:lnTo>
                  <a:lnTo>
                    <a:pt x="106196" y="68440"/>
                  </a:lnTo>
                  <a:lnTo>
                    <a:pt x="113820" y="70199"/>
                  </a:lnTo>
                  <a:lnTo>
                    <a:pt x="116882" y="59077"/>
                  </a:lnTo>
                  <a:lnTo>
                    <a:pt x="116686" y="74781"/>
                  </a:lnTo>
                  <a:lnTo>
                    <a:pt x="113018" y="82267"/>
                  </a:lnTo>
                  <a:lnTo>
                    <a:pt x="103070" y="88455"/>
                  </a:lnTo>
                  <a:lnTo>
                    <a:pt x="103070" y="88455"/>
                  </a:lnTo>
                  <a:lnTo>
                    <a:pt x="87634" y="80751"/>
                  </a:lnTo>
                  <a:lnTo>
                    <a:pt x="64246" y="84355"/>
                  </a:lnTo>
                  <a:lnTo>
                    <a:pt x="55605" y="79484"/>
                  </a:lnTo>
                  <a:lnTo>
                    <a:pt x="36015" y="78195"/>
                  </a:lnTo>
                  <a:lnTo>
                    <a:pt x="28454" y="99945"/>
                  </a:lnTo>
                  <a:lnTo>
                    <a:pt x="10964" y="95936"/>
                  </a:lnTo>
                  <a:lnTo>
                    <a:pt x="16739" y="84723"/>
                  </a:lnTo>
                  <a:lnTo>
                    <a:pt x="449" y="76996"/>
                  </a:lnTo>
                  <a:lnTo>
                    <a:pt x="449" y="76996"/>
                  </a:lnTo>
                  <a:lnTo>
                    <a:pt x="0" y="65506"/>
                  </a:lnTo>
                  <a:lnTo>
                    <a:pt x="19467" y="75199"/>
                  </a:lnTo>
                  <a:lnTo>
                    <a:pt x="32489" y="67876"/>
                  </a:lnTo>
                  <a:lnTo>
                    <a:pt x="18946" y="62143"/>
                  </a:lnTo>
                  <a:lnTo>
                    <a:pt x="20911" y="55787"/>
                  </a:lnTo>
                  <a:lnTo>
                    <a:pt x="368" y="40905"/>
                  </a:lnTo>
                  <a:lnTo>
                    <a:pt x="368" y="40905"/>
                  </a:lnTo>
                  <a:lnTo>
                    <a:pt x="15926" y="30874"/>
                  </a:lnTo>
                  <a:lnTo>
                    <a:pt x="26354" y="36735"/>
                  </a:lnTo>
                  <a:lnTo>
                    <a:pt x="24772" y="41507"/>
                  </a:lnTo>
                  <a:lnTo>
                    <a:pt x="33669" y="53181"/>
                  </a:lnTo>
                  <a:lnTo>
                    <a:pt x="50138" y="54600"/>
                  </a:lnTo>
                  <a:lnTo>
                    <a:pt x="63183" y="48303"/>
                  </a:lnTo>
                  <a:lnTo>
                    <a:pt x="57328" y="35468"/>
                  </a:lnTo>
                  <a:lnTo>
                    <a:pt x="61294" y="24315"/>
                  </a:lnTo>
                  <a:lnTo>
                    <a:pt x="73103" y="20679"/>
                  </a:lnTo>
                  <a:lnTo>
                    <a:pt x="77346" y="5848"/>
                  </a:lnTo>
                  <a:close/>
                </a:path>
              </a:pathLst>
            </a:custGeom>
            <a:solidFill>
              <a:srgbClr val="80758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293" name="S18:Dhenkanal">
              <a:extLst>
                <a:ext uri="{FF2B5EF4-FFF2-40B4-BE49-F238E27FC236}">
                  <a16:creationId xmlns:a16="http://schemas.microsoft.com/office/drawing/2014/main" id="{42A90B05-4099-4D54-8698-FD59894567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3173" y="3614420"/>
              <a:ext cx="320063" cy="114300"/>
              <a:chOff x="2349479" y="2725420"/>
              <a:chExt cx="321221" cy="114963"/>
            </a:xfrm>
          </p:grpSpPr>
          <p:sp>
            <p:nvSpPr>
              <p:cNvPr id="681" name="S18:Dhenkanal0">
                <a:extLst>
                  <a:ext uri="{FF2B5EF4-FFF2-40B4-BE49-F238E27FC236}">
                    <a16:creationId xmlns:a16="http://schemas.microsoft.com/office/drawing/2014/main" id="{C3308A62-E6D8-4544-82B4-8D5DCF57B52A}"/>
                  </a:ext>
                </a:extLst>
              </p:cNvPr>
              <p:cNvSpPr/>
              <p:nvPr/>
            </p:nvSpPr>
            <p:spPr>
              <a:xfrm>
                <a:off x="2403035" y="2725420"/>
                <a:ext cx="267665" cy="114963"/>
              </a:xfrm>
              <a:custGeom>
                <a:avLst/>
                <a:gdLst/>
                <a:ahLst/>
                <a:cxnLst/>
                <a:rect l="0" t="0" r="0" b="0"/>
                <a:pathLst>
                  <a:path w="267866" h="114963">
                    <a:moveTo>
                      <a:pt x="70591" y="546"/>
                    </a:moveTo>
                    <a:lnTo>
                      <a:pt x="70591" y="546"/>
                    </a:lnTo>
                    <a:lnTo>
                      <a:pt x="70591" y="546"/>
                    </a:lnTo>
                    <a:lnTo>
                      <a:pt x="77347" y="5048"/>
                    </a:lnTo>
                    <a:lnTo>
                      <a:pt x="88223" y="0"/>
                    </a:lnTo>
                    <a:lnTo>
                      <a:pt x="99833" y="4343"/>
                    </a:lnTo>
                    <a:lnTo>
                      <a:pt x="108142" y="1984"/>
                    </a:lnTo>
                    <a:lnTo>
                      <a:pt x="113567" y="33200"/>
                    </a:lnTo>
                    <a:lnTo>
                      <a:pt x="117404" y="42493"/>
                    </a:lnTo>
                    <a:lnTo>
                      <a:pt x="122090" y="37108"/>
                    </a:lnTo>
                    <a:lnTo>
                      <a:pt x="129959" y="47836"/>
                    </a:lnTo>
                    <a:lnTo>
                      <a:pt x="139996" y="43840"/>
                    </a:lnTo>
                    <a:lnTo>
                      <a:pt x="154342" y="49633"/>
                    </a:lnTo>
                    <a:lnTo>
                      <a:pt x="177899" y="65558"/>
                    </a:lnTo>
                    <a:lnTo>
                      <a:pt x="187661" y="66260"/>
                    </a:lnTo>
                    <a:lnTo>
                      <a:pt x="189848" y="53103"/>
                    </a:lnTo>
                    <a:lnTo>
                      <a:pt x="184049" y="51739"/>
                    </a:lnTo>
                    <a:lnTo>
                      <a:pt x="188885" y="38488"/>
                    </a:lnTo>
                    <a:lnTo>
                      <a:pt x="206105" y="37869"/>
                    </a:lnTo>
                    <a:lnTo>
                      <a:pt x="199621" y="29732"/>
                    </a:lnTo>
                    <a:lnTo>
                      <a:pt x="202427" y="21782"/>
                    </a:lnTo>
                    <a:lnTo>
                      <a:pt x="222127" y="16874"/>
                    </a:lnTo>
                    <a:lnTo>
                      <a:pt x="222127" y="16874"/>
                    </a:lnTo>
                    <a:lnTo>
                      <a:pt x="222184" y="18442"/>
                    </a:lnTo>
                    <a:lnTo>
                      <a:pt x="222184" y="18442"/>
                    </a:lnTo>
                    <a:lnTo>
                      <a:pt x="223780" y="25708"/>
                    </a:lnTo>
                    <a:lnTo>
                      <a:pt x="239178" y="35597"/>
                    </a:lnTo>
                    <a:lnTo>
                      <a:pt x="250275" y="36745"/>
                    </a:lnTo>
                    <a:lnTo>
                      <a:pt x="250814" y="50852"/>
                    </a:lnTo>
                    <a:lnTo>
                      <a:pt x="267865" y="56996"/>
                    </a:lnTo>
                    <a:lnTo>
                      <a:pt x="267851" y="67984"/>
                    </a:lnTo>
                    <a:lnTo>
                      <a:pt x="250506" y="77547"/>
                    </a:lnTo>
                    <a:lnTo>
                      <a:pt x="250506" y="77547"/>
                    </a:lnTo>
                    <a:lnTo>
                      <a:pt x="249298" y="80732"/>
                    </a:lnTo>
                    <a:lnTo>
                      <a:pt x="249298" y="80732"/>
                    </a:lnTo>
                    <a:lnTo>
                      <a:pt x="224741" y="87410"/>
                    </a:lnTo>
                    <a:lnTo>
                      <a:pt x="207668" y="105298"/>
                    </a:lnTo>
                    <a:lnTo>
                      <a:pt x="191285" y="105887"/>
                    </a:lnTo>
                    <a:lnTo>
                      <a:pt x="183129" y="113499"/>
                    </a:lnTo>
                    <a:lnTo>
                      <a:pt x="171205" y="114962"/>
                    </a:lnTo>
                    <a:lnTo>
                      <a:pt x="148809" y="108407"/>
                    </a:lnTo>
                    <a:lnTo>
                      <a:pt x="142736" y="99197"/>
                    </a:lnTo>
                    <a:lnTo>
                      <a:pt x="130290" y="98042"/>
                    </a:lnTo>
                    <a:lnTo>
                      <a:pt x="114591" y="105877"/>
                    </a:lnTo>
                    <a:lnTo>
                      <a:pt x="99945" y="105300"/>
                    </a:lnTo>
                    <a:lnTo>
                      <a:pt x="95272" y="111723"/>
                    </a:lnTo>
                    <a:lnTo>
                      <a:pt x="95272" y="111723"/>
                    </a:lnTo>
                    <a:lnTo>
                      <a:pt x="85219" y="102101"/>
                    </a:lnTo>
                    <a:lnTo>
                      <a:pt x="85219" y="102101"/>
                    </a:lnTo>
                    <a:lnTo>
                      <a:pt x="75223" y="94042"/>
                    </a:lnTo>
                    <a:lnTo>
                      <a:pt x="60112" y="92408"/>
                    </a:lnTo>
                    <a:lnTo>
                      <a:pt x="33442" y="73843"/>
                    </a:lnTo>
                    <a:lnTo>
                      <a:pt x="17862" y="70627"/>
                    </a:lnTo>
                    <a:lnTo>
                      <a:pt x="15342" y="59714"/>
                    </a:lnTo>
                    <a:lnTo>
                      <a:pt x="0" y="48633"/>
                    </a:lnTo>
                    <a:lnTo>
                      <a:pt x="0" y="48633"/>
                    </a:lnTo>
                    <a:lnTo>
                      <a:pt x="4714" y="43273"/>
                    </a:lnTo>
                    <a:lnTo>
                      <a:pt x="23981" y="36976"/>
                    </a:lnTo>
                    <a:lnTo>
                      <a:pt x="24962" y="24917"/>
                    </a:lnTo>
                    <a:lnTo>
                      <a:pt x="38396" y="16158"/>
                    </a:lnTo>
                    <a:lnTo>
                      <a:pt x="48210" y="19532"/>
                    </a:lnTo>
                    <a:lnTo>
                      <a:pt x="61286" y="13909"/>
                    </a:lnTo>
                    <a:lnTo>
                      <a:pt x="67553" y="2209"/>
                    </a:lnTo>
                    <a:lnTo>
                      <a:pt x="67553" y="2209"/>
                    </a:lnTo>
                    <a:close/>
                  </a:path>
                </a:pathLst>
              </a:custGeom>
              <a:solidFill>
                <a:srgbClr val="8B8097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82" name="S18:Dhenkanal1">
                <a:extLst>
                  <a:ext uri="{FF2B5EF4-FFF2-40B4-BE49-F238E27FC236}">
                    <a16:creationId xmlns:a16="http://schemas.microsoft.com/office/drawing/2014/main" id="{27651E07-BF7B-4858-AAD9-B493E5D61D5E}"/>
                  </a:ext>
                </a:extLst>
              </p:cNvPr>
              <p:cNvSpPr/>
              <p:nvPr/>
            </p:nvSpPr>
            <p:spPr>
              <a:xfrm>
                <a:off x="2349479" y="2748413"/>
                <a:ext cx="53533" cy="38321"/>
              </a:xfrm>
              <a:custGeom>
                <a:avLst/>
                <a:gdLst/>
                <a:ahLst/>
                <a:cxnLst/>
                <a:rect l="0" t="0" r="0" b="0"/>
                <a:pathLst>
                  <a:path w="53332" h="37590">
                    <a:moveTo>
                      <a:pt x="53331" y="25725"/>
                    </a:moveTo>
                    <a:lnTo>
                      <a:pt x="36812" y="3158"/>
                    </a:lnTo>
                    <a:lnTo>
                      <a:pt x="17740" y="0"/>
                    </a:lnTo>
                    <a:lnTo>
                      <a:pt x="17740" y="0"/>
                    </a:lnTo>
                    <a:lnTo>
                      <a:pt x="14134" y="14217"/>
                    </a:lnTo>
                    <a:lnTo>
                      <a:pt x="0" y="31839"/>
                    </a:lnTo>
                    <a:lnTo>
                      <a:pt x="145" y="37589"/>
                    </a:lnTo>
                    <a:lnTo>
                      <a:pt x="29726" y="35778"/>
                    </a:lnTo>
                    <a:lnTo>
                      <a:pt x="47104" y="24327"/>
                    </a:lnTo>
                    <a:close/>
                  </a:path>
                </a:pathLst>
              </a:custGeom>
              <a:solidFill>
                <a:srgbClr val="8B8097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294" name="S18:Deogarh">
              <a:extLst>
                <a:ext uri="{FF2B5EF4-FFF2-40B4-BE49-F238E27FC236}">
                  <a16:creationId xmlns:a16="http://schemas.microsoft.com/office/drawing/2014/main" id="{03A40E8E-2DFE-4A1C-AC16-6D80D6F8445B}"/>
                </a:ext>
              </a:extLst>
            </p:cNvPr>
            <p:cNvSpPr/>
            <p:nvPr/>
          </p:nvSpPr>
          <p:spPr>
            <a:xfrm>
              <a:off x="4697549" y="3436844"/>
              <a:ext cx="349613" cy="241706"/>
            </a:xfrm>
            <a:custGeom>
              <a:avLst/>
              <a:gdLst/>
              <a:ahLst/>
              <a:cxnLst/>
              <a:rect l="0" t="0" r="0" b="0"/>
              <a:pathLst>
                <a:path w="349613" h="241706">
                  <a:moveTo>
                    <a:pt x="9109" y="71137"/>
                  </a:moveTo>
                  <a:lnTo>
                    <a:pt x="21750" y="67184"/>
                  </a:lnTo>
                  <a:lnTo>
                    <a:pt x="21750" y="67184"/>
                  </a:lnTo>
                  <a:lnTo>
                    <a:pt x="26126" y="66559"/>
                  </a:lnTo>
                  <a:lnTo>
                    <a:pt x="26126" y="66559"/>
                  </a:lnTo>
                  <a:lnTo>
                    <a:pt x="26539" y="65503"/>
                  </a:lnTo>
                  <a:lnTo>
                    <a:pt x="26539" y="65503"/>
                  </a:lnTo>
                  <a:lnTo>
                    <a:pt x="39989" y="77221"/>
                  </a:lnTo>
                  <a:lnTo>
                    <a:pt x="63092" y="52584"/>
                  </a:lnTo>
                  <a:lnTo>
                    <a:pt x="74812" y="47579"/>
                  </a:lnTo>
                  <a:lnTo>
                    <a:pt x="79316" y="52174"/>
                  </a:lnTo>
                  <a:lnTo>
                    <a:pt x="87018" y="44649"/>
                  </a:lnTo>
                  <a:lnTo>
                    <a:pt x="94128" y="48126"/>
                  </a:lnTo>
                  <a:lnTo>
                    <a:pt x="96538" y="39689"/>
                  </a:lnTo>
                  <a:lnTo>
                    <a:pt x="106490" y="34714"/>
                  </a:lnTo>
                  <a:lnTo>
                    <a:pt x="114986" y="40765"/>
                  </a:lnTo>
                  <a:lnTo>
                    <a:pt x="122702" y="34273"/>
                  </a:lnTo>
                  <a:lnTo>
                    <a:pt x="124021" y="18535"/>
                  </a:lnTo>
                  <a:lnTo>
                    <a:pt x="134835" y="13523"/>
                  </a:lnTo>
                  <a:lnTo>
                    <a:pt x="150218" y="0"/>
                  </a:lnTo>
                  <a:lnTo>
                    <a:pt x="155197" y="5615"/>
                  </a:lnTo>
                  <a:lnTo>
                    <a:pt x="161089" y="27427"/>
                  </a:lnTo>
                  <a:lnTo>
                    <a:pt x="157739" y="47937"/>
                  </a:lnTo>
                  <a:lnTo>
                    <a:pt x="163576" y="52478"/>
                  </a:lnTo>
                  <a:lnTo>
                    <a:pt x="163020" y="63485"/>
                  </a:lnTo>
                  <a:lnTo>
                    <a:pt x="173936" y="76247"/>
                  </a:lnTo>
                  <a:lnTo>
                    <a:pt x="184910" y="75919"/>
                  </a:lnTo>
                  <a:lnTo>
                    <a:pt x="193504" y="84032"/>
                  </a:lnTo>
                  <a:lnTo>
                    <a:pt x="200054" y="96915"/>
                  </a:lnTo>
                  <a:lnTo>
                    <a:pt x="204708" y="91015"/>
                  </a:lnTo>
                  <a:lnTo>
                    <a:pt x="238475" y="88374"/>
                  </a:lnTo>
                  <a:lnTo>
                    <a:pt x="241029" y="99282"/>
                  </a:lnTo>
                  <a:lnTo>
                    <a:pt x="258233" y="100809"/>
                  </a:lnTo>
                  <a:lnTo>
                    <a:pt x="263946" y="87533"/>
                  </a:lnTo>
                  <a:lnTo>
                    <a:pt x="263946" y="87533"/>
                  </a:lnTo>
                  <a:lnTo>
                    <a:pt x="274960" y="88208"/>
                  </a:lnTo>
                  <a:lnTo>
                    <a:pt x="286545" y="118168"/>
                  </a:lnTo>
                  <a:lnTo>
                    <a:pt x="277102" y="125295"/>
                  </a:lnTo>
                  <a:lnTo>
                    <a:pt x="285676" y="131282"/>
                  </a:lnTo>
                  <a:lnTo>
                    <a:pt x="286125" y="144350"/>
                  </a:lnTo>
                  <a:lnTo>
                    <a:pt x="278064" y="153523"/>
                  </a:lnTo>
                  <a:lnTo>
                    <a:pt x="291070" y="159879"/>
                  </a:lnTo>
                  <a:lnTo>
                    <a:pt x="311707" y="182181"/>
                  </a:lnTo>
                  <a:lnTo>
                    <a:pt x="321146" y="174518"/>
                  </a:lnTo>
                  <a:lnTo>
                    <a:pt x="329212" y="177891"/>
                  </a:lnTo>
                  <a:lnTo>
                    <a:pt x="344411" y="171056"/>
                  </a:lnTo>
                  <a:lnTo>
                    <a:pt x="348992" y="175596"/>
                  </a:lnTo>
                  <a:lnTo>
                    <a:pt x="348992" y="175596"/>
                  </a:lnTo>
                  <a:lnTo>
                    <a:pt x="343357" y="178421"/>
                  </a:lnTo>
                  <a:lnTo>
                    <a:pt x="349093" y="190245"/>
                  </a:lnTo>
                  <a:lnTo>
                    <a:pt x="349093" y="190245"/>
                  </a:lnTo>
                  <a:lnTo>
                    <a:pt x="349612" y="192319"/>
                  </a:lnTo>
                  <a:lnTo>
                    <a:pt x="349612" y="192319"/>
                  </a:lnTo>
                  <a:lnTo>
                    <a:pt x="329912" y="197227"/>
                  </a:lnTo>
                  <a:lnTo>
                    <a:pt x="327106" y="205177"/>
                  </a:lnTo>
                  <a:lnTo>
                    <a:pt x="333590" y="213314"/>
                  </a:lnTo>
                  <a:lnTo>
                    <a:pt x="316370" y="213933"/>
                  </a:lnTo>
                  <a:lnTo>
                    <a:pt x="311534" y="227184"/>
                  </a:lnTo>
                  <a:lnTo>
                    <a:pt x="317333" y="228548"/>
                  </a:lnTo>
                  <a:lnTo>
                    <a:pt x="315146" y="241705"/>
                  </a:lnTo>
                  <a:lnTo>
                    <a:pt x="305384" y="241003"/>
                  </a:lnTo>
                  <a:lnTo>
                    <a:pt x="281827" y="225078"/>
                  </a:lnTo>
                  <a:lnTo>
                    <a:pt x="267481" y="219285"/>
                  </a:lnTo>
                  <a:lnTo>
                    <a:pt x="257444" y="223281"/>
                  </a:lnTo>
                  <a:lnTo>
                    <a:pt x="249575" y="212553"/>
                  </a:lnTo>
                  <a:lnTo>
                    <a:pt x="244889" y="217938"/>
                  </a:lnTo>
                  <a:lnTo>
                    <a:pt x="241052" y="208645"/>
                  </a:lnTo>
                  <a:lnTo>
                    <a:pt x="235627" y="177429"/>
                  </a:lnTo>
                  <a:lnTo>
                    <a:pt x="227318" y="179788"/>
                  </a:lnTo>
                  <a:lnTo>
                    <a:pt x="215708" y="175445"/>
                  </a:lnTo>
                  <a:lnTo>
                    <a:pt x="204832" y="180493"/>
                  </a:lnTo>
                  <a:lnTo>
                    <a:pt x="198076" y="175991"/>
                  </a:lnTo>
                  <a:lnTo>
                    <a:pt x="198076" y="175991"/>
                  </a:lnTo>
                  <a:lnTo>
                    <a:pt x="202634" y="166434"/>
                  </a:lnTo>
                  <a:lnTo>
                    <a:pt x="190405" y="155819"/>
                  </a:lnTo>
                  <a:lnTo>
                    <a:pt x="176699" y="169311"/>
                  </a:lnTo>
                  <a:lnTo>
                    <a:pt x="174472" y="153680"/>
                  </a:lnTo>
                  <a:lnTo>
                    <a:pt x="158376" y="145779"/>
                  </a:lnTo>
                  <a:lnTo>
                    <a:pt x="149690" y="150215"/>
                  </a:lnTo>
                  <a:lnTo>
                    <a:pt x="140340" y="146817"/>
                  </a:lnTo>
                  <a:lnTo>
                    <a:pt x="128994" y="150797"/>
                  </a:lnTo>
                  <a:lnTo>
                    <a:pt x="114746" y="161650"/>
                  </a:lnTo>
                  <a:lnTo>
                    <a:pt x="111024" y="154426"/>
                  </a:lnTo>
                  <a:lnTo>
                    <a:pt x="116182" y="149578"/>
                  </a:lnTo>
                  <a:lnTo>
                    <a:pt x="111043" y="138729"/>
                  </a:lnTo>
                  <a:lnTo>
                    <a:pt x="104070" y="141532"/>
                  </a:lnTo>
                  <a:lnTo>
                    <a:pt x="96368" y="133364"/>
                  </a:lnTo>
                  <a:lnTo>
                    <a:pt x="94266" y="120338"/>
                  </a:lnTo>
                  <a:lnTo>
                    <a:pt x="81005" y="118066"/>
                  </a:lnTo>
                  <a:lnTo>
                    <a:pt x="76381" y="126556"/>
                  </a:lnTo>
                  <a:lnTo>
                    <a:pt x="71331" y="118312"/>
                  </a:lnTo>
                  <a:lnTo>
                    <a:pt x="55411" y="115045"/>
                  </a:lnTo>
                  <a:lnTo>
                    <a:pt x="43025" y="93893"/>
                  </a:lnTo>
                  <a:lnTo>
                    <a:pt x="31883" y="87356"/>
                  </a:lnTo>
                  <a:lnTo>
                    <a:pt x="18649" y="85047"/>
                  </a:lnTo>
                  <a:lnTo>
                    <a:pt x="8048" y="102032"/>
                  </a:lnTo>
                  <a:lnTo>
                    <a:pt x="8048" y="102032"/>
                  </a:lnTo>
                  <a:lnTo>
                    <a:pt x="0" y="95934"/>
                  </a:lnTo>
                  <a:lnTo>
                    <a:pt x="7648" y="84251"/>
                  </a:lnTo>
                  <a:close/>
                </a:path>
              </a:pathLst>
            </a:custGeom>
            <a:solidFill>
              <a:srgbClr val="8A7F9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95" name="S18:Bhadrak">
              <a:extLst>
                <a:ext uri="{FF2B5EF4-FFF2-40B4-BE49-F238E27FC236}">
                  <a16:creationId xmlns:a16="http://schemas.microsoft.com/office/drawing/2014/main" id="{4A7489F2-23D4-47F9-8A91-7F101803D0C0}"/>
                </a:ext>
              </a:extLst>
            </p:cNvPr>
            <p:cNvSpPr/>
            <p:nvPr/>
          </p:nvSpPr>
          <p:spPr>
            <a:xfrm>
              <a:off x="5127644" y="3521854"/>
              <a:ext cx="119690" cy="151477"/>
            </a:xfrm>
            <a:custGeom>
              <a:avLst/>
              <a:gdLst/>
              <a:ahLst/>
              <a:cxnLst/>
              <a:rect l="0" t="0" r="0" b="0"/>
              <a:pathLst>
                <a:path w="119690" h="151477">
                  <a:moveTo>
                    <a:pt x="11644" y="59224"/>
                  </a:moveTo>
                  <a:lnTo>
                    <a:pt x="29982" y="44329"/>
                  </a:lnTo>
                  <a:lnTo>
                    <a:pt x="44027" y="22272"/>
                  </a:lnTo>
                  <a:lnTo>
                    <a:pt x="50576" y="20945"/>
                  </a:lnTo>
                  <a:lnTo>
                    <a:pt x="60163" y="8491"/>
                  </a:lnTo>
                  <a:lnTo>
                    <a:pt x="60163" y="8491"/>
                  </a:lnTo>
                  <a:lnTo>
                    <a:pt x="77618" y="5111"/>
                  </a:lnTo>
                  <a:lnTo>
                    <a:pt x="86632" y="0"/>
                  </a:lnTo>
                  <a:lnTo>
                    <a:pt x="90661" y="21288"/>
                  </a:lnTo>
                  <a:lnTo>
                    <a:pt x="78562" y="26536"/>
                  </a:lnTo>
                  <a:lnTo>
                    <a:pt x="65302" y="55910"/>
                  </a:lnTo>
                  <a:lnTo>
                    <a:pt x="57651" y="42106"/>
                  </a:lnTo>
                  <a:lnTo>
                    <a:pt x="53297" y="43340"/>
                  </a:lnTo>
                  <a:lnTo>
                    <a:pt x="47038" y="61930"/>
                  </a:lnTo>
                  <a:lnTo>
                    <a:pt x="50566" y="72249"/>
                  </a:lnTo>
                  <a:lnTo>
                    <a:pt x="74322" y="80644"/>
                  </a:lnTo>
                  <a:lnTo>
                    <a:pt x="75626" y="70118"/>
                  </a:lnTo>
                  <a:lnTo>
                    <a:pt x="90252" y="71566"/>
                  </a:lnTo>
                  <a:lnTo>
                    <a:pt x="90252" y="71566"/>
                  </a:lnTo>
                  <a:lnTo>
                    <a:pt x="88583" y="83681"/>
                  </a:lnTo>
                  <a:lnTo>
                    <a:pt x="91320" y="95599"/>
                  </a:lnTo>
                  <a:lnTo>
                    <a:pt x="110308" y="134527"/>
                  </a:lnTo>
                  <a:lnTo>
                    <a:pt x="109802" y="142924"/>
                  </a:lnTo>
                  <a:lnTo>
                    <a:pt x="119689" y="146140"/>
                  </a:lnTo>
                  <a:lnTo>
                    <a:pt x="119689" y="146140"/>
                  </a:lnTo>
                  <a:lnTo>
                    <a:pt x="97478" y="144524"/>
                  </a:lnTo>
                  <a:lnTo>
                    <a:pt x="82290" y="151476"/>
                  </a:lnTo>
                  <a:lnTo>
                    <a:pt x="62460" y="143443"/>
                  </a:lnTo>
                  <a:lnTo>
                    <a:pt x="62460" y="143443"/>
                  </a:lnTo>
                  <a:lnTo>
                    <a:pt x="50483" y="132443"/>
                  </a:lnTo>
                  <a:lnTo>
                    <a:pt x="28954" y="135967"/>
                  </a:lnTo>
                  <a:lnTo>
                    <a:pt x="11665" y="135112"/>
                  </a:lnTo>
                  <a:lnTo>
                    <a:pt x="4700" y="127023"/>
                  </a:lnTo>
                  <a:lnTo>
                    <a:pt x="3978" y="109260"/>
                  </a:lnTo>
                  <a:lnTo>
                    <a:pt x="3978" y="109260"/>
                  </a:lnTo>
                  <a:lnTo>
                    <a:pt x="7251" y="102846"/>
                  </a:lnTo>
                  <a:lnTo>
                    <a:pt x="0" y="87440"/>
                  </a:lnTo>
                  <a:lnTo>
                    <a:pt x="9418" y="80252"/>
                  </a:lnTo>
                  <a:lnTo>
                    <a:pt x="13813" y="69080"/>
                  </a:lnTo>
                  <a:close/>
                </a:path>
              </a:pathLst>
            </a:custGeom>
            <a:solidFill>
              <a:srgbClr val="857A9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96" name="S18:Balasore">
              <a:extLst>
                <a:ext uri="{FF2B5EF4-FFF2-40B4-BE49-F238E27FC236}">
                  <a16:creationId xmlns:a16="http://schemas.microsoft.com/office/drawing/2014/main" id="{2010024C-4DE7-4DAC-BC24-F1305313EF9E}"/>
                </a:ext>
              </a:extLst>
            </p:cNvPr>
            <p:cNvSpPr/>
            <p:nvPr/>
          </p:nvSpPr>
          <p:spPr>
            <a:xfrm>
              <a:off x="5160131" y="3462379"/>
              <a:ext cx="146525" cy="140120"/>
            </a:xfrm>
            <a:custGeom>
              <a:avLst/>
              <a:gdLst/>
              <a:ahLst/>
              <a:cxnLst/>
              <a:rect l="0" t="0" r="0" b="0"/>
              <a:pathLst>
                <a:path w="146525" h="140120">
                  <a:moveTo>
                    <a:pt x="106610" y="5239"/>
                  </a:moveTo>
                  <a:lnTo>
                    <a:pt x="112288" y="23303"/>
                  </a:lnTo>
                  <a:lnTo>
                    <a:pt x="139659" y="35094"/>
                  </a:lnTo>
                  <a:lnTo>
                    <a:pt x="139659" y="35094"/>
                  </a:lnTo>
                  <a:lnTo>
                    <a:pt x="146524" y="58854"/>
                  </a:lnTo>
                  <a:lnTo>
                    <a:pt x="146524" y="58854"/>
                  </a:lnTo>
                  <a:lnTo>
                    <a:pt x="131340" y="72676"/>
                  </a:lnTo>
                  <a:lnTo>
                    <a:pt x="108054" y="73775"/>
                  </a:lnTo>
                  <a:lnTo>
                    <a:pt x="94331" y="81742"/>
                  </a:lnTo>
                  <a:lnTo>
                    <a:pt x="67814" y="109128"/>
                  </a:lnTo>
                  <a:lnTo>
                    <a:pt x="57765" y="131041"/>
                  </a:lnTo>
                  <a:lnTo>
                    <a:pt x="57765" y="131041"/>
                  </a:lnTo>
                  <a:lnTo>
                    <a:pt x="43139" y="129593"/>
                  </a:lnTo>
                  <a:lnTo>
                    <a:pt x="41835" y="140119"/>
                  </a:lnTo>
                  <a:lnTo>
                    <a:pt x="18079" y="131724"/>
                  </a:lnTo>
                  <a:lnTo>
                    <a:pt x="14551" y="121405"/>
                  </a:lnTo>
                  <a:lnTo>
                    <a:pt x="20810" y="102815"/>
                  </a:lnTo>
                  <a:lnTo>
                    <a:pt x="25164" y="101581"/>
                  </a:lnTo>
                  <a:lnTo>
                    <a:pt x="32815" y="115385"/>
                  </a:lnTo>
                  <a:lnTo>
                    <a:pt x="46075" y="86011"/>
                  </a:lnTo>
                  <a:lnTo>
                    <a:pt x="58174" y="80763"/>
                  </a:lnTo>
                  <a:lnTo>
                    <a:pt x="54145" y="59475"/>
                  </a:lnTo>
                  <a:lnTo>
                    <a:pt x="45131" y="64586"/>
                  </a:lnTo>
                  <a:lnTo>
                    <a:pt x="27676" y="67966"/>
                  </a:lnTo>
                  <a:lnTo>
                    <a:pt x="27676" y="67966"/>
                  </a:lnTo>
                  <a:lnTo>
                    <a:pt x="22619" y="62948"/>
                  </a:lnTo>
                  <a:lnTo>
                    <a:pt x="21664" y="50947"/>
                  </a:lnTo>
                  <a:lnTo>
                    <a:pt x="13546" y="56530"/>
                  </a:lnTo>
                  <a:lnTo>
                    <a:pt x="263" y="44004"/>
                  </a:lnTo>
                  <a:lnTo>
                    <a:pt x="0" y="37732"/>
                  </a:lnTo>
                  <a:lnTo>
                    <a:pt x="10127" y="27878"/>
                  </a:lnTo>
                  <a:lnTo>
                    <a:pt x="12356" y="18358"/>
                  </a:lnTo>
                  <a:lnTo>
                    <a:pt x="20662" y="17478"/>
                  </a:lnTo>
                  <a:lnTo>
                    <a:pt x="33943" y="29994"/>
                  </a:lnTo>
                  <a:lnTo>
                    <a:pt x="50330" y="32939"/>
                  </a:lnTo>
                  <a:lnTo>
                    <a:pt x="60260" y="38781"/>
                  </a:lnTo>
                  <a:lnTo>
                    <a:pt x="69307" y="34709"/>
                  </a:lnTo>
                  <a:lnTo>
                    <a:pt x="69251" y="23714"/>
                  </a:lnTo>
                  <a:lnTo>
                    <a:pt x="76715" y="13950"/>
                  </a:lnTo>
                  <a:lnTo>
                    <a:pt x="76715" y="13950"/>
                  </a:lnTo>
                  <a:lnTo>
                    <a:pt x="86475" y="16122"/>
                  </a:lnTo>
                  <a:lnTo>
                    <a:pt x="86578" y="8785"/>
                  </a:lnTo>
                  <a:lnTo>
                    <a:pt x="95392" y="0"/>
                  </a:lnTo>
                  <a:close/>
                </a:path>
              </a:pathLst>
            </a:custGeom>
            <a:solidFill>
              <a:srgbClr val="7D728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97" name="S18:Mayurbhanj">
              <a:extLst>
                <a:ext uri="{FF2B5EF4-FFF2-40B4-BE49-F238E27FC236}">
                  <a16:creationId xmlns:a16="http://schemas.microsoft.com/office/drawing/2014/main" id="{B28B0A1D-29B2-46F6-9E58-83D626A166DD}"/>
                </a:ext>
              </a:extLst>
            </p:cNvPr>
            <p:cNvSpPr/>
            <p:nvPr/>
          </p:nvSpPr>
          <p:spPr>
            <a:xfrm>
              <a:off x="5034085" y="3368514"/>
              <a:ext cx="202762" cy="212565"/>
            </a:xfrm>
            <a:custGeom>
              <a:avLst/>
              <a:gdLst/>
              <a:ahLst/>
              <a:cxnLst/>
              <a:rect l="0" t="0" r="0" b="0"/>
              <a:pathLst>
                <a:path w="202762" h="212565">
                  <a:moveTo>
                    <a:pt x="0" y="85259"/>
                  </a:moveTo>
                  <a:lnTo>
                    <a:pt x="7862" y="84445"/>
                  </a:lnTo>
                  <a:lnTo>
                    <a:pt x="20242" y="75605"/>
                  </a:lnTo>
                  <a:lnTo>
                    <a:pt x="13447" y="93138"/>
                  </a:lnTo>
                  <a:lnTo>
                    <a:pt x="16728" y="98774"/>
                  </a:lnTo>
                  <a:lnTo>
                    <a:pt x="35227" y="100691"/>
                  </a:lnTo>
                  <a:lnTo>
                    <a:pt x="47395" y="75090"/>
                  </a:lnTo>
                  <a:lnTo>
                    <a:pt x="50366" y="61361"/>
                  </a:lnTo>
                  <a:lnTo>
                    <a:pt x="44174" y="48511"/>
                  </a:lnTo>
                  <a:lnTo>
                    <a:pt x="53088" y="41357"/>
                  </a:lnTo>
                  <a:lnTo>
                    <a:pt x="46248" y="34292"/>
                  </a:lnTo>
                  <a:lnTo>
                    <a:pt x="50809" y="27831"/>
                  </a:lnTo>
                  <a:lnTo>
                    <a:pt x="36505" y="8487"/>
                  </a:lnTo>
                  <a:lnTo>
                    <a:pt x="52779" y="0"/>
                  </a:lnTo>
                  <a:lnTo>
                    <a:pt x="52779" y="0"/>
                  </a:lnTo>
                  <a:lnTo>
                    <a:pt x="60151" y="9660"/>
                  </a:lnTo>
                  <a:lnTo>
                    <a:pt x="89292" y="16869"/>
                  </a:lnTo>
                  <a:lnTo>
                    <a:pt x="94587" y="28698"/>
                  </a:lnTo>
                  <a:lnTo>
                    <a:pt x="107642" y="37586"/>
                  </a:lnTo>
                  <a:lnTo>
                    <a:pt x="120049" y="30783"/>
                  </a:lnTo>
                  <a:lnTo>
                    <a:pt x="140287" y="43540"/>
                  </a:lnTo>
                  <a:lnTo>
                    <a:pt x="141845" y="49234"/>
                  </a:lnTo>
                  <a:lnTo>
                    <a:pt x="155277" y="55985"/>
                  </a:lnTo>
                  <a:lnTo>
                    <a:pt x="155277" y="55985"/>
                  </a:lnTo>
                  <a:lnTo>
                    <a:pt x="155595" y="63304"/>
                  </a:lnTo>
                  <a:lnTo>
                    <a:pt x="165310" y="64974"/>
                  </a:lnTo>
                  <a:lnTo>
                    <a:pt x="174061" y="74538"/>
                  </a:lnTo>
                  <a:lnTo>
                    <a:pt x="190736" y="74841"/>
                  </a:lnTo>
                  <a:lnTo>
                    <a:pt x="201572" y="81683"/>
                  </a:lnTo>
                  <a:lnTo>
                    <a:pt x="199432" y="102205"/>
                  </a:lnTo>
                  <a:lnTo>
                    <a:pt x="202761" y="107815"/>
                  </a:lnTo>
                  <a:lnTo>
                    <a:pt x="202761" y="107815"/>
                  </a:lnTo>
                  <a:lnTo>
                    <a:pt x="195297" y="117579"/>
                  </a:lnTo>
                  <a:lnTo>
                    <a:pt x="195353" y="128574"/>
                  </a:lnTo>
                  <a:lnTo>
                    <a:pt x="186306" y="132646"/>
                  </a:lnTo>
                  <a:lnTo>
                    <a:pt x="176376" y="126804"/>
                  </a:lnTo>
                  <a:lnTo>
                    <a:pt x="159989" y="123859"/>
                  </a:lnTo>
                  <a:lnTo>
                    <a:pt x="146708" y="111343"/>
                  </a:lnTo>
                  <a:lnTo>
                    <a:pt x="138402" y="112223"/>
                  </a:lnTo>
                  <a:lnTo>
                    <a:pt x="136173" y="121743"/>
                  </a:lnTo>
                  <a:lnTo>
                    <a:pt x="126046" y="131597"/>
                  </a:lnTo>
                  <a:lnTo>
                    <a:pt x="126309" y="137869"/>
                  </a:lnTo>
                  <a:lnTo>
                    <a:pt x="139592" y="150395"/>
                  </a:lnTo>
                  <a:lnTo>
                    <a:pt x="147710" y="144812"/>
                  </a:lnTo>
                  <a:lnTo>
                    <a:pt x="148665" y="156813"/>
                  </a:lnTo>
                  <a:lnTo>
                    <a:pt x="153722" y="161831"/>
                  </a:lnTo>
                  <a:lnTo>
                    <a:pt x="153722" y="161831"/>
                  </a:lnTo>
                  <a:lnTo>
                    <a:pt x="144135" y="174285"/>
                  </a:lnTo>
                  <a:lnTo>
                    <a:pt x="137586" y="175612"/>
                  </a:lnTo>
                  <a:lnTo>
                    <a:pt x="123541" y="197669"/>
                  </a:lnTo>
                  <a:lnTo>
                    <a:pt x="105203" y="212564"/>
                  </a:lnTo>
                  <a:lnTo>
                    <a:pt x="105203" y="212564"/>
                  </a:lnTo>
                  <a:lnTo>
                    <a:pt x="105009" y="207860"/>
                  </a:lnTo>
                  <a:lnTo>
                    <a:pt x="87964" y="189710"/>
                  </a:lnTo>
                  <a:lnTo>
                    <a:pt x="97299" y="180955"/>
                  </a:lnTo>
                  <a:lnTo>
                    <a:pt x="107131" y="141810"/>
                  </a:lnTo>
                  <a:lnTo>
                    <a:pt x="90574" y="134635"/>
                  </a:lnTo>
                  <a:lnTo>
                    <a:pt x="83989" y="123906"/>
                  </a:lnTo>
                  <a:lnTo>
                    <a:pt x="64590" y="122063"/>
                  </a:lnTo>
                  <a:lnTo>
                    <a:pt x="62321" y="109063"/>
                  </a:lnTo>
                  <a:lnTo>
                    <a:pt x="45883" y="103946"/>
                  </a:lnTo>
                  <a:lnTo>
                    <a:pt x="46327" y="115447"/>
                  </a:lnTo>
                  <a:lnTo>
                    <a:pt x="18853" y="108642"/>
                  </a:lnTo>
                  <a:lnTo>
                    <a:pt x="2233" y="98266"/>
                  </a:lnTo>
                  <a:close/>
                </a:path>
              </a:pathLst>
            </a:custGeom>
            <a:solidFill>
              <a:srgbClr val="81768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98" name="S18:Koraput">
              <a:extLst>
                <a:ext uri="{FF2B5EF4-FFF2-40B4-BE49-F238E27FC236}">
                  <a16:creationId xmlns:a16="http://schemas.microsoft.com/office/drawing/2014/main" id="{88689349-DDBE-4F2F-89E7-0B00C14C899C}"/>
                </a:ext>
              </a:extLst>
            </p:cNvPr>
            <p:cNvSpPr/>
            <p:nvPr/>
          </p:nvSpPr>
          <p:spPr>
            <a:xfrm>
              <a:off x="4548171" y="3825406"/>
              <a:ext cx="250202" cy="301016"/>
            </a:xfrm>
            <a:custGeom>
              <a:avLst/>
              <a:gdLst/>
              <a:ahLst/>
              <a:cxnLst/>
              <a:rect l="0" t="0" r="0" b="0"/>
              <a:pathLst>
                <a:path w="250202" h="301016">
                  <a:moveTo>
                    <a:pt x="167460" y="864"/>
                  </a:moveTo>
                  <a:lnTo>
                    <a:pt x="175611" y="6949"/>
                  </a:lnTo>
                  <a:lnTo>
                    <a:pt x="172784" y="19555"/>
                  </a:lnTo>
                  <a:lnTo>
                    <a:pt x="179028" y="19934"/>
                  </a:lnTo>
                  <a:lnTo>
                    <a:pt x="191368" y="52040"/>
                  </a:lnTo>
                  <a:lnTo>
                    <a:pt x="207380" y="50089"/>
                  </a:lnTo>
                  <a:lnTo>
                    <a:pt x="214307" y="41560"/>
                  </a:lnTo>
                  <a:lnTo>
                    <a:pt x="222562" y="50760"/>
                  </a:lnTo>
                  <a:lnTo>
                    <a:pt x="234099" y="48379"/>
                  </a:lnTo>
                  <a:lnTo>
                    <a:pt x="234312" y="56733"/>
                  </a:lnTo>
                  <a:lnTo>
                    <a:pt x="234312" y="56733"/>
                  </a:lnTo>
                  <a:lnTo>
                    <a:pt x="233212" y="66165"/>
                  </a:lnTo>
                  <a:lnTo>
                    <a:pt x="239605" y="71748"/>
                  </a:lnTo>
                  <a:lnTo>
                    <a:pt x="235188" y="91188"/>
                  </a:lnTo>
                  <a:lnTo>
                    <a:pt x="248573" y="107558"/>
                  </a:lnTo>
                  <a:lnTo>
                    <a:pt x="240971" y="124989"/>
                  </a:lnTo>
                  <a:lnTo>
                    <a:pt x="242648" y="138001"/>
                  </a:lnTo>
                  <a:lnTo>
                    <a:pt x="249929" y="142511"/>
                  </a:lnTo>
                  <a:lnTo>
                    <a:pt x="250201" y="152947"/>
                  </a:lnTo>
                  <a:lnTo>
                    <a:pt x="239455" y="153224"/>
                  </a:lnTo>
                  <a:lnTo>
                    <a:pt x="243673" y="160426"/>
                  </a:lnTo>
                  <a:lnTo>
                    <a:pt x="232055" y="161766"/>
                  </a:lnTo>
                  <a:lnTo>
                    <a:pt x="225915" y="167141"/>
                  </a:lnTo>
                  <a:lnTo>
                    <a:pt x="218145" y="161069"/>
                  </a:lnTo>
                  <a:lnTo>
                    <a:pt x="210670" y="166994"/>
                  </a:lnTo>
                  <a:lnTo>
                    <a:pt x="210670" y="166994"/>
                  </a:lnTo>
                  <a:lnTo>
                    <a:pt x="210963" y="178994"/>
                  </a:lnTo>
                  <a:lnTo>
                    <a:pt x="201909" y="156765"/>
                  </a:lnTo>
                  <a:lnTo>
                    <a:pt x="194485" y="145978"/>
                  </a:lnTo>
                  <a:lnTo>
                    <a:pt x="180354" y="154662"/>
                  </a:lnTo>
                  <a:lnTo>
                    <a:pt x="176092" y="164157"/>
                  </a:lnTo>
                  <a:lnTo>
                    <a:pt x="167311" y="152348"/>
                  </a:lnTo>
                  <a:lnTo>
                    <a:pt x="167982" y="162253"/>
                  </a:lnTo>
                  <a:lnTo>
                    <a:pt x="163324" y="174364"/>
                  </a:lnTo>
                  <a:lnTo>
                    <a:pt x="149664" y="164747"/>
                  </a:lnTo>
                  <a:lnTo>
                    <a:pt x="144345" y="167472"/>
                  </a:lnTo>
                  <a:lnTo>
                    <a:pt x="148166" y="178351"/>
                  </a:lnTo>
                  <a:lnTo>
                    <a:pt x="158706" y="188559"/>
                  </a:lnTo>
                  <a:lnTo>
                    <a:pt x="148631" y="199741"/>
                  </a:lnTo>
                  <a:lnTo>
                    <a:pt x="148631" y="199741"/>
                  </a:lnTo>
                  <a:lnTo>
                    <a:pt x="132634" y="207389"/>
                  </a:lnTo>
                  <a:lnTo>
                    <a:pt x="129196" y="214766"/>
                  </a:lnTo>
                  <a:lnTo>
                    <a:pt x="117377" y="207704"/>
                  </a:lnTo>
                  <a:lnTo>
                    <a:pt x="101193" y="229422"/>
                  </a:lnTo>
                  <a:lnTo>
                    <a:pt x="99131" y="238854"/>
                  </a:lnTo>
                  <a:lnTo>
                    <a:pt x="110083" y="246984"/>
                  </a:lnTo>
                  <a:lnTo>
                    <a:pt x="102045" y="272704"/>
                  </a:lnTo>
                  <a:lnTo>
                    <a:pt x="87305" y="278726"/>
                  </a:lnTo>
                  <a:lnTo>
                    <a:pt x="75879" y="269553"/>
                  </a:lnTo>
                  <a:lnTo>
                    <a:pt x="75879" y="269553"/>
                  </a:lnTo>
                  <a:lnTo>
                    <a:pt x="65914" y="266085"/>
                  </a:lnTo>
                  <a:lnTo>
                    <a:pt x="61265" y="282859"/>
                  </a:lnTo>
                  <a:lnTo>
                    <a:pt x="44770" y="292536"/>
                  </a:lnTo>
                  <a:lnTo>
                    <a:pt x="36805" y="301015"/>
                  </a:lnTo>
                  <a:lnTo>
                    <a:pt x="32549" y="289094"/>
                  </a:lnTo>
                  <a:lnTo>
                    <a:pt x="33275" y="278651"/>
                  </a:lnTo>
                  <a:lnTo>
                    <a:pt x="25996" y="274078"/>
                  </a:lnTo>
                  <a:lnTo>
                    <a:pt x="20732" y="254866"/>
                  </a:lnTo>
                  <a:lnTo>
                    <a:pt x="10366" y="253467"/>
                  </a:lnTo>
                  <a:lnTo>
                    <a:pt x="10366" y="253467"/>
                  </a:lnTo>
                  <a:lnTo>
                    <a:pt x="14246" y="242972"/>
                  </a:lnTo>
                  <a:lnTo>
                    <a:pt x="0" y="222850"/>
                  </a:lnTo>
                  <a:lnTo>
                    <a:pt x="6326" y="196661"/>
                  </a:lnTo>
                  <a:lnTo>
                    <a:pt x="3179" y="167483"/>
                  </a:lnTo>
                  <a:lnTo>
                    <a:pt x="13077" y="169936"/>
                  </a:lnTo>
                  <a:lnTo>
                    <a:pt x="17912" y="164116"/>
                  </a:lnTo>
                  <a:lnTo>
                    <a:pt x="18570" y="149489"/>
                  </a:lnTo>
                  <a:lnTo>
                    <a:pt x="30929" y="138844"/>
                  </a:lnTo>
                  <a:lnTo>
                    <a:pt x="47038" y="138568"/>
                  </a:lnTo>
                  <a:lnTo>
                    <a:pt x="61926" y="145091"/>
                  </a:lnTo>
                  <a:lnTo>
                    <a:pt x="72921" y="134447"/>
                  </a:lnTo>
                  <a:lnTo>
                    <a:pt x="72921" y="134447"/>
                  </a:lnTo>
                  <a:lnTo>
                    <a:pt x="74283" y="135466"/>
                  </a:lnTo>
                  <a:lnTo>
                    <a:pt x="74283" y="135466"/>
                  </a:lnTo>
                  <a:lnTo>
                    <a:pt x="77189" y="123403"/>
                  </a:lnTo>
                  <a:lnTo>
                    <a:pt x="87104" y="103894"/>
                  </a:lnTo>
                  <a:lnTo>
                    <a:pt x="80602" y="90962"/>
                  </a:lnTo>
                  <a:lnTo>
                    <a:pt x="91227" y="86058"/>
                  </a:lnTo>
                  <a:lnTo>
                    <a:pt x="98581" y="73901"/>
                  </a:lnTo>
                  <a:lnTo>
                    <a:pt x="118611" y="92823"/>
                  </a:lnTo>
                  <a:lnTo>
                    <a:pt x="126649" y="92657"/>
                  </a:lnTo>
                  <a:lnTo>
                    <a:pt x="124690" y="84341"/>
                  </a:lnTo>
                  <a:lnTo>
                    <a:pt x="131678" y="76882"/>
                  </a:lnTo>
                  <a:lnTo>
                    <a:pt x="134101" y="64817"/>
                  </a:lnTo>
                  <a:lnTo>
                    <a:pt x="148821" y="64500"/>
                  </a:lnTo>
                  <a:lnTo>
                    <a:pt x="149953" y="55072"/>
                  </a:lnTo>
                  <a:lnTo>
                    <a:pt x="161149" y="37061"/>
                  </a:lnTo>
                  <a:lnTo>
                    <a:pt x="152109" y="11136"/>
                  </a:lnTo>
                  <a:lnTo>
                    <a:pt x="159429" y="0"/>
                  </a:lnTo>
                  <a:close/>
                </a:path>
              </a:pathLst>
            </a:custGeom>
            <a:solidFill>
              <a:srgbClr val="938AA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99" name="S18:Nowrangpur">
              <a:extLst>
                <a:ext uri="{FF2B5EF4-FFF2-40B4-BE49-F238E27FC236}">
                  <a16:creationId xmlns:a16="http://schemas.microsoft.com/office/drawing/2014/main" id="{DBAE21C4-7733-429D-999D-96BA4E2AB198}"/>
                </a:ext>
              </a:extLst>
            </p:cNvPr>
            <p:cNvSpPr/>
            <p:nvPr/>
          </p:nvSpPr>
          <p:spPr>
            <a:xfrm>
              <a:off x="4396750" y="3807488"/>
              <a:ext cx="224343" cy="395282"/>
            </a:xfrm>
            <a:custGeom>
              <a:avLst/>
              <a:gdLst/>
              <a:ahLst/>
              <a:cxnLst/>
              <a:rect l="0" t="0" r="0" b="0"/>
              <a:pathLst>
                <a:path w="224343" h="395282">
                  <a:moveTo>
                    <a:pt x="84698" y="44349"/>
                  </a:moveTo>
                  <a:lnTo>
                    <a:pt x="68540" y="34100"/>
                  </a:lnTo>
                  <a:lnTo>
                    <a:pt x="65337" y="26824"/>
                  </a:lnTo>
                  <a:lnTo>
                    <a:pt x="68695" y="10063"/>
                  </a:lnTo>
                  <a:lnTo>
                    <a:pt x="79688" y="0"/>
                  </a:lnTo>
                  <a:lnTo>
                    <a:pt x="90916" y="8740"/>
                  </a:lnTo>
                  <a:lnTo>
                    <a:pt x="90916" y="8740"/>
                  </a:lnTo>
                  <a:lnTo>
                    <a:pt x="94132" y="16536"/>
                  </a:lnTo>
                  <a:lnTo>
                    <a:pt x="100663" y="5998"/>
                  </a:lnTo>
                  <a:lnTo>
                    <a:pt x="110574" y="15269"/>
                  </a:lnTo>
                  <a:lnTo>
                    <a:pt x="122598" y="16145"/>
                  </a:lnTo>
                  <a:lnTo>
                    <a:pt x="130697" y="22297"/>
                  </a:lnTo>
                  <a:lnTo>
                    <a:pt x="143480" y="43528"/>
                  </a:lnTo>
                  <a:lnTo>
                    <a:pt x="153551" y="32401"/>
                  </a:lnTo>
                  <a:lnTo>
                    <a:pt x="162007" y="32267"/>
                  </a:lnTo>
                  <a:lnTo>
                    <a:pt x="181715" y="39258"/>
                  </a:lnTo>
                  <a:lnTo>
                    <a:pt x="181489" y="52323"/>
                  </a:lnTo>
                  <a:lnTo>
                    <a:pt x="181489" y="52323"/>
                  </a:lnTo>
                  <a:lnTo>
                    <a:pt x="176953" y="74340"/>
                  </a:lnTo>
                  <a:lnTo>
                    <a:pt x="170461" y="86461"/>
                  </a:lnTo>
                  <a:lnTo>
                    <a:pt x="175831" y="87417"/>
                  </a:lnTo>
                  <a:lnTo>
                    <a:pt x="199106" y="116791"/>
                  </a:lnTo>
                  <a:lnTo>
                    <a:pt x="201086" y="127722"/>
                  </a:lnTo>
                  <a:lnTo>
                    <a:pt x="220836" y="132066"/>
                  </a:lnTo>
                  <a:lnTo>
                    <a:pt x="217965" y="146218"/>
                  </a:lnTo>
                  <a:lnTo>
                    <a:pt x="222971" y="150824"/>
                  </a:lnTo>
                  <a:lnTo>
                    <a:pt x="222971" y="150824"/>
                  </a:lnTo>
                  <a:lnTo>
                    <a:pt x="224342" y="152365"/>
                  </a:lnTo>
                  <a:lnTo>
                    <a:pt x="224342" y="152365"/>
                  </a:lnTo>
                  <a:lnTo>
                    <a:pt x="213347" y="163009"/>
                  </a:lnTo>
                  <a:lnTo>
                    <a:pt x="198459" y="156486"/>
                  </a:lnTo>
                  <a:lnTo>
                    <a:pt x="182350" y="156762"/>
                  </a:lnTo>
                  <a:lnTo>
                    <a:pt x="169991" y="167407"/>
                  </a:lnTo>
                  <a:lnTo>
                    <a:pt x="169333" y="182034"/>
                  </a:lnTo>
                  <a:lnTo>
                    <a:pt x="164498" y="187854"/>
                  </a:lnTo>
                  <a:lnTo>
                    <a:pt x="154600" y="185401"/>
                  </a:lnTo>
                  <a:lnTo>
                    <a:pt x="157747" y="214579"/>
                  </a:lnTo>
                  <a:lnTo>
                    <a:pt x="151421" y="240768"/>
                  </a:lnTo>
                  <a:lnTo>
                    <a:pt x="165667" y="260890"/>
                  </a:lnTo>
                  <a:lnTo>
                    <a:pt x="161787" y="271385"/>
                  </a:lnTo>
                  <a:lnTo>
                    <a:pt x="161787" y="271385"/>
                  </a:lnTo>
                  <a:lnTo>
                    <a:pt x="152105" y="285098"/>
                  </a:lnTo>
                  <a:lnTo>
                    <a:pt x="155103" y="304348"/>
                  </a:lnTo>
                  <a:lnTo>
                    <a:pt x="146668" y="312300"/>
                  </a:lnTo>
                  <a:lnTo>
                    <a:pt x="142794" y="324351"/>
                  </a:lnTo>
                  <a:lnTo>
                    <a:pt x="149183" y="329468"/>
                  </a:lnTo>
                  <a:lnTo>
                    <a:pt x="148139" y="349816"/>
                  </a:lnTo>
                  <a:lnTo>
                    <a:pt x="136908" y="353112"/>
                  </a:lnTo>
                  <a:lnTo>
                    <a:pt x="134774" y="361483"/>
                  </a:lnTo>
                  <a:lnTo>
                    <a:pt x="112052" y="350338"/>
                  </a:lnTo>
                  <a:lnTo>
                    <a:pt x="97192" y="352622"/>
                  </a:lnTo>
                  <a:lnTo>
                    <a:pt x="95018" y="358905"/>
                  </a:lnTo>
                  <a:lnTo>
                    <a:pt x="95018" y="358905"/>
                  </a:lnTo>
                  <a:lnTo>
                    <a:pt x="94129" y="359959"/>
                  </a:lnTo>
                  <a:lnTo>
                    <a:pt x="94129" y="359959"/>
                  </a:lnTo>
                  <a:lnTo>
                    <a:pt x="80681" y="367426"/>
                  </a:lnTo>
                  <a:lnTo>
                    <a:pt x="62665" y="371291"/>
                  </a:lnTo>
                  <a:lnTo>
                    <a:pt x="55988" y="379706"/>
                  </a:lnTo>
                  <a:lnTo>
                    <a:pt x="43793" y="379841"/>
                  </a:lnTo>
                  <a:lnTo>
                    <a:pt x="33992" y="392972"/>
                  </a:lnTo>
                  <a:lnTo>
                    <a:pt x="27639" y="390432"/>
                  </a:lnTo>
                  <a:lnTo>
                    <a:pt x="11416" y="395281"/>
                  </a:lnTo>
                  <a:lnTo>
                    <a:pt x="1003" y="393293"/>
                  </a:lnTo>
                  <a:lnTo>
                    <a:pt x="1003" y="393293"/>
                  </a:lnTo>
                  <a:lnTo>
                    <a:pt x="99" y="393301"/>
                  </a:lnTo>
                  <a:lnTo>
                    <a:pt x="99" y="393301"/>
                  </a:lnTo>
                  <a:lnTo>
                    <a:pt x="0" y="382359"/>
                  </a:lnTo>
                  <a:lnTo>
                    <a:pt x="7227" y="382293"/>
                  </a:lnTo>
                  <a:lnTo>
                    <a:pt x="19404" y="334225"/>
                  </a:lnTo>
                  <a:lnTo>
                    <a:pt x="20607" y="319094"/>
                  </a:lnTo>
                  <a:lnTo>
                    <a:pt x="40273" y="304291"/>
                  </a:lnTo>
                  <a:lnTo>
                    <a:pt x="53756" y="302057"/>
                  </a:lnTo>
                  <a:lnTo>
                    <a:pt x="58121" y="290013"/>
                  </a:lnTo>
                  <a:lnTo>
                    <a:pt x="86072" y="258380"/>
                  </a:lnTo>
                  <a:lnTo>
                    <a:pt x="72939" y="250196"/>
                  </a:lnTo>
                  <a:lnTo>
                    <a:pt x="84156" y="249014"/>
                  </a:lnTo>
                  <a:lnTo>
                    <a:pt x="92549" y="237950"/>
                  </a:lnTo>
                  <a:lnTo>
                    <a:pt x="103746" y="235716"/>
                  </a:lnTo>
                  <a:lnTo>
                    <a:pt x="103661" y="229456"/>
                  </a:lnTo>
                  <a:lnTo>
                    <a:pt x="113072" y="228284"/>
                  </a:lnTo>
                  <a:lnTo>
                    <a:pt x="119915" y="204183"/>
                  </a:lnTo>
                  <a:lnTo>
                    <a:pt x="128395" y="201453"/>
                  </a:lnTo>
                  <a:lnTo>
                    <a:pt x="124383" y="171759"/>
                  </a:lnTo>
                  <a:lnTo>
                    <a:pt x="118033" y="166107"/>
                  </a:lnTo>
                  <a:lnTo>
                    <a:pt x="116853" y="145763"/>
                  </a:lnTo>
                  <a:lnTo>
                    <a:pt x="120246" y="132661"/>
                  </a:lnTo>
                  <a:lnTo>
                    <a:pt x="113915" y="127529"/>
                  </a:lnTo>
                  <a:lnTo>
                    <a:pt x="118654" y="114930"/>
                  </a:lnTo>
                  <a:lnTo>
                    <a:pt x="110614" y="115042"/>
                  </a:lnTo>
                  <a:lnTo>
                    <a:pt x="105042" y="99451"/>
                  </a:lnTo>
                  <a:lnTo>
                    <a:pt x="96589" y="101653"/>
                  </a:lnTo>
                  <a:lnTo>
                    <a:pt x="98488" y="76558"/>
                  </a:lnTo>
                  <a:lnTo>
                    <a:pt x="98614" y="52527"/>
                  </a:lnTo>
                  <a:lnTo>
                    <a:pt x="88355" y="51616"/>
                  </a:lnTo>
                  <a:close/>
                </a:path>
              </a:pathLst>
            </a:custGeom>
            <a:solidFill>
              <a:srgbClr val="8A809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00" name="S18:Sambalpur">
              <a:extLst>
                <a:ext uri="{FF2B5EF4-FFF2-40B4-BE49-F238E27FC236}">
                  <a16:creationId xmlns:a16="http://schemas.microsoft.com/office/drawing/2014/main" id="{CBC54DC7-D059-4450-BAC3-A8186BCDD1FB}"/>
                </a:ext>
              </a:extLst>
            </p:cNvPr>
            <p:cNvSpPr/>
            <p:nvPr/>
          </p:nvSpPr>
          <p:spPr>
            <a:xfrm>
              <a:off x="4579568" y="3521891"/>
              <a:ext cx="320616" cy="173622"/>
            </a:xfrm>
            <a:custGeom>
              <a:avLst/>
              <a:gdLst/>
              <a:ahLst/>
              <a:cxnLst/>
              <a:rect l="0" t="0" r="0" b="0"/>
              <a:pathLst>
                <a:path w="320616" h="173622">
                  <a:moveTo>
                    <a:pt x="37025" y="100427"/>
                  </a:moveTo>
                  <a:lnTo>
                    <a:pt x="48381" y="94459"/>
                  </a:lnTo>
                  <a:lnTo>
                    <a:pt x="54315" y="104806"/>
                  </a:lnTo>
                  <a:lnTo>
                    <a:pt x="71612" y="109172"/>
                  </a:lnTo>
                  <a:lnTo>
                    <a:pt x="84276" y="102637"/>
                  </a:lnTo>
                  <a:lnTo>
                    <a:pt x="89099" y="80044"/>
                  </a:lnTo>
                  <a:lnTo>
                    <a:pt x="96567" y="78841"/>
                  </a:lnTo>
                  <a:lnTo>
                    <a:pt x="93328" y="71586"/>
                  </a:lnTo>
                  <a:lnTo>
                    <a:pt x="97555" y="63126"/>
                  </a:lnTo>
                  <a:lnTo>
                    <a:pt x="97555" y="63126"/>
                  </a:lnTo>
                  <a:lnTo>
                    <a:pt x="114412" y="68516"/>
                  </a:lnTo>
                  <a:lnTo>
                    <a:pt x="115630" y="63781"/>
                  </a:lnTo>
                  <a:lnTo>
                    <a:pt x="107364" y="48267"/>
                  </a:lnTo>
                  <a:lnTo>
                    <a:pt x="107364" y="48267"/>
                  </a:lnTo>
                  <a:lnTo>
                    <a:pt x="105965" y="44635"/>
                  </a:lnTo>
                  <a:lnTo>
                    <a:pt x="105965" y="44635"/>
                  </a:lnTo>
                  <a:lnTo>
                    <a:pt x="105479" y="42553"/>
                  </a:lnTo>
                  <a:lnTo>
                    <a:pt x="105479" y="42553"/>
                  </a:lnTo>
                  <a:lnTo>
                    <a:pt x="109874" y="22053"/>
                  </a:lnTo>
                  <a:lnTo>
                    <a:pt x="119403" y="15564"/>
                  </a:lnTo>
                  <a:lnTo>
                    <a:pt x="126029" y="16985"/>
                  </a:lnTo>
                  <a:lnTo>
                    <a:pt x="126029" y="16985"/>
                  </a:lnTo>
                  <a:lnTo>
                    <a:pt x="136630" y="0"/>
                  </a:lnTo>
                  <a:lnTo>
                    <a:pt x="149864" y="2309"/>
                  </a:lnTo>
                  <a:lnTo>
                    <a:pt x="161006" y="8846"/>
                  </a:lnTo>
                  <a:lnTo>
                    <a:pt x="173392" y="29998"/>
                  </a:lnTo>
                  <a:lnTo>
                    <a:pt x="189312" y="33265"/>
                  </a:lnTo>
                  <a:lnTo>
                    <a:pt x="194362" y="41509"/>
                  </a:lnTo>
                  <a:lnTo>
                    <a:pt x="198986" y="33019"/>
                  </a:lnTo>
                  <a:lnTo>
                    <a:pt x="212247" y="35291"/>
                  </a:lnTo>
                  <a:lnTo>
                    <a:pt x="214349" y="48317"/>
                  </a:lnTo>
                  <a:lnTo>
                    <a:pt x="222051" y="56485"/>
                  </a:lnTo>
                  <a:lnTo>
                    <a:pt x="229024" y="53682"/>
                  </a:lnTo>
                  <a:lnTo>
                    <a:pt x="234163" y="64531"/>
                  </a:lnTo>
                  <a:lnTo>
                    <a:pt x="229005" y="69379"/>
                  </a:lnTo>
                  <a:lnTo>
                    <a:pt x="232727" y="76603"/>
                  </a:lnTo>
                  <a:lnTo>
                    <a:pt x="246975" y="65750"/>
                  </a:lnTo>
                  <a:lnTo>
                    <a:pt x="258321" y="61770"/>
                  </a:lnTo>
                  <a:lnTo>
                    <a:pt x="267671" y="65168"/>
                  </a:lnTo>
                  <a:lnTo>
                    <a:pt x="276357" y="60732"/>
                  </a:lnTo>
                  <a:lnTo>
                    <a:pt x="292453" y="68633"/>
                  </a:lnTo>
                  <a:lnTo>
                    <a:pt x="294680" y="84264"/>
                  </a:lnTo>
                  <a:lnTo>
                    <a:pt x="308386" y="70772"/>
                  </a:lnTo>
                  <a:lnTo>
                    <a:pt x="320615" y="81387"/>
                  </a:lnTo>
                  <a:lnTo>
                    <a:pt x="316057" y="90944"/>
                  </a:lnTo>
                  <a:lnTo>
                    <a:pt x="316057" y="90944"/>
                  </a:lnTo>
                  <a:lnTo>
                    <a:pt x="307791" y="94858"/>
                  </a:lnTo>
                  <a:lnTo>
                    <a:pt x="306752" y="104307"/>
                  </a:lnTo>
                  <a:lnTo>
                    <a:pt x="293676" y="109930"/>
                  </a:lnTo>
                  <a:lnTo>
                    <a:pt x="283862" y="106556"/>
                  </a:lnTo>
                  <a:lnTo>
                    <a:pt x="270428" y="115315"/>
                  </a:lnTo>
                  <a:lnTo>
                    <a:pt x="269447" y="127374"/>
                  </a:lnTo>
                  <a:lnTo>
                    <a:pt x="250180" y="133671"/>
                  </a:lnTo>
                  <a:lnTo>
                    <a:pt x="245466" y="139031"/>
                  </a:lnTo>
                  <a:lnTo>
                    <a:pt x="245466" y="139031"/>
                  </a:lnTo>
                  <a:lnTo>
                    <a:pt x="228947" y="116464"/>
                  </a:lnTo>
                  <a:lnTo>
                    <a:pt x="209875" y="113306"/>
                  </a:lnTo>
                  <a:lnTo>
                    <a:pt x="209875" y="113306"/>
                  </a:lnTo>
                  <a:lnTo>
                    <a:pt x="206278" y="110784"/>
                  </a:lnTo>
                  <a:lnTo>
                    <a:pt x="206278" y="110784"/>
                  </a:lnTo>
                  <a:lnTo>
                    <a:pt x="202507" y="101466"/>
                  </a:lnTo>
                  <a:lnTo>
                    <a:pt x="190829" y="93393"/>
                  </a:lnTo>
                  <a:lnTo>
                    <a:pt x="181896" y="106694"/>
                  </a:lnTo>
                  <a:lnTo>
                    <a:pt x="172869" y="98547"/>
                  </a:lnTo>
                  <a:lnTo>
                    <a:pt x="161957" y="103519"/>
                  </a:lnTo>
                  <a:lnTo>
                    <a:pt x="150049" y="103802"/>
                  </a:lnTo>
                  <a:lnTo>
                    <a:pt x="130068" y="117862"/>
                  </a:lnTo>
                  <a:lnTo>
                    <a:pt x="126943" y="116363"/>
                  </a:lnTo>
                  <a:lnTo>
                    <a:pt x="126943" y="116363"/>
                  </a:lnTo>
                  <a:lnTo>
                    <a:pt x="123878" y="117478"/>
                  </a:lnTo>
                  <a:lnTo>
                    <a:pt x="123878" y="117478"/>
                  </a:lnTo>
                  <a:lnTo>
                    <a:pt x="113647" y="114043"/>
                  </a:lnTo>
                  <a:lnTo>
                    <a:pt x="101040" y="123207"/>
                  </a:lnTo>
                  <a:lnTo>
                    <a:pt x="112620" y="127664"/>
                  </a:lnTo>
                  <a:lnTo>
                    <a:pt x="117323" y="140637"/>
                  </a:lnTo>
                  <a:lnTo>
                    <a:pt x="112589" y="146493"/>
                  </a:lnTo>
                  <a:lnTo>
                    <a:pt x="98108" y="151512"/>
                  </a:lnTo>
                  <a:lnTo>
                    <a:pt x="93027" y="141159"/>
                  </a:lnTo>
                  <a:lnTo>
                    <a:pt x="87704" y="140224"/>
                  </a:lnTo>
                  <a:lnTo>
                    <a:pt x="77314" y="150897"/>
                  </a:lnTo>
                  <a:lnTo>
                    <a:pt x="52615" y="154001"/>
                  </a:lnTo>
                  <a:lnTo>
                    <a:pt x="50265" y="146724"/>
                  </a:lnTo>
                  <a:lnTo>
                    <a:pt x="39591" y="143266"/>
                  </a:lnTo>
                  <a:lnTo>
                    <a:pt x="28238" y="150797"/>
                  </a:lnTo>
                  <a:lnTo>
                    <a:pt x="15819" y="173505"/>
                  </a:lnTo>
                  <a:lnTo>
                    <a:pt x="9183" y="173621"/>
                  </a:lnTo>
                  <a:lnTo>
                    <a:pt x="7630" y="160576"/>
                  </a:lnTo>
                  <a:lnTo>
                    <a:pt x="8988" y="137020"/>
                  </a:lnTo>
                  <a:lnTo>
                    <a:pt x="6445" y="117713"/>
                  </a:lnTo>
                  <a:lnTo>
                    <a:pt x="160" y="111545"/>
                  </a:lnTo>
                  <a:lnTo>
                    <a:pt x="160" y="111545"/>
                  </a:lnTo>
                  <a:lnTo>
                    <a:pt x="0" y="102134"/>
                  </a:lnTo>
                  <a:lnTo>
                    <a:pt x="12311" y="99828"/>
                  </a:lnTo>
                  <a:lnTo>
                    <a:pt x="35702" y="100452"/>
                  </a:lnTo>
                  <a:lnTo>
                    <a:pt x="35702" y="100452"/>
                  </a:lnTo>
                  <a:close/>
                </a:path>
              </a:pathLst>
            </a:custGeom>
            <a:solidFill>
              <a:srgbClr val="91879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01" name="S18:Sundargarh">
              <a:extLst>
                <a:ext uri="{FF2B5EF4-FFF2-40B4-BE49-F238E27FC236}">
                  <a16:creationId xmlns:a16="http://schemas.microsoft.com/office/drawing/2014/main" id="{099E1A7D-012A-4D11-98CA-F964067FE72E}"/>
                </a:ext>
              </a:extLst>
            </p:cNvPr>
            <p:cNvSpPr/>
            <p:nvPr/>
          </p:nvSpPr>
          <p:spPr>
            <a:xfrm>
              <a:off x="4713609" y="3383744"/>
              <a:ext cx="274940" cy="154417"/>
            </a:xfrm>
            <a:custGeom>
              <a:avLst/>
              <a:gdLst/>
              <a:ahLst/>
              <a:cxnLst/>
              <a:rect l="0" t="0" r="0" b="0"/>
              <a:pathLst>
                <a:path w="274940" h="154417">
                  <a:moveTo>
                    <a:pt x="64052" y="51"/>
                  </a:moveTo>
                  <a:lnTo>
                    <a:pt x="64052" y="51"/>
                  </a:lnTo>
                  <a:lnTo>
                    <a:pt x="64052" y="51"/>
                  </a:lnTo>
                  <a:lnTo>
                    <a:pt x="75428" y="802"/>
                  </a:lnTo>
                  <a:lnTo>
                    <a:pt x="86565" y="8882"/>
                  </a:lnTo>
                  <a:lnTo>
                    <a:pt x="91199" y="18703"/>
                  </a:lnTo>
                  <a:lnTo>
                    <a:pt x="109399" y="28674"/>
                  </a:lnTo>
                  <a:lnTo>
                    <a:pt x="129940" y="28096"/>
                  </a:lnTo>
                  <a:lnTo>
                    <a:pt x="141358" y="14680"/>
                  </a:lnTo>
                  <a:lnTo>
                    <a:pt x="156973" y="10555"/>
                  </a:lnTo>
                  <a:lnTo>
                    <a:pt x="177140" y="12563"/>
                  </a:lnTo>
                  <a:lnTo>
                    <a:pt x="197970" y="7727"/>
                  </a:lnTo>
                  <a:lnTo>
                    <a:pt x="202906" y="11759"/>
                  </a:lnTo>
                  <a:lnTo>
                    <a:pt x="226565" y="0"/>
                  </a:lnTo>
                  <a:lnTo>
                    <a:pt x="226565" y="0"/>
                  </a:lnTo>
                  <a:lnTo>
                    <a:pt x="228613" y="22445"/>
                  </a:lnTo>
                  <a:lnTo>
                    <a:pt x="232402" y="31220"/>
                  </a:lnTo>
                  <a:lnTo>
                    <a:pt x="217499" y="70970"/>
                  </a:lnTo>
                  <a:lnTo>
                    <a:pt x="225157" y="63916"/>
                  </a:lnTo>
                  <a:lnTo>
                    <a:pt x="249215" y="75681"/>
                  </a:lnTo>
                  <a:lnTo>
                    <a:pt x="252895" y="80792"/>
                  </a:lnTo>
                  <a:lnTo>
                    <a:pt x="252895" y="80792"/>
                  </a:lnTo>
                  <a:lnTo>
                    <a:pt x="259349" y="89995"/>
                  </a:lnTo>
                  <a:lnTo>
                    <a:pt x="274939" y="96787"/>
                  </a:lnTo>
                  <a:lnTo>
                    <a:pt x="268539" y="114806"/>
                  </a:lnTo>
                  <a:lnTo>
                    <a:pt x="250957" y="114359"/>
                  </a:lnTo>
                  <a:lnTo>
                    <a:pt x="247886" y="140633"/>
                  </a:lnTo>
                  <a:lnTo>
                    <a:pt x="247886" y="140633"/>
                  </a:lnTo>
                  <a:lnTo>
                    <a:pt x="242173" y="153909"/>
                  </a:lnTo>
                  <a:lnTo>
                    <a:pt x="226794" y="154416"/>
                  </a:lnTo>
                  <a:lnTo>
                    <a:pt x="222415" y="141474"/>
                  </a:lnTo>
                  <a:lnTo>
                    <a:pt x="188648" y="144115"/>
                  </a:lnTo>
                  <a:lnTo>
                    <a:pt x="183994" y="150015"/>
                  </a:lnTo>
                  <a:lnTo>
                    <a:pt x="177444" y="137132"/>
                  </a:lnTo>
                  <a:lnTo>
                    <a:pt x="168850" y="129019"/>
                  </a:lnTo>
                  <a:lnTo>
                    <a:pt x="157876" y="129347"/>
                  </a:lnTo>
                  <a:lnTo>
                    <a:pt x="146960" y="116585"/>
                  </a:lnTo>
                  <a:lnTo>
                    <a:pt x="147516" y="105578"/>
                  </a:lnTo>
                  <a:lnTo>
                    <a:pt x="141679" y="101037"/>
                  </a:lnTo>
                  <a:lnTo>
                    <a:pt x="145029" y="80527"/>
                  </a:lnTo>
                  <a:lnTo>
                    <a:pt x="139137" y="58715"/>
                  </a:lnTo>
                  <a:lnTo>
                    <a:pt x="134158" y="53100"/>
                  </a:lnTo>
                  <a:lnTo>
                    <a:pt x="118775" y="66623"/>
                  </a:lnTo>
                  <a:lnTo>
                    <a:pt x="107961" y="71635"/>
                  </a:lnTo>
                  <a:lnTo>
                    <a:pt x="106642" y="87373"/>
                  </a:lnTo>
                  <a:lnTo>
                    <a:pt x="98926" y="93865"/>
                  </a:lnTo>
                  <a:lnTo>
                    <a:pt x="90430" y="87814"/>
                  </a:lnTo>
                  <a:lnTo>
                    <a:pt x="80478" y="92789"/>
                  </a:lnTo>
                  <a:lnTo>
                    <a:pt x="78068" y="101226"/>
                  </a:lnTo>
                  <a:lnTo>
                    <a:pt x="70958" y="97749"/>
                  </a:lnTo>
                  <a:lnTo>
                    <a:pt x="63256" y="105274"/>
                  </a:lnTo>
                  <a:lnTo>
                    <a:pt x="58752" y="100679"/>
                  </a:lnTo>
                  <a:lnTo>
                    <a:pt x="47032" y="105684"/>
                  </a:lnTo>
                  <a:lnTo>
                    <a:pt x="23929" y="130321"/>
                  </a:lnTo>
                  <a:lnTo>
                    <a:pt x="10479" y="118603"/>
                  </a:lnTo>
                  <a:lnTo>
                    <a:pt x="5690" y="120284"/>
                  </a:lnTo>
                  <a:lnTo>
                    <a:pt x="5690" y="120284"/>
                  </a:lnTo>
                  <a:lnTo>
                    <a:pt x="5022" y="110357"/>
                  </a:lnTo>
                  <a:lnTo>
                    <a:pt x="9711" y="104492"/>
                  </a:lnTo>
                  <a:lnTo>
                    <a:pt x="420" y="101044"/>
                  </a:lnTo>
                  <a:lnTo>
                    <a:pt x="0" y="82737"/>
                  </a:lnTo>
                  <a:lnTo>
                    <a:pt x="8274" y="80453"/>
                  </a:lnTo>
                  <a:lnTo>
                    <a:pt x="2873" y="74298"/>
                  </a:lnTo>
                  <a:lnTo>
                    <a:pt x="10376" y="57899"/>
                  </a:lnTo>
                  <a:lnTo>
                    <a:pt x="16378" y="52525"/>
                  </a:lnTo>
                  <a:lnTo>
                    <a:pt x="28126" y="49626"/>
                  </a:lnTo>
                  <a:lnTo>
                    <a:pt x="45682" y="34017"/>
                  </a:lnTo>
                  <a:lnTo>
                    <a:pt x="61816" y="32038"/>
                  </a:lnTo>
                  <a:lnTo>
                    <a:pt x="69070" y="25046"/>
                  </a:lnTo>
                  <a:lnTo>
                    <a:pt x="72592" y="9252"/>
                  </a:lnTo>
                  <a:close/>
                </a:path>
              </a:pathLst>
            </a:custGeom>
            <a:solidFill>
              <a:srgbClr val="A097A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02" name="S19:Faridkot">
              <a:extLst>
                <a:ext uri="{FF2B5EF4-FFF2-40B4-BE49-F238E27FC236}">
                  <a16:creationId xmlns:a16="http://schemas.microsoft.com/office/drawing/2014/main" id="{BBCCAC85-52ED-47E4-8E51-F528831AA70C}"/>
                </a:ext>
              </a:extLst>
            </p:cNvPr>
            <p:cNvSpPr/>
            <p:nvPr/>
          </p:nvSpPr>
          <p:spPr>
            <a:xfrm>
              <a:off x="3375736" y="1939159"/>
              <a:ext cx="161072" cy="167137"/>
            </a:xfrm>
            <a:custGeom>
              <a:avLst/>
              <a:gdLst/>
              <a:ahLst/>
              <a:cxnLst/>
              <a:rect l="0" t="0" r="0" b="0"/>
              <a:pathLst>
                <a:path w="161072" h="167137">
                  <a:moveTo>
                    <a:pt x="79907" y="20081"/>
                  </a:moveTo>
                  <a:lnTo>
                    <a:pt x="93237" y="26230"/>
                  </a:lnTo>
                  <a:lnTo>
                    <a:pt x="100243" y="0"/>
                  </a:lnTo>
                  <a:lnTo>
                    <a:pt x="138960" y="6413"/>
                  </a:lnTo>
                  <a:lnTo>
                    <a:pt x="158623" y="6490"/>
                  </a:lnTo>
                  <a:lnTo>
                    <a:pt x="158623" y="6490"/>
                  </a:lnTo>
                  <a:lnTo>
                    <a:pt x="153627" y="36432"/>
                  </a:lnTo>
                  <a:lnTo>
                    <a:pt x="157548" y="56271"/>
                  </a:lnTo>
                  <a:lnTo>
                    <a:pt x="157548" y="56271"/>
                  </a:lnTo>
                  <a:lnTo>
                    <a:pt x="161071" y="62086"/>
                  </a:lnTo>
                  <a:lnTo>
                    <a:pt x="152282" y="67534"/>
                  </a:lnTo>
                  <a:lnTo>
                    <a:pt x="143251" y="67261"/>
                  </a:lnTo>
                  <a:lnTo>
                    <a:pt x="143251" y="67261"/>
                  </a:lnTo>
                  <a:lnTo>
                    <a:pt x="128490" y="66287"/>
                  </a:lnTo>
                  <a:lnTo>
                    <a:pt x="127205" y="54826"/>
                  </a:lnTo>
                  <a:lnTo>
                    <a:pt x="120297" y="65511"/>
                  </a:lnTo>
                  <a:lnTo>
                    <a:pt x="107046" y="68723"/>
                  </a:lnTo>
                  <a:lnTo>
                    <a:pt x="109355" y="86453"/>
                  </a:lnTo>
                  <a:lnTo>
                    <a:pt x="78988" y="84421"/>
                  </a:lnTo>
                  <a:lnTo>
                    <a:pt x="65154" y="104212"/>
                  </a:lnTo>
                  <a:lnTo>
                    <a:pt x="60134" y="118589"/>
                  </a:lnTo>
                  <a:lnTo>
                    <a:pt x="50312" y="128644"/>
                  </a:lnTo>
                  <a:lnTo>
                    <a:pt x="58008" y="132547"/>
                  </a:lnTo>
                  <a:lnTo>
                    <a:pt x="60323" y="149259"/>
                  </a:lnTo>
                  <a:lnTo>
                    <a:pt x="57637" y="155405"/>
                  </a:lnTo>
                  <a:lnTo>
                    <a:pt x="57637" y="155405"/>
                  </a:lnTo>
                  <a:lnTo>
                    <a:pt x="51042" y="167136"/>
                  </a:lnTo>
                  <a:lnTo>
                    <a:pt x="32688" y="160775"/>
                  </a:lnTo>
                  <a:lnTo>
                    <a:pt x="32688" y="160775"/>
                  </a:lnTo>
                  <a:lnTo>
                    <a:pt x="20339" y="159814"/>
                  </a:lnTo>
                  <a:lnTo>
                    <a:pt x="20339" y="159814"/>
                  </a:lnTo>
                  <a:lnTo>
                    <a:pt x="20937" y="143199"/>
                  </a:lnTo>
                  <a:lnTo>
                    <a:pt x="6888" y="121379"/>
                  </a:lnTo>
                  <a:lnTo>
                    <a:pt x="10319" y="106435"/>
                  </a:lnTo>
                  <a:lnTo>
                    <a:pt x="0" y="107095"/>
                  </a:lnTo>
                  <a:lnTo>
                    <a:pt x="11828" y="76360"/>
                  </a:lnTo>
                  <a:lnTo>
                    <a:pt x="3654" y="75022"/>
                  </a:lnTo>
                  <a:lnTo>
                    <a:pt x="21126" y="58003"/>
                  </a:lnTo>
                  <a:lnTo>
                    <a:pt x="19879" y="47055"/>
                  </a:lnTo>
                  <a:lnTo>
                    <a:pt x="30169" y="46387"/>
                  </a:lnTo>
                  <a:lnTo>
                    <a:pt x="35476" y="35675"/>
                  </a:lnTo>
                  <a:lnTo>
                    <a:pt x="33124" y="21059"/>
                  </a:lnTo>
                  <a:lnTo>
                    <a:pt x="49478" y="10739"/>
                  </a:lnTo>
                  <a:lnTo>
                    <a:pt x="67119" y="10309"/>
                  </a:lnTo>
                  <a:lnTo>
                    <a:pt x="78304" y="18989"/>
                  </a:lnTo>
                  <a:lnTo>
                    <a:pt x="78304" y="18989"/>
                  </a:lnTo>
                  <a:close/>
                </a:path>
              </a:pathLst>
            </a:custGeom>
            <a:solidFill>
              <a:srgbClr val="7F748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03" name="S19:Ferozepur">
              <a:extLst>
                <a:ext uri="{FF2B5EF4-FFF2-40B4-BE49-F238E27FC236}">
                  <a16:creationId xmlns:a16="http://schemas.microsoft.com/office/drawing/2014/main" id="{6554203E-2CCA-4968-B065-B38C60854FC8}"/>
                </a:ext>
              </a:extLst>
            </p:cNvPr>
            <p:cNvSpPr/>
            <p:nvPr/>
          </p:nvSpPr>
          <p:spPr>
            <a:xfrm>
              <a:off x="3318312" y="1893652"/>
              <a:ext cx="216048" cy="205322"/>
            </a:xfrm>
            <a:custGeom>
              <a:avLst/>
              <a:gdLst/>
              <a:ahLst/>
              <a:cxnLst/>
              <a:rect l="0" t="0" r="0" b="0"/>
              <a:pathLst>
                <a:path w="216048" h="205322">
                  <a:moveTo>
                    <a:pt x="120607" y="15226"/>
                  </a:moveTo>
                  <a:lnTo>
                    <a:pt x="131424" y="9891"/>
                  </a:lnTo>
                  <a:lnTo>
                    <a:pt x="135328" y="3283"/>
                  </a:lnTo>
                  <a:lnTo>
                    <a:pt x="145658" y="0"/>
                  </a:lnTo>
                  <a:lnTo>
                    <a:pt x="159100" y="1478"/>
                  </a:lnTo>
                  <a:lnTo>
                    <a:pt x="159100" y="1478"/>
                  </a:lnTo>
                  <a:lnTo>
                    <a:pt x="159100" y="1478"/>
                  </a:lnTo>
                  <a:lnTo>
                    <a:pt x="159100" y="1478"/>
                  </a:lnTo>
                  <a:lnTo>
                    <a:pt x="170469" y="3919"/>
                  </a:lnTo>
                  <a:lnTo>
                    <a:pt x="177558" y="12439"/>
                  </a:lnTo>
                  <a:lnTo>
                    <a:pt x="211759" y="31124"/>
                  </a:lnTo>
                  <a:lnTo>
                    <a:pt x="211759" y="31124"/>
                  </a:lnTo>
                  <a:lnTo>
                    <a:pt x="216047" y="51997"/>
                  </a:lnTo>
                  <a:lnTo>
                    <a:pt x="216047" y="51997"/>
                  </a:lnTo>
                  <a:lnTo>
                    <a:pt x="196384" y="51920"/>
                  </a:lnTo>
                  <a:lnTo>
                    <a:pt x="157667" y="45507"/>
                  </a:lnTo>
                  <a:lnTo>
                    <a:pt x="150661" y="71737"/>
                  </a:lnTo>
                  <a:lnTo>
                    <a:pt x="124543" y="55816"/>
                  </a:lnTo>
                  <a:lnTo>
                    <a:pt x="106902" y="56246"/>
                  </a:lnTo>
                  <a:lnTo>
                    <a:pt x="90548" y="66566"/>
                  </a:lnTo>
                  <a:lnTo>
                    <a:pt x="92900" y="81182"/>
                  </a:lnTo>
                  <a:lnTo>
                    <a:pt x="87593" y="91894"/>
                  </a:lnTo>
                  <a:lnTo>
                    <a:pt x="77303" y="92562"/>
                  </a:lnTo>
                  <a:lnTo>
                    <a:pt x="78550" y="103510"/>
                  </a:lnTo>
                  <a:lnTo>
                    <a:pt x="61078" y="120529"/>
                  </a:lnTo>
                  <a:lnTo>
                    <a:pt x="69252" y="121867"/>
                  </a:lnTo>
                  <a:lnTo>
                    <a:pt x="57424" y="152602"/>
                  </a:lnTo>
                  <a:lnTo>
                    <a:pt x="67743" y="151942"/>
                  </a:lnTo>
                  <a:lnTo>
                    <a:pt x="64312" y="166886"/>
                  </a:lnTo>
                  <a:lnTo>
                    <a:pt x="78361" y="188706"/>
                  </a:lnTo>
                  <a:lnTo>
                    <a:pt x="77763" y="205321"/>
                  </a:lnTo>
                  <a:lnTo>
                    <a:pt x="77763" y="205321"/>
                  </a:lnTo>
                  <a:lnTo>
                    <a:pt x="61274" y="204721"/>
                  </a:lnTo>
                  <a:lnTo>
                    <a:pt x="32657" y="197412"/>
                  </a:lnTo>
                  <a:lnTo>
                    <a:pt x="7109" y="196425"/>
                  </a:lnTo>
                  <a:lnTo>
                    <a:pt x="0" y="188346"/>
                  </a:lnTo>
                  <a:lnTo>
                    <a:pt x="9631" y="174169"/>
                  </a:lnTo>
                  <a:lnTo>
                    <a:pt x="11373" y="161243"/>
                  </a:lnTo>
                  <a:lnTo>
                    <a:pt x="11373" y="161243"/>
                  </a:lnTo>
                  <a:lnTo>
                    <a:pt x="14394" y="157723"/>
                  </a:lnTo>
                  <a:lnTo>
                    <a:pt x="9409" y="137782"/>
                  </a:lnTo>
                  <a:lnTo>
                    <a:pt x="14470" y="113566"/>
                  </a:lnTo>
                  <a:lnTo>
                    <a:pt x="22731" y="101942"/>
                  </a:lnTo>
                  <a:lnTo>
                    <a:pt x="33028" y="101299"/>
                  </a:lnTo>
                  <a:lnTo>
                    <a:pt x="35183" y="87882"/>
                  </a:lnTo>
                  <a:lnTo>
                    <a:pt x="63629" y="62477"/>
                  </a:lnTo>
                  <a:lnTo>
                    <a:pt x="68589" y="50206"/>
                  </a:lnTo>
                  <a:lnTo>
                    <a:pt x="82229" y="35657"/>
                  </a:lnTo>
                  <a:lnTo>
                    <a:pt x="94684" y="30916"/>
                  </a:lnTo>
                  <a:lnTo>
                    <a:pt x="102499" y="18227"/>
                  </a:lnTo>
                  <a:lnTo>
                    <a:pt x="116395" y="18711"/>
                  </a:lnTo>
                  <a:close/>
                </a:path>
              </a:pathLst>
            </a:custGeom>
            <a:solidFill>
              <a:srgbClr val="8D829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04" name="S19:Tarn Taran">
              <a:extLst>
                <a:ext uri="{FF2B5EF4-FFF2-40B4-BE49-F238E27FC236}">
                  <a16:creationId xmlns:a16="http://schemas.microsoft.com/office/drawing/2014/main" id="{D9405650-8EFA-4338-B98F-3753FC17D006}"/>
                </a:ext>
              </a:extLst>
            </p:cNvPr>
            <p:cNvSpPr/>
            <p:nvPr/>
          </p:nvSpPr>
          <p:spPr>
            <a:xfrm>
              <a:off x="3415342" y="1778835"/>
              <a:ext cx="124371" cy="130044"/>
            </a:xfrm>
            <a:custGeom>
              <a:avLst/>
              <a:gdLst/>
              <a:ahLst/>
              <a:cxnLst/>
              <a:rect l="0" t="0" r="0" b="0"/>
              <a:pathLst>
                <a:path w="124371" h="130044">
                  <a:moveTo>
                    <a:pt x="105750" y="24961"/>
                  </a:moveTo>
                  <a:lnTo>
                    <a:pt x="124370" y="42087"/>
                  </a:lnTo>
                  <a:lnTo>
                    <a:pt x="112144" y="55699"/>
                  </a:lnTo>
                  <a:lnTo>
                    <a:pt x="112144" y="55699"/>
                  </a:lnTo>
                  <a:lnTo>
                    <a:pt x="94949" y="71226"/>
                  </a:lnTo>
                  <a:lnTo>
                    <a:pt x="84956" y="90598"/>
                  </a:lnTo>
                  <a:lnTo>
                    <a:pt x="77415" y="96577"/>
                  </a:lnTo>
                  <a:lnTo>
                    <a:pt x="73737" y="109415"/>
                  </a:lnTo>
                  <a:lnTo>
                    <a:pt x="62070" y="116295"/>
                  </a:lnTo>
                  <a:lnTo>
                    <a:pt x="62070" y="116295"/>
                  </a:lnTo>
                  <a:lnTo>
                    <a:pt x="62070" y="116295"/>
                  </a:lnTo>
                  <a:lnTo>
                    <a:pt x="62070" y="116295"/>
                  </a:lnTo>
                  <a:lnTo>
                    <a:pt x="48628" y="114817"/>
                  </a:lnTo>
                  <a:lnTo>
                    <a:pt x="38298" y="118100"/>
                  </a:lnTo>
                  <a:lnTo>
                    <a:pt x="34394" y="124708"/>
                  </a:lnTo>
                  <a:lnTo>
                    <a:pt x="23577" y="130043"/>
                  </a:lnTo>
                  <a:lnTo>
                    <a:pt x="23577" y="130043"/>
                  </a:lnTo>
                  <a:lnTo>
                    <a:pt x="20629" y="120609"/>
                  </a:lnTo>
                  <a:lnTo>
                    <a:pt x="6224" y="123219"/>
                  </a:lnTo>
                  <a:lnTo>
                    <a:pt x="0" y="114185"/>
                  </a:lnTo>
                  <a:lnTo>
                    <a:pt x="6863" y="81776"/>
                  </a:lnTo>
                  <a:lnTo>
                    <a:pt x="19578" y="68232"/>
                  </a:lnTo>
                  <a:lnTo>
                    <a:pt x="11899" y="54498"/>
                  </a:lnTo>
                  <a:lnTo>
                    <a:pt x="16277" y="45847"/>
                  </a:lnTo>
                  <a:lnTo>
                    <a:pt x="988" y="17352"/>
                  </a:lnTo>
                  <a:lnTo>
                    <a:pt x="10277" y="7847"/>
                  </a:lnTo>
                  <a:lnTo>
                    <a:pt x="10277" y="7847"/>
                  </a:lnTo>
                  <a:lnTo>
                    <a:pt x="35206" y="16471"/>
                  </a:lnTo>
                  <a:lnTo>
                    <a:pt x="42058" y="6352"/>
                  </a:lnTo>
                  <a:lnTo>
                    <a:pt x="53251" y="0"/>
                  </a:lnTo>
                  <a:lnTo>
                    <a:pt x="61222" y="4919"/>
                  </a:lnTo>
                  <a:lnTo>
                    <a:pt x="42669" y="24487"/>
                  </a:lnTo>
                  <a:lnTo>
                    <a:pt x="27180" y="36903"/>
                  </a:lnTo>
                  <a:lnTo>
                    <a:pt x="37072" y="45524"/>
                  </a:lnTo>
                  <a:lnTo>
                    <a:pt x="62817" y="43273"/>
                  </a:lnTo>
                  <a:lnTo>
                    <a:pt x="65902" y="36125"/>
                  </a:lnTo>
                  <a:lnTo>
                    <a:pt x="76596" y="32846"/>
                  </a:lnTo>
                  <a:lnTo>
                    <a:pt x="86636" y="37307"/>
                  </a:lnTo>
                  <a:lnTo>
                    <a:pt x="93363" y="56675"/>
                  </a:lnTo>
                  <a:lnTo>
                    <a:pt x="99042" y="44425"/>
                  </a:lnTo>
                  <a:lnTo>
                    <a:pt x="102481" y="25378"/>
                  </a:lnTo>
                  <a:close/>
                </a:path>
              </a:pathLst>
            </a:custGeom>
            <a:solidFill>
              <a:srgbClr val="9F95A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05" name="S19:Amritsar">
              <a:extLst>
                <a:ext uri="{FF2B5EF4-FFF2-40B4-BE49-F238E27FC236}">
                  <a16:creationId xmlns:a16="http://schemas.microsoft.com/office/drawing/2014/main" id="{A4442F2D-5F05-4AD4-B6D0-64C9EECC3581}"/>
                </a:ext>
              </a:extLst>
            </p:cNvPr>
            <p:cNvSpPr/>
            <p:nvPr/>
          </p:nvSpPr>
          <p:spPr>
            <a:xfrm>
              <a:off x="3425619" y="1742775"/>
              <a:ext cx="117625" cy="92736"/>
            </a:xfrm>
            <a:custGeom>
              <a:avLst/>
              <a:gdLst/>
              <a:ahLst/>
              <a:cxnLst/>
              <a:rect l="0" t="0" r="0" b="0"/>
              <a:pathLst>
                <a:path w="117625" h="92736">
                  <a:moveTo>
                    <a:pt x="47416" y="0"/>
                  </a:moveTo>
                  <a:lnTo>
                    <a:pt x="54683" y="13684"/>
                  </a:lnTo>
                  <a:lnTo>
                    <a:pt x="43894" y="20570"/>
                  </a:lnTo>
                  <a:lnTo>
                    <a:pt x="51250" y="31676"/>
                  </a:lnTo>
                  <a:lnTo>
                    <a:pt x="62827" y="38260"/>
                  </a:lnTo>
                  <a:lnTo>
                    <a:pt x="70320" y="32810"/>
                  </a:lnTo>
                  <a:lnTo>
                    <a:pt x="77065" y="12334"/>
                  </a:lnTo>
                  <a:lnTo>
                    <a:pt x="83640" y="22884"/>
                  </a:lnTo>
                  <a:lnTo>
                    <a:pt x="101951" y="35347"/>
                  </a:lnTo>
                  <a:lnTo>
                    <a:pt x="117624" y="41508"/>
                  </a:lnTo>
                  <a:lnTo>
                    <a:pt x="117624" y="41508"/>
                  </a:lnTo>
                  <a:lnTo>
                    <a:pt x="101622" y="46201"/>
                  </a:lnTo>
                  <a:lnTo>
                    <a:pt x="95473" y="61021"/>
                  </a:lnTo>
                  <a:lnTo>
                    <a:pt x="95473" y="61021"/>
                  </a:lnTo>
                  <a:lnTo>
                    <a:pt x="92204" y="61438"/>
                  </a:lnTo>
                  <a:lnTo>
                    <a:pt x="88765" y="80485"/>
                  </a:lnTo>
                  <a:lnTo>
                    <a:pt x="83086" y="92735"/>
                  </a:lnTo>
                  <a:lnTo>
                    <a:pt x="76359" y="73367"/>
                  </a:lnTo>
                  <a:lnTo>
                    <a:pt x="66319" y="68906"/>
                  </a:lnTo>
                  <a:lnTo>
                    <a:pt x="55625" y="72185"/>
                  </a:lnTo>
                  <a:lnTo>
                    <a:pt x="52540" y="79333"/>
                  </a:lnTo>
                  <a:lnTo>
                    <a:pt x="26795" y="81584"/>
                  </a:lnTo>
                  <a:lnTo>
                    <a:pt x="16903" y="72963"/>
                  </a:lnTo>
                  <a:lnTo>
                    <a:pt x="32392" y="60547"/>
                  </a:lnTo>
                  <a:lnTo>
                    <a:pt x="50945" y="40979"/>
                  </a:lnTo>
                  <a:lnTo>
                    <a:pt x="42974" y="36060"/>
                  </a:lnTo>
                  <a:lnTo>
                    <a:pt x="31781" y="42412"/>
                  </a:lnTo>
                  <a:lnTo>
                    <a:pt x="24929" y="52531"/>
                  </a:lnTo>
                  <a:lnTo>
                    <a:pt x="0" y="43907"/>
                  </a:lnTo>
                  <a:lnTo>
                    <a:pt x="0" y="43907"/>
                  </a:lnTo>
                  <a:lnTo>
                    <a:pt x="6210" y="29118"/>
                  </a:lnTo>
                  <a:lnTo>
                    <a:pt x="14175" y="22152"/>
                  </a:lnTo>
                  <a:lnTo>
                    <a:pt x="38012" y="14168"/>
                  </a:lnTo>
                  <a:close/>
                </a:path>
              </a:pathLst>
            </a:custGeom>
            <a:solidFill>
              <a:srgbClr val="B3AB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06" name="S19:Gurdaspur">
              <a:extLst>
                <a:ext uri="{FF2B5EF4-FFF2-40B4-BE49-F238E27FC236}">
                  <a16:creationId xmlns:a16="http://schemas.microsoft.com/office/drawing/2014/main" id="{9369E364-6ECD-47D9-AA88-7288C7DDE351}"/>
                </a:ext>
              </a:extLst>
            </p:cNvPr>
            <p:cNvSpPr/>
            <p:nvPr/>
          </p:nvSpPr>
          <p:spPr>
            <a:xfrm>
              <a:off x="3469513" y="1668239"/>
              <a:ext cx="149834" cy="120326"/>
            </a:xfrm>
            <a:custGeom>
              <a:avLst/>
              <a:gdLst/>
              <a:ahLst/>
              <a:cxnLst/>
              <a:rect l="0" t="0" r="0" b="0"/>
              <a:pathLst>
                <a:path w="149834" h="120326">
                  <a:moveTo>
                    <a:pt x="65783" y="28954"/>
                  </a:moveTo>
                  <a:lnTo>
                    <a:pt x="77082" y="30325"/>
                  </a:lnTo>
                  <a:lnTo>
                    <a:pt x="84533" y="24862"/>
                  </a:lnTo>
                  <a:lnTo>
                    <a:pt x="89837" y="37415"/>
                  </a:lnTo>
                  <a:lnTo>
                    <a:pt x="99171" y="22703"/>
                  </a:lnTo>
                  <a:lnTo>
                    <a:pt x="117114" y="18044"/>
                  </a:lnTo>
                  <a:lnTo>
                    <a:pt x="137026" y="0"/>
                  </a:lnTo>
                  <a:lnTo>
                    <a:pt x="137026" y="0"/>
                  </a:lnTo>
                  <a:lnTo>
                    <a:pt x="149833" y="20477"/>
                  </a:lnTo>
                  <a:lnTo>
                    <a:pt x="139261" y="22263"/>
                  </a:lnTo>
                  <a:lnTo>
                    <a:pt x="125446" y="38935"/>
                  </a:lnTo>
                  <a:lnTo>
                    <a:pt x="109065" y="45197"/>
                  </a:lnTo>
                  <a:lnTo>
                    <a:pt x="104752" y="54377"/>
                  </a:lnTo>
                  <a:lnTo>
                    <a:pt x="111639" y="54571"/>
                  </a:lnTo>
                  <a:lnTo>
                    <a:pt x="106834" y="66840"/>
                  </a:lnTo>
                  <a:lnTo>
                    <a:pt x="99331" y="73864"/>
                  </a:lnTo>
                  <a:lnTo>
                    <a:pt x="123099" y="80216"/>
                  </a:lnTo>
                  <a:lnTo>
                    <a:pt x="142929" y="97813"/>
                  </a:lnTo>
                  <a:lnTo>
                    <a:pt x="142929" y="97813"/>
                  </a:lnTo>
                  <a:lnTo>
                    <a:pt x="143294" y="99374"/>
                  </a:lnTo>
                  <a:lnTo>
                    <a:pt x="143294" y="99374"/>
                  </a:lnTo>
                  <a:lnTo>
                    <a:pt x="121079" y="94638"/>
                  </a:lnTo>
                  <a:lnTo>
                    <a:pt x="120866" y="102390"/>
                  </a:lnTo>
                  <a:lnTo>
                    <a:pt x="108569" y="106186"/>
                  </a:lnTo>
                  <a:lnTo>
                    <a:pt x="94445" y="102682"/>
                  </a:lnTo>
                  <a:lnTo>
                    <a:pt x="96379" y="120325"/>
                  </a:lnTo>
                  <a:lnTo>
                    <a:pt x="87920" y="117495"/>
                  </a:lnTo>
                  <a:lnTo>
                    <a:pt x="87920" y="117495"/>
                  </a:lnTo>
                  <a:lnTo>
                    <a:pt x="73730" y="116044"/>
                  </a:lnTo>
                  <a:lnTo>
                    <a:pt x="73730" y="116044"/>
                  </a:lnTo>
                  <a:lnTo>
                    <a:pt x="58057" y="109883"/>
                  </a:lnTo>
                  <a:lnTo>
                    <a:pt x="39746" y="97420"/>
                  </a:lnTo>
                  <a:lnTo>
                    <a:pt x="33171" y="86870"/>
                  </a:lnTo>
                  <a:lnTo>
                    <a:pt x="26426" y="107346"/>
                  </a:lnTo>
                  <a:lnTo>
                    <a:pt x="18933" y="112796"/>
                  </a:lnTo>
                  <a:lnTo>
                    <a:pt x="7356" y="106212"/>
                  </a:lnTo>
                  <a:lnTo>
                    <a:pt x="0" y="95106"/>
                  </a:lnTo>
                  <a:lnTo>
                    <a:pt x="10789" y="88220"/>
                  </a:lnTo>
                  <a:lnTo>
                    <a:pt x="3522" y="74536"/>
                  </a:lnTo>
                  <a:lnTo>
                    <a:pt x="3522" y="74536"/>
                  </a:lnTo>
                  <a:lnTo>
                    <a:pt x="26214" y="75790"/>
                  </a:lnTo>
                  <a:lnTo>
                    <a:pt x="48870" y="65128"/>
                  </a:lnTo>
                  <a:lnTo>
                    <a:pt x="57381" y="65389"/>
                  </a:lnTo>
                  <a:lnTo>
                    <a:pt x="63135" y="49541"/>
                  </a:lnTo>
                  <a:lnTo>
                    <a:pt x="71964" y="38955"/>
                  </a:lnTo>
                  <a:close/>
                </a:path>
              </a:pathLst>
            </a:custGeom>
            <a:solidFill>
              <a:srgbClr val="92889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07" name="S19:Jullundur">
              <a:extLst>
                <a:ext uri="{FF2B5EF4-FFF2-40B4-BE49-F238E27FC236}">
                  <a16:creationId xmlns:a16="http://schemas.microsoft.com/office/drawing/2014/main" id="{C2F9700C-FD3D-45DA-B00D-F57B90DFB17A}"/>
                </a:ext>
              </a:extLst>
            </p:cNvPr>
            <p:cNvSpPr/>
            <p:nvPr/>
          </p:nvSpPr>
          <p:spPr>
            <a:xfrm>
              <a:off x="3477412" y="1832946"/>
              <a:ext cx="115427" cy="91831"/>
            </a:xfrm>
            <a:custGeom>
              <a:avLst/>
              <a:gdLst/>
              <a:ahLst/>
              <a:cxnLst/>
              <a:rect l="0" t="0" r="0" b="0"/>
              <a:pathLst>
                <a:path w="115427" h="91831">
                  <a:moveTo>
                    <a:pt x="50074" y="1588"/>
                  </a:moveTo>
                  <a:lnTo>
                    <a:pt x="55181" y="7956"/>
                  </a:lnTo>
                  <a:lnTo>
                    <a:pt x="77451" y="13276"/>
                  </a:lnTo>
                  <a:lnTo>
                    <a:pt x="83950" y="0"/>
                  </a:lnTo>
                  <a:lnTo>
                    <a:pt x="94579" y="13248"/>
                  </a:lnTo>
                  <a:lnTo>
                    <a:pt x="92656" y="23552"/>
                  </a:lnTo>
                  <a:lnTo>
                    <a:pt x="106302" y="31704"/>
                  </a:lnTo>
                  <a:lnTo>
                    <a:pt x="100667" y="43463"/>
                  </a:lnTo>
                  <a:lnTo>
                    <a:pt x="105441" y="62768"/>
                  </a:lnTo>
                  <a:lnTo>
                    <a:pt x="115426" y="71335"/>
                  </a:lnTo>
                  <a:lnTo>
                    <a:pt x="110268" y="80525"/>
                  </a:lnTo>
                  <a:lnTo>
                    <a:pt x="102911" y="80321"/>
                  </a:lnTo>
                  <a:lnTo>
                    <a:pt x="91848" y="66534"/>
                  </a:lnTo>
                  <a:lnTo>
                    <a:pt x="84072" y="66831"/>
                  </a:lnTo>
                  <a:lnTo>
                    <a:pt x="77297" y="74929"/>
                  </a:lnTo>
                  <a:lnTo>
                    <a:pt x="59132" y="80617"/>
                  </a:lnTo>
                  <a:lnTo>
                    <a:pt x="54734" y="90855"/>
                  </a:lnTo>
                  <a:lnTo>
                    <a:pt x="54734" y="90855"/>
                  </a:lnTo>
                  <a:lnTo>
                    <a:pt x="52659" y="91830"/>
                  </a:lnTo>
                  <a:lnTo>
                    <a:pt x="52659" y="91830"/>
                  </a:lnTo>
                  <a:lnTo>
                    <a:pt x="18458" y="73145"/>
                  </a:lnTo>
                  <a:lnTo>
                    <a:pt x="11369" y="64625"/>
                  </a:lnTo>
                  <a:lnTo>
                    <a:pt x="0" y="62184"/>
                  </a:lnTo>
                  <a:lnTo>
                    <a:pt x="0" y="62184"/>
                  </a:lnTo>
                  <a:lnTo>
                    <a:pt x="0" y="62184"/>
                  </a:lnTo>
                  <a:lnTo>
                    <a:pt x="0" y="62184"/>
                  </a:lnTo>
                  <a:lnTo>
                    <a:pt x="11667" y="55304"/>
                  </a:lnTo>
                  <a:lnTo>
                    <a:pt x="15345" y="42466"/>
                  </a:lnTo>
                  <a:lnTo>
                    <a:pt x="22886" y="36487"/>
                  </a:lnTo>
                  <a:lnTo>
                    <a:pt x="32879" y="17115"/>
                  </a:lnTo>
                  <a:close/>
                </a:path>
              </a:pathLst>
            </a:custGeom>
            <a:solidFill>
              <a:srgbClr val="A097A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08" name="S19:Hoshiarpur">
              <a:extLst>
                <a:ext uri="{FF2B5EF4-FFF2-40B4-BE49-F238E27FC236}">
                  <a16:creationId xmlns:a16="http://schemas.microsoft.com/office/drawing/2014/main" id="{571484D8-AFF3-4B4F-9895-57DE391FB7D4}"/>
                </a:ext>
              </a:extLst>
            </p:cNvPr>
            <p:cNvSpPr/>
            <p:nvPr/>
          </p:nvSpPr>
          <p:spPr>
            <a:xfrm>
              <a:off x="3553881" y="1762877"/>
              <a:ext cx="161050" cy="168294"/>
            </a:xfrm>
            <a:custGeom>
              <a:avLst/>
              <a:gdLst/>
              <a:ahLst/>
              <a:cxnLst/>
              <a:rect l="0" t="0" r="0" b="0"/>
              <a:pathLst>
                <a:path w="161050" h="168294">
                  <a:moveTo>
                    <a:pt x="3552" y="22857"/>
                  </a:moveTo>
                  <a:lnTo>
                    <a:pt x="12011" y="25687"/>
                  </a:lnTo>
                  <a:lnTo>
                    <a:pt x="10077" y="8044"/>
                  </a:lnTo>
                  <a:lnTo>
                    <a:pt x="24201" y="11548"/>
                  </a:lnTo>
                  <a:lnTo>
                    <a:pt x="36498" y="7752"/>
                  </a:lnTo>
                  <a:lnTo>
                    <a:pt x="36711" y="0"/>
                  </a:lnTo>
                  <a:lnTo>
                    <a:pt x="58926" y="4736"/>
                  </a:lnTo>
                  <a:lnTo>
                    <a:pt x="58926" y="4736"/>
                  </a:lnTo>
                  <a:lnTo>
                    <a:pt x="69065" y="21036"/>
                  </a:lnTo>
                  <a:lnTo>
                    <a:pt x="61698" y="22913"/>
                  </a:lnTo>
                  <a:lnTo>
                    <a:pt x="92880" y="93585"/>
                  </a:lnTo>
                  <a:lnTo>
                    <a:pt x="95683" y="112301"/>
                  </a:lnTo>
                  <a:lnTo>
                    <a:pt x="109988" y="111612"/>
                  </a:lnTo>
                  <a:lnTo>
                    <a:pt x="117490" y="105057"/>
                  </a:lnTo>
                  <a:lnTo>
                    <a:pt x="115264" y="95682"/>
                  </a:lnTo>
                  <a:lnTo>
                    <a:pt x="122736" y="90161"/>
                  </a:lnTo>
                  <a:lnTo>
                    <a:pt x="130855" y="109512"/>
                  </a:lnTo>
                  <a:lnTo>
                    <a:pt x="138827" y="117982"/>
                  </a:lnTo>
                  <a:lnTo>
                    <a:pt x="151535" y="115676"/>
                  </a:lnTo>
                  <a:lnTo>
                    <a:pt x="161049" y="128835"/>
                  </a:lnTo>
                  <a:lnTo>
                    <a:pt x="161049" y="128835"/>
                  </a:lnTo>
                  <a:lnTo>
                    <a:pt x="154698" y="139061"/>
                  </a:lnTo>
                  <a:lnTo>
                    <a:pt x="154698" y="139061"/>
                  </a:lnTo>
                  <a:lnTo>
                    <a:pt x="147322" y="139935"/>
                  </a:lnTo>
                  <a:lnTo>
                    <a:pt x="148784" y="147741"/>
                  </a:lnTo>
                  <a:lnTo>
                    <a:pt x="139385" y="165674"/>
                  </a:lnTo>
                  <a:lnTo>
                    <a:pt x="118043" y="168293"/>
                  </a:lnTo>
                  <a:lnTo>
                    <a:pt x="110309" y="166554"/>
                  </a:lnTo>
                  <a:lnTo>
                    <a:pt x="110309" y="166554"/>
                  </a:lnTo>
                  <a:lnTo>
                    <a:pt x="104223" y="164334"/>
                  </a:lnTo>
                  <a:lnTo>
                    <a:pt x="104223" y="164334"/>
                  </a:lnTo>
                  <a:lnTo>
                    <a:pt x="104423" y="156044"/>
                  </a:lnTo>
                  <a:lnTo>
                    <a:pt x="94675" y="136629"/>
                  </a:lnTo>
                  <a:lnTo>
                    <a:pt x="81062" y="125407"/>
                  </a:lnTo>
                  <a:lnTo>
                    <a:pt x="50382" y="111656"/>
                  </a:lnTo>
                  <a:lnTo>
                    <a:pt x="59249" y="100495"/>
                  </a:lnTo>
                  <a:lnTo>
                    <a:pt x="56778" y="85928"/>
                  </a:lnTo>
                  <a:lnTo>
                    <a:pt x="51294" y="77497"/>
                  </a:lnTo>
                  <a:lnTo>
                    <a:pt x="61763" y="66902"/>
                  </a:lnTo>
                  <a:lnTo>
                    <a:pt x="59145" y="58033"/>
                  </a:lnTo>
                  <a:lnTo>
                    <a:pt x="53241" y="65641"/>
                  </a:lnTo>
                  <a:lnTo>
                    <a:pt x="43779" y="69011"/>
                  </a:lnTo>
                  <a:lnTo>
                    <a:pt x="20498" y="56461"/>
                  </a:lnTo>
                  <a:lnTo>
                    <a:pt x="11515" y="57242"/>
                  </a:lnTo>
                  <a:lnTo>
                    <a:pt x="0" y="47075"/>
                  </a:lnTo>
                  <a:close/>
                </a:path>
              </a:pathLst>
            </a:custGeom>
            <a:solidFill>
              <a:srgbClr val="AAA2B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09" name="S19:Ropar">
              <a:extLst>
                <a:ext uri="{FF2B5EF4-FFF2-40B4-BE49-F238E27FC236}">
                  <a16:creationId xmlns:a16="http://schemas.microsoft.com/office/drawing/2014/main" id="{016CD86C-0750-4866-B889-065782FD153D}"/>
                </a:ext>
              </a:extLst>
            </p:cNvPr>
            <p:cNvSpPr/>
            <p:nvPr/>
          </p:nvSpPr>
          <p:spPr>
            <a:xfrm>
              <a:off x="3614781" y="1901938"/>
              <a:ext cx="122485" cy="145380"/>
            </a:xfrm>
            <a:custGeom>
              <a:avLst/>
              <a:gdLst/>
              <a:ahLst/>
              <a:cxnLst/>
              <a:rect l="0" t="0" r="0" b="0"/>
              <a:pathLst>
                <a:path w="122485" h="145380">
                  <a:moveTo>
                    <a:pt x="16564" y="96196"/>
                  </a:moveTo>
                  <a:lnTo>
                    <a:pt x="23812" y="85480"/>
                  </a:lnTo>
                  <a:lnTo>
                    <a:pt x="11694" y="77909"/>
                  </a:lnTo>
                  <a:lnTo>
                    <a:pt x="18781" y="73420"/>
                  </a:lnTo>
                  <a:lnTo>
                    <a:pt x="15541" y="55699"/>
                  </a:lnTo>
                  <a:lnTo>
                    <a:pt x="23686" y="41383"/>
                  </a:lnTo>
                  <a:lnTo>
                    <a:pt x="37040" y="47936"/>
                  </a:lnTo>
                  <a:lnTo>
                    <a:pt x="38539" y="53678"/>
                  </a:lnTo>
                  <a:lnTo>
                    <a:pt x="49162" y="54971"/>
                  </a:lnTo>
                  <a:lnTo>
                    <a:pt x="57572" y="45835"/>
                  </a:lnTo>
                  <a:lnTo>
                    <a:pt x="51071" y="43607"/>
                  </a:lnTo>
                  <a:lnTo>
                    <a:pt x="49409" y="27493"/>
                  </a:lnTo>
                  <a:lnTo>
                    <a:pt x="49409" y="27493"/>
                  </a:lnTo>
                  <a:lnTo>
                    <a:pt x="57143" y="29232"/>
                  </a:lnTo>
                  <a:lnTo>
                    <a:pt x="78485" y="26613"/>
                  </a:lnTo>
                  <a:lnTo>
                    <a:pt x="87884" y="8680"/>
                  </a:lnTo>
                  <a:lnTo>
                    <a:pt x="86422" y="874"/>
                  </a:lnTo>
                  <a:lnTo>
                    <a:pt x="93798" y="0"/>
                  </a:lnTo>
                  <a:lnTo>
                    <a:pt x="93798" y="0"/>
                  </a:lnTo>
                  <a:lnTo>
                    <a:pt x="97311" y="26510"/>
                  </a:lnTo>
                  <a:lnTo>
                    <a:pt x="112947" y="41879"/>
                  </a:lnTo>
                  <a:lnTo>
                    <a:pt x="112947" y="41879"/>
                  </a:lnTo>
                  <a:lnTo>
                    <a:pt x="122484" y="56078"/>
                  </a:lnTo>
                  <a:lnTo>
                    <a:pt x="121064" y="65385"/>
                  </a:lnTo>
                  <a:lnTo>
                    <a:pt x="121064" y="65385"/>
                  </a:lnTo>
                  <a:lnTo>
                    <a:pt x="115015" y="60592"/>
                  </a:lnTo>
                  <a:lnTo>
                    <a:pt x="103423" y="66053"/>
                  </a:lnTo>
                  <a:lnTo>
                    <a:pt x="110116" y="79164"/>
                  </a:lnTo>
                  <a:lnTo>
                    <a:pt x="115813" y="81359"/>
                  </a:lnTo>
                  <a:lnTo>
                    <a:pt x="115813" y="81359"/>
                  </a:lnTo>
                  <a:lnTo>
                    <a:pt x="107250" y="98303"/>
                  </a:lnTo>
                  <a:lnTo>
                    <a:pt x="91815" y="90706"/>
                  </a:lnTo>
                  <a:lnTo>
                    <a:pt x="92840" y="81388"/>
                  </a:lnTo>
                  <a:lnTo>
                    <a:pt x="85823" y="83309"/>
                  </a:lnTo>
                  <a:lnTo>
                    <a:pt x="86870" y="91635"/>
                  </a:lnTo>
                  <a:lnTo>
                    <a:pt x="73530" y="100678"/>
                  </a:lnTo>
                  <a:lnTo>
                    <a:pt x="71428" y="120874"/>
                  </a:lnTo>
                  <a:lnTo>
                    <a:pt x="51300" y="120406"/>
                  </a:lnTo>
                  <a:lnTo>
                    <a:pt x="51300" y="120406"/>
                  </a:lnTo>
                  <a:lnTo>
                    <a:pt x="50453" y="121424"/>
                  </a:lnTo>
                  <a:lnTo>
                    <a:pt x="50453" y="121424"/>
                  </a:lnTo>
                  <a:lnTo>
                    <a:pt x="42449" y="129540"/>
                  </a:lnTo>
                  <a:lnTo>
                    <a:pt x="36341" y="143932"/>
                  </a:lnTo>
                  <a:lnTo>
                    <a:pt x="31779" y="145379"/>
                  </a:lnTo>
                  <a:lnTo>
                    <a:pt x="31779" y="145379"/>
                  </a:lnTo>
                  <a:lnTo>
                    <a:pt x="26151" y="140046"/>
                  </a:lnTo>
                  <a:lnTo>
                    <a:pt x="3180" y="137387"/>
                  </a:lnTo>
                  <a:lnTo>
                    <a:pt x="0" y="133150"/>
                  </a:lnTo>
                  <a:lnTo>
                    <a:pt x="12184" y="123079"/>
                  </a:lnTo>
                  <a:close/>
                </a:path>
              </a:pathLst>
            </a:custGeom>
            <a:solidFill>
              <a:srgbClr val="A79EB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10" name="S19:Bhatinda">
              <a:extLst>
                <a:ext uri="{FF2B5EF4-FFF2-40B4-BE49-F238E27FC236}">
                  <a16:creationId xmlns:a16="http://schemas.microsoft.com/office/drawing/2014/main" id="{6B8FEE6F-6AC2-42DE-AF31-910D861303F2}"/>
                </a:ext>
              </a:extLst>
            </p:cNvPr>
            <p:cNvSpPr/>
            <p:nvPr/>
          </p:nvSpPr>
          <p:spPr>
            <a:xfrm>
              <a:off x="3426048" y="1993985"/>
              <a:ext cx="157164" cy="176888"/>
            </a:xfrm>
            <a:custGeom>
              <a:avLst/>
              <a:gdLst/>
              <a:ahLst/>
              <a:cxnLst/>
              <a:rect l="0" t="0" r="0" b="0"/>
              <a:pathLst>
                <a:path w="157164" h="176888">
                  <a:moveTo>
                    <a:pt x="92939" y="12435"/>
                  </a:moveTo>
                  <a:lnTo>
                    <a:pt x="88612" y="19571"/>
                  </a:lnTo>
                  <a:lnTo>
                    <a:pt x="95039" y="24440"/>
                  </a:lnTo>
                  <a:lnTo>
                    <a:pt x="106962" y="65831"/>
                  </a:lnTo>
                  <a:lnTo>
                    <a:pt x="113958" y="66038"/>
                  </a:lnTo>
                  <a:lnTo>
                    <a:pt x="123166" y="75139"/>
                  </a:lnTo>
                  <a:lnTo>
                    <a:pt x="132223" y="75400"/>
                  </a:lnTo>
                  <a:lnTo>
                    <a:pt x="132223" y="75400"/>
                  </a:lnTo>
                  <a:lnTo>
                    <a:pt x="141148" y="80330"/>
                  </a:lnTo>
                  <a:lnTo>
                    <a:pt x="139090" y="94822"/>
                  </a:lnTo>
                  <a:lnTo>
                    <a:pt x="145213" y="97073"/>
                  </a:lnTo>
                  <a:lnTo>
                    <a:pt x="139460" y="110945"/>
                  </a:lnTo>
                  <a:lnTo>
                    <a:pt x="143040" y="115724"/>
                  </a:lnTo>
                  <a:lnTo>
                    <a:pt x="156764" y="111946"/>
                  </a:lnTo>
                  <a:lnTo>
                    <a:pt x="157163" y="127553"/>
                  </a:lnTo>
                  <a:lnTo>
                    <a:pt x="152850" y="134193"/>
                  </a:lnTo>
                  <a:lnTo>
                    <a:pt x="152850" y="134193"/>
                  </a:lnTo>
                  <a:lnTo>
                    <a:pt x="148035" y="143940"/>
                  </a:lnTo>
                  <a:lnTo>
                    <a:pt x="137269" y="144678"/>
                  </a:lnTo>
                  <a:lnTo>
                    <a:pt x="112383" y="133560"/>
                  </a:lnTo>
                  <a:lnTo>
                    <a:pt x="102362" y="150945"/>
                  </a:lnTo>
                  <a:lnTo>
                    <a:pt x="97709" y="154446"/>
                  </a:lnTo>
                  <a:lnTo>
                    <a:pt x="97709" y="154446"/>
                  </a:lnTo>
                  <a:lnTo>
                    <a:pt x="99237" y="158653"/>
                  </a:lnTo>
                  <a:lnTo>
                    <a:pt x="99237" y="158653"/>
                  </a:lnTo>
                  <a:lnTo>
                    <a:pt x="94754" y="156438"/>
                  </a:lnTo>
                  <a:lnTo>
                    <a:pt x="89877" y="167214"/>
                  </a:lnTo>
                  <a:lnTo>
                    <a:pt x="91294" y="175061"/>
                  </a:lnTo>
                  <a:lnTo>
                    <a:pt x="82960" y="176887"/>
                  </a:lnTo>
                  <a:lnTo>
                    <a:pt x="71566" y="157286"/>
                  </a:lnTo>
                  <a:lnTo>
                    <a:pt x="76896" y="145489"/>
                  </a:lnTo>
                  <a:lnTo>
                    <a:pt x="81471" y="144590"/>
                  </a:lnTo>
                  <a:lnTo>
                    <a:pt x="77412" y="128864"/>
                  </a:lnTo>
                  <a:lnTo>
                    <a:pt x="69690" y="137983"/>
                  </a:lnTo>
                  <a:lnTo>
                    <a:pt x="62869" y="131528"/>
                  </a:lnTo>
                  <a:lnTo>
                    <a:pt x="64996" y="116516"/>
                  </a:lnTo>
                  <a:lnTo>
                    <a:pt x="48726" y="121715"/>
                  </a:lnTo>
                  <a:lnTo>
                    <a:pt x="38461" y="107342"/>
                  </a:lnTo>
                  <a:lnTo>
                    <a:pt x="23451" y="99566"/>
                  </a:lnTo>
                  <a:lnTo>
                    <a:pt x="7325" y="100579"/>
                  </a:lnTo>
                  <a:lnTo>
                    <a:pt x="7325" y="100579"/>
                  </a:lnTo>
                  <a:lnTo>
                    <a:pt x="10011" y="94433"/>
                  </a:lnTo>
                  <a:lnTo>
                    <a:pt x="7696" y="77721"/>
                  </a:lnTo>
                  <a:lnTo>
                    <a:pt x="0" y="73818"/>
                  </a:lnTo>
                  <a:lnTo>
                    <a:pt x="9822" y="63763"/>
                  </a:lnTo>
                  <a:lnTo>
                    <a:pt x="14842" y="49386"/>
                  </a:lnTo>
                  <a:lnTo>
                    <a:pt x="28676" y="29595"/>
                  </a:lnTo>
                  <a:lnTo>
                    <a:pt x="59043" y="31627"/>
                  </a:lnTo>
                  <a:lnTo>
                    <a:pt x="56734" y="13897"/>
                  </a:lnTo>
                  <a:lnTo>
                    <a:pt x="69985" y="10685"/>
                  </a:lnTo>
                  <a:lnTo>
                    <a:pt x="76893" y="0"/>
                  </a:lnTo>
                  <a:lnTo>
                    <a:pt x="78178" y="11461"/>
                  </a:lnTo>
                  <a:close/>
                </a:path>
              </a:pathLst>
            </a:custGeom>
            <a:solidFill>
              <a:srgbClr val="A59CB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11" name="S19:Phillaur">
              <a:extLst>
                <a:ext uri="{FF2B5EF4-FFF2-40B4-BE49-F238E27FC236}">
                  <a16:creationId xmlns:a16="http://schemas.microsoft.com/office/drawing/2014/main" id="{9184A13A-9A3A-4D4B-AA56-4C5C99F54C6A}"/>
                </a:ext>
              </a:extLst>
            </p:cNvPr>
            <p:cNvSpPr/>
            <p:nvPr/>
          </p:nvSpPr>
          <p:spPr>
            <a:xfrm>
              <a:off x="3521092" y="1784283"/>
              <a:ext cx="137213" cy="145833"/>
            </a:xfrm>
            <a:custGeom>
              <a:avLst/>
              <a:gdLst/>
              <a:ahLst/>
              <a:cxnLst/>
              <a:rect l="0" t="0" r="0" b="0"/>
              <a:pathLst>
                <a:path w="137213" h="145833">
                  <a:moveTo>
                    <a:pt x="36341" y="1451"/>
                  </a:moveTo>
                  <a:lnTo>
                    <a:pt x="32789" y="25669"/>
                  </a:lnTo>
                  <a:lnTo>
                    <a:pt x="44304" y="35836"/>
                  </a:lnTo>
                  <a:lnTo>
                    <a:pt x="53287" y="35055"/>
                  </a:lnTo>
                  <a:lnTo>
                    <a:pt x="76568" y="47605"/>
                  </a:lnTo>
                  <a:lnTo>
                    <a:pt x="86030" y="44235"/>
                  </a:lnTo>
                  <a:lnTo>
                    <a:pt x="91934" y="36627"/>
                  </a:lnTo>
                  <a:lnTo>
                    <a:pt x="94552" y="45496"/>
                  </a:lnTo>
                  <a:lnTo>
                    <a:pt x="84083" y="56091"/>
                  </a:lnTo>
                  <a:lnTo>
                    <a:pt x="89567" y="64522"/>
                  </a:lnTo>
                  <a:lnTo>
                    <a:pt x="92038" y="79089"/>
                  </a:lnTo>
                  <a:lnTo>
                    <a:pt x="83171" y="90250"/>
                  </a:lnTo>
                  <a:lnTo>
                    <a:pt x="113851" y="104001"/>
                  </a:lnTo>
                  <a:lnTo>
                    <a:pt x="127464" y="115223"/>
                  </a:lnTo>
                  <a:lnTo>
                    <a:pt x="137212" y="134638"/>
                  </a:lnTo>
                  <a:lnTo>
                    <a:pt x="137012" y="142928"/>
                  </a:lnTo>
                  <a:lnTo>
                    <a:pt x="137012" y="142928"/>
                  </a:lnTo>
                  <a:lnTo>
                    <a:pt x="98159" y="141954"/>
                  </a:lnTo>
                  <a:lnTo>
                    <a:pt x="92107" y="138686"/>
                  </a:lnTo>
                  <a:lnTo>
                    <a:pt x="73580" y="142858"/>
                  </a:lnTo>
                  <a:lnTo>
                    <a:pt x="69123" y="141181"/>
                  </a:lnTo>
                  <a:lnTo>
                    <a:pt x="31744" y="145832"/>
                  </a:lnTo>
                  <a:lnTo>
                    <a:pt x="11054" y="139518"/>
                  </a:lnTo>
                  <a:lnTo>
                    <a:pt x="11054" y="139518"/>
                  </a:lnTo>
                  <a:lnTo>
                    <a:pt x="15452" y="129280"/>
                  </a:lnTo>
                  <a:lnTo>
                    <a:pt x="33617" y="123592"/>
                  </a:lnTo>
                  <a:lnTo>
                    <a:pt x="40392" y="115494"/>
                  </a:lnTo>
                  <a:lnTo>
                    <a:pt x="48168" y="115197"/>
                  </a:lnTo>
                  <a:lnTo>
                    <a:pt x="59231" y="128984"/>
                  </a:lnTo>
                  <a:lnTo>
                    <a:pt x="66588" y="129188"/>
                  </a:lnTo>
                  <a:lnTo>
                    <a:pt x="71746" y="119998"/>
                  </a:lnTo>
                  <a:lnTo>
                    <a:pt x="61761" y="111431"/>
                  </a:lnTo>
                  <a:lnTo>
                    <a:pt x="56987" y="92126"/>
                  </a:lnTo>
                  <a:lnTo>
                    <a:pt x="62622" y="80367"/>
                  </a:lnTo>
                  <a:lnTo>
                    <a:pt x="48976" y="72215"/>
                  </a:lnTo>
                  <a:lnTo>
                    <a:pt x="50899" y="61911"/>
                  </a:lnTo>
                  <a:lnTo>
                    <a:pt x="40270" y="48663"/>
                  </a:lnTo>
                  <a:lnTo>
                    <a:pt x="33771" y="61939"/>
                  </a:lnTo>
                  <a:lnTo>
                    <a:pt x="11501" y="56619"/>
                  </a:lnTo>
                  <a:lnTo>
                    <a:pt x="6394" y="50251"/>
                  </a:lnTo>
                  <a:lnTo>
                    <a:pt x="6394" y="50251"/>
                  </a:lnTo>
                  <a:lnTo>
                    <a:pt x="18620" y="36639"/>
                  </a:lnTo>
                  <a:lnTo>
                    <a:pt x="0" y="19513"/>
                  </a:lnTo>
                  <a:lnTo>
                    <a:pt x="0" y="19513"/>
                  </a:lnTo>
                  <a:lnTo>
                    <a:pt x="6149" y="4693"/>
                  </a:lnTo>
                  <a:lnTo>
                    <a:pt x="22151" y="0"/>
                  </a:lnTo>
                  <a:lnTo>
                    <a:pt x="22151" y="0"/>
                  </a:lnTo>
                  <a:close/>
                </a:path>
              </a:pathLst>
            </a:custGeom>
            <a:solidFill>
              <a:srgbClr val="9F95A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12" name="S19:Ludhiana">
              <a:extLst>
                <a:ext uri="{FF2B5EF4-FFF2-40B4-BE49-F238E27FC236}">
                  <a16:creationId xmlns:a16="http://schemas.microsoft.com/office/drawing/2014/main" id="{007C265A-09F4-42C5-88F1-45CA66280B0C}"/>
                </a:ext>
              </a:extLst>
            </p:cNvPr>
            <p:cNvSpPr/>
            <p:nvPr/>
          </p:nvSpPr>
          <p:spPr>
            <a:xfrm>
              <a:off x="3529363" y="1922969"/>
              <a:ext cx="142991" cy="75166"/>
            </a:xfrm>
            <a:custGeom>
              <a:avLst/>
              <a:gdLst/>
              <a:ahLst/>
              <a:cxnLst/>
              <a:rect l="0" t="0" r="0" b="0"/>
              <a:pathLst>
                <a:path w="142991" h="75166">
                  <a:moveTo>
                    <a:pt x="128741" y="4242"/>
                  </a:moveTo>
                  <a:lnTo>
                    <a:pt x="134827" y="6462"/>
                  </a:lnTo>
                  <a:lnTo>
                    <a:pt x="134827" y="6462"/>
                  </a:lnTo>
                  <a:lnTo>
                    <a:pt x="136489" y="22576"/>
                  </a:lnTo>
                  <a:lnTo>
                    <a:pt x="142990" y="24804"/>
                  </a:lnTo>
                  <a:lnTo>
                    <a:pt x="134580" y="33940"/>
                  </a:lnTo>
                  <a:lnTo>
                    <a:pt x="123957" y="32647"/>
                  </a:lnTo>
                  <a:lnTo>
                    <a:pt x="122458" y="26905"/>
                  </a:lnTo>
                  <a:lnTo>
                    <a:pt x="109104" y="20352"/>
                  </a:lnTo>
                  <a:lnTo>
                    <a:pt x="100959" y="34668"/>
                  </a:lnTo>
                  <a:lnTo>
                    <a:pt x="104199" y="52389"/>
                  </a:lnTo>
                  <a:lnTo>
                    <a:pt x="97112" y="56878"/>
                  </a:lnTo>
                  <a:lnTo>
                    <a:pt x="109230" y="64449"/>
                  </a:lnTo>
                  <a:lnTo>
                    <a:pt x="101982" y="75165"/>
                  </a:lnTo>
                  <a:lnTo>
                    <a:pt x="101982" y="75165"/>
                  </a:lnTo>
                  <a:lnTo>
                    <a:pt x="98488" y="67292"/>
                  </a:lnTo>
                  <a:lnTo>
                    <a:pt x="80646" y="74614"/>
                  </a:lnTo>
                  <a:lnTo>
                    <a:pt x="74863" y="60449"/>
                  </a:lnTo>
                  <a:lnTo>
                    <a:pt x="66802" y="55044"/>
                  </a:lnTo>
                  <a:lnTo>
                    <a:pt x="56878" y="57888"/>
                  </a:lnTo>
                  <a:lnTo>
                    <a:pt x="60809" y="64223"/>
                  </a:lnTo>
                  <a:lnTo>
                    <a:pt x="50923" y="65508"/>
                  </a:lnTo>
                  <a:lnTo>
                    <a:pt x="46146" y="60186"/>
                  </a:lnTo>
                  <a:lnTo>
                    <a:pt x="38619" y="65164"/>
                  </a:lnTo>
                  <a:lnTo>
                    <a:pt x="25100" y="64259"/>
                  </a:lnTo>
                  <a:lnTo>
                    <a:pt x="3921" y="72461"/>
                  </a:lnTo>
                  <a:lnTo>
                    <a:pt x="3921" y="72461"/>
                  </a:lnTo>
                  <a:lnTo>
                    <a:pt x="0" y="52622"/>
                  </a:lnTo>
                  <a:lnTo>
                    <a:pt x="4996" y="22680"/>
                  </a:lnTo>
                  <a:lnTo>
                    <a:pt x="4996" y="22680"/>
                  </a:lnTo>
                  <a:lnTo>
                    <a:pt x="708" y="1807"/>
                  </a:lnTo>
                  <a:lnTo>
                    <a:pt x="708" y="1807"/>
                  </a:lnTo>
                  <a:lnTo>
                    <a:pt x="2783" y="832"/>
                  </a:lnTo>
                  <a:lnTo>
                    <a:pt x="2783" y="832"/>
                  </a:lnTo>
                  <a:lnTo>
                    <a:pt x="23473" y="7146"/>
                  </a:lnTo>
                  <a:lnTo>
                    <a:pt x="60852" y="2495"/>
                  </a:lnTo>
                  <a:lnTo>
                    <a:pt x="65309" y="4172"/>
                  </a:lnTo>
                  <a:lnTo>
                    <a:pt x="83836" y="0"/>
                  </a:lnTo>
                  <a:lnTo>
                    <a:pt x="89888" y="3268"/>
                  </a:lnTo>
                  <a:close/>
                </a:path>
              </a:pathLst>
            </a:custGeom>
            <a:solidFill>
              <a:srgbClr val="B0A8B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13" name="S19:Patiala">
              <a:extLst>
                <a:ext uri="{FF2B5EF4-FFF2-40B4-BE49-F238E27FC236}">
                  <a16:creationId xmlns:a16="http://schemas.microsoft.com/office/drawing/2014/main" id="{CEF7E942-EF0E-4017-9F47-51A5294BD8A1}"/>
                </a:ext>
              </a:extLst>
            </p:cNvPr>
            <p:cNvSpPr/>
            <p:nvPr/>
          </p:nvSpPr>
          <p:spPr>
            <a:xfrm>
              <a:off x="3558271" y="1977744"/>
              <a:ext cx="188976" cy="164766"/>
            </a:xfrm>
            <a:custGeom>
              <a:avLst/>
              <a:gdLst/>
              <a:ahLst/>
              <a:cxnLst/>
              <a:rect l="0" t="0" r="0" b="0"/>
              <a:pathLst>
                <a:path w="188976" h="164766">
                  <a:moveTo>
                    <a:pt x="88289" y="69573"/>
                  </a:moveTo>
                  <a:lnTo>
                    <a:pt x="92851" y="68126"/>
                  </a:lnTo>
                  <a:lnTo>
                    <a:pt x="105320" y="45579"/>
                  </a:lnTo>
                  <a:lnTo>
                    <a:pt x="115542" y="47897"/>
                  </a:lnTo>
                  <a:lnTo>
                    <a:pt x="127938" y="45068"/>
                  </a:lnTo>
                  <a:lnTo>
                    <a:pt x="130040" y="24872"/>
                  </a:lnTo>
                  <a:lnTo>
                    <a:pt x="143380" y="15829"/>
                  </a:lnTo>
                  <a:lnTo>
                    <a:pt x="142333" y="7503"/>
                  </a:lnTo>
                  <a:lnTo>
                    <a:pt x="149350" y="5582"/>
                  </a:lnTo>
                  <a:lnTo>
                    <a:pt x="148325" y="14900"/>
                  </a:lnTo>
                  <a:lnTo>
                    <a:pt x="163760" y="22497"/>
                  </a:lnTo>
                  <a:lnTo>
                    <a:pt x="172323" y="5553"/>
                  </a:lnTo>
                  <a:lnTo>
                    <a:pt x="172323" y="5553"/>
                  </a:lnTo>
                  <a:lnTo>
                    <a:pt x="179820" y="0"/>
                  </a:lnTo>
                  <a:lnTo>
                    <a:pt x="179820" y="0"/>
                  </a:lnTo>
                  <a:lnTo>
                    <a:pt x="188907" y="17306"/>
                  </a:lnTo>
                  <a:lnTo>
                    <a:pt x="188975" y="34433"/>
                  </a:lnTo>
                  <a:lnTo>
                    <a:pt x="185367" y="50452"/>
                  </a:lnTo>
                  <a:lnTo>
                    <a:pt x="167342" y="47486"/>
                  </a:lnTo>
                  <a:lnTo>
                    <a:pt x="159826" y="53038"/>
                  </a:lnTo>
                  <a:lnTo>
                    <a:pt x="165437" y="59907"/>
                  </a:lnTo>
                  <a:lnTo>
                    <a:pt x="144050" y="78661"/>
                  </a:lnTo>
                  <a:lnTo>
                    <a:pt x="150865" y="87120"/>
                  </a:lnTo>
                  <a:lnTo>
                    <a:pt x="148237" y="94335"/>
                  </a:lnTo>
                  <a:lnTo>
                    <a:pt x="148237" y="94335"/>
                  </a:lnTo>
                  <a:lnTo>
                    <a:pt x="134771" y="107026"/>
                  </a:lnTo>
                  <a:lnTo>
                    <a:pt x="123743" y="102620"/>
                  </a:lnTo>
                  <a:lnTo>
                    <a:pt x="119113" y="89006"/>
                  </a:lnTo>
                  <a:lnTo>
                    <a:pt x="113326" y="89911"/>
                  </a:lnTo>
                  <a:lnTo>
                    <a:pt x="114718" y="100853"/>
                  </a:lnTo>
                  <a:lnTo>
                    <a:pt x="105172" y="103746"/>
                  </a:lnTo>
                  <a:lnTo>
                    <a:pt x="89337" y="94012"/>
                  </a:lnTo>
                  <a:lnTo>
                    <a:pt x="95299" y="102989"/>
                  </a:lnTo>
                  <a:lnTo>
                    <a:pt x="82287" y="129174"/>
                  </a:lnTo>
                  <a:lnTo>
                    <a:pt x="88891" y="145971"/>
                  </a:lnTo>
                  <a:lnTo>
                    <a:pt x="88891" y="145971"/>
                  </a:lnTo>
                  <a:lnTo>
                    <a:pt x="72187" y="153355"/>
                  </a:lnTo>
                  <a:lnTo>
                    <a:pt x="63265" y="163007"/>
                  </a:lnTo>
                  <a:lnTo>
                    <a:pt x="50820" y="164765"/>
                  </a:lnTo>
                  <a:lnTo>
                    <a:pt x="50820" y="164765"/>
                  </a:lnTo>
                  <a:lnTo>
                    <a:pt x="28498" y="149610"/>
                  </a:lnTo>
                  <a:lnTo>
                    <a:pt x="20627" y="150434"/>
                  </a:lnTo>
                  <a:lnTo>
                    <a:pt x="20627" y="150434"/>
                  </a:lnTo>
                  <a:lnTo>
                    <a:pt x="24940" y="143794"/>
                  </a:lnTo>
                  <a:lnTo>
                    <a:pt x="24541" y="128187"/>
                  </a:lnTo>
                  <a:lnTo>
                    <a:pt x="10817" y="131965"/>
                  </a:lnTo>
                  <a:lnTo>
                    <a:pt x="7237" y="127186"/>
                  </a:lnTo>
                  <a:lnTo>
                    <a:pt x="12990" y="113314"/>
                  </a:lnTo>
                  <a:lnTo>
                    <a:pt x="6867" y="111063"/>
                  </a:lnTo>
                  <a:lnTo>
                    <a:pt x="8925" y="96571"/>
                  </a:lnTo>
                  <a:lnTo>
                    <a:pt x="0" y="91641"/>
                  </a:lnTo>
                  <a:lnTo>
                    <a:pt x="0" y="91641"/>
                  </a:lnTo>
                  <a:lnTo>
                    <a:pt x="17478" y="85380"/>
                  </a:lnTo>
                  <a:lnTo>
                    <a:pt x="22831" y="70464"/>
                  </a:lnTo>
                  <a:lnTo>
                    <a:pt x="29085" y="67519"/>
                  </a:lnTo>
                  <a:lnTo>
                    <a:pt x="28973" y="86735"/>
                  </a:lnTo>
                  <a:lnTo>
                    <a:pt x="32906" y="93596"/>
                  </a:lnTo>
                  <a:lnTo>
                    <a:pt x="49895" y="89893"/>
                  </a:lnTo>
                  <a:lnTo>
                    <a:pt x="44872" y="108466"/>
                  </a:lnTo>
                  <a:lnTo>
                    <a:pt x="48472" y="128310"/>
                  </a:lnTo>
                  <a:lnTo>
                    <a:pt x="53022" y="127910"/>
                  </a:lnTo>
                  <a:lnTo>
                    <a:pt x="64169" y="111567"/>
                  </a:lnTo>
                  <a:lnTo>
                    <a:pt x="73417" y="104527"/>
                  </a:lnTo>
                  <a:lnTo>
                    <a:pt x="64901" y="83010"/>
                  </a:lnTo>
                  <a:lnTo>
                    <a:pt x="89023" y="73226"/>
                  </a:lnTo>
                  <a:close/>
                </a:path>
              </a:pathLst>
            </a:custGeom>
            <a:solidFill>
              <a:srgbClr val="9E95A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14" name="S19:Sangrur">
              <a:extLst>
                <a:ext uri="{FF2B5EF4-FFF2-40B4-BE49-F238E27FC236}">
                  <a16:creationId xmlns:a16="http://schemas.microsoft.com/office/drawing/2014/main" id="{1B087036-EAF9-4A03-847E-3E7EB99547C1}"/>
                </a:ext>
              </a:extLst>
            </p:cNvPr>
            <p:cNvSpPr/>
            <p:nvPr/>
          </p:nvSpPr>
          <p:spPr>
            <a:xfrm>
              <a:off x="3514660" y="1978013"/>
              <a:ext cx="132635" cy="128042"/>
            </a:xfrm>
            <a:custGeom>
              <a:avLst/>
              <a:gdLst/>
              <a:ahLst/>
              <a:cxnLst/>
              <a:rect l="0" t="0" r="0" b="0"/>
              <a:pathLst>
                <a:path w="132635" h="128042">
                  <a:moveTo>
                    <a:pt x="4327" y="28407"/>
                  </a:moveTo>
                  <a:lnTo>
                    <a:pt x="13358" y="28680"/>
                  </a:lnTo>
                  <a:lnTo>
                    <a:pt x="22147" y="23232"/>
                  </a:lnTo>
                  <a:lnTo>
                    <a:pt x="18624" y="17417"/>
                  </a:lnTo>
                  <a:lnTo>
                    <a:pt x="18624" y="17417"/>
                  </a:lnTo>
                  <a:lnTo>
                    <a:pt x="39803" y="9215"/>
                  </a:lnTo>
                  <a:lnTo>
                    <a:pt x="53322" y="10120"/>
                  </a:lnTo>
                  <a:lnTo>
                    <a:pt x="60849" y="5142"/>
                  </a:lnTo>
                  <a:lnTo>
                    <a:pt x="65626" y="10464"/>
                  </a:lnTo>
                  <a:lnTo>
                    <a:pt x="75512" y="9179"/>
                  </a:lnTo>
                  <a:lnTo>
                    <a:pt x="71581" y="2844"/>
                  </a:lnTo>
                  <a:lnTo>
                    <a:pt x="81505" y="0"/>
                  </a:lnTo>
                  <a:lnTo>
                    <a:pt x="89566" y="5405"/>
                  </a:lnTo>
                  <a:lnTo>
                    <a:pt x="95349" y="19570"/>
                  </a:lnTo>
                  <a:lnTo>
                    <a:pt x="113191" y="12248"/>
                  </a:lnTo>
                  <a:lnTo>
                    <a:pt x="116685" y="20121"/>
                  </a:lnTo>
                  <a:lnTo>
                    <a:pt x="116685" y="20121"/>
                  </a:lnTo>
                  <a:lnTo>
                    <a:pt x="112305" y="47004"/>
                  </a:lnTo>
                  <a:lnTo>
                    <a:pt x="100121" y="57075"/>
                  </a:lnTo>
                  <a:lnTo>
                    <a:pt x="103301" y="61312"/>
                  </a:lnTo>
                  <a:lnTo>
                    <a:pt x="126272" y="63971"/>
                  </a:lnTo>
                  <a:lnTo>
                    <a:pt x="131900" y="69304"/>
                  </a:lnTo>
                  <a:lnTo>
                    <a:pt x="131900" y="69304"/>
                  </a:lnTo>
                  <a:lnTo>
                    <a:pt x="132634" y="72957"/>
                  </a:lnTo>
                  <a:lnTo>
                    <a:pt x="108512" y="82741"/>
                  </a:lnTo>
                  <a:lnTo>
                    <a:pt x="117028" y="104258"/>
                  </a:lnTo>
                  <a:lnTo>
                    <a:pt x="107780" y="111298"/>
                  </a:lnTo>
                  <a:lnTo>
                    <a:pt x="96633" y="127641"/>
                  </a:lnTo>
                  <a:lnTo>
                    <a:pt x="92083" y="128041"/>
                  </a:lnTo>
                  <a:lnTo>
                    <a:pt x="88483" y="108197"/>
                  </a:lnTo>
                  <a:lnTo>
                    <a:pt x="93506" y="89624"/>
                  </a:lnTo>
                  <a:lnTo>
                    <a:pt x="76517" y="93327"/>
                  </a:lnTo>
                  <a:lnTo>
                    <a:pt x="72584" y="86466"/>
                  </a:lnTo>
                  <a:lnTo>
                    <a:pt x="72696" y="67250"/>
                  </a:lnTo>
                  <a:lnTo>
                    <a:pt x="66442" y="70195"/>
                  </a:lnTo>
                  <a:lnTo>
                    <a:pt x="61089" y="85111"/>
                  </a:lnTo>
                  <a:lnTo>
                    <a:pt x="43611" y="91372"/>
                  </a:lnTo>
                  <a:lnTo>
                    <a:pt x="43611" y="91372"/>
                  </a:lnTo>
                  <a:lnTo>
                    <a:pt x="34554" y="91111"/>
                  </a:lnTo>
                  <a:lnTo>
                    <a:pt x="25346" y="82010"/>
                  </a:lnTo>
                  <a:lnTo>
                    <a:pt x="18350" y="81803"/>
                  </a:lnTo>
                  <a:lnTo>
                    <a:pt x="6427" y="40412"/>
                  </a:lnTo>
                  <a:lnTo>
                    <a:pt x="0" y="35543"/>
                  </a:lnTo>
                  <a:close/>
                </a:path>
              </a:pathLst>
            </a:custGeom>
            <a:solidFill>
              <a:srgbClr val="857A9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15" name="S20:Bikaner">
              <a:extLst>
                <a:ext uri="{FF2B5EF4-FFF2-40B4-BE49-F238E27FC236}">
                  <a16:creationId xmlns:a16="http://schemas.microsoft.com/office/drawing/2014/main" id="{7E936BCA-678D-444C-A48A-915CDAF2728C}"/>
                </a:ext>
              </a:extLst>
            </p:cNvPr>
            <p:cNvSpPr/>
            <p:nvPr/>
          </p:nvSpPr>
          <p:spPr>
            <a:xfrm>
              <a:off x="3018866" y="2132203"/>
              <a:ext cx="339354" cy="485556"/>
            </a:xfrm>
            <a:custGeom>
              <a:avLst/>
              <a:gdLst/>
              <a:ahLst/>
              <a:cxnLst/>
              <a:rect l="0" t="0" r="0" b="0"/>
              <a:pathLst>
                <a:path w="339354" h="485556">
                  <a:moveTo>
                    <a:pt x="330489" y="165471"/>
                  </a:moveTo>
                  <a:lnTo>
                    <a:pt x="326112" y="171038"/>
                  </a:lnTo>
                  <a:lnTo>
                    <a:pt x="332554" y="177015"/>
                  </a:lnTo>
                  <a:lnTo>
                    <a:pt x="318580" y="182740"/>
                  </a:lnTo>
                  <a:lnTo>
                    <a:pt x="312855" y="223189"/>
                  </a:lnTo>
                  <a:lnTo>
                    <a:pt x="305913" y="240654"/>
                  </a:lnTo>
                  <a:lnTo>
                    <a:pt x="296485" y="246546"/>
                  </a:lnTo>
                  <a:lnTo>
                    <a:pt x="288593" y="245192"/>
                  </a:lnTo>
                  <a:lnTo>
                    <a:pt x="279784" y="235453"/>
                  </a:lnTo>
                  <a:lnTo>
                    <a:pt x="267593" y="247482"/>
                  </a:lnTo>
                  <a:lnTo>
                    <a:pt x="265184" y="265644"/>
                  </a:lnTo>
                  <a:lnTo>
                    <a:pt x="255381" y="269941"/>
                  </a:lnTo>
                  <a:lnTo>
                    <a:pt x="260229" y="305104"/>
                  </a:lnTo>
                  <a:lnTo>
                    <a:pt x="269962" y="302889"/>
                  </a:lnTo>
                  <a:lnTo>
                    <a:pt x="280223" y="318958"/>
                  </a:lnTo>
                  <a:lnTo>
                    <a:pt x="283374" y="334744"/>
                  </a:lnTo>
                  <a:lnTo>
                    <a:pt x="278648" y="358574"/>
                  </a:lnTo>
                  <a:lnTo>
                    <a:pt x="284193" y="367149"/>
                  </a:lnTo>
                  <a:lnTo>
                    <a:pt x="280380" y="378486"/>
                  </a:lnTo>
                  <a:lnTo>
                    <a:pt x="286413" y="385514"/>
                  </a:lnTo>
                  <a:lnTo>
                    <a:pt x="302180" y="380385"/>
                  </a:lnTo>
                  <a:lnTo>
                    <a:pt x="320090" y="396215"/>
                  </a:lnTo>
                  <a:lnTo>
                    <a:pt x="317894" y="409712"/>
                  </a:lnTo>
                  <a:lnTo>
                    <a:pt x="334053" y="439572"/>
                  </a:lnTo>
                  <a:lnTo>
                    <a:pt x="334053" y="439572"/>
                  </a:lnTo>
                  <a:lnTo>
                    <a:pt x="339353" y="455964"/>
                  </a:lnTo>
                  <a:lnTo>
                    <a:pt x="323553" y="472097"/>
                  </a:lnTo>
                  <a:lnTo>
                    <a:pt x="303168" y="474980"/>
                  </a:lnTo>
                  <a:lnTo>
                    <a:pt x="295170" y="485123"/>
                  </a:lnTo>
                  <a:lnTo>
                    <a:pt x="279515" y="485555"/>
                  </a:lnTo>
                  <a:lnTo>
                    <a:pt x="272079" y="470626"/>
                  </a:lnTo>
                  <a:lnTo>
                    <a:pt x="272807" y="452365"/>
                  </a:lnTo>
                  <a:lnTo>
                    <a:pt x="256091" y="406760"/>
                  </a:lnTo>
                  <a:lnTo>
                    <a:pt x="242516" y="398890"/>
                  </a:lnTo>
                  <a:lnTo>
                    <a:pt x="226874" y="400327"/>
                  </a:lnTo>
                  <a:lnTo>
                    <a:pt x="223447" y="411676"/>
                  </a:lnTo>
                  <a:lnTo>
                    <a:pt x="202651" y="424897"/>
                  </a:lnTo>
                  <a:lnTo>
                    <a:pt x="197638" y="433564"/>
                  </a:lnTo>
                  <a:lnTo>
                    <a:pt x="186081" y="408502"/>
                  </a:lnTo>
                  <a:lnTo>
                    <a:pt x="179450" y="415525"/>
                  </a:lnTo>
                  <a:lnTo>
                    <a:pt x="173256" y="412639"/>
                  </a:lnTo>
                  <a:lnTo>
                    <a:pt x="173256" y="412639"/>
                  </a:lnTo>
                  <a:lnTo>
                    <a:pt x="170237" y="395263"/>
                  </a:lnTo>
                  <a:lnTo>
                    <a:pt x="159380" y="393209"/>
                  </a:lnTo>
                  <a:lnTo>
                    <a:pt x="149872" y="398525"/>
                  </a:lnTo>
                  <a:lnTo>
                    <a:pt x="145796" y="386323"/>
                  </a:lnTo>
                  <a:lnTo>
                    <a:pt x="139230" y="391769"/>
                  </a:lnTo>
                  <a:lnTo>
                    <a:pt x="135557" y="380106"/>
                  </a:lnTo>
                  <a:lnTo>
                    <a:pt x="128788" y="380837"/>
                  </a:lnTo>
                  <a:lnTo>
                    <a:pt x="131315" y="362671"/>
                  </a:lnTo>
                  <a:lnTo>
                    <a:pt x="121691" y="370580"/>
                  </a:lnTo>
                  <a:lnTo>
                    <a:pt x="115097" y="367659"/>
                  </a:lnTo>
                  <a:lnTo>
                    <a:pt x="111441" y="355994"/>
                  </a:lnTo>
                  <a:lnTo>
                    <a:pt x="77253" y="358529"/>
                  </a:lnTo>
                  <a:lnTo>
                    <a:pt x="66034" y="364248"/>
                  </a:lnTo>
                  <a:lnTo>
                    <a:pt x="60429" y="375465"/>
                  </a:lnTo>
                  <a:lnTo>
                    <a:pt x="56831" y="371629"/>
                  </a:lnTo>
                  <a:lnTo>
                    <a:pt x="50878" y="381260"/>
                  </a:lnTo>
                  <a:lnTo>
                    <a:pt x="45207" y="376795"/>
                  </a:lnTo>
                  <a:lnTo>
                    <a:pt x="45207" y="376795"/>
                  </a:lnTo>
                  <a:lnTo>
                    <a:pt x="61528" y="336338"/>
                  </a:lnTo>
                  <a:lnTo>
                    <a:pt x="57859" y="334066"/>
                  </a:lnTo>
                  <a:lnTo>
                    <a:pt x="46856" y="343963"/>
                  </a:lnTo>
                  <a:lnTo>
                    <a:pt x="27421" y="329396"/>
                  </a:lnTo>
                  <a:lnTo>
                    <a:pt x="33081" y="325506"/>
                  </a:lnTo>
                  <a:lnTo>
                    <a:pt x="36415" y="309485"/>
                  </a:lnTo>
                  <a:lnTo>
                    <a:pt x="23429" y="292632"/>
                  </a:lnTo>
                  <a:lnTo>
                    <a:pt x="8933" y="297104"/>
                  </a:lnTo>
                  <a:lnTo>
                    <a:pt x="0" y="291415"/>
                  </a:lnTo>
                  <a:lnTo>
                    <a:pt x="0" y="291415"/>
                  </a:lnTo>
                  <a:lnTo>
                    <a:pt x="4709" y="265553"/>
                  </a:lnTo>
                  <a:lnTo>
                    <a:pt x="16383" y="250499"/>
                  </a:lnTo>
                  <a:lnTo>
                    <a:pt x="32606" y="236197"/>
                  </a:lnTo>
                  <a:lnTo>
                    <a:pt x="48549" y="218741"/>
                  </a:lnTo>
                  <a:lnTo>
                    <a:pt x="64747" y="170515"/>
                  </a:lnTo>
                  <a:lnTo>
                    <a:pt x="78516" y="153466"/>
                  </a:lnTo>
                  <a:lnTo>
                    <a:pt x="117414" y="132930"/>
                  </a:lnTo>
                  <a:lnTo>
                    <a:pt x="126871" y="126601"/>
                  </a:lnTo>
                  <a:lnTo>
                    <a:pt x="158170" y="115545"/>
                  </a:lnTo>
                  <a:lnTo>
                    <a:pt x="169143" y="93639"/>
                  </a:lnTo>
                  <a:lnTo>
                    <a:pt x="179285" y="80552"/>
                  </a:lnTo>
                  <a:lnTo>
                    <a:pt x="205755" y="35377"/>
                  </a:lnTo>
                  <a:lnTo>
                    <a:pt x="218055" y="0"/>
                  </a:lnTo>
                  <a:lnTo>
                    <a:pt x="218055" y="0"/>
                  </a:lnTo>
                  <a:lnTo>
                    <a:pt x="268077" y="542"/>
                  </a:lnTo>
                  <a:lnTo>
                    <a:pt x="287833" y="2903"/>
                  </a:lnTo>
                  <a:lnTo>
                    <a:pt x="303528" y="13931"/>
                  </a:lnTo>
                  <a:lnTo>
                    <a:pt x="327087" y="47108"/>
                  </a:lnTo>
                  <a:lnTo>
                    <a:pt x="331244" y="57677"/>
                  </a:lnTo>
                  <a:lnTo>
                    <a:pt x="327971" y="67444"/>
                  </a:lnTo>
                  <a:lnTo>
                    <a:pt x="317097" y="80565"/>
                  </a:lnTo>
                  <a:lnTo>
                    <a:pt x="301521" y="117981"/>
                  </a:lnTo>
                  <a:lnTo>
                    <a:pt x="300372" y="136692"/>
                  </a:lnTo>
                  <a:lnTo>
                    <a:pt x="308661" y="137537"/>
                  </a:lnTo>
                  <a:lnTo>
                    <a:pt x="311637" y="125148"/>
                  </a:lnTo>
                  <a:lnTo>
                    <a:pt x="316574" y="137321"/>
                  </a:lnTo>
                  <a:lnTo>
                    <a:pt x="322410" y="137024"/>
                  </a:lnTo>
                  <a:lnTo>
                    <a:pt x="323438" y="153738"/>
                  </a:lnTo>
                  <a:lnTo>
                    <a:pt x="315474" y="165941"/>
                  </a:lnTo>
                  <a:close/>
                </a:path>
              </a:pathLst>
            </a:custGeom>
            <a:solidFill>
              <a:srgbClr val="ADA5B8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16" name="S20:Bharatpur">
              <a:extLst>
                <a:ext uri="{FF2B5EF4-FFF2-40B4-BE49-F238E27FC236}">
                  <a16:creationId xmlns:a16="http://schemas.microsoft.com/office/drawing/2014/main" id="{8D845F97-23C3-41B9-AB23-ACB819BC091A}"/>
                </a:ext>
              </a:extLst>
            </p:cNvPr>
            <p:cNvSpPr/>
            <p:nvPr/>
          </p:nvSpPr>
          <p:spPr>
            <a:xfrm>
              <a:off x="3667079" y="2460744"/>
              <a:ext cx="178342" cy="141483"/>
            </a:xfrm>
            <a:custGeom>
              <a:avLst/>
              <a:gdLst/>
              <a:ahLst/>
              <a:cxnLst/>
              <a:rect l="0" t="0" r="0" b="0"/>
              <a:pathLst>
                <a:path w="178342" h="141483">
                  <a:moveTo>
                    <a:pt x="123320" y="16514"/>
                  </a:moveTo>
                  <a:lnTo>
                    <a:pt x="133339" y="43820"/>
                  </a:lnTo>
                  <a:lnTo>
                    <a:pt x="128612" y="50001"/>
                  </a:lnTo>
                  <a:lnTo>
                    <a:pt x="132624" y="61029"/>
                  </a:lnTo>
                  <a:lnTo>
                    <a:pt x="142474" y="75288"/>
                  </a:lnTo>
                  <a:lnTo>
                    <a:pt x="146455" y="88926"/>
                  </a:lnTo>
                  <a:lnTo>
                    <a:pt x="154019" y="89571"/>
                  </a:lnTo>
                  <a:lnTo>
                    <a:pt x="175121" y="113394"/>
                  </a:lnTo>
                  <a:lnTo>
                    <a:pt x="175121" y="113394"/>
                  </a:lnTo>
                  <a:lnTo>
                    <a:pt x="178341" y="123363"/>
                  </a:lnTo>
                  <a:lnTo>
                    <a:pt x="170700" y="126902"/>
                  </a:lnTo>
                  <a:lnTo>
                    <a:pt x="170149" y="135248"/>
                  </a:lnTo>
                  <a:lnTo>
                    <a:pt x="154482" y="139178"/>
                  </a:lnTo>
                  <a:lnTo>
                    <a:pt x="154482" y="139178"/>
                  </a:lnTo>
                  <a:lnTo>
                    <a:pt x="153631" y="139687"/>
                  </a:lnTo>
                  <a:lnTo>
                    <a:pt x="153631" y="139687"/>
                  </a:lnTo>
                  <a:lnTo>
                    <a:pt x="135884" y="141482"/>
                  </a:lnTo>
                  <a:lnTo>
                    <a:pt x="125917" y="132433"/>
                  </a:lnTo>
                  <a:lnTo>
                    <a:pt x="124156" y="112561"/>
                  </a:lnTo>
                  <a:lnTo>
                    <a:pt x="118015" y="102533"/>
                  </a:lnTo>
                  <a:lnTo>
                    <a:pt x="101577" y="103279"/>
                  </a:lnTo>
                  <a:lnTo>
                    <a:pt x="100628" y="109004"/>
                  </a:lnTo>
                  <a:lnTo>
                    <a:pt x="88708" y="115568"/>
                  </a:lnTo>
                  <a:lnTo>
                    <a:pt x="94379" y="127685"/>
                  </a:lnTo>
                  <a:lnTo>
                    <a:pt x="79288" y="123218"/>
                  </a:lnTo>
                  <a:lnTo>
                    <a:pt x="72833" y="129880"/>
                  </a:lnTo>
                  <a:lnTo>
                    <a:pt x="68878" y="116747"/>
                  </a:lnTo>
                  <a:lnTo>
                    <a:pt x="61242" y="119204"/>
                  </a:lnTo>
                  <a:lnTo>
                    <a:pt x="61242" y="119204"/>
                  </a:lnTo>
                  <a:lnTo>
                    <a:pt x="52211" y="107531"/>
                  </a:lnTo>
                  <a:lnTo>
                    <a:pt x="14618" y="93145"/>
                  </a:lnTo>
                  <a:lnTo>
                    <a:pt x="4373" y="80906"/>
                  </a:lnTo>
                  <a:lnTo>
                    <a:pt x="0" y="69842"/>
                  </a:lnTo>
                  <a:lnTo>
                    <a:pt x="3266" y="55824"/>
                  </a:lnTo>
                  <a:lnTo>
                    <a:pt x="16045" y="48285"/>
                  </a:lnTo>
                  <a:lnTo>
                    <a:pt x="42481" y="49905"/>
                  </a:lnTo>
                  <a:lnTo>
                    <a:pt x="48459" y="45335"/>
                  </a:lnTo>
                  <a:lnTo>
                    <a:pt x="56512" y="21498"/>
                  </a:lnTo>
                  <a:lnTo>
                    <a:pt x="65574" y="9161"/>
                  </a:lnTo>
                  <a:lnTo>
                    <a:pt x="77079" y="0"/>
                  </a:lnTo>
                  <a:lnTo>
                    <a:pt x="77079" y="0"/>
                  </a:lnTo>
                  <a:lnTo>
                    <a:pt x="68929" y="30099"/>
                  </a:lnTo>
                  <a:lnTo>
                    <a:pt x="70420" y="39522"/>
                  </a:lnTo>
                  <a:lnTo>
                    <a:pt x="79666" y="39182"/>
                  </a:lnTo>
                  <a:lnTo>
                    <a:pt x="81038" y="33469"/>
                  </a:lnTo>
                  <a:lnTo>
                    <a:pt x="96723" y="25421"/>
                  </a:lnTo>
                  <a:lnTo>
                    <a:pt x="88872" y="19011"/>
                  </a:lnTo>
                  <a:lnTo>
                    <a:pt x="92316" y="14381"/>
                  </a:lnTo>
                  <a:lnTo>
                    <a:pt x="103971" y="19295"/>
                  </a:lnTo>
                  <a:lnTo>
                    <a:pt x="107841" y="14149"/>
                  </a:lnTo>
                  <a:close/>
                </a:path>
              </a:pathLst>
            </a:custGeom>
            <a:solidFill>
              <a:srgbClr val="C8C1D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17" name="S20:Jaipur">
              <a:extLst>
                <a:ext uri="{FF2B5EF4-FFF2-40B4-BE49-F238E27FC236}">
                  <a16:creationId xmlns:a16="http://schemas.microsoft.com/office/drawing/2014/main" id="{7FFB7279-68C5-43AD-A719-5983F0A47C40}"/>
                </a:ext>
              </a:extLst>
            </p:cNvPr>
            <p:cNvSpPr/>
            <p:nvPr/>
          </p:nvSpPr>
          <p:spPr>
            <a:xfrm>
              <a:off x="3516312" y="2601742"/>
              <a:ext cx="111411" cy="102292"/>
            </a:xfrm>
            <a:custGeom>
              <a:avLst/>
              <a:gdLst/>
              <a:ahLst/>
              <a:cxnLst/>
              <a:rect l="0" t="0" r="0" b="0"/>
              <a:pathLst>
                <a:path w="111411" h="102292">
                  <a:moveTo>
                    <a:pt x="10324" y="12896"/>
                  </a:moveTo>
                  <a:lnTo>
                    <a:pt x="30068" y="16601"/>
                  </a:lnTo>
                  <a:lnTo>
                    <a:pt x="37287" y="15238"/>
                  </a:lnTo>
                  <a:lnTo>
                    <a:pt x="52909" y="0"/>
                  </a:lnTo>
                  <a:lnTo>
                    <a:pt x="69527" y="9851"/>
                  </a:lnTo>
                  <a:lnTo>
                    <a:pt x="103375" y="23787"/>
                  </a:lnTo>
                  <a:lnTo>
                    <a:pt x="108960" y="36988"/>
                  </a:lnTo>
                  <a:lnTo>
                    <a:pt x="105800" y="61988"/>
                  </a:lnTo>
                  <a:lnTo>
                    <a:pt x="111410" y="74668"/>
                  </a:lnTo>
                  <a:lnTo>
                    <a:pt x="108587" y="86095"/>
                  </a:lnTo>
                  <a:lnTo>
                    <a:pt x="108587" y="86095"/>
                  </a:lnTo>
                  <a:lnTo>
                    <a:pt x="108020" y="91830"/>
                  </a:lnTo>
                  <a:lnTo>
                    <a:pt x="108020" y="91830"/>
                  </a:lnTo>
                  <a:lnTo>
                    <a:pt x="100425" y="90595"/>
                  </a:lnTo>
                  <a:lnTo>
                    <a:pt x="77846" y="95241"/>
                  </a:lnTo>
                  <a:lnTo>
                    <a:pt x="53539" y="85184"/>
                  </a:lnTo>
                  <a:lnTo>
                    <a:pt x="48408" y="102291"/>
                  </a:lnTo>
                  <a:lnTo>
                    <a:pt x="26862" y="99598"/>
                  </a:lnTo>
                  <a:lnTo>
                    <a:pt x="0" y="90454"/>
                  </a:lnTo>
                  <a:lnTo>
                    <a:pt x="5757" y="67627"/>
                  </a:lnTo>
                  <a:close/>
                </a:path>
              </a:pathLst>
            </a:custGeom>
            <a:solidFill>
              <a:srgbClr val="CFC8D8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18" name="S20:Bhilwara">
              <a:extLst>
                <a:ext uri="{FF2B5EF4-FFF2-40B4-BE49-F238E27FC236}">
                  <a16:creationId xmlns:a16="http://schemas.microsoft.com/office/drawing/2014/main" id="{FD34B091-87DE-4892-A645-9CD142D2F753}"/>
                </a:ext>
              </a:extLst>
            </p:cNvPr>
            <p:cNvSpPr/>
            <p:nvPr/>
          </p:nvSpPr>
          <p:spPr>
            <a:xfrm>
              <a:off x="3309335" y="2781301"/>
              <a:ext cx="209277" cy="167578"/>
            </a:xfrm>
            <a:custGeom>
              <a:avLst/>
              <a:gdLst/>
              <a:ahLst/>
              <a:cxnLst/>
              <a:rect l="0" t="0" r="0" b="0"/>
              <a:pathLst>
                <a:path w="209277" h="167578">
                  <a:moveTo>
                    <a:pt x="54956" y="0"/>
                  </a:moveTo>
                  <a:lnTo>
                    <a:pt x="60257" y="6469"/>
                  </a:lnTo>
                  <a:lnTo>
                    <a:pt x="73347" y="9552"/>
                  </a:lnTo>
                  <a:lnTo>
                    <a:pt x="102764" y="8484"/>
                  </a:lnTo>
                  <a:lnTo>
                    <a:pt x="111732" y="20296"/>
                  </a:lnTo>
                  <a:lnTo>
                    <a:pt x="129264" y="18265"/>
                  </a:lnTo>
                  <a:lnTo>
                    <a:pt x="144888" y="22436"/>
                  </a:lnTo>
                  <a:lnTo>
                    <a:pt x="144888" y="22436"/>
                  </a:lnTo>
                  <a:lnTo>
                    <a:pt x="147480" y="34550"/>
                  </a:lnTo>
                  <a:lnTo>
                    <a:pt x="153767" y="37890"/>
                  </a:lnTo>
                  <a:lnTo>
                    <a:pt x="154762" y="46814"/>
                  </a:lnTo>
                  <a:lnTo>
                    <a:pt x="165428" y="46628"/>
                  </a:lnTo>
                  <a:lnTo>
                    <a:pt x="178048" y="52250"/>
                  </a:lnTo>
                  <a:lnTo>
                    <a:pt x="189932" y="40059"/>
                  </a:lnTo>
                  <a:lnTo>
                    <a:pt x="201825" y="41462"/>
                  </a:lnTo>
                  <a:lnTo>
                    <a:pt x="209276" y="49005"/>
                  </a:lnTo>
                  <a:lnTo>
                    <a:pt x="209276" y="49005"/>
                  </a:lnTo>
                  <a:lnTo>
                    <a:pt x="194671" y="81003"/>
                  </a:lnTo>
                  <a:lnTo>
                    <a:pt x="194671" y="81003"/>
                  </a:lnTo>
                  <a:lnTo>
                    <a:pt x="192871" y="84088"/>
                  </a:lnTo>
                  <a:lnTo>
                    <a:pt x="192871" y="84088"/>
                  </a:lnTo>
                  <a:lnTo>
                    <a:pt x="180807" y="101510"/>
                  </a:lnTo>
                  <a:lnTo>
                    <a:pt x="202790" y="124146"/>
                  </a:lnTo>
                  <a:lnTo>
                    <a:pt x="205367" y="138349"/>
                  </a:lnTo>
                  <a:lnTo>
                    <a:pt x="198594" y="150184"/>
                  </a:lnTo>
                  <a:lnTo>
                    <a:pt x="202792" y="167577"/>
                  </a:lnTo>
                  <a:lnTo>
                    <a:pt x="202792" y="167577"/>
                  </a:lnTo>
                  <a:lnTo>
                    <a:pt x="195083" y="167348"/>
                  </a:lnTo>
                  <a:lnTo>
                    <a:pt x="195083" y="167348"/>
                  </a:lnTo>
                  <a:lnTo>
                    <a:pt x="192101" y="166735"/>
                  </a:lnTo>
                  <a:lnTo>
                    <a:pt x="192101" y="166735"/>
                  </a:lnTo>
                  <a:lnTo>
                    <a:pt x="188706" y="165587"/>
                  </a:lnTo>
                  <a:lnTo>
                    <a:pt x="188706" y="165587"/>
                  </a:lnTo>
                  <a:lnTo>
                    <a:pt x="182822" y="161746"/>
                  </a:lnTo>
                  <a:lnTo>
                    <a:pt x="165219" y="162774"/>
                  </a:lnTo>
                  <a:lnTo>
                    <a:pt x="165219" y="162774"/>
                  </a:lnTo>
                  <a:lnTo>
                    <a:pt x="165561" y="151795"/>
                  </a:lnTo>
                  <a:lnTo>
                    <a:pt x="160507" y="149020"/>
                  </a:lnTo>
                  <a:lnTo>
                    <a:pt x="139095" y="148861"/>
                  </a:lnTo>
                  <a:lnTo>
                    <a:pt x="139095" y="148861"/>
                  </a:lnTo>
                  <a:lnTo>
                    <a:pt x="135997" y="151900"/>
                  </a:lnTo>
                  <a:lnTo>
                    <a:pt x="135997" y="151900"/>
                  </a:lnTo>
                  <a:lnTo>
                    <a:pt x="125042" y="146309"/>
                  </a:lnTo>
                  <a:lnTo>
                    <a:pt x="123197" y="137351"/>
                  </a:lnTo>
                  <a:lnTo>
                    <a:pt x="108818" y="144721"/>
                  </a:lnTo>
                  <a:lnTo>
                    <a:pt x="106195" y="133643"/>
                  </a:lnTo>
                  <a:lnTo>
                    <a:pt x="84540" y="140750"/>
                  </a:lnTo>
                  <a:lnTo>
                    <a:pt x="84540" y="140750"/>
                  </a:lnTo>
                  <a:lnTo>
                    <a:pt x="82756" y="142782"/>
                  </a:lnTo>
                  <a:lnTo>
                    <a:pt x="82756" y="142782"/>
                  </a:lnTo>
                  <a:lnTo>
                    <a:pt x="68173" y="131278"/>
                  </a:lnTo>
                  <a:lnTo>
                    <a:pt x="60642" y="138337"/>
                  </a:lnTo>
                  <a:lnTo>
                    <a:pt x="51441" y="132248"/>
                  </a:lnTo>
                  <a:lnTo>
                    <a:pt x="51441" y="132248"/>
                  </a:lnTo>
                  <a:lnTo>
                    <a:pt x="49692" y="133232"/>
                  </a:lnTo>
                  <a:lnTo>
                    <a:pt x="49692" y="133232"/>
                  </a:lnTo>
                  <a:lnTo>
                    <a:pt x="42391" y="145526"/>
                  </a:lnTo>
                  <a:lnTo>
                    <a:pt x="42391" y="145526"/>
                  </a:lnTo>
                  <a:lnTo>
                    <a:pt x="37511" y="150058"/>
                  </a:lnTo>
                  <a:lnTo>
                    <a:pt x="37511" y="150058"/>
                  </a:lnTo>
                  <a:lnTo>
                    <a:pt x="32591" y="155633"/>
                  </a:lnTo>
                  <a:lnTo>
                    <a:pt x="32591" y="155633"/>
                  </a:lnTo>
                  <a:lnTo>
                    <a:pt x="22278" y="156296"/>
                  </a:lnTo>
                  <a:lnTo>
                    <a:pt x="18003" y="144620"/>
                  </a:lnTo>
                  <a:lnTo>
                    <a:pt x="2334" y="139837"/>
                  </a:lnTo>
                  <a:lnTo>
                    <a:pt x="10610" y="124974"/>
                  </a:lnTo>
                  <a:lnTo>
                    <a:pt x="2549" y="123096"/>
                  </a:lnTo>
                  <a:lnTo>
                    <a:pt x="0" y="111483"/>
                  </a:lnTo>
                  <a:lnTo>
                    <a:pt x="1554" y="82236"/>
                  </a:lnTo>
                  <a:lnTo>
                    <a:pt x="11894" y="80016"/>
                  </a:lnTo>
                  <a:lnTo>
                    <a:pt x="9733" y="69468"/>
                  </a:lnTo>
                  <a:lnTo>
                    <a:pt x="14633" y="52910"/>
                  </a:lnTo>
                  <a:lnTo>
                    <a:pt x="9027" y="43278"/>
                  </a:lnTo>
                  <a:lnTo>
                    <a:pt x="25003" y="38129"/>
                  </a:lnTo>
                  <a:lnTo>
                    <a:pt x="28414" y="26747"/>
                  </a:lnTo>
                  <a:lnTo>
                    <a:pt x="25689" y="19844"/>
                  </a:lnTo>
                  <a:lnTo>
                    <a:pt x="47715" y="11767"/>
                  </a:lnTo>
                  <a:lnTo>
                    <a:pt x="47538" y="4960"/>
                  </a:lnTo>
                  <a:close/>
                </a:path>
              </a:pathLst>
            </a:custGeom>
            <a:solidFill>
              <a:srgbClr val="C2BBC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19" name="S20:Sawai Madhopur">
              <a:extLst>
                <a:ext uri="{FF2B5EF4-FFF2-40B4-BE49-F238E27FC236}">
                  <a16:creationId xmlns:a16="http://schemas.microsoft.com/office/drawing/2014/main" id="{C22B86BA-ED9C-4426-BD44-53524B6A63FD}"/>
                </a:ext>
              </a:extLst>
            </p:cNvPr>
            <p:cNvSpPr/>
            <p:nvPr/>
          </p:nvSpPr>
          <p:spPr>
            <a:xfrm>
              <a:off x="3598431" y="2626706"/>
              <a:ext cx="206627" cy="201827"/>
            </a:xfrm>
            <a:custGeom>
              <a:avLst/>
              <a:gdLst/>
              <a:ahLst/>
              <a:cxnLst/>
              <a:rect l="0" t="0" r="0" b="0"/>
              <a:pathLst>
                <a:path w="206627" h="201827">
                  <a:moveTo>
                    <a:pt x="26468" y="61131"/>
                  </a:moveTo>
                  <a:lnTo>
                    <a:pt x="41355" y="76129"/>
                  </a:lnTo>
                  <a:lnTo>
                    <a:pt x="53168" y="78502"/>
                  </a:lnTo>
                  <a:lnTo>
                    <a:pt x="53818" y="86880"/>
                  </a:lnTo>
                  <a:lnTo>
                    <a:pt x="64281" y="92873"/>
                  </a:lnTo>
                  <a:lnTo>
                    <a:pt x="73670" y="71660"/>
                  </a:lnTo>
                  <a:lnTo>
                    <a:pt x="63046" y="54694"/>
                  </a:lnTo>
                  <a:lnTo>
                    <a:pt x="78530" y="25265"/>
                  </a:lnTo>
                  <a:lnTo>
                    <a:pt x="90810" y="24493"/>
                  </a:lnTo>
                  <a:lnTo>
                    <a:pt x="115717" y="6221"/>
                  </a:lnTo>
                  <a:lnTo>
                    <a:pt x="117959" y="0"/>
                  </a:lnTo>
                  <a:lnTo>
                    <a:pt x="117959" y="0"/>
                  </a:lnTo>
                  <a:lnTo>
                    <a:pt x="134784" y="3477"/>
                  </a:lnTo>
                  <a:lnTo>
                    <a:pt x="139232" y="13491"/>
                  </a:lnTo>
                  <a:lnTo>
                    <a:pt x="162477" y="13417"/>
                  </a:lnTo>
                  <a:lnTo>
                    <a:pt x="191048" y="22817"/>
                  </a:lnTo>
                  <a:lnTo>
                    <a:pt x="201218" y="21425"/>
                  </a:lnTo>
                  <a:lnTo>
                    <a:pt x="199053" y="49076"/>
                  </a:lnTo>
                  <a:lnTo>
                    <a:pt x="206626" y="51817"/>
                  </a:lnTo>
                  <a:lnTo>
                    <a:pt x="183109" y="64995"/>
                  </a:lnTo>
                  <a:lnTo>
                    <a:pt x="186182" y="82816"/>
                  </a:lnTo>
                  <a:lnTo>
                    <a:pt x="197182" y="84053"/>
                  </a:lnTo>
                  <a:lnTo>
                    <a:pt x="205871" y="96743"/>
                  </a:lnTo>
                  <a:lnTo>
                    <a:pt x="205871" y="96743"/>
                  </a:lnTo>
                  <a:lnTo>
                    <a:pt x="198194" y="99226"/>
                  </a:lnTo>
                  <a:lnTo>
                    <a:pt x="177471" y="119245"/>
                  </a:lnTo>
                  <a:lnTo>
                    <a:pt x="166445" y="118521"/>
                  </a:lnTo>
                  <a:lnTo>
                    <a:pt x="145727" y="135900"/>
                  </a:lnTo>
                  <a:lnTo>
                    <a:pt x="133263" y="142973"/>
                  </a:lnTo>
                  <a:lnTo>
                    <a:pt x="123713" y="152713"/>
                  </a:lnTo>
                  <a:lnTo>
                    <a:pt x="113980" y="170811"/>
                  </a:lnTo>
                  <a:lnTo>
                    <a:pt x="104466" y="177932"/>
                  </a:lnTo>
                  <a:lnTo>
                    <a:pt x="91722" y="176611"/>
                  </a:lnTo>
                  <a:lnTo>
                    <a:pt x="80414" y="187343"/>
                  </a:lnTo>
                  <a:lnTo>
                    <a:pt x="80414" y="187343"/>
                  </a:lnTo>
                  <a:lnTo>
                    <a:pt x="69806" y="185535"/>
                  </a:lnTo>
                  <a:lnTo>
                    <a:pt x="63582" y="196897"/>
                  </a:lnTo>
                  <a:lnTo>
                    <a:pt x="50681" y="201826"/>
                  </a:lnTo>
                  <a:lnTo>
                    <a:pt x="45818" y="191252"/>
                  </a:lnTo>
                  <a:lnTo>
                    <a:pt x="45818" y="191252"/>
                  </a:lnTo>
                  <a:lnTo>
                    <a:pt x="33972" y="187829"/>
                  </a:lnTo>
                  <a:lnTo>
                    <a:pt x="34400" y="152805"/>
                  </a:lnTo>
                  <a:lnTo>
                    <a:pt x="25422" y="154676"/>
                  </a:lnTo>
                  <a:lnTo>
                    <a:pt x="18384" y="163912"/>
                  </a:lnTo>
                  <a:lnTo>
                    <a:pt x="11287" y="158504"/>
                  </a:lnTo>
                  <a:lnTo>
                    <a:pt x="17528" y="147159"/>
                  </a:lnTo>
                  <a:lnTo>
                    <a:pt x="14883" y="134021"/>
                  </a:lnTo>
                  <a:lnTo>
                    <a:pt x="1265" y="134718"/>
                  </a:lnTo>
                  <a:lnTo>
                    <a:pt x="0" y="117956"/>
                  </a:lnTo>
                  <a:lnTo>
                    <a:pt x="20568" y="110639"/>
                  </a:lnTo>
                  <a:lnTo>
                    <a:pt x="27168" y="84145"/>
                  </a:lnTo>
                  <a:lnTo>
                    <a:pt x="22187" y="79839"/>
                  </a:lnTo>
                  <a:lnTo>
                    <a:pt x="25901" y="66866"/>
                  </a:lnTo>
                  <a:lnTo>
                    <a:pt x="25901" y="66866"/>
                  </a:lnTo>
                  <a:close/>
                </a:path>
              </a:pathLst>
            </a:custGeom>
            <a:solidFill>
              <a:srgbClr val="C4BDC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20" name="S20:Jhunjhunu">
              <a:extLst>
                <a:ext uri="{FF2B5EF4-FFF2-40B4-BE49-F238E27FC236}">
                  <a16:creationId xmlns:a16="http://schemas.microsoft.com/office/drawing/2014/main" id="{9BFD7FB5-83D7-4D2D-BF3A-66D85C5DB409}"/>
                </a:ext>
              </a:extLst>
            </p:cNvPr>
            <p:cNvSpPr/>
            <p:nvPr/>
          </p:nvSpPr>
          <p:spPr>
            <a:xfrm>
              <a:off x="3425257" y="2348241"/>
              <a:ext cx="195557" cy="146035"/>
            </a:xfrm>
            <a:custGeom>
              <a:avLst/>
              <a:gdLst/>
              <a:ahLst/>
              <a:cxnLst/>
              <a:rect l="0" t="0" r="0" b="0"/>
              <a:pathLst>
                <a:path w="195557" h="146035">
                  <a:moveTo>
                    <a:pt x="141263" y="1903"/>
                  </a:moveTo>
                  <a:lnTo>
                    <a:pt x="153085" y="12133"/>
                  </a:lnTo>
                  <a:lnTo>
                    <a:pt x="151634" y="19392"/>
                  </a:lnTo>
                  <a:lnTo>
                    <a:pt x="168633" y="24021"/>
                  </a:lnTo>
                  <a:lnTo>
                    <a:pt x="186502" y="43780"/>
                  </a:lnTo>
                  <a:lnTo>
                    <a:pt x="186502" y="43780"/>
                  </a:lnTo>
                  <a:lnTo>
                    <a:pt x="195556" y="65913"/>
                  </a:lnTo>
                  <a:lnTo>
                    <a:pt x="188959" y="62094"/>
                  </a:lnTo>
                  <a:lnTo>
                    <a:pt x="173146" y="74723"/>
                  </a:lnTo>
                  <a:lnTo>
                    <a:pt x="187343" y="76135"/>
                  </a:lnTo>
                  <a:lnTo>
                    <a:pt x="177690" y="93099"/>
                  </a:lnTo>
                  <a:lnTo>
                    <a:pt x="181823" y="95293"/>
                  </a:lnTo>
                  <a:lnTo>
                    <a:pt x="172810" y="103405"/>
                  </a:lnTo>
                  <a:lnTo>
                    <a:pt x="172810" y="103405"/>
                  </a:lnTo>
                  <a:lnTo>
                    <a:pt x="155354" y="113374"/>
                  </a:lnTo>
                  <a:lnTo>
                    <a:pt x="141511" y="128649"/>
                  </a:lnTo>
                  <a:lnTo>
                    <a:pt x="134783" y="144119"/>
                  </a:lnTo>
                  <a:lnTo>
                    <a:pt x="131602" y="137767"/>
                  </a:lnTo>
                  <a:lnTo>
                    <a:pt x="108062" y="138658"/>
                  </a:lnTo>
                  <a:lnTo>
                    <a:pt x="105202" y="135965"/>
                  </a:lnTo>
                  <a:lnTo>
                    <a:pt x="92725" y="146034"/>
                  </a:lnTo>
                  <a:lnTo>
                    <a:pt x="78916" y="130482"/>
                  </a:lnTo>
                  <a:lnTo>
                    <a:pt x="81315" y="120639"/>
                  </a:lnTo>
                  <a:lnTo>
                    <a:pt x="75091" y="118361"/>
                  </a:lnTo>
                  <a:lnTo>
                    <a:pt x="66355" y="102436"/>
                  </a:lnTo>
                  <a:lnTo>
                    <a:pt x="45027" y="100719"/>
                  </a:lnTo>
                  <a:lnTo>
                    <a:pt x="18851" y="106127"/>
                  </a:lnTo>
                  <a:lnTo>
                    <a:pt x="4378" y="112425"/>
                  </a:lnTo>
                  <a:lnTo>
                    <a:pt x="4378" y="112425"/>
                  </a:lnTo>
                  <a:lnTo>
                    <a:pt x="0" y="105492"/>
                  </a:lnTo>
                  <a:lnTo>
                    <a:pt x="12672" y="102789"/>
                  </a:lnTo>
                  <a:lnTo>
                    <a:pt x="5155" y="89490"/>
                  </a:lnTo>
                  <a:lnTo>
                    <a:pt x="8349" y="81772"/>
                  </a:lnTo>
                  <a:lnTo>
                    <a:pt x="10289" y="61490"/>
                  </a:lnTo>
                  <a:lnTo>
                    <a:pt x="21889" y="52489"/>
                  </a:lnTo>
                  <a:lnTo>
                    <a:pt x="45077" y="46987"/>
                  </a:lnTo>
                  <a:lnTo>
                    <a:pt x="47817" y="39774"/>
                  </a:lnTo>
                  <a:lnTo>
                    <a:pt x="60995" y="32891"/>
                  </a:lnTo>
                  <a:lnTo>
                    <a:pt x="61167" y="14124"/>
                  </a:lnTo>
                  <a:lnTo>
                    <a:pt x="71950" y="16547"/>
                  </a:lnTo>
                  <a:lnTo>
                    <a:pt x="78047" y="8393"/>
                  </a:lnTo>
                  <a:lnTo>
                    <a:pt x="96690" y="27205"/>
                  </a:lnTo>
                  <a:lnTo>
                    <a:pt x="105177" y="22764"/>
                  </a:lnTo>
                  <a:lnTo>
                    <a:pt x="113418" y="26655"/>
                  </a:lnTo>
                  <a:lnTo>
                    <a:pt x="126387" y="11388"/>
                  </a:lnTo>
                  <a:lnTo>
                    <a:pt x="129215" y="0"/>
                  </a:lnTo>
                  <a:close/>
                </a:path>
              </a:pathLst>
            </a:custGeom>
            <a:solidFill>
              <a:srgbClr val="C4BDC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21" name="S20:Barmer">
              <a:extLst>
                <a:ext uri="{FF2B5EF4-FFF2-40B4-BE49-F238E27FC236}">
                  <a16:creationId xmlns:a16="http://schemas.microsoft.com/office/drawing/2014/main" id="{BE46049B-12E9-406A-9BC3-A5EB3414DBE2}"/>
                </a:ext>
              </a:extLst>
            </p:cNvPr>
            <p:cNvSpPr/>
            <p:nvPr/>
          </p:nvSpPr>
          <p:spPr>
            <a:xfrm>
              <a:off x="2660643" y="2399967"/>
              <a:ext cx="475778" cy="584612"/>
            </a:xfrm>
            <a:custGeom>
              <a:avLst/>
              <a:gdLst/>
              <a:ahLst/>
              <a:cxnLst/>
              <a:rect l="0" t="0" r="0" b="0"/>
              <a:pathLst>
                <a:path w="475778" h="584612">
                  <a:moveTo>
                    <a:pt x="358223" y="23651"/>
                  </a:moveTo>
                  <a:lnTo>
                    <a:pt x="367156" y="29340"/>
                  </a:lnTo>
                  <a:lnTo>
                    <a:pt x="381652" y="24868"/>
                  </a:lnTo>
                  <a:lnTo>
                    <a:pt x="394638" y="41721"/>
                  </a:lnTo>
                  <a:lnTo>
                    <a:pt x="391304" y="57742"/>
                  </a:lnTo>
                  <a:lnTo>
                    <a:pt x="385644" y="61632"/>
                  </a:lnTo>
                  <a:lnTo>
                    <a:pt x="405079" y="76199"/>
                  </a:lnTo>
                  <a:lnTo>
                    <a:pt x="416082" y="66302"/>
                  </a:lnTo>
                  <a:lnTo>
                    <a:pt x="419751" y="68574"/>
                  </a:lnTo>
                  <a:lnTo>
                    <a:pt x="403430" y="109031"/>
                  </a:lnTo>
                  <a:lnTo>
                    <a:pt x="403430" y="109031"/>
                  </a:lnTo>
                  <a:lnTo>
                    <a:pt x="394611" y="108587"/>
                  </a:lnTo>
                  <a:lnTo>
                    <a:pt x="385404" y="99235"/>
                  </a:lnTo>
                  <a:lnTo>
                    <a:pt x="385963" y="88292"/>
                  </a:lnTo>
                  <a:lnTo>
                    <a:pt x="376893" y="84692"/>
                  </a:lnTo>
                  <a:lnTo>
                    <a:pt x="367651" y="92574"/>
                  </a:lnTo>
                  <a:lnTo>
                    <a:pt x="356658" y="93568"/>
                  </a:lnTo>
                  <a:lnTo>
                    <a:pt x="354378" y="104945"/>
                  </a:lnTo>
                  <a:lnTo>
                    <a:pt x="349367" y="104159"/>
                  </a:lnTo>
                  <a:lnTo>
                    <a:pt x="341704" y="113684"/>
                  </a:lnTo>
                  <a:lnTo>
                    <a:pt x="341888" y="134078"/>
                  </a:lnTo>
                  <a:lnTo>
                    <a:pt x="335586" y="141584"/>
                  </a:lnTo>
                  <a:lnTo>
                    <a:pt x="347261" y="152135"/>
                  </a:lnTo>
                  <a:lnTo>
                    <a:pt x="368166" y="155840"/>
                  </a:lnTo>
                  <a:lnTo>
                    <a:pt x="386813" y="162547"/>
                  </a:lnTo>
                  <a:lnTo>
                    <a:pt x="402000" y="179520"/>
                  </a:lnTo>
                  <a:lnTo>
                    <a:pt x="412669" y="185803"/>
                  </a:lnTo>
                  <a:lnTo>
                    <a:pt x="416841" y="195421"/>
                  </a:lnTo>
                  <a:lnTo>
                    <a:pt x="412330" y="218204"/>
                  </a:lnTo>
                  <a:lnTo>
                    <a:pt x="419221" y="224297"/>
                  </a:lnTo>
                  <a:lnTo>
                    <a:pt x="441848" y="220171"/>
                  </a:lnTo>
                  <a:lnTo>
                    <a:pt x="452026" y="228503"/>
                  </a:lnTo>
                  <a:lnTo>
                    <a:pt x="449415" y="238837"/>
                  </a:lnTo>
                  <a:lnTo>
                    <a:pt x="455851" y="254833"/>
                  </a:lnTo>
                  <a:lnTo>
                    <a:pt x="454633" y="262620"/>
                  </a:lnTo>
                  <a:lnTo>
                    <a:pt x="462770" y="269805"/>
                  </a:lnTo>
                  <a:lnTo>
                    <a:pt x="467656" y="283111"/>
                  </a:lnTo>
                  <a:lnTo>
                    <a:pt x="455171" y="331696"/>
                  </a:lnTo>
                  <a:lnTo>
                    <a:pt x="459269" y="343925"/>
                  </a:lnTo>
                  <a:lnTo>
                    <a:pt x="458031" y="361134"/>
                  </a:lnTo>
                  <a:lnTo>
                    <a:pt x="445464" y="365770"/>
                  </a:lnTo>
                  <a:lnTo>
                    <a:pt x="470635" y="392078"/>
                  </a:lnTo>
                  <a:lnTo>
                    <a:pt x="475763" y="391793"/>
                  </a:lnTo>
                  <a:lnTo>
                    <a:pt x="475763" y="391793"/>
                  </a:lnTo>
                  <a:lnTo>
                    <a:pt x="475777" y="400691"/>
                  </a:lnTo>
                  <a:lnTo>
                    <a:pt x="466015" y="399712"/>
                  </a:lnTo>
                  <a:lnTo>
                    <a:pt x="466015" y="399712"/>
                  </a:lnTo>
                  <a:lnTo>
                    <a:pt x="458888" y="406181"/>
                  </a:lnTo>
                  <a:lnTo>
                    <a:pt x="462498" y="411062"/>
                  </a:lnTo>
                  <a:lnTo>
                    <a:pt x="451688" y="423114"/>
                  </a:lnTo>
                  <a:lnTo>
                    <a:pt x="453348" y="433138"/>
                  </a:lnTo>
                  <a:lnTo>
                    <a:pt x="436354" y="431281"/>
                  </a:lnTo>
                  <a:lnTo>
                    <a:pt x="432417" y="442085"/>
                  </a:lnTo>
                  <a:lnTo>
                    <a:pt x="419394" y="455065"/>
                  </a:lnTo>
                  <a:lnTo>
                    <a:pt x="401700" y="458384"/>
                  </a:lnTo>
                  <a:lnTo>
                    <a:pt x="395234" y="468011"/>
                  </a:lnTo>
                  <a:lnTo>
                    <a:pt x="365790" y="458147"/>
                  </a:lnTo>
                  <a:lnTo>
                    <a:pt x="361554" y="449028"/>
                  </a:lnTo>
                  <a:lnTo>
                    <a:pt x="353155" y="454356"/>
                  </a:lnTo>
                  <a:lnTo>
                    <a:pt x="337507" y="475535"/>
                  </a:lnTo>
                  <a:lnTo>
                    <a:pt x="339259" y="482959"/>
                  </a:lnTo>
                  <a:lnTo>
                    <a:pt x="320656" y="510785"/>
                  </a:lnTo>
                  <a:lnTo>
                    <a:pt x="321247" y="523912"/>
                  </a:lnTo>
                  <a:lnTo>
                    <a:pt x="313769" y="519324"/>
                  </a:lnTo>
                  <a:lnTo>
                    <a:pt x="303658" y="531878"/>
                  </a:lnTo>
                  <a:lnTo>
                    <a:pt x="291018" y="527529"/>
                  </a:lnTo>
                  <a:lnTo>
                    <a:pt x="284372" y="531358"/>
                  </a:lnTo>
                  <a:lnTo>
                    <a:pt x="275072" y="528753"/>
                  </a:lnTo>
                  <a:lnTo>
                    <a:pt x="255954" y="532933"/>
                  </a:lnTo>
                  <a:lnTo>
                    <a:pt x="245834" y="544940"/>
                  </a:lnTo>
                  <a:lnTo>
                    <a:pt x="242617" y="556286"/>
                  </a:lnTo>
                  <a:lnTo>
                    <a:pt x="235674" y="557466"/>
                  </a:lnTo>
                  <a:lnTo>
                    <a:pt x="236827" y="567486"/>
                  </a:lnTo>
                  <a:lnTo>
                    <a:pt x="224669" y="584611"/>
                  </a:lnTo>
                  <a:lnTo>
                    <a:pt x="224669" y="584611"/>
                  </a:lnTo>
                  <a:lnTo>
                    <a:pt x="213757" y="579794"/>
                  </a:lnTo>
                  <a:lnTo>
                    <a:pt x="213757" y="579794"/>
                  </a:lnTo>
                  <a:lnTo>
                    <a:pt x="206799" y="573628"/>
                  </a:lnTo>
                  <a:lnTo>
                    <a:pt x="198369" y="548510"/>
                  </a:lnTo>
                  <a:lnTo>
                    <a:pt x="188096" y="525901"/>
                  </a:lnTo>
                  <a:lnTo>
                    <a:pt x="184200" y="497377"/>
                  </a:lnTo>
                  <a:lnTo>
                    <a:pt x="166650" y="475375"/>
                  </a:lnTo>
                  <a:lnTo>
                    <a:pt x="165079" y="465851"/>
                  </a:lnTo>
                  <a:lnTo>
                    <a:pt x="155596" y="452706"/>
                  </a:lnTo>
                  <a:lnTo>
                    <a:pt x="159428" y="410504"/>
                  </a:lnTo>
                  <a:lnTo>
                    <a:pt x="153346" y="398089"/>
                  </a:lnTo>
                  <a:lnTo>
                    <a:pt x="137711" y="402372"/>
                  </a:lnTo>
                  <a:lnTo>
                    <a:pt x="115552" y="401525"/>
                  </a:lnTo>
                  <a:lnTo>
                    <a:pt x="103215" y="393942"/>
                  </a:lnTo>
                  <a:lnTo>
                    <a:pt x="83781" y="363898"/>
                  </a:lnTo>
                  <a:lnTo>
                    <a:pt x="80044" y="348993"/>
                  </a:lnTo>
                  <a:lnTo>
                    <a:pt x="80891" y="329144"/>
                  </a:lnTo>
                  <a:lnTo>
                    <a:pt x="91750" y="305747"/>
                  </a:lnTo>
                  <a:lnTo>
                    <a:pt x="95775" y="262544"/>
                  </a:lnTo>
                  <a:lnTo>
                    <a:pt x="93969" y="250912"/>
                  </a:lnTo>
                  <a:lnTo>
                    <a:pt x="83416" y="243431"/>
                  </a:lnTo>
                  <a:lnTo>
                    <a:pt x="54127" y="243624"/>
                  </a:lnTo>
                  <a:lnTo>
                    <a:pt x="37220" y="236227"/>
                  </a:lnTo>
                  <a:lnTo>
                    <a:pt x="28167" y="225677"/>
                  </a:lnTo>
                  <a:lnTo>
                    <a:pt x="2878" y="210885"/>
                  </a:lnTo>
                  <a:lnTo>
                    <a:pt x="0" y="203360"/>
                  </a:lnTo>
                  <a:lnTo>
                    <a:pt x="6520" y="163498"/>
                  </a:lnTo>
                  <a:lnTo>
                    <a:pt x="19469" y="134546"/>
                  </a:lnTo>
                  <a:lnTo>
                    <a:pt x="55098" y="106577"/>
                  </a:lnTo>
                  <a:lnTo>
                    <a:pt x="87435" y="69464"/>
                  </a:lnTo>
                  <a:lnTo>
                    <a:pt x="101307" y="36898"/>
                  </a:lnTo>
                  <a:lnTo>
                    <a:pt x="114824" y="22602"/>
                  </a:lnTo>
                  <a:lnTo>
                    <a:pt x="135561" y="6664"/>
                  </a:lnTo>
                  <a:lnTo>
                    <a:pt x="154437" y="0"/>
                  </a:lnTo>
                  <a:lnTo>
                    <a:pt x="167974" y="5011"/>
                  </a:lnTo>
                  <a:lnTo>
                    <a:pt x="181274" y="20971"/>
                  </a:lnTo>
                  <a:lnTo>
                    <a:pt x="180842" y="35054"/>
                  </a:lnTo>
                  <a:lnTo>
                    <a:pt x="192603" y="56142"/>
                  </a:lnTo>
                  <a:lnTo>
                    <a:pt x="211303" y="59867"/>
                  </a:lnTo>
                  <a:lnTo>
                    <a:pt x="241538" y="45954"/>
                  </a:lnTo>
                  <a:lnTo>
                    <a:pt x="283366" y="34222"/>
                  </a:lnTo>
                  <a:lnTo>
                    <a:pt x="323606" y="35387"/>
                  </a:lnTo>
                  <a:close/>
                </a:path>
              </a:pathLst>
            </a:custGeom>
            <a:solidFill>
              <a:srgbClr val="958C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22" name="S20:Pali">
              <a:extLst>
                <a:ext uri="{FF2B5EF4-FFF2-40B4-BE49-F238E27FC236}">
                  <a16:creationId xmlns:a16="http://schemas.microsoft.com/office/drawing/2014/main" id="{278032DE-2F26-492E-B031-8CF7649DDB29}"/>
                </a:ext>
              </a:extLst>
            </p:cNvPr>
            <p:cNvSpPr/>
            <p:nvPr/>
          </p:nvSpPr>
          <p:spPr>
            <a:xfrm>
              <a:off x="3126658" y="2695703"/>
              <a:ext cx="240587" cy="288433"/>
            </a:xfrm>
            <a:custGeom>
              <a:avLst/>
              <a:gdLst/>
              <a:ahLst/>
              <a:cxnLst/>
              <a:rect l="0" t="0" r="0" b="0"/>
              <a:pathLst>
                <a:path w="240587" h="288433">
                  <a:moveTo>
                    <a:pt x="9748" y="96057"/>
                  </a:moveTo>
                  <a:lnTo>
                    <a:pt x="28418" y="88542"/>
                  </a:lnTo>
                  <a:lnTo>
                    <a:pt x="38645" y="79064"/>
                  </a:lnTo>
                  <a:lnTo>
                    <a:pt x="45699" y="64208"/>
                  </a:lnTo>
                  <a:lnTo>
                    <a:pt x="56124" y="59441"/>
                  </a:lnTo>
                  <a:lnTo>
                    <a:pt x="62309" y="63900"/>
                  </a:lnTo>
                  <a:lnTo>
                    <a:pt x="62724" y="54501"/>
                  </a:lnTo>
                  <a:lnTo>
                    <a:pt x="72867" y="55993"/>
                  </a:lnTo>
                  <a:lnTo>
                    <a:pt x="72639" y="61215"/>
                  </a:lnTo>
                  <a:lnTo>
                    <a:pt x="83052" y="66375"/>
                  </a:lnTo>
                  <a:lnTo>
                    <a:pt x="90564" y="59898"/>
                  </a:lnTo>
                  <a:lnTo>
                    <a:pt x="86610" y="52927"/>
                  </a:lnTo>
                  <a:lnTo>
                    <a:pt x="93827" y="43297"/>
                  </a:lnTo>
                  <a:lnTo>
                    <a:pt x="103524" y="55218"/>
                  </a:lnTo>
                  <a:lnTo>
                    <a:pt x="113070" y="60851"/>
                  </a:lnTo>
                  <a:lnTo>
                    <a:pt x="112951" y="53523"/>
                  </a:lnTo>
                  <a:lnTo>
                    <a:pt x="124737" y="46167"/>
                  </a:lnTo>
                  <a:lnTo>
                    <a:pt x="133071" y="60634"/>
                  </a:lnTo>
                  <a:lnTo>
                    <a:pt x="143941" y="54800"/>
                  </a:lnTo>
                  <a:lnTo>
                    <a:pt x="151116" y="56135"/>
                  </a:lnTo>
                  <a:lnTo>
                    <a:pt x="148948" y="46633"/>
                  </a:lnTo>
                  <a:lnTo>
                    <a:pt x="155338" y="14463"/>
                  </a:lnTo>
                  <a:lnTo>
                    <a:pt x="163866" y="2776"/>
                  </a:lnTo>
                  <a:lnTo>
                    <a:pt x="163866" y="2776"/>
                  </a:lnTo>
                  <a:lnTo>
                    <a:pt x="180446" y="1859"/>
                  </a:lnTo>
                  <a:lnTo>
                    <a:pt x="197612" y="7751"/>
                  </a:lnTo>
                  <a:lnTo>
                    <a:pt x="200029" y="0"/>
                  </a:lnTo>
                  <a:lnTo>
                    <a:pt x="207070" y="4450"/>
                  </a:lnTo>
                  <a:lnTo>
                    <a:pt x="218258" y="164"/>
                  </a:lnTo>
                  <a:lnTo>
                    <a:pt x="226594" y="4134"/>
                  </a:lnTo>
                  <a:lnTo>
                    <a:pt x="226594" y="4134"/>
                  </a:lnTo>
                  <a:lnTo>
                    <a:pt x="227248" y="20890"/>
                  </a:lnTo>
                  <a:lnTo>
                    <a:pt x="222026" y="24357"/>
                  </a:lnTo>
                  <a:lnTo>
                    <a:pt x="227654" y="32932"/>
                  </a:lnTo>
                  <a:lnTo>
                    <a:pt x="240586" y="27653"/>
                  </a:lnTo>
                  <a:lnTo>
                    <a:pt x="235793" y="42644"/>
                  </a:lnTo>
                  <a:lnTo>
                    <a:pt x="224608" y="46417"/>
                  </a:lnTo>
                  <a:lnTo>
                    <a:pt x="225457" y="57954"/>
                  </a:lnTo>
                  <a:lnTo>
                    <a:pt x="210126" y="69937"/>
                  </a:lnTo>
                  <a:lnTo>
                    <a:pt x="201015" y="85808"/>
                  </a:lnTo>
                  <a:lnTo>
                    <a:pt x="204179" y="92205"/>
                  </a:lnTo>
                  <a:lnTo>
                    <a:pt x="197443" y="101366"/>
                  </a:lnTo>
                  <a:lnTo>
                    <a:pt x="197443" y="101366"/>
                  </a:lnTo>
                  <a:lnTo>
                    <a:pt x="186121" y="107734"/>
                  </a:lnTo>
                  <a:lnTo>
                    <a:pt x="173924" y="103598"/>
                  </a:lnTo>
                  <a:lnTo>
                    <a:pt x="168572" y="109666"/>
                  </a:lnTo>
                  <a:lnTo>
                    <a:pt x="166390" y="132603"/>
                  </a:lnTo>
                  <a:lnTo>
                    <a:pt x="154751" y="146270"/>
                  </a:lnTo>
                  <a:lnTo>
                    <a:pt x="140548" y="180763"/>
                  </a:lnTo>
                  <a:lnTo>
                    <a:pt x="120177" y="197726"/>
                  </a:lnTo>
                  <a:lnTo>
                    <a:pt x="117971" y="209675"/>
                  </a:lnTo>
                  <a:lnTo>
                    <a:pt x="99674" y="227232"/>
                  </a:lnTo>
                  <a:lnTo>
                    <a:pt x="85583" y="236057"/>
                  </a:lnTo>
                  <a:lnTo>
                    <a:pt x="85583" y="236057"/>
                  </a:lnTo>
                  <a:lnTo>
                    <a:pt x="83737" y="239119"/>
                  </a:lnTo>
                  <a:lnTo>
                    <a:pt x="83737" y="239119"/>
                  </a:lnTo>
                  <a:lnTo>
                    <a:pt x="76347" y="251367"/>
                  </a:lnTo>
                  <a:lnTo>
                    <a:pt x="79954" y="257282"/>
                  </a:lnTo>
                  <a:lnTo>
                    <a:pt x="79954" y="257282"/>
                  </a:lnTo>
                  <a:lnTo>
                    <a:pt x="69694" y="266263"/>
                  </a:lnTo>
                  <a:lnTo>
                    <a:pt x="59128" y="282034"/>
                  </a:lnTo>
                  <a:lnTo>
                    <a:pt x="49822" y="288432"/>
                  </a:lnTo>
                  <a:lnTo>
                    <a:pt x="49822" y="288432"/>
                  </a:lnTo>
                  <a:lnTo>
                    <a:pt x="47701" y="287814"/>
                  </a:lnTo>
                  <a:lnTo>
                    <a:pt x="47701" y="287814"/>
                  </a:lnTo>
                  <a:lnTo>
                    <a:pt x="53378" y="276021"/>
                  </a:lnTo>
                  <a:lnTo>
                    <a:pt x="43657" y="272449"/>
                  </a:lnTo>
                  <a:lnTo>
                    <a:pt x="37985" y="264864"/>
                  </a:lnTo>
                  <a:lnTo>
                    <a:pt x="30295" y="263995"/>
                  </a:lnTo>
                  <a:lnTo>
                    <a:pt x="26032" y="253853"/>
                  </a:lnTo>
                  <a:lnTo>
                    <a:pt x="32193" y="250466"/>
                  </a:lnTo>
                  <a:lnTo>
                    <a:pt x="46376" y="230681"/>
                  </a:lnTo>
                  <a:lnTo>
                    <a:pt x="46631" y="224933"/>
                  </a:lnTo>
                  <a:lnTo>
                    <a:pt x="37122" y="217178"/>
                  </a:lnTo>
                  <a:lnTo>
                    <a:pt x="32351" y="227958"/>
                  </a:lnTo>
                  <a:lnTo>
                    <a:pt x="20186" y="212746"/>
                  </a:lnTo>
                  <a:lnTo>
                    <a:pt x="26479" y="196803"/>
                  </a:lnTo>
                  <a:lnTo>
                    <a:pt x="19815" y="183411"/>
                  </a:lnTo>
                  <a:lnTo>
                    <a:pt x="27974" y="182735"/>
                  </a:lnTo>
                  <a:lnTo>
                    <a:pt x="32834" y="169869"/>
                  </a:lnTo>
                  <a:lnTo>
                    <a:pt x="38714" y="172228"/>
                  </a:lnTo>
                  <a:lnTo>
                    <a:pt x="44280" y="162531"/>
                  </a:lnTo>
                  <a:lnTo>
                    <a:pt x="40984" y="159767"/>
                  </a:lnTo>
                  <a:lnTo>
                    <a:pt x="40984" y="159767"/>
                  </a:lnTo>
                  <a:lnTo>
                    <a:pt x="39822" y="157097"/>
                  </a:lnTo>
                  <a:lnTo>
                    <a:pt x="39822" y="157097"/>
                  </a:lnTo>
                  <a:lnTo>
                    <a:pt x="38066" y="148643"/>
                  </a:lnTo>
                  <a:lnTo>
                    <a:pt x="17784" y="125213"/>
                  </a:lnTo>
                  <a:lnTo>
                    <a:pt x="20837" y="123783"/>
                  </a:lnTo>
                  <a:lnTo>
                    <a:pt x="0" y="103976"/>
                  </a:lnTo>
                  <a:lnTo>
                    <a:pt x="0" y="103976"/>
                  </a:lnTo>
                  <a:lnTo>
                    <a:pt x="9762" y="104955"/>
                  </a:lnTo>
                  <a:close/>
                </a:path>
              </a:pathLst>
            </a:custGeom>
            <a:solidFill>
              <a:srgbClr val="D2CCD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23" name="S20:Jalore">
              <a:extLst>
                <a:ext uri="{FF2B5EF4-FFF2-40B4-BE49-F238E27FC236}">
                  <a16:creationId xmlns:a16="http://schemas.microsoft.com/office/drawing/2014/main" id="{3693EB52-0C10-4E95-AF49-DD40F5486251}"/>
                </a:ext>
              </a:extLst>
            </p:cNvPr>
            <p:cNvSpPr/>
            <p:nvPr/>
          </p:nvSpPr>
          <p:spPr>
            <a:xfrm>
              <a:off x="2885312" y="2799679"/>
              <a:ext cx="294725" cy="250757"/>
            </a:xfrm>
            <a:custGeom>
              <a:avLst/>
              <a:gdLst/>
              <a:ahLst/>
              <a:cxnLst/>
              <a:rect l="0" t="0" r="0" b="0"/>
              <a:pathLst>
                <a:path w="294725" h="250757">
                  <a:moveTo>
                    <a:pt x="241346" y="0"/>
                  </a:moveTo>
                  <a:lnTo>
                    <a:pt x="262183" y="19807"/>
                  </a:lnTo>
                  <a:lnTo>
                    <a:pt x="259130" y="21237"/>
                  </a:lnTo>
                  <a:lnTo>
                    <a:pt x="279412" y="44667"/>
                  </a:lnTo>
                  <a:lnTo>
                    <a:pt x="285626" y="58555"/>
                  </a:lnTo>
                  <a:lnTo>
                    <a:pt x="280060" y="68252"/>
                  </a:lnTo>
                  <a:lnTo>
                    <a:pt x="274180" y="65893"/>
                  </a:lnTo>
                  <a:lnTo>
                    <a:pt x="269320" y="78759"/>
                  </a:lnTo>
                  <a:lnTo>
                    <a:pt x="261161" y="79435"/>
                  </a:lnTo>
                  <a:lnTo>
                    <a:pt x="267825" y="92827"/>
                  </a:lnTo>
                  <a:lnTo>
                    <a:pt x="261532" y="108770"/>
                  </a:lnTo>
                  <a:lnTo>
                    <a:pt x="273697" y="123982"/>
                  </a:lnTo>
                  <a:lnTo>
                    <a:pt x="278468" y="113202"/>
                  </a:lnTo>
                  <a:lnTo>
                    <a:pt x="287977" y="120957"/>
                  </a:lnTo>
                  <a:lnTo>
                    <a:pt x="287722" y="126705"/>
                  </a:lnTo>
                  <a:lnTo>
                    <a:pt x="273539" y="146490"/>
                  </a:lnTo>
                  <a:lnTo>
                    <a:pt x="267378" y="149877"/>
                  </a:lnTo>
                  <a:lnTo>
                    <a:pt x="271641" y="160019"/>
                  </a:lnTo>
                  <a:lnTo>
                    <a:pt x="279331" y="160888"/>
                  </a:lnTo>
                  <a:lnTo>
                    <a:pt x="285003" y="168473"/>
                  </a:lnTo>
                  <a:lnTo>
                    <a:pt x="294724" y="172045"/>
                  </a:lnTo>
                  <a:lnTo>
                    <a:pt x="289047" y="183838"/>
                  </a:lnTo>
                  <a:lnTo>
                    <a:pt x="289047" y="183838"/>
                  </a:lnTo>
                  <a:lnTo>
                    <a:pt x="288166" y="184323"/>
                  </a:lnTo>
                  <a:lnTo>
                    <a:pt x="288166" y="184323"/>
                  </a:lnTo>
                  <a:lnTo>
                    <a:pt x="285939" y="195744"/>
                  </a:lnTo>
                  <a:lnTo>
                    <a:pt x="269216" y="223275"/>
                  </a:lnTo>
                  <a:lnTo>
                    <a:pt x="269216" y="223275"/>
                  </a:lnTo>
                  <a:lnTo>
                    <a:pt x="268692" y="225346"/>
                  </a:lnTo>
                  <a:lnTo>
                    <a:pt x="268692" y="225346"/>
                  </a:lnTo>
                  <a:lnTo>
                    <a:pt x="266878" y="227359"/>
                  </a:lnTo>
                  <a:lnTo>
                    <a:pt x="266878" y="227359"/>
                  </a:lnTo>
                  <a:lnTo>
                    <a:pt x="256851" y="239474"/>
                  </a:lnTo>
                  <a:lnTo>
                    <a:pt x="261391" y="243870"/>
                  </a:lnTo>
                  <a:lnTo>
                    <a:pt x="251594" y="250756"/>
                  </a:lnTo>
                  <a:lnTo>
                    <a:pt x="248465" y="243803"/>
                  </a:lnTo>
                  <a:lnTo>
                    <a:pt x="223547" y="242119"/>
                  </a:lnTo>
                  <a:lnTo>
                    <a:pt x="217765" y="227704"/>
                  </a:lnTo>
                  <a:lnTo>
                    <a:pt x="197541" y="218356"/>
                  </a:lnTo>
                  <a:lnTo>
                    <a:pt x="192840" y="226509"/>
                  </a:lnTo>
                  <a:lnTo>
                    <a:pt x="192840" y="226509"/>
                  </a:lnTo>
                  <a:lnTo>
                    <a:pt x="192309" y="228579"/>
                  </a:lnTo>
                  <a:lnTo>
                    <a:pt x="192309" y="228579"/>
                  </a:lnTo>
                  <a:lnTo>
                    <a:pt x="188464" y="236773"/>
                  </a:lnTo>
                  <a:lnTo>
                    <a:pt x="188464" y="236773"/>
                  </a:lnTo>
                  <a:lnTo>
                    <a:pt x="179928" y="217498"/>
                  </a:lnTo>
                  <a:lnTo>
                    <a:pt x="171244" y="210261"/>
                  </a:lnTo>
                  <a:lnTo>
                    <a:pt x="160026" y="210751"/>
                  </a:lnTo>
                  <a:lnTo>
                    <a:pt x="170121" y="198158"/>
                  </a:lnTo>
                  <a:lnTo>
                    <a:pt x="150650" y="200328"/>
                  </a:lnTo>
                  <a:lnTo>
                    <a:pt x="135222" y="190640"/>
                  </a:lnTo>
                  <a:lnTo>
                    <a:pt x="130073" y="181994"/>
                  </a:lnTo>
                  <a:lnTo>
                    <a:pt x="117500" y="183965"/>
                  </a:lnTo>
                  <a:lnTo>
                    <a:pt x="115377" y="191712"/>
                  </a:lnTo>
                  <a:lnTo>
                    <a:pt x="102642" y="188428"/>
                  </a:lnTo>
                  <a:lnTo>
                    <a:pt x="100431" y="197742"/>
                  </a:lnTo>
                  <a:lnTo>
                    <a:pt x="92387" y="195221"/>
                  </a:lnTo>
                  <a:lnTo>
                    <a:pt x="91114" y="186771"/>
                  </a:lnTo>
                  <a:lnTo>
                    <a:pt x="68124" y="190256"/>
                  </a:lnTo>
                  <a:lnTo>
                    <a:pt x="50506" y="181961"/>
                  </a:lnTo>
                  <a:lnTo>
                    <a:pt x="28137" y="189631"/>
                  </a:lnTo>
                  <a:lnTo>
                    <a:pt x="21078" y="185044"/>
                  </a:lnTo>
                  <a:lnTo>
                    <a:pt x="14290" y="190950"/>
                  </a:lnTo>
                  <a:lnTo>
                    <a:pt x="14290" y="190950"/>
                  </a:lnTo>
                  <a:lnTo>
                    <a:pt x="0" y="184899"/>
                  </a:lnTo>
                  <a:lnTo>
                    <a:pt x="0" y="184899"/>
                  </a:lnTo>
                  <a:lnTo>
                    <a:pt x="12158" y="167774"/>
                  </a:lnTo>
                  <a:lnTo>
                    <a:pt x="11005" y="157754"/>
                  </a:lnTo>
                  <a:lnTo>
                    <a:pt x="17948" y="156574"/>
                  </a:lnTo>
                  <a:lnTo>
                    <a:pt x="21165" y="145228"/>
                  </a:lnTo>
                  <a:lnTo>
                    <a:pt x="31285" y="133221"/>
                  </a:lnTo>
                  <a:lnTo>
                    <a:pt x="50403" y="129041"/>
                  </a:lnTo>
                  <a:lnTo>
                    <a:pt x="59703" y="131646"/>
                  </a:lnTo>
                  <a:lnTo>
                    <a:pt x="66349" y="127817"/>
                  </a:lnTo>
                  <a:lnTo>
                    <a:pt x="78989" y="132166"/>
                  </a:lnTo>
                  <a:lnTo>
                    <a:pt x="89100" y="119612"/>
                  </a:lnTo>
                  <a:lnTo>
                    <a:pt x="96578" y="124200"/>
                  </a:lnTo>
                  <a:lnTo>
                    <a:pt x="95987" y="111073"/>
                  </a:lnTo>
                  <a:lnTo>
                    <a:pt x="114590" y="83247"/>
                  </a:lnTo>
                  <a:lnTo>
                    <a:pt x="112838" y="75823"/>
                  </a:lnTo>
                  <a:lnTo>
                    <a:pt x="128486" y="54644"/>
                  </a:lnTo>
                  <a:lnTo>
                    <a:pt x="136885" y="49316"/>
                  </a:lnTo>
                  <a:lnTo>
                    <a:pt x="141121" y="58435"/>
                  </a:lnTo>
                  <a:lnTo>
                    <a:pt x="170565" y="68299"/>
                  </a:lnTo>
                  <a:lnTo>
                    <a:pt x="177031" y="58672"/>
                  </a:lnTo>
                  <a:lnTo>
                    <a:pt x="194725" y="55353"/>
                  </a:lnTo>
                  <a:lnTo>
                    <a:pt x="207748" y="42373"/>
                  </a:lnTo>
                  <a:lnTo>
                    <a:pt x="211685" y="31569"/>
                  </a:lnTo>
                  <a:lnTo>
                    <a:pt x="228679" y="33426"/>
                  </a:lnTo>
                  <a:lnTo>
                    <a:pt x="227019" y="23402"/>
                  </a:lnTo>
                  <a:lnTo>
                    <a:pt x="237829" y="11350"/>
                  </a:lnTo>
                  <a:lnTo>
                    <a:pt x="234219" y="6469"/>
                  </a:lnTo>
                  <a:close/>
                </a:path>
              </a:pathLst>
            </a:custGeom>
            <a:solidFill>
              <a:srgbClr val="D1CAD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24" name="S20:Nagaur">
              <a:extLst>
                <a:ext uri="{FF2B5EF4-FFF2-40B4-BE49-F238E27FC236}">
                  <a16:creationId xmlns:a16="http://schemas.microsoft.com/office/drawing/2014/main" id="{8A41FA6D-01C8-44AF-A915-B3F199A4AB66}"/>
                </a:ext>
              </a:extLst>
            </p:cNvPr>
            <p:cNvSpPr/>
            <p:nvPr/>
          </p:nvSpPr>
          <p:spPr>
            <a:xfrm>
              <a:off x="3183078" y="2524339"/>
              <a:ext cx="326871" cy="179116"/>
            </a:xfrm>
            <a:custGeom>
              <a:avLst/>
              <a:gdLst/>
              <a:ahLst/>
              <a:cxnLst/>
              <a:rect l="0" t="0" r="0" b="0"/>
              <a:pathLst>
                <a:path w="326871" h="179116">
                  <a:moveTo>
                    <a:pt x="169841" y="47436"/>
                  </a:moveTo>
                  <a:lnTo>
                    <a:pt x="173368" y="31895"/>
                  </a:lnTo>
                  <a:lnTo>
                    <a:pt x="182875" y="13963"/>
                  </a:lnTo>
                  <a:lnTo>
                    <a:pt x="201864" y="1072"/>
                  </a:lnTo>
                  <a:lnTo>
                    <a:pt x="215788" y="0"/>
                  </a:lnTo>
                  <a:lnTo>
                    <a:pt x="235291" y="7988"/>
                  </a:lnTo>
                  <a:lnTo>
                    <a:pt x="246607" y="9417"/>
                  </a:lnTo>
                  <a:lnTo>
                    <a:pt x="255172" y="5005"/>
                  </a:lnTo>
                  <a:lnTo>
                    <a:pt x="255172" y="5005"/>
                  </a:lnTo>
                  <a:lnTo>
                    <a:pt x="261980" y="28209"/>
                  </a:lnTo>
                  <a:lnTo>
                    <a:pt x="270146" y="23255"/>
                  </a:lnTo>
                  <a:lnTo>
                    <a:pt x="293516" y="16695"/>
                  </a:lnTo>
                  <a:lnTo>
                    <a:pt x="294093" y="25069"/>
                  </a:lnTo>
                  <a:lnTo>
                    <a:pt x="302328" y="31072"/>
                  </a:lnTo>
                  <a:lnTo>
                    <a:pt x="288801" y="45792"/>
                  </a:lnTo>
                  <a:lnTo>
                    <a:pt x="295243" y="55398"/>
                  </a:lnTo>
                  <a:lnTo>
                    <a:pt x="319926" y="61908"/>
                  </a:lnTo>
                  <a:lnTo>
                    <a:pt x="319926" y="61908"/>
                  </a:lnTo>
                  <a:lnTo>
                    <a:pt x="325873" y="60521"/>
                  </a:lnTo>
                  <a:lnTo>
                    <a:pt x="326870" y="69431"/>
                  </a:lnTo>
                  <a:lnTo>
                    <a:pt x="308695" y="70444"/>
                  </a:lnTo>
                  <a:lnTo>
                    <a:pt x="313076" y="78937"/>
                  </a:lnTo>
                  <a:lnTo>
                    <a:pt x="305209" y="87575"/>
                  </a:lnTo>
                  <a:lnTo>
                    <a:pt x="292321" y="94487"/>
                  </a:lnTo>
                  <a:lnTo>
                    <a:pt x="280065" y="94619"/>
                  </a:lnTo>
                  <a:lnTo>
                    <a:pt x="271809" y="101667"/>
                  </a:lnTo>
                  <a:lnTo>
                    <a:pt x="271809" y="101667"/>
                  </a:lnTo>
                  <a:lnTo>
                    <a:pt x="266292" y="89469"/>
                  </a:lnTo>
                  <a:lnTo>
                    <a:pt x="253229" y="88515"/>
                  </a:lnTo>
                  <a:lnTo>
                    <a:pt x="242238" y="113751"/>
                  </a:lnTo>
                  <a:lnTo>
                    <a:pt x="226069" y="128877"/>
                  </a:lnTo>
                  <a:lnTo>
                    <a:pt x="232195" y="135360"/>
                  </a:lnTo>
                  <a:lnTo>
                    <a:pt x="217164" y="153658"/>
                  </a:lnTo>
                  <a:lnTo>
                    <a:pt x="216186" y="145260"/>
                  </a:lnTo>
                  <a:lnTo>
                    <a:pt x="196865" y="164442"/>
                  </a:lnTo>
                  <a:lnTo>
                    <a:pt x="183722" y="164492"/>
                  </a:lnTo>
                  <a:lnTo>
                    <a:pt x="170174" y="175498"/>
                  </a:lnTo>
                  <a:lnTo>
                    <a:pt x="170174" y="175498"/>
                  </a:lnTo>
                  <a:lnTo>
                    <a:pt x="161838" y="171528"/>
                  </a:lnTo>
                  <a:lnTo>
                    <a:pt x="150650" y="175814"/>
                  </a:lnTo>
                  <a:lnTo>
                    <a:pt x="143609" y="171364"/>
                  </a:lnTo>
                  <a:lnTo>
                    <a:pt x="141192" y="179115"/>
                  </a:lnTo>
                  <a:lnTo>
                    <a:pt x="124026" y="173223"/>
                  </a:lnTo>
                  <a:lnTo>
                    <a:pt x="107446" y="174140"/>
                  </a:lnTo>
                  <a:lnTo>
                    <a:pt x="107446" y="174140"/>
                  </a:lnTo>
                  <a:lnTo>
                    <a:pt x="104731" y="167757"/>
                  </a:lnTo>
                  <a:lnTo>
                    <a:pt x="85003" y="152321"/>
                  </a:lnTo>
                  <a:lnTo>
                    <a:pt x="79240" y="127512"/>
                  </a:lnTo>
                  <a:lnTo>
                    <a:pt x="80241" y="113438"/>
                  </a:lnTo>
                  <a:lnTo>
                    <a:pt x="71403" y="102095"/>
                  </a:lnTo>
                  <a:lnTo>
                    <a:pt x="57734" y="95252"/>
                  </a:lnTo>
                  <a:lnTo>
                    <a:pt x="26435" y="95481"/>
                  </a:lnTo>
                  <a:lnTo>
                    <a:pt x="17434" y="98224"/>
                  </a:lnTo>
                  <a:lnTo>
                    <a:pt x="10789" y="85908"/>
                  </a:lnTo>
                  <a:lnTo>
                    <a:pt x="2069" y="82384"/>
                  </a:lnTo>
                  <a:lnTo>
                    <a:pt x="6278" y="63755"/>
                  </a:lnTo>
                  <a:lnTo>
                    <a:pt x="4961" y="45926"/>
                  </a:lnTo>
                  <a:lnTo>
                    <a:pt x="0" y="34208"/>
                  </a:lnTo>
                  <a:lnTo>
                    <a:pt x="9044" y="20503"/>
                  </a:lnTo>
                  <a:lnTo>
                    <a:pt x="9044" y="20503"/>
                  </a:lnTo>
                  <a:lnTo>
                    <a:pt x="15238" y="23389"/>
                  </a:lnTo>
                  <a:lnTo>
                    <a:pt x="21869" y="16366"/>
                  </a:lnTo>
                  <a:lnTo>
                    <a:pt x="33426" y="41428"/>
                  </a:lnTo>
                  <a:lnTo>
                    <a:pt x="38439" y="32761"/>
                  </a:lnTo>
                  <a:lnTo>
                    <a:pt x="59235" y="19540"/>
                  </a:lnTo>
                  <a:lnTo>
                    <a:pt x="62662" y="8191"/>
                  </a:lnTo>
                  <a:lnTo>
                    <a:pt x="78304" y="6754"/>
                  </a:lnTo>
                  <a:lnTo>
                    <a:pt x="91879" y="14624"/>
                  </a:lnTo>
                  <a:lnTo>
                    <a:pt x="108595" y="60229"/>
                  </a:lnTo>
                  <a:lnTo>
                    <a:pt x="107867" y="78490"/>
                  </a:lnTo>
                  <a:lnTo>
                    <a:pt x="115303" y="93419"/>
                  </a:lnTo>
                  <a:lnTo>
                    <a:pt x="130958" y="92987"/>
                  </a:lnTo>
                  <a:lnTo>
                    <a:pt x="138956" y="82844"/>
                  </a:lnTo>
                  <a:lnTo>
                    <a:pt x="159341" y="79961"/>
                  </a:lnTo>
                  <a:lnTo>
                    <a:pt x="175141" y="63828"/>
                  </a:lnTo>
                  <a:close/>
                </a:path>
              </a:pathLst>
            </a:custGeom>
            <a:solidFill>
              <a:srgbClr val="D7D1E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25" name="S20:Dausa">
              <a:extLst>
                <a:ext uri="{FF2B5EF4-FFF2-40B4-BE49-F238E27FC236}">
                  <a16:creationId xmlns:a16="http://schemas.microsoft.com/office/drawing/2014/main" id="{8725C8FF-1B49-4AE8-A55D-2EB773CFD3D8}"/>
                </a:ext>
              </a:extLst>
            </p:cNvPr>
            <p:cNvSpPr/>
            <p:nvPr/>
          </p:nvSpPr>
          <p:spPr>
            <a:xfrm>
              <a:off x="3522565" y="2464306"/>
              <a:ext cx="202045" cy="255274"/>
            </a:xfrm>
            <a:custGeom>
              <a:avLst/>
              <a:gdLst/>
              <a:ahLst/>
              <a:cxnLst/>
              <a:rect l="0" t="0" r="0" b="0"/>
              <a:pathLst>
                <a:path w="202045" h="255274">
                  <a:moveTo>
                    <a:pt x="3549" y="110618"/>
                  </a:moveTo>
                  <a:lnTo>
                    <a:pt x="19331" y="118911"/>
                  </a:lnTo>
                  <a:lnTo>
                    <a:pt x="30145" y="109295"/>
                  </a:lnTo>
                  <a:lnTo>
                    <a:pt x="36215" y="118344"/>
                  </a:lnTo>
                  <a:lnTo>
                    <a:pt x="46792" y="117069"/>
                  </a:lnTo>
                  <a:lnTo>
                    <a:pt x="60962" y="107531"/>
                  </a:lnTo>
                  <a:lnTo>
                    <a:pt x="52166" y="90061"/>
                  </a:lnTo>
                  <a:lnTo>
                    <a:pt x="57105" y="78707"/>
                  </a:lnTo>
                  <a:lnTo>
                    <a:pt x="63372" y="80442"/>
                  </a:lnTo>
                  <a:lnTo>
                    <a:pt x="67029" y="69576"/>
                  </a:lnTo>
                  <a:lnTo>
                    <a:pt x="79330" y="65723"/>
                  </a:lnTo>
                  <a:lnTo>
                    <a:pt x="83044" y="52247"/>
                  </a:lnTo>
                  <a:lnTo>
                    <a:pt x="78777" y="38565"/>
                  </a:lnTo>
                  <a:lnTo>
                    <a:pt x="88482" y="20549"/>
                  </a:lnTo>
                  <a:lnTo>
                    <a:pt x="95786" y="13952"/>
                  </a:lnTo>
                  <a:lnTo>
                    <a:pt x="96509" y="1969"/>
                  </a:lnTo>
                  <a:lnTo>
                    <a:pt x="96509" y="1969"/>
                  </a:lnTo>
                  <a:lnTo>
                    <a:pt x="101172" y="0"/>
                  </a:lnTo>
                  <a:lnTo>
                    <a:pt x="110542" y="11190"/>
                  </a:lnTo>
                  <a:lnTo>
                    <a:pt x="116578" y="4555"/>
                  </a:lnTo>
                  <a:lnTo>
                    <a:pt x="116578" y="4555"/>
                  </a:lnTo>
                  <a:lnTo>
                    <a:pt x="124455" y="8399"/>
                  </a:lnTo>
                  <a:lnTo>
                    <a:pt x="120318" y="40654"/>
                  </a:lnTo>
                  <a:lnTo>
                    <a:pt x="112263" y="43589"/>
                  </a:lnTo>
                  <a:lnTo>
                    <a:pt x="115380" y="70808"/>
                  </a:lnTo>
                  <a:lnTo>
                    <a:pt x="98499" y="106417"/>
                  </a:lnTo>
                  <a:lnTo>
                    <a:pt x="107506" y="117085"/>
                  </a:lnTo>
                  <a:lnTo>
                    <a:pt x="109394" y="126010"/>
                  </a:lnTo>
                  <a:lnTo>
                    <a:pt x="120976" y="117937"/>
                  </a:lnTo>
                  <a:lnTo>
                    <a:pt x="124318" y="136818"/>
                  </a:lnTo>
                  <a:lnTo>
                    <a:pt x="133608" y="136516"/>
                  </a:lnTo>
                  <a:lnTo>
                    <a:pt x="141489" y="124166"/>
                  </a:lnTo>
                  <a:lnTo>
                    <a:pt x="147175" y="133698"/>
                  </a:lnTo>
                  <a:lnTo>
                    <a:pt x="159987" y="126676"/>
                  </a:lnTo>
                  <a:lnTo>
                    <a:pt x="161825" y="119928"/>
                  </a:lnTo>
                  <a:lnTo>
                    <a:pt x="174444" y="121250"/>
                  </a:lnTo>
                  <a:lnTo>
                    <a:pt x="173841" y="129593"/>
                  </a:lnTo>
                  <a:lnTo>
                    <a:pt x="192369" y="131032"/>
                  </a:lnTo>
                  <a:lnTo>
                    <a:pt x="196282" y="125369"/>
                  </a:lnTo>
                  <a:lnTo>
                    <a:pt x="202044" y="132276"/>
                  </a:lnTo>
                  <a:lnTo>
                    <a:pt x="202044" y="132276"/>
                  </a:lnTo>
                  <a:lnTo>
                    <a:pt x="200133" y="143204"/>
                  </a:lnTo>
                  <a:lnTo>
                    <a:pt x="187400" y="146595"/>
                  </a:lnTo>
                  <a:lnTo>
                    <a:pt x="198770" y="147877"/>
                  </a:lnTo>
                  <a:lnTo>
                    <a:pt x="193825" y="162400"/>
                  </a:lnTo>
                  <a:lnTo>
                    <a:pt x="193825" y="162400"/>
                  </a:lnTo>
                  <a:lnTo>
                    <a:pt x="191583" y="168621"/>
                  </a:lnTo>
                  <a:lnTo>
                    <a:pt x="166676" y="186893"/>
                  </a:lnTo>
                  <a:lnTo>
                    <a:pt x="154396" y="187665"/>
                  </a:lnTo>
                  <a:lnTo>
                    <a:pt x="138912" y="217094"/>
                  </a:lnTo>
                  <a:lnTo>
                    <a:pt x="149536" y="234060"/>
                  </a:lnTo>
                  <a:lnTo>
                    <a:pt x="140147" y="255273"/>
                  </a:lnTo>
                  <a:lnTo>
                    <a:pt x="129684" y="249280"/>
                  </a:lnTo>
                  <a:lnTo>
                    <a:pt x="129034" y="240902"/>
                  </a:lnTo>
                  <a:lnTo>
                    <a:pt x="117221" y="238529"/>
                  </a:lnTo>
                  <a:lnTo>
                    <a:pt x="102334" y="223531"/>
                  </a:lnTo>
                  <a:lnTo>
                    <a:pt x="102334" y="223531"/>
                  </a:lnTo>
                  <a:lnTo>
                    <a:pt x="105157" y="212104"/>
                  </a:lnTo>
                  <a:lnTo>
                    <a:pt x="99547" y="199424"/>
                  </a:lnTo>
                  <a:lnTo>
                    <a:pt x="102707" y="174424"/>
                  </a:lnTo>
                  <a:lnTo>
                    <a:pt x="97122" y="161223"/>
                  </a:lnTo>
                  <a:lnTo>
                    <a:pt x="63274" y="147287"/>
                  </a:lnTo>
                  <a:lnTo>
                    <a:pt x="46656" y="137436"/>
                  </a:lnTo>
                  <a:lnTo>
                    <a:pt x="31034" y="152674"/>
                  </a:lnTo>
                  <a:lnTo>
                    <a:pt x="23815" y="154037"/>
                  </a:lnTo>
                  <a:lnTo>
                    <a:pt x="4071" y="150332"/>
                  </a:lnTo>
                  <a:lnTo>
                    <a:pt x="4071" y="150332"/>
                  </a:lnTo>
                  <a:lnTo>
                    <a:pt x="0" y="130884"/>
                  </a:lnTo>
                  <a:close/>
                </a:path>
              </a:pathLst>
            </a:custGeom>
            <a:solidFill>
              <a:srgbClr val="C6C0D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26" name="S20:Ajmer">
              <a:extLst>
                <a:ext uri="{FF2B5EF4-FFF2-40B4-BE49-F238E27FC236}">
                  <a16:creationId xmlns:a16="http://schemas.microsoft.com/office/drawing/2014/main" id="{EE17E3F8-EE3E-4D6B-876A-783EE9F7D4C3}"/>
                </a:ext>
              </a:extLst>
            </p:cNvPr>
            <p:cNvSpPr/>
            <p:nvPr/>
          </p:nvSpPr>
          <p:spPr>
            <a:xfrm>
              <a:off x="3324101" y="2612854"/>
              <a:ext cx="165340" cy="190884"/>
            </a:xfrm>
            <a:custGeom>
              <a:avLst/>
              <a:gdLst/>
              <a:ahLst/>
              <a:cxnLst/>
              <a:rect l="0" t="0" r="0" b="0"/>
              <a:pathLst>
                <a:path w="165340" h="190884">
                  <a:moveTo>
                    <a:pt x="29151" y="86983"/>
                  </a:moveTo>
                  <a:lnTo>
                    <a:pt x="42699" y="75977"/>
                  </a:lnTo>
                  <a:lnTo>
                    <a:pt x="55842" y="75927"/>
                  </a:lnTo>
                  <a:lnTo>
                    <a:pt x="75163" y="56745"/>
                  </a:lnTo>
                  <a:lnTo>
                    <a:pt x="76141" y="65143"/>
                  </a:lnTo>
                  <a:lnTo>
                    <a:pt x="91172" y="46845"/>
                  </a:lnTo>
                  <a:lnTo>
                    <a:pt x="85046" y="40362"/>
                  </a:lnTo>
                  <a:lnTo>
                    <a:pt x="101215" y="25236"/>
                  </a:lnTo>
                  <a:lnTo>
                    <a:pt x="112206" y="0"/>
                  </a:lnTo>
                  <a:lnTo>
                    <a:pt x="125269" y="954"/>
                  </a:lnTo>
                  <a:lnTo>
                    <a:pt x="130786" y="13152"/>
                  </a:lnTo>
                  <a:lnTo>
                    <a:pt x="130786" y="13152"/>
                  </a:lnTo>
                  <a:lnTo>
                    <a:pt x="120646" y="25884"/>
                  </a:lnTo>
                  <a:lnTo>
                    <a:pt x="129548" y="51261"/>
                  </a:lnTo>
                  <a:lnTo>
                    <a:pt x="140509" y="52660"/>
                  </a:lnTo>
                  <a:lnTo>
                    <a:pt x="144647" y="68995"/>
                  </a:lnTo>
                  <a:lnTo>
                    <a:pt x="150979" y="69718"/>
                  </a:lnTo>
                  <a:lnTo>
                    <a:pt x="157865" y="93456"/>
                  </a:lnTo>
                  <a:lnTo>
                    <a:pt x="156235" y="104907"/>
                  </a:lnTo>
                  <a:lnTo>
                    <a:pt x="150346" y="116747"/>
                  </a:lnTo>
                  <a:lnTo>
                    <a:pt x="156596" y="147792"/>
                  </a:lnTo>
                  <a:lnTo>
                    <a:pt x="165339" y="153815"/>
                  </a:lnTo>
                  <a:lnTo>
                    <a:pt x="149700" y="164311"/>
                  </a:lnTo>
                  <a:lnTo>
                    <a:pt x="120969" y="158159"/>
                  </a:lnTo>
                  <a:lnTo>
                    <a:pt x="108984" y="160379"/>
                  </a:lnTo>
                  <a:lnTo>
                    <a:pt x="113314" y="170982"/>
                  </a:lnTo>
                  <a:lnTo>
                    <a:pt x="127583" y="177202"/>
                  </a:lnTo>
                  <a:lnTo>
                    <a:pt x="130122" y="190883"/>
                  </a:lnTo>
                  <a:lnTo>
                    <a:pt x="130122" y="190883"/>
                  </a:lnTo>
                  <a:lnTo>
                    <a:pt x="114498" y="186712"/>
                  </a:lnTo>
                  <a:lnTo>
                    <a:pt x="96966" y="188743"/>
                  </a:lnTo>
                  <a:lnTo>
                    <a:pt x="87998" y="176931"/>
                  </a:lnTo>
                  <a:lnTo>
                    <a:pt x="58581" y="177999"/>
                  </a:lnTo>
                  <a:lnTo>
                    <a:pt x="45491" y="174916"/>
                  </a:lnTo>
                  <a:lnTo>
                    <a:pt x="40190" y="168447"/>
                  </a:lnTo>
                  <a:lnTo>
                    <a:pt x="40190" y="168447"/>
                  </a:lnTo>
                  <a:lnTo>
                    <a:pt x="35432" y="158859"/>
                  </a:lnTo>
                  <a:lnTo>
                    <a:pt x="25119" y="173126"/>
                  </a:lnTo>
                  <a:lnTo>
                    <a:pt x="17773" y="175992"/>
                  </a:lnTo>
                  <a:lnTo>
                    <a:pt x="20478" y="183416"/>
                  </a:lnTo>
                  <a:lnTo>
                    <a:pt x="0" y="184215"/>
                  </a:lnTo>
                  <a:lnTo>
                    <a:pt x="0" y="184215"/>
                  </a:lnTo>
                  <a:lnTo>
                    <a:pt x="6736" y="175054"/>
                  </a:lnTo>
                  <a:lnTo>
                    <a:pt x="3572" y="168657"/>
                  </a:lnTo>
                  <a:lnTo>
                    <a:pt x="12683" y="152786"/>
                  </a:lnTo>
                  <a:lnTo>
                    <a:pt x="28014" y="140803"/>
                  </a:lnTo>
                  <a:lnTo>
                    <a:pt x="27165" y="129266"/>
                  </a:lnTo>
                  <a:lnTo>
                    <a:pt x="38350" y="125493"/>
                  </a:lnTo>
                  <a:lnTo>
                    <a:pt x="43143" y="110502"/>
                  </a:lnTo>
                  <a:lnTo>
                    <a:pt x="30211" y="115781"/>
                  </a:lnTo>
                  <a:lnTo>
                    <a:pt x="24583" y="107206"/>
                  </a:lnTo>
                  <a:lnTo>
                    <a:pt x="29805" y="103739"/>
                  </a:lnTo>
                  <a:close/>
                </a:path>
              </a:pathLst>
            </a:custGeom>
            <a:solidFill>
              <a:srgbClr val="D7D1D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27" name="S20:Bayana">
              <a:extLst>
                <a:ext uri="{FF2B5EF4-FFF2-40B4-BE49-F238E27FC236}">
                  <a16:creationId xmlns:a16="http://schemas.microsoft.com/office/drawing/2014/main" id="{307697F6-7883-4851-9D54-0F53B3444DDB}"/>
                </a:ext>
              </a:extLst>
            </p:cNvPr>
            <p:cNvSpPr/>
            <p:nvPr/>
          </p:nvSpPr>
          <p:spPr>
            <a:xfrm>
              <a:off x="3709965" y="2563277"/>
              <a:ext cx="215893" cy="160173"/>
            </a:xfrm>
            <a:custGeom>
              <a:avLst/>
              <a:gdLst/>
              <a:ahLst/>
              <a:cxnLst/>
              <a:rect l="0" t="0" r="0" b="0"/>
              <a:pathLst>
                <a:path w="215893" h="160173">
                  <a:moveTo>
                    <a:pt x="14644" y="33305"/>
                  </a:moveTo>
                  <a:lnTo>
                    <a:pt x="18356" y="16671"/>
                  </a:lnTo>
                  <a:lnTo>
                    <a:pt x="18356" y="16671"/>
                  </a:lnTo>
                  <a:lnTo>
                    <a:pt x="25992" y="14214"/>
                  </a:lnTo>
                  <a:lnTo>
                    <a:pt x="29947" y="27347"/>
                  </a:lnTo>
                  <a:lnTo>
                    <a:pt x="36402" y="20685"/>
                  </a:lnTo>
                  <a:lnTo>
                    <a:pt x="51493" y="25152"/>
                  </a:lnTo>
                  <a:lnTo>
                    <a:pt x="45822" y="13035"/>
                  </a:lnTo>
                  <a:lnTo>
                    <a:pt x="57742" y="6471"/>
                  </a:lnTo>
                  <a:lnTo>
                    <a:pt x="58691" y="746"/>
                  </a:lnTo>
                  <a:lnTo>
                    <a:pt x="75129" y="0"/>
                  </a:lnTo>
                  <a:lnTo>
                    <a:pt x="81270" y="10028"/>
                  </a:lnTo>
                  <a:lnTo>
                    <a:pt x="83031" y="29900"/>
                  </a:lnTo>
                  <a:lnTo>
                    <a:pt x="92998" y="38949"/>
                  </a:lnTo>
                  <a:lnTo>
                    <a:pt x="110745" y="37154"/>
                  </a:lnTo>
                  <a:lnTo>
                    <a:pt x="110745" y="37154"/>
                  </a:lnTo>
                  <a:lnTo>
                    <a:pt x="111596" y="36645"/>
                  </a:lnTo>
                  <a:lnTo>
                    <a:pt x="111596" y="36645"/>
                  </a:lnTo>
                  <a:lnTo>
                    <a:pt x="118170" y="47717"/>
                  </a:lnTo>
                  <a:lnTo>
                    <a:pt x="133733" y="51091"/>
                  </a:lnTo>
                  <a:lnTo>
                    <a:pt x="137163" y="47487"/>
                  </a:lnTo>
                  <a:lnTo>
                    <a:pt x="145917" y="54927"/>
                  </a:lnTo>
                  <a:lnTo>
                    <a:pt x="145917" y="54927"/>
                  </a:lnTo>
                  <a:lnTo>
                    <a:pt x="120869" y="63949"/>
                  </a:lnTo>
                  <a:lnTo>
                    <a:pt x="99137" y="75611"/>
                  </a:lnTo>
                  <a:lnTo>
                    <a:pt x="97186" y="91250"/>
                  </a:lnTo>
                  <a:lnTo>
                    <a:pt x="109825" y="94069"/>
                  </a:lnTo>
                  <a:lnTo>
                    <a:pt x="111684" y="83652"/>
                  </a:lnTo>
                  <a:lnTo>
                    <a:pt x="132892" y="78759"/>
                  </a:lnTo>
                  <a:lnTo>
                    <a:pt x="145327" y="66408"/>
                  </a:lnTo>
                  <a:lnTo>
                    <a:pt x="145327" y="66408"/>
                  </a:lnTo>
                  <a:lnTo>
                    <a:pt x="149135" y="65941"/>
                  </a:lnTo>
                  <a:lnTo>
                    <a:pt x="149135" y="65941"/>
                  </a:lnTo>
                  <a:lnTo>
                    <a:pt x="160951" y="66631"/>
                  </a:lnTo>
                  <a:lnTo>
                    <a:pt x="167636" y="71946"/>
                  </a:lnTo>
                  <a:lnTo>
                    <a:pt x="198928" y="69215"/>
                  </a:lnTo>
                  <a:lnTo>
                    <a:pt x="201537" y="62980"/>
                  </a:lnTo>
                  <a:lnTo>
                    <a:pt x="215892" y="63148"/>
                  </a:lnTo>
                  <a:lnTo>
                    <a:pt x="215267" y="80899"/>
                  </a:lnTo>
                  <a:lnTo>
                    <a:pt x="209737" y="83969"/>
                  </a:lnTo>
                  <a:lnTo>
                    <a:pt x="209737" y="83969"/>
                  </a:lnTo>
                  <a:lnTo>
                    <a:pt x="200377" y="89081"/>
                  </a:lnTo>
                  <a:lnTo>
                    <a:pt x="193381" y="107800"/>
                  </a:lnTo>
                  <a:lnTo>
                    <a:pt x="182409" y="105572"/>
                  </a:lnTo>
                  <a:lnTo>
                    <a:pt x="149494" y="129156"/>
                  </a:lnTo>
                  <a:lnTo>
                    <a:pt x="132423" y="137787"/>
                  </a:lnTo>
                  <a:lnTo>
                    <a:pt x="113543" y="152648"/>
                  </a:lnTo>
                  <a:lnTo>
                    <a:pt x="100801" y="154009"/>
                  </a:lnTo>
                  <a:lnTo>
                    <a:pt x="94337" y="160172"/>
                  </a:lnTo>
                  <a:lnTo>
                    <a:pt x="94337" y="160172"/>
                  </a:lnTo>
                  <a:lnTo>
                    <a:pt x="85648" y="147482"/>
                  </a:lnTo>
                  <a:lnTo>
                    <a:pt x="74648" y="146245"/>
                  </a:lnTo>
                  <a:lnTo>
                    <a:pt x="71575" y="128424"/>
                  </a:lnTo>
                  <a:lnTo>
                    <a:pt x="95092" y="115246"/>
                  </a:lnTo>
                  <a:lnTo>
                    <a:pt x="87519" y="112505"/>
                  </a:lnTo>
                  <a:lnTo>
                    <a:pt x="89684" y="84854"/>
                  </a:lnTo>
                  <a:lnTo>
                    <a:pt x="79514" y="86246"/>
                  </a:lnTo>
                  <a:lnTo>
                    <a:pt x="50943" y="76846"/>
                  </a:lnTo>
                  <a:lnTo>
                    <a:pt x="27698" y="76920"/>
                  </a:lnTo>
                  <a:lnTo>
                    <a:pt x="23250" y="66906"/>
                  </a:lnTo>
                  <a:lnTo>
                    <a:pt x="6425" y="63429"/>
                  </a:lnTo>
                  <a:lnTo>
                    <a:pt x="6425" y="63429"/>
                  </a:lnTo>
                  <a:lnTo>
                    <a:pt x="11370" y="48906"/>
                  </a:lnTo>
                  <a:lnTo>
                    <a:pt x="0" y="47624"/>
                  </a:lnTo>
                  <a:lnTo>
                    <a:pt x="12733" y="44233"/>
                  </a:lnTo>
                  <a:close/>
                </a:path>
              </a:pathLst>
            </a:custGeom>
            <a:solidFill>
              <a:srgbClr val="E1DBE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28" name="S20:Tonk">
              <a:extLst>
                <a:ext uri="{FF2B5EF4-FFF2-40B4-BE49-F238E27FC236}">
                  <a16:creationId xmlns:a16="http://schemas.microsoft.com/office/drawing/2014/main" id="{4510E86F-223D-4F4D-8D18-70E999D516A3}"/>
                </a:ext>
              </a:extLst>
            </p:cNvPr>
            <p:cNvSpPr/>
            <p:nvPr/>
          </p:nvSpPr>
          <p:spPr>
            <a:xfrm>
              <a:off x="3433085" y="2568834"/>
              <a:ext cx="211165" cy="268834"/>
            </a:xfrm>
            <a:custGeom>
              <a:avLst/>
              <a:gdLst/>
              <a:ahLst/>
              <a:cxnLst/>
              <a:rect l="0" t="0" r="0" b="0"/>
              <a:pathLst>
                <a:path w="211165" h="268834">
                  <a:moveTo>
                    <a:pt x="21802" y="57172"/>
                  </a:moveTo>
                  <a:lnTo>
                    <a:pt x="30058" y="50124"/>
                  </a:lnTo>
                  <a:lnTo>
                    <a:pt x="42314" y="49992"/>
                  </a:lnTo>
                  <a:lnTo>
                    <a:pt x="55202" y="43080"/>
                  </a:lnTo>
                  <a:lnTo>
                    <a:pt x="63069" y="34442"/>
                  </a:lnTo>
                  <a:lnTo>
                    <a:pt x="58688" y="25949"/>
                  </a:lnTo>
                  <a:lnTo>
                    <a:pt x="76863" y="24936"/>
                  </a:lnTo>
                  <a:lnTo>
                    <a:pt x="75866" y="16026"/>
                  </a:lnTo>
                  <a:lnTo>
                    <a:pt x="69919" y="17413"/>
                  </a:lnTo>
                  <a:lnTo>
                    <a:pt x="69919" y="17413"/>
                  </a:lnTo>
                  <a:lnTo>
                    <a:pt x="74622" y="1363"/>
                  </a:lnTo>
                  <a:lnTo>
                    <a:pt x="81407" y="0"/>
                  </a:lnTo>
                  <a:lnTo>
                    <a:pt x="93029" y="6090"/>
                  </a:lnTo>
                  <a:lnTo>
                    <a:pt x="93029" y="6090"/>
                  </a:lnTo>
                  <a:lnTo>
                    <a:pt x="89480" y="26356"/>
                  </a:lnTo>
                  <a:lnTo>
                    <a:pt x="93551" y="45804"/>
                  </a:lnTo>
                  <a:lnTo>
                    <a:pt x="93551" y="45804"/>
                  </a:lnTo>
                  <a:lnTo>
                    <a:pt x="88984" y="100535"/>
                  </a:lnTo>
                  <a:lnTo>
                    <a:pt x="83227" y="123362"/>
                  </a:lnTo>
                  <a:lnTo>
                    <a:pt x="110089" y="132506"/>
                  </a:lnTo>
                  <a:lnTo>
                    <a:pt x="131635" y="135199"/>
                  </a:lnTo>
                  <a:lnTo>
                    <a:pt x="136766" y="118092"/>
                  </a:lnTo>
                  <a:lnTo>
                    <a:pt x="161073" y="128149"/>
                  </a:lnTo>
                  <a:lnTo>
                    <a:pt x="183652" y="123503"/>
                  </a:lnTo>
                  <a:lnTo>
                    <a:pt x="191247" y="124738"/>
                  </a:lnTo>
                  <a:lnTo>
                    <a:pt x="191247" y="124738"/>
                  </a:lnTo>
                  <a:lnTo>
                    <a:pt x="187533" y="137711"/>
                  </a:lnTo>
                  <a:lnTo>
                    <a:pt x="192514" y="142017"/>
                  </a:lnTo>
                  <a:lnTo>
                    <a:pt x="185914" y="168511"/>
                  </a:lnTo>
                  <a:lnTo>
                    <a:pt x="165346" y="175828"/>
                  </a:lnTo>
                  <a:lnTo>
                    <a:pt x="166611" y="192590"/>
                  </a:lnTo>
                  <a:lnTo>
                    <a:pt x="180229" y="191893"/>
                  </a:lnTo>
                  <a:lnTo>
                    <a:pt x="182874" y="205031"/>
                  </a:lnTo>
                  <a:lnTo>
                    <a:pt x="176633" y="216376"/>
                  </a:lnTo>
                  <a:lnTo>
                    <a:pt x="183730" y="221784"/>
                  </a:lnTo>
                  <a:lnTo>
                    <a:pt x="190768" y="212548"/>
                  </a:lnTo>
                  <a:lnTo>
                    <a:pt x="199746" y="210677"/>
                  </a:lnTo>
                  <a:lnTo>
                    <a:pt x="199318" y="245701"/>
                  </a:lnTo>
                  <a:lnTo>
                    <a:pt x="211164" y="249124"/>
                  </a:lnTo>
                  <a:lnTo>
                    <a:pt x="211164" y="249124"/>
                  </a:lnTo>
                  <a:lnTo>
                    <a:pt x="199165" y="251973"/>
                  </a:lnTo>
                  <a:lnTo>
                    <a:pt x="191242" y="244980"/>
                  </a:lnTo>
                  <a:lnTo>
                    <a:pt x="186312" y="254794"/>
                  </a:lnTo>
                  <a:lnTo>
                    <a:pt x="186312" y="254794"/>
                  </a:lnTo>
                  <a:lnTo>
                    <a:pt x="185847" y="256351"/>
                  </a:lnTo>
                  <a:lnTo>
                    <a:pt x="185847" y="256351"/>
                  </a:lnTo>
                  <a:lnTo>
                    <a:pt x="173708" y="247677"/>
                  </a:lnTo>
                  <a:lnTo>
                    <a:pt x="173083" y="238771"/>
                  </a:lnTo>
                  <a:lnTo>
                    <a:pt x="158626" y="237875"/>
                  </a:lnTo>
                  <a:lnTo>
                    <a:pt x="151993" y="247113"/>
                  </a:lnTo>
                  <a:lnTo>
                    <a:pt x="147847" y="242820"/>
                  </a:lnTo>
                  <a:lnTo>
                    <a:pt x="147847" y="242820"/>
                  </a:lnTo>
                  <a:lnTo>
                    <a:pt x="147931" y="239684"/>
                  </a:lnTo>
                  <a:lnTo>
                    <a:pt x="147931" y="239684"/>
                  </a:lnTo>
                  <a:lnTo>
                    <a:pt x="147560" y="237582"/>
                  </a:lnTo>
                  <a:lnTo>
                    <a:pt x="147560" y="237582"/>
                  </a:lnTo>
                  <a:lnTo>
                    <a:pt x="145433" y="237526"/>
                  </a:lnTo>
                  <a:lnTo>
                    <a:pt x="145433" y="237526"/>
                  </a:lnTo>
                  <a:lnTo>
                    <a:pt x="138084" y="241511"/>
                  </a:lnTo>
                  <a:lnTo>
                    <a:pt x="138084" y="241511"/>
                  </a:lnTo>
                  <a:lnTo>
                    <a:pt x="136737" y="244090"/>
                  </a:lnTo>
                  <a:lnTo>
                    <a:pt x="136737" y="244090"/>
                  </a:lnTo>
                  <a:lnTo>
                    <a:pt x="125380" y="254239"/>
                  </a:lnTo>
                  <a:lnTo>
                    <a:pt x="125380" y="254239"/>
                  </a:lnTo>
                  <a:lnTo>
                    <a:pt x="123647" y="255237"/>
                  </a:lnTo>
                  <a:lnTo>
                    <a:pt x="123647" y="255237"/>
                  </a:lnTo>
                  <a:lnTo>
                    <a:pt x="114262" y="255498"/>
                  </a:lnTo>
                  <a:lnTo>
                    <a:pt x="104931" y="268833"/>
                  </a:lnTo>
                  <a:lnTo>
                    <a:pt x="93773" y="256482"/>
                  </a:lnTo>
                  <a:lnTo>
                    <a:pt x="85526" y="261472"/>
                  </a:lnTo>
                  <a:lnTo>
                    <a:pt x="85526" y="261472"/>
                  </a:lnTo>
                  <a:lnTo>
                    <a:pt x="78075" y="253929"/>
                  </a:lnTo>
                  <a:lnTo>
                    <a:pt x="66182" y="252526"/>
                  </a:lnTo>
                  <a:lnTo>
                    <a:pt x="54298" y="264717"/>
                  </a:lnTo>
                  <a:lnTo>
                    <a:pt x="41678" y="259095"/>
                  </a:lnTo>
                  <a:lnTo>
                    <a:pt x="31012" y="259281"/>
                  </a:lnTo>
                  <a:lnTo>
                    <a:pt x="30017" y="250357"/>
                  </a:lnTo>
                  <a:lnTo>
                    <a:pt x="23730" y="247017"/>
                  </a:lnTo>
                  <a:lnTo>
                    <a:pt x="21138" y="234903"/>
                  </a:lnTo>
                  <a:lnTo>
                    <a:pt x="21138" y="234903"/>
                  </a:lnTo>
                  <a:lnTo>
                    <a:pt x="18599" y="221222"/>
                  </a:lnTo>
                  <a:lnTo>
                    <a:pt x="4330" y="215002"/>
                  </a:lnTo>
                  <a:lnTo>
                    <a:pt x="0" y="204399"/>
                  </a:lnTo>
                  <a:lnTo>
                    <a:pt x="11985" y="202179"/>
                  </a:lnTo>
                  <a:lnTo>
                    <a:pt x="40716" y="208331"/>
                  </a:lnTo>
                  <a:lnTo>
                    <a:pt x="56355" y="197835"/>
                  </a:lnTo>
                  <a:lnTo>
                    <a:pt x="47612" y="191812"/>
                  </a:lnTo>
                  <a:lnTo>
                    <a:pt x="41362" y="160767"/>
                  </a:lnTo>
                  <a:lnTo>
                    <a:pt x="47251" y="148927"/>
                  </a:lnTo>
                  <a:lnTo>
                    <a:pt x="48881" y="137476"/>
                  </a:lnTo>
                  <a:lnTo>
                    <a:pt x="41995" y="113738"/>
                  </a:lnTo>
                  <a:lnTo>
                    <a:pt x="35663" y="113015"/>
                  </a:lnTo>
                  <a:lnTo>
                    <a:pt x="31525" y="96680"/>
                  </a:lnTo>
                  <a:lnTo>
                    <a:pt x="20564" y="95281"/>
                  </a:lnTo>
                  <a:lnTo>
                    <a:pt x="11662" y="69904"/>
                  </a:lnTo>
                  <a:close/>
                </a:path>
              </a:pathLst>
            </a:custGeom>
            <a:solidFill>
              <a:srgbClr val="CFC8D8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29" name="S20:Udaipur">
              <a:extLst>
                <a:ext uri="{FF2B5EF4-FFF2-40B4-BE49-F238E27FC236}">
                  <a16:creationId xmlns:a16="http://schemas.microsoft.com/office/drawing/2014/main" id="{6F549C10-FF20-4A5F-84A1-D06AB03F9045}"/>
                </a:ext>
              </a:extLst>
            </p:cNvPr>
            <p:cNvSpPr/>
            <p:nvPr/>
          </p:nvSpPr>
          <p:spPr>
            <a:xfrm>
              <a:off x="3203005" y="2771713"/>
              <a:ext cx="161287" cy="309220"/>
            </a:xfrm>
            <a:custGeom>
              <a:avLst/>
              <a:gdLst/>
              <a:ahLst/>
              <a:cxnLst/>
              <a:rect l="0" t="0" r="0" b="0"/>
              <a:pathLst>
                <a:path w="161287" h="309220">
                  <a:moveTo>
                    <a:pt x="121096" y="25356"/>
                  </a:moveTo>
                  <a:lnTo>
                    <a:pt x="141574" y="24557"/>
                  </a:lnTo>
                  <a:lnTo>
                    <a:pt x="138869" y="17133"/>
                  </a:lnTo>
                  <a:lnTo>
                    <a:pt x="146215" y="14267"/>
                  </a:lnTo>
                  <a:lnTo>
                    <a:pt x="156528" y="0"/>
                  </a:lnTo>
                  <a:lnTo>
                    <a:pt x="161286" y="9588"/>
                  </a:lnTo>
                  <a:lnTo>
                    <a:pt x="161286" y="9588"/>
                  </a:lnTo>
                  <a:lnTo>
                    <a:pt x="153868" y="14548"/>
                  </a:lnTo>
                  <a:lnTo>
                    <a:pt x="154045" y="21355"/>
                  </a:lnTo>
                  <a:lnTo>
                    <a:pt x="132019" y="29432"/>
                  </a:lnTo>
                  <a:lnTo>
                    <a:pt x="134744" y="36335"/>
                  </a:lnTo>
                  <a:lnTo>
                    <a:pt x="131333" y="47717"/>
                  </a:lnTo>
                  <a:lnTo>
                    <a:pt x="115357" y="52866"/>
                  </a:lnTo>
                  <a:lnTo>
                    <a:pt x="120963" y="62498"/>
                  </a:lnTo>
                  <a:lnTo>
                    <a:pt x="116063" y="79056"/>
                  </a:lnTo>
                  <a:lnTo>
                    <a:pt x="118224" y="89604"/>
                  </a:lnTo>
                  <a:lnTo>
                    <a:pt x="107884" y="91824"/>
                  </a:lnTo>
                  <a:lnTo>
                    <a:pt x="106330" y="121071"/>
                  </a:lnTo>
                  <a:lnTo>
                    <a:pt x="108879" y="132684"/>
                  </a:lnTo>
                  <a:lnTo>
                    <a:pt x="116940" y="134562"/>
                  </a:lnTo>
                  <a:lnTo>
                    <a:pt x="108664" y="149425"/>
                  </a:lnTo>
                  <a:lnTo>
                    <a:pt x="124333" y="154208"/>
                  </a:lnTo>
                  <a:lnTo>
                    <a:pt x="128608" y="165884"/>
                  </a:lnTo>
                  <a:lnTo>
                    <a:pt x="138921" y="165221"/>
                  </a:lnTo>
                  <a:lnTo>
                    <a:pt x="138921" y="165221"/>
                  </a:lnTo>
                  <a:lnTo>
                    <a:pt x="138962" y="175692"/>
                  </a:lnTo>
                  <a:lnTo>
                    <a:pt x="119915" y="191729"/>
                  </a:lnTo>
                  <a:lnTo>
                    <a:pt x="119011" y="204259"/>
                  </a:lnTo>
                  <a:lnTo>
                    <a:pt x="113328" y="218178"/>
                  </a:lnTo>
                  <a:lnTo>
                    <a:pt x="119329" y="229923"/>
                  </a:lnTo>
                  <a:lnTo>
                    <a:pt x="136137" y="252017"/>
                  </a:lnTo>
                  <a:lnTo>
                    <a:pt x="124376" y="267285"/>
                  </a:lnTo>
                  <a:lnTo>
                    <a:pt x="132957" y="268129"/>
                  </a:lnTo>
                  <a:lnTo>
                    <a:pt x="135808" y="260905"/>
                  </a:lnTo>
                  <a:lnTo>
                    <a:pt x="149776" y="279218"/>
                  </a:lnTo>
                  <a:lnTo>
                    <a:pt x="144327" y="286873"/>
                  </a:lnTo>
                  <a:lnTo>
                    <a:pt x="144327" y="286873"/>
                  </a:lnTo>
                  <a:lnTo>
                    <a:pt x="143781" y="289994"/>
                  </a:lnTo>
                  <a:lnTo>
                    <a:pt x="120284" y="295928"/>
                  </a:lnTo>
                  <a:lnTo>
                    <a:pt x="110833" y="295047"/>
                  </a:lnTo>
                  <a:lnTo>
                    <a:pt x="96044" y="276153"/>
                  </a:lnTo>
                  <a:lnTo>
                    <a:pt x="82812" y="273019"/>
                  </a:lnTo>
                  <a:lnTo>
                    <a:pt x="74884" y="277418"/>
                  </a:lnTo>
                  <a:lnTo>
                    <a:pt x="78608" y="292227"/>
                  </a:lnTo>
                  <a:lnTo>
                    <a:pt x="43875" y="308634"/>
                  </a:lnTo>
                  <a:lnTo>
                    <a:pt x="32632" y="309219"/>
                  </a:lnTo>
                  <a:lnTo>
                    <a:pt x="21335" y="269994"/>
                  </a:lnTo>
                  <a:lnTo>
                    <a:pt x="6479" y="254702"/>
                  </a:lnTo>
                  <a:lnTo>
                    <a:pt x="7015" y="242157"/>
                  </a:lnTo>
                  <a:lnTo>
                    <a:pt x="26417" y="230934"/>
                  </a:lnTo>
                  <a:lnTo>
                    <a:pt x="29626" y="215884"/>
                  </a:lnTo>
                  <a:lnTo>
                    <a:pt x="3607" y="181272"/>
                  </a:lnTo>
                  <a:lnTo>
                    <a:pt x="3607" y="181272"/>
                  </a:lnTo>
                  <a:lnTo>
                    <a:pt x="0" y="175357"/>
                  </a:lnTo>
                  <a:lnTo>
                    <a:pt x="9236" y="160047"/>
                  </a:lnTo>
                  <a:lnTo>
                    <a:pt x="23327" y="151222"/>
                  </a:lnTo>
                  <a:lnTo>
                    <a:pt x="41624" y="133665"/>
                  </a:lnTo>
                  <a:lnTo>
                    <a:pt x="43830" y="121716"/>
                  </a:lnTo>
                  <a:lnTo>
                    <a:pt x="64201" y="104753"/>
                  </a:lnTo>
                  <a:lnTo>
                    <a:pt x="78404" y="70260"/>
                  </a:lnTo>
                  <a:lnTo>
                    <a:pt x="90043" y="56593"/>
                  </a:lnTo>
                  <a:lnTo>
                    <a:pt x="92225" y="33656"/>
                  </a:lnTo>
                  <a:lnTo>
                    <a:pt x="97577" y="27588"/>
                  </a:lnTo>
                  <a:lnTo>
                    <a:pt x="109774" y="31724"/>
                  </a:lnTo>
                  <a:close/>
                </a:path>
              </a:pathLst>
            </a:custGeom>
            <a:solidFill>
              <a:srgbClr val="B0A8B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30" name="S20:Kota">
              <a:extLst>
                <a:ext uri="{FF2B5EF4-FFF2-40B4-BE49-F238E27FC236}">
                  <a16:creationId xmlns:a16="http://schemas.microsoft.com/office/drawing/2014/main" id="{955E65E0-7F2B-4072-BAC0-FE145610556C}"/>
                </a:ext>
              </a:extLst>
            </p:cNvPr>
            <p:cNvSpPr/>
            <p:nvPr/>
          </p:nvSpPr>
          <p:spPr>
            <a:xfrm>
              <a:off x="3490142" y="2806416"/>
              <a:ext cx="214359" cy="212863"/>
            </a:xfrm>
            <a:custGeom>
              <a:avLst/>
              <a:gdLst/>
              <a:ahLst/>
              <a:cxnLst/>
              <a:rect l="0" t="0" r="0" b="0"/>
              <a:pathLst>
                <a:path w="214359" h="212863">
                  <a:moveTo>
                    <a:pt x="28469" y="23890"/>
                  </a:moveTo>
                  <a:lnTo>
                    <a:pt x="36716" y="18900"/>
                  </a:lnTo>
                  <a:lnTo>
                    <a:pt x="47874" y="31251"/>
                  </a:lnTo>
                  <a:lnTo>
                    <a:pt x="57205" y="17916"/>
                  </a:lnTo>
                  <a:lnTo>
                    <a:pt x="70864" y="17250"/>
                  </a:lnTo>
                  <a:lnTo>
                    <a:pt x="74528" y="7936"/>
                  </a:lnTo>
                  <a:lnTo>
                    <a:pt x="90503" y="0"/>
                  </a:lnTo>
                  <a:lnTo>
                    <a:pt x="94936" y="9531"/>
                  </a:lnTo>
                  <a:lnTo>
                    <a:pt x="101569" y="293"/>
                  </a:lnTo>
                  <a:lnTo>
                    <a:pt x="116026" y="1189"/>
                  </a:lnTo>
                  <a:lnTo>
                    <a:pt x="116651" y="10095"/>
                  </a:lnTo>
                  <a:lnTo>
                    <a:pt x="128790" y="18769"/>
                  </a:lnTo>
                  <a:lnTo>
                    <a:pt x="134185" y="7398"/>
                  </a:lnTo>
                  <a:lnTo>
                    <a:pt x="142108" y="14391"/>
                  </a:lnTo>
                  <a:lnTo>
                    <a:pt x="154107" y="11542"/>
                  </a:lnTo>
                  <a:lnTo>
                    <a:pt x="154107" y="11542"/>
                  </a:lnTo>
                  <a:lnTo>
                    <a:pt x="158970" y="22116"/>
                  </a:lnTo>
                  <a:lnTo>
                    <a:pt x="171871" y="17187"/>
                  </a:lnTo>
                  <a:lnTo>
                    <a:pt x="178095" y="5825"/>
                  </a:lnTo>
                  <a:lnTo>
                    <a:pt x="188703" y="7633"/>
                  </a:lnTo>
                  <a:lnTo>
                    <a:pt x="188703" y="7633"/>
                  </a:lnTo>
                  <a:lnTo>
                    <a:pt x="184293" y="14332"/>
                  </a:lnTo>
                  <a:lnTo>
                    <a:pt x="179146" y="34612"/>
                  </a:lnTo>
                  <a:lnTo>
                    <a:pt x="181966" y="60826"/>
                  </a:lnTo>
                  <a:lnTo>
                    <a:pt x="187638" y="74553"/>
                  </a:lnTo>
                  <a:lnTo>
                    <a:pt x="196781" y="86262"/>
                  </a:lnTo>
                  <a:lnTo>
                    <a:pt x="207349" y="91721"/>
                  </a:lnTo>
                  <a:lnTo>
                    <a:pt x="207349" y="91721"/>
                  </a:lnTo>
                  <a:lnTo>
                    <a:pt x="205393" y="103188"/>
                  </a:lnTo>
                  <a:lnTo>
                    <a:pt x="195064" y="106102"/>
                  </a:lnTo>
                  <a:lnTo>
                    <a:pt x="178400" y="105208"/>
                  </a:lnTo>
                  <a:lnTo>
                    <a:pt x="184116" y="117369"/>
                  </a:lnTo>
                  <a:lnTo>
                    <a:pt x="201521" y="124030"/>
                  </a:lnTo>
                  <a:lnTo>
                    <a:pt x="211998" y="134717"/>
                  </a:lnTo>
                  <a:lnTo>
                    <a:pt x="214358" y="144707"/>
                  </a:lnTo>
                  <a:lnTo>
                    <a:pt x="210743" y="153525"/>
                  </a:lnTo>
                  <a:lnTo>
                    <a:pt x="187188" y="152490"/>
                  </a:lnTo>
                  <a:lnTo>
                    <a:pt x="173180" y="146419"/>
                  </a:lnTo>
                  <a:lnTo>
                    <a:pt x="163231" y="150376"/>
                  </a:lnTo>
                  <a:lnTo>
                    <a:pt x="160330" y="164435"/>
                  </a:lnTo>
                  <a:lnTo>
                    <a:pt x="141139" y="177583"/>
                  </a:lnTo>
                  <a:lnTo>
                    <a:pt x="133045" y="192561"/>
                  </a:lnTo>
                  <a:lnTo>
                    <a:pt x="128678" y="212862"/>
                  </a:lnTo>
                  <a:lnTo>
                    <a:pt x="118657" y="201099"/>
                  </a:lnTo>
                  <a:lnTo>
                    <a:pt x="118657" y="201099"/>
                  </a:lnTo>
                  <a:lnTo>
                    <a:pt x="114120" y="193658"/>
                  </a:lnTo>
                  <a:lnTo>
                    <a:pt x="113258" y="176891"/>
                  </a:lnTo>
                  <a:lnTo>
                    <a:pt x="114940" y="144491"/>
                  </a:lnTo>
                  <a:lnTo>
                    <a:pt x="108277" y="120253"/>
                  </a:lnTo>
                  <a:lnTo>
                    <a:pt x="100530" y="105403"/>
                  </a:lnTo>
                  <a:lnTo>
                    <a:pt x="92530" y="100484"/>
                  </a:lnTo>
                  <a:lnTo>
                    <a:pt x="81177" y="109075"/>
                  </a:lnTo>
                  <a:lnTo>
                    <a:pt x="75332" y="103685"/>
                  </a:lnTo>
                  <a:lnTo>
                    <a:pt x="64209" y="119076"/>
                  </a:lnTo>
                  <a:lnTo>
                    <a:pt x="63862" y="131624"/>
                  </a:lnTo>
                  <a:lnTo>
                    <a:pt x="45377" y="148896"/>
                  </a:lnTo>
                  <a:lnTo>
                    <a:pt x="41198" y="145114"/>
                  </a:lnTo>
                  <a:lnTo>
                    <a:pt x="21985" y="142462"/>
                  </a:lnTo>
                  <a:lnTo>
                    <a:pt x="21985" y="142462"/>
                  </a:lnTo>
                  <a:lnTo>
                    <a:pt x="17787" y="125069"/>
                  </a:lnTo>
                  <a:lnTo>
                    <a:pt x="24560" y="113234"/>
                  </a:lnTo>
                  <a:lnTo>
                    <a:pt x="21983" y="99031"/>
                  </a:lnTo>
                  <a:lnTo>
                    <a:pt x="0" y="76395"/>
                  </a:lnTo>
                  <a:lnTo>
                    <a:pt x="10215" y="63626"/>
                  </a:lnTo>
                  <a:close/>
                </a:path>
              </a:pathLst>
            </a:custGeom>
            <a:solidFill>
              <a:srgbClr val="D8D2E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31" name="S20:Alwar">
              <a:extLst>
                <a:ext uri="{FF2B5EF4-FFF2-40B4-BE49-F238E27FC236}">
                  <a16:creationId xmlns:a16="http://schemas.microsoft.com/office/drawing/2014/main" id="{FC33ECCE-5234-4180-9DED-13AB1EBCEDAA}"/>
                </a:ext>
              </a:extLst>
            </p:cNvPr>
            <p:cNvSpPr/>
            <p:nvPr/>
          </p:nvSpPr>
          <p:spPr>
            <a:xfrm>
              <a:off x="3621064" y="2403114"/>
              <a:ext cx="125569" cy="198011"/>
            </a:xfrm>
            <a:custGeom>
              <a:avLst/>
              <a:gdLst/>
              <a:ahLst/>
              <a:cxnLst/>
              <a:rect l="0" t="0" r="0" b="0"/>
              <a:pathLst>
                <a:path w="125569" h="198011">
                  <a:moveTo>
                    <a:pt x="110013" y="0"/>
                  </a:moveTo>
                  <a:lnTo>
                    <a:pt x="125568" y="16997"/>
                  </a:lnTo>
                  <a:lnTo>
                    <a:pt x="120186" y="35144"/>
                  </a:lnTo>
                  <a:lnTo>
                    <a:pt x="123094" y="57630"/>
                  </a:lnTo>
                  <a:lnTo>
                    <a:pt x="123094" y="57630"/>
                  </a:lnTo>
                  <a:lnTo>
                    <a:pt x="111589" y="66791"/>
                  </a:lnTo>
                  <a:lnTo>
                    <a:pt x="102527" y="79128"/>
                  </a:lnTo>
                  <a:lnTo>
                    <a:pt x="94474" y="102965"/>
                  </a:lnTo>
                  <a:lnTo>
                    <a:pt x="88496" y="107535"/>
                  </a:lnTo>
                  <a:lnTo>
                    <a:pt x="62060" y="105915"/>
                  </a:lnTo>
                  <a:lnTo>
                    <a:pt x="49281" y="113454"/>
                  </a:lnTo>
                  <a:lnTo>
                    <a:pt x="46015" y="127472"/>
                  </a:lnTo>
                  <a:lnTo>
                    <a:pt x="50388" y="138536"/>
                  </a:lnTo>
                  <a:lnTo>
                    <a:pt x="60633" y="150775"/>
                  </a:lnTo>
                  <a:lnTo>
                    <a:pt x="98226" y="165161"/>
                  </a:lnTo>
                  <a:lnTo>
                    <a:pt x="107257" y="176834"/>
                  </a:lnTo>
                  <a:lnTo>
                    <a:pt x="107257" y="176834"/>
                  </a:lnTo>
                  <a:lnTo>
                    <a:pt x="103545" y="193468"/>
                  </a:lnTo>
                  <a:lnTo>
                    <a:pt x="103545" y="193468"/>
                  </a:lnTo>
                  <a:lnTo>
                    <a:pt x="97783" y="186561"/>
                  </a:lnTo>
                  <a:lnTo>
                    <a:pt x="93870" y="192224"/>
                  </a:lnTo>
                  <a:lnTo>
                    <a:pt x="75342" y="190785"/>
                  </a:lnTo>
                  <a:lnTo>
                    <a:pt x="75945" y="182442"/>
                  </a:lnTo>
                  <a:lnTo>
                    <a:pt x="63326" y="181120"/>
                  </a:lnTo>
                  <a:lnTo>
                    <a:pt x="61488" y="187868"/>
                  </a:lnTo>
                  <a:lnTo>
                    <a:pt x="48676" y="194890"/>
                  </a:lnTo>
                  <a:lnTo>
                    <a:pt x="42990" y="185358"/>
                  </a:lnTo>
                  <a:lnTo>
                    <a:pt x="35109" y="197708"/>
                  </a:lnTo>
                  <a:lnTo>
                    <a:pt x="25819" y="198010"/>
                  </a:lnTo>
                  <a:lnTo>
                    <a:pt x="22477" y="179129"/>
                  </a:lnTo>
                  <a:lnTo>
                    <a:pt x="10895" y="187202"/>
                  </a:lnTo>
                  <a:lnTo>
                    <a:pt x="9007" y="178277"/>
                  </a:lnTo>
                  <a:lnTo>
                    <a:pt x="0" y="167609"/>
                  </a:lnTo>
                  <a:lnTo>
                    <a:pt x="16881" y="132000"/>
                  </a:lnTo>
                  <a:lnTo>
                    <a:pt x="13764" y="104781"/>
                  </a:lnTo>
                  <a:lnTo>
                    <a:pt x="21819" y="101846"/>
                  </a:lnTo>
                  <a:lnTo>
                    <a:pt x="25956" y="69591"/>
                  </a:lnTo>
                  <a:lnTo>
                    <a:pt x="18079" y="65747"/>
                  </a:lnTo>
                  <a:lnTo>
                    <a:pt x="18079" y="65747"/>
                  </a:lnTo>
                  <a:lnTo>
                    <a:pt x="12114" y="52557"/>
                  </a:lnTo>
                  <a:lnTo>
                    <a:pt x="13640" y="41640"/>
                  </a:lnTo>
                  <a:lnTo>
                    <a:pt x="4990" y="35687"/>
                  </a:lnTo>
                  <a:lnTo>
                    <a:pt x="12262" y="29608"/>
                  </a:lnTo>
                  <a:lnTo>
                    <a:pt x="26592" y="25785"/>
                  </a:lnTo>
                  <a:lnTo>
                    <a:pt x="31415" y="34246"/>
                  </a:lnTo>
                  <a:lnTo>
                    <a:pt x="37509" y="24481"/>
                  </a:lnTo>
                  <a:lnTo>
                    <a:pt x="30065" y="20653"/>
                  </a:lnTo>
                  <a:lnTo>
                    <a:pt x="36464" y="15590"/>
                  </a:lnTo>
                  <a:lnTo>
                    <a:pt x="31693" y="5046"/>
                  </a:lnTo>
                  <a:lnTo>
                    <a:pt x="41938" y="14154"/>
                  </a:lnTo>
                  <a:lnTo>
                    <a:pt x="54532" y="12359"/>
                  </a:lnTo>
                  <a:lnTo>
                    <a:pt x="67173" y="46025"/>
                  </a:lnTo>
                  <a:lnTo>
                    <a:pt x="74476" y="37840"/>
                  </a:lnTo>
                  <a:lnTo>
                    <a:pt x="82465" y="36449"/>
                  </a:lnTo>
                  <a:lnTo>
                    <a:pt x="81954" y="21313"/>
                  </a:lnTo>
                  <a:lnTo>
                    <a:pt x="85686" y="22957"/>
                  </a:lnTo>
                  <a:lnTo>
                    <a:pt x="100976" y="12328"/>
                  </a:lnTo>
                  <a:lnTo>
                    <a:pt x="101138" y="4510"/>
                  </a:lnTo>
                  <a:close/>
                </a:path>
              </a:pathLst>
            </a:custGeom>
            <a:solidFill>
              <a:srgbClr val="DAD4E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32" name="S20:Ganganagar">
              <a:extLst>
                <a:ext uri="{FF2B5EF4-FFF2-40B4-BE49-F238E27FC236}">
                  <a16:creationId xmlns:a16="http://schemas.microsoft.com/office/drawing/2014/main" id="{0C3B3B25-11F1-4227-9788-F4569F7A856D}"/>
                </a:ext>
              </a:extLst>
            </p:cNvPr>
            <p:cNvSpPr/>
            <p:nvPr/>
          </p:nvSpPr>
          <p:spPr>
            <a:xfrm>
              <a:off x="3236921" y="2054895"/>
              <a:ext cx="308953" cy="243250"/>
            </a:xfrm>
            <a:custGeom>
              <a:avLst/>
              <a:gdLst/>
              <a:ahLst/>
              <a:cxnLst/>
              <a:rect l="0" t="0" r="0" b="0"/>
              <a:pathLst>
                <a:path w="308953" h="243250">
                  <a:moveTo>
                    <a:pt x="92764" y="0"/>
                  </a:moveTo>
                  <a:lnTo>
                    <a:pt x="91022" y="12926"/>
                  </a:lnTo>
                  <a:lnTo>
                    <a:pt x="81391" y="27103"/>
                  </a:lnTo>
                  <a:lnTo>
                    <a:pt x="88500" y="35182"/>
                  </a:lnTo>
                  <a:lnTo>
                    <a:pt x="114048" y="36169"/>
                  </a:lnTo>
                  <a:lnTo>
                    <a:pt x="142665" y="43478"/>
                  </a:lnTo>
                  <a:lnTo>
                    <a:pt x="159154" y="44078"/>
                  </a:lnTo>
                  <a:lnTo>
                    <a:pt x="159154" y="44078"/>
                  </a:lnTo>
                  <a:lnTo>
                    <a:pt x="171503" y="45039"/>
                  </a:lnTo>
                  <a:lnTo>
                    <a:pt x="171503" y="45039"/>
                  </a:lnTo>
                  <a:lnTo>
                    <a:pt x="175471" y="61298"/>
                  </a:lnTo>
                  <a:lnTo>
                    <a:pt x="162779" y="69689"/>
                  </a:lnTo>
                  <a:lnTo>
                    <a:pt x="162894" y="78015"/>
                  </a:lnTo>
                  <a:lnTo>
                    <a:pt x="171454" y="81440"/>
                  </a:lnTo>
                  <a:lnTo>
                    <a:pt x="179518" y="75482"/>
                  </a:lnTo>
                  <a:lnTo>
                    <a:pt x="182658" y="80273"/>
                  </a:lnTo>
                  <a:lnTo>
                    <a:pt x="176974" y="100883"/>
                  </a:lnTo>
                  <a:lnTo>
                    <a:pt x="182595" y="117730"/>
                  </a:lnTo>
                  <a:lnTo>
                    <a:pt x="178132" y="126942"/>
                  </a:lnTo>
                  <a:lnTo>
                    <a:pt x="170233" y="127705"/>
                  </a:lnTo>
                  <a:lnTo>
                    <a:pt x="183923" y="151088"/>
                  </a:lnTo>
                  <a:lnTo>
                    <a:pt x="186264" y="143360"/>
                  </a:lnTo>
                  <a:lnTo>
                    <a:pt x="204864" y="145036"/>
                  </a:lnTo>
                  <a:lnTo>
                    <a:pt x="213769" y="139089"/>
                  </a:lnTo>
                  <a:lnTo>
                    <a:pt x="225934" y="147298"/>
                  </a:lnTo>
                  <a:lnTo>
                    <a:pt x="228443" y="159353"/>
                  </a:lnTo>
                  <a:lnTo>
                    <a:pt x="240444" y="160262"/>
                  </a:lnTo>
                  <a:lnTo>
                    <a:pt x="245103" y="170303"/>
                  </a:lnTo>
                  <a:lnTo>
                    <a:pt x="260573" y="166625"/>
                  </a:lnTo>
                  <a:lnTo>
                    <a:pt x="265833" y="170953"/>
                  </a:lnTo>
                  <a:lnTo>
                    <a:pt x="281489" y="161020"/>
                  </a:lnTo>
                  <a:lnTo>
                    <a:pt x="282802" y="172512"/>
                  </a:lnTo>
                  <a:lnTo>
                    <a:pt x="290696" y="172228"/>
                  </a:lnTo>
                  <a:lnTo>
                    <a:pt x="290696" y="172228"/>
                  </a:lnTo>
                  <a:lnTo>
                    <a:pt x="286896" y="188255"/>
                  </a:lnTo>
                  <a:lnTo>
                    <a:pt x="296687" y="208335"/>
                  </a:lnTo>
                  <a:lnTo>
                    <a:pt x="308952" y="215463"/>
                  </a:lnTo>
                  <a:lnTo>
                    <a:pt x="301631" y="224105"/>
                  </a:lnTo>
                  <a:lnTo>
                    <a:pt x="301631" y="224105"/>
                  </a:lnTo>
                  <a:lnTo>
                    <a:pt x="298581" y="214641"/>
                  </a:lnTo>
                  <a:lnTo>
                    <a:pt x="292149" y="221222"/>
                  </a:lnTo>
                  <a:lnTo>
                    <a:pt x="282975" y="221990"/>
                  </a:lnTo>
                  <a:lnTo>
                    <a:pt x="285333" y="212685"/>
                  </a:lnTo>
                  <a:lnTo>
                    <a:pt x="266320" y="222525"/>
                  </a:lnTo>
                  <a:lnTo>
                    <a:pt x="265231" y="230826"/>
                  </a:lnTo>
                  <a:lnTo>
                    <a:pt x="236860" y="233059"/>
                  </a:lnTo>
                  <a:lnTo>
                    <a:pt x="237262" y="220568"/>
                  </a:lnTo>
                  <a:lnTo>
                    <a:pt x="220070" y="224698"/>
                  </a:lnTo>
                  <a:lnTo>
                    <a:pt x="217384" y="217837"/>
                  </a:lnTo>
                  <a:lnTo>
                    <a:pt x="201313" y="225635"/>
                  </a:lnTo>
                  <a:lnTo>
                    <a:pt x="203111" y="234032"/>
                  </a:lnTo>
                  <a:lnTo>
                    <a:pt x="192353" y="232104"/>
                  </a:lnTo>
                  <a:lnTo>
                    <a:pt x="173352" y="239784"/>
                  </a:lnTo>
                  <a:lnTo>
                    <a:pt x="162538" y="239403"/>
                  </a:lnTo>
                  <a:lnTo>
                    <a:pt x="145032" y="228352"/>
                  </a:lnTo>
                  <a:lnTo>
                    <a:pt x="134314" y="236819"/>
                  </a:lnTo>
                  <a:lnTo>
                    <a:pt x="118947" y="235728"/>
                  </a:lnTo>
                  <a:lnTo>
                    <a:pt x="112434" y="242779"/>
                  </a:lnTo>
                  <a:lnTo>
                    <a:pt x="112434" y="242779"/>
                  </a:lnTo>
                  <a:lnTo>
                    <a:pt x="97419" y="243249"/>
                  </a:lnTo>
                  <a:lnTo>
                    <a:pt x="105383" y="231046"/>
                  </a:lnTo>
                  <a:lnTo>
                    <a:pt x="104355" y="214332"/>
                  </a:lnTo>
                  <a:lnTo>
                    <a:pt x="98519" y="214629"/>
                  </a:lnTo>
                  <a:lnTo>
                    <a:pt x="93582" y="202456"/>
                  </a:lnTo>
                  <a:lnTo>
                    <a:pt x="90606" y="214845"/>
                  </a:lnTo>
                  <a:lnTo>
                    <a:pt x="82317" y="214000"/>
                  </a:lnTo>
                  <a:lnTo>
                    <a:pt x="83466" y="195289"/>
                  </a:lnTo>
                  <a:lnTo>
                    <a:pt x="99042" y="157873"/>
                  </a:lnTo>
                  <a:lnTo>
                    <a:pt x="109916" y="144752"/>
                  </a:lnTo>
                  <a:lnTo>
                    <a:pt x="113189" y="134985"/>
                  </a:lnTo>
                  <a:lnTo>
                    <a:pt x="109032" y="124416"/>
                  </a:lnTo>
                  <a:lnTo>
                    <a:pt x="85473" y="91239"/>
                  </a:lnTo>
                  <a:lnTo>
                    <a:pt x="69778" y="80211"/>
                  </a:lnTo>
                  <a:lnTo>
                    <a:pt x="50022" y="77850"/>
                  </a:lnTo>
                  <a:lnTo>
                    <a:pt x="0" y="77308"/>
                  </a:lnTo>
                  <a:lnTo>
                    <a:pt x="0" y="77308"/>
                  </a:lnTo>
                  <a:lnTo>
                    <a:pt x="13745" y="36281"/>
                  </a:lnTo>
                  <a:lnTo>
                    <a:pt x="36820" y="27373"/>
                  </a:lnTo>
                  <a:lnTo>
                    <a:pt x="67637" y="20315"/>
                  </a:lnTo>
                  <a:close/>
                </a:path>
              </a:pathLst>
            </a:custGeom>
            <a:solidFill>
              <a:srgbClr val="B6AEC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33" name="S20:Churu">
              <a:extLst>
                <a:ext uri="{FF2B5EF4-FFF2-40B4-BE49-F238E27FC236}">
                  <a16:creationId xmlns:a16="http://schemas.microsoft.com/office/drawing/2014/main" id="{9C60D53A-CF36-4447-BD9A-5778C0853196}"/>
                </a:ext>
              </a:extLst>
            </p:cNvPr>
            <p:cNvSpPr/>
            <p:nvPr/>
          </p:nvSpPr>
          <p:spPr>
            <a:xfrm>
              <a:off x="3274247" y="2267580"/>
              <a:ext cx="292274" cy="304196"/>
            </a:xfrm>
            <a:custGeom>
              <a:avLst/>
              <a:gdLst/>
              <a:ahLst/>
              <a:cxnLst/>
              <a:rect l="0" t="0" r="0" b="0"/>
              <a:pathLst>
                <a:path w="292274" h="304196">
                  <a:moveTo>
                    <a:pt x="75108" y="30094"/>
                  </a:moveTo>
                  <a:lnTo>
                    <a:pt x="81621" y="23043"/>
                  </a:lnTo>
                  <a:lnTo>
                    <a:pt x="96988" y="24134"/>
                  </a:lnTo>
                  <a:lnTo>
                    <a:pt x="107706" y="15667"/>
                  </a:lnTo>
                  <a:lnTo>
                    <a:pt x="125212" y="26718"/>
                  </a:lnTo>
                  <a:lnTo>
                    <a:pt x="136026" y="27099"/>
                  </a:lnTo>
                  <a:lnTo>
                    <a:pt x="155027" y="19419"/>
                  </a:lnTo>
                  <a:lnTo>
                    <a:pt x="165785" y="21347"/>
                  </a:lnTo>
                  <a:lnTo>
                    <a:pt x="163987" y="12950"/>
                  </a:lnTo>
                  <a:lnTo>
                    <a:pt x="180058" y="5152"/>
                  </a:lnTo>
                  <a:lnTo>
                    <a:pt x="182744" y="12013"/>
                  </a:lnTo>
                  <a:lnTo>
                    <a:pt x="199936" y="7883"/>
                  </a:lnTo>
                  <a:lnTo>
                    <a:pt x="199534" y="20374"/>
                  </a:lnTo>
                  <a:lnTo>
                    <a:pt x="227905" y="18141"/>
                  </a:lnTo>
                  <a:lnTo>
                    <a:pt x="228994" y="9840"/>
                  </a:lnTo>
                  <a:lnTo>
                    <a:pt x="248007" y="0"/>
                  </a:lnTo>
                  <a:lnTo>
                    <a:pt x="245649" y="9305"/>
                  </a:lnTo>
                  <a:lnTo>
                    <a:pt x="254823" y="8537"/>
                  </a:lnTo>
                  <a:lnTo>
                    <a:pt x="261255" y="1956"/>
                  </a:lnTo>
                  <a:lnTo>
                    <a:pt x="264305" y="11420"/>
                  </a:lnTo>
                  <a:lnTo>
                    <a:pt x="264305" y="11420"/>
                  </a:lnTo>
                  <a:lnTo>
                    <a:pt x="276131" y="63345"/>
                  </a:lnTo>
                  <a:lnTo>
                    <a:pt x="283973" y="66173"/>
                  </a:lnTo>
                  <a:lnTo>
                    <a:pt x="292273" y="82564"/>
                  </a:lnTo>
                  <a:lnTo>
                    <a:pt x="292273" y="82564"/>
                  </a:lnTo>
                  <a:lnTo>
                    <a:pt x="280225" y="80661"/>
                  </a:lnTo>
                  <a:lnTo>
                    <a:pt x="277397" y="92049"/>
                  </a:lnTo>
                  <a:lnTo>
                    <a:pt x="264428" y="107316"/>
                  </a:lnTo>
                  <a:lnTo>
                    <a:pt x="256187" y="103425"/>
                  </a:lnTo>
                  <a:lnTo>
                    <a:pt x="247700" y="107866"/>
                  </a:lnTo>
                  <a:lnTo>
                    <a:pt x="229057" y="89054"/>
                  </a:lnTo>
                  <a:lnTo>
                    <a:pt x="222960" y="97208"/>
                  </a:lnTo>
                  <a:lnTo>
                    <a:pt x="212177" y="94785"/>
                  </a:lnTo>
                  <a:lnTo>
                    <a:pt x="212005" y="113552"/>
                  </a:lnTo>
                  <a:lnTo>
                    <a:pt x="198827" y="120435"/>
                  </a:lnTo>
                  <a:lnTo>
                    <a:pt x="196087" y="127648"/>
                  </a:lnTo>
                  <a:lnTo>
                    <a:pt x="172899" y="133150"/>
                  </a:lnTo>
                  <a:lnTo>
                    <a:pt x="161299" y="142151"/>
                  </a:lnTo>
                  <a:lnTo>
                    <a:pt x="159359" y="162433"/>
                  </a:lnTo>
                  <a:lnTo>
                    <a:pt x="156165" y="170151"/>
                  </a:lnTo>
                  <a:lnTo>
                    <a:pt x="163682" y="183450"/>
                  </a:lnTo>
                  <a:lnTo>
                    <a:pt x="151010" y="186153"/>
                  </a:lnTo>
                  <a:lnTo>
                    <a:pt x="155388" y="193086"/>
                  </a:lnTo>
                  <a:lnTo>
                    <a:pt x="155388" y="193086"/>
                  </a:lnTo>
                  <a:lnTo>
                    <a:pt x="161324" y="203725"/>
                  </a:lnTo>
                  <a:lnTo>
                    <a:pt x="153287" y="205542"/>
                  </a:lnTo>
                  <a:lnTo>
                    <a:pt x="151060" y="221648"/>
                  </a:lnTo>
                  <a:lnTo>
                    <a:pt x="142158" y="223953"/>
                  </a:lnTo>
                  <a:lnTo>
                    <a:pt x="155146" y="237448"/>
                  </a:lnTo>
                  <a:lnTo>
                    <a:pt x="147250" y="247100"/>
                  </a:lnTo>
                  <a:lnTo>
                    <a:pt x="148296" y="253401"/>
                  </a:lnTo>
                  <a:lnTo>
                    <a:pt x="157926" y="254772"/>
                  </a:lnTo>
                  <a:lnTo>
                    <a:pt x="164003" y="261764"/>
                  </a:lnTo>
                  <a:lnTo>
                    <a:pt x="164003" y="261764"/>
                  </a:lnTo>
                  <a:lnTo>
                    <a:pt x="155438" y="266176"/>
                  </a:lnTo>
                  <a:lnTo>
                    <a:pt x="144122" y="264747"/>
                  </a:lnTo>
                  <a:lnTo>
                    <a:pt x="124619" y="256759"/>
                  </a:lnTo>
                  <a:lnTo>
                    <a:pt x="110695" y="257831"/>
                  </a:lnTo>
                  <a:lnTo>
                    <a:pt x="91706" y="270722"/>
                  </a:lnTo>
                  <a:lnTo>
                    <a:pt x="82199" y="288654"/>
                  </a:lnTo>
                  <a:lnTo>
                    <a:pt x="78672" y="304195"/>
                  </a:lnTo>
                  <a:lnTo>
                    <a:pt x="78672" y="304195"/>
                  </a:lnTo>
                  <a:lnTo>
                    <a:pt x="62513" y="274335"/>
                  </a:lnTo>
                  <a:lnTo>
                    <a:pt x="64709" y="260838"/>
                  </a:lnTo>
                  <a:lnTo>
                    <a:pt x="46799" y="245008"/>
                  </a:lnTo>
                  <a:lnTo>
                    <a:pt x="31032" y="250137"/>
                  </a:lnTo>
                  <a:lnTo>
                    <a:pt x="24999" y="243109"/>
                  </a:lnTo>
                  <a:lnTo>
                    <a:pt x="28812" y="231772"/>
                  </a:lnTo>
                  <a:lnTo>
                    <a:pt x="23267" y="223197"/>
                  </a:lnTo>
                  <a:lnTo>
                    <a:pt x="27993" y="199367"/>
                  </a:lnTo>
                  <a:lnTo>
                    <a:pt x="24842" y="183581"/>
                  </a:lnTo>
                  <a:lnTo>
                    <a:pt x="14581" y="167512"/>
                  </a:lnTo>
                  <a:lnTo>
                    <a:pt x="4848" y="169727"/>
                  </a:lnTo>
                  <a:lnTo>
                    <a:pt x="0" y="134564"/>
                  </a:lnTo>
                  <a:lnTo>
                    <a:pt x="9803" y="130267"/>
                  </a:lnTo>
                  <a:lnTo>
                    <a:pt x="12212" y="112105"/>
                  </a:lnTo>
                  <a:lnTo>
                    <a:pt x="24403" y="100076"/>
                  </a:lnTo>
                  <a:lnTo>
                    <a:pt x="33212" y="109815"/>
                  </a:lnTo>
                  <a:lnTo>
                    <a:pt x="41104" y="111169"/>
                  </a:lnTo>
                  <a:lnTo>
                    <a:pt x="50532" y="105277"/>
                  </a:lnTo>
                  <a:lnTo>
                    <a:pt x="57474" y="87812"/>
                  </a:lnTo>
                  <a:lnTo>
                    <a:pt x="63199" y="47363"/>
                  </a:lnTo>
                  <a:lnTo>
                    <a:pt x="77173" y="41638"/>
                  </a:lnTo>
                  <a:lnTo>
                    <a:pt x="70731" y="35661"/>
                  </a:lnTo>
                  <a:close/>
                </a:path>
              </a:pathLst>
            </a:custGeom>
            <a:solidFill>
              <a:srgbClr val="A096A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34" name="S20:Jodhpur">
              <a:extLst>
                <a:ext uri="{FF2B5EF4-FFF2-40B4-BE49-F238E27FC236}">
                  <a16:creationId xmlns:a16="http://schemas.microsoft.com/office/drawing/2014/main" id="{D8C110C9-655C-4156-ACAA-65B1CDCA1942}"/>
                </a:ext>
              </a:extLst>
            </p:cNvPr>
            <p:cNvSpPr/>
            <p:nvPr/>
          </p:nvSpPr>
          <p:spPr>
            <a:xfrm>
              <a:off x="2996229" y="2484659"/>
              <a:ext cx="294296" cy="307387"/>
            </a:xfrm>
            <a:custGeom>
              <a:avLst/>
              <a:gdLst/>
              <a:ahLst/>
              <a:cxnLst/>
              <a:rect l="0" t="0" r="0" b="0"/>
              <a:pathLst>
                <a:path w="294296" h="307387">
                  <a:moveTo>
                    <a:pt x="195893" y="60183"/>
                  </a:moveTo>
                  <a:lnTo>
                    <a:pt x="186849" y="73888"/>
                  </a:lnTo>
                  <a:lnTo>
                    <a:pt x="191810" y="85606"/>
                  </a:lnTo>
                  <a:lnTo>
                    <a:pt x="193127" y="103435"/>
                  </a:lnTo>
                  <a:lnTo>
                    <a:pt x="188918" y="122064"/>
                  </a:lnTo>
                  <a:lnTo>
                    <a:pt x="197638" y="125588"/>
                  </a:lnTo>
                  <a:lnTo>
                    <a:pt x="204283" y="137904"/>
                  </a:lnTo>
                  <a:lnTo>
                    <a:pt x="213284" y="135161"/>
                  </a:lnTo>
                  <a:lnTo>
                    <a:pt x="244583" y="134932"/>
                  </a:lnTo>
                  <a:lnTo>
                    <a:pt x="258252" y="141775"/>
                  </a:lnTo>
                  <a:lnTo>
                    <a:pt x="267090" y="153118"/>
                  </a:lnTo>
                  <a:lnTo>
                    <a:pt x="266089" y="167192"/>
                  </a:lnTo>
                  <a:lnTo>
                    <a:pt x="271852" y="192001"/>
                  </a:lnTo>
                  <a:lnTo>
                    <a:pt x="291580" y="207437"/>
                  </a:lnTo>
                  <a:lnTo>
                    <a:pt x="294295" y="213820"/>
                  </a:lnTo>
                  <a:lnTo>
                    <a:pt x="294295" y="213820"/>
                  </a:lnTo>
                  <a:lnTo>
                    <a:pt x="285767" y="225507"/>
                  </a:lnTo>
                  <a:lnTo>
                    <a:pt x="279377" y="257677"/>
                  </a:lnTo>
                  <a:lnTo>
                    <a:pt x="281545" y="267179"/>
                  </a:lnTo>
                  <a:lnTo>
                    <a:pt x="274370" y="265844"/>
                  </a:lnTo>
                  <a:lnTo>
                    <a:pt x="263500" y="271678"/>
                  </a:lnTo>
                  <a:lnTo>
                    <a:pt x="255166" y="257211"/>
                  </a:lnTo>
                  <a:lnTo>
                    <a:pt x="243380" y="264567"/>
                  </a:lnTo>
                  <a:lnTo>
                    <a:pt x="243499" y="271895"/>
                  </a:lnTo>
                  <a:lnTo>
                    <a:pt x="233953" y="266262"/>
                  </a:lnTo>
                  <a:lnTo>
                    <a:pt x="224256" y="254341"/>
                  </a:lnTo>
                  <a:lnTo>
                    <a:pt x="217039" y="263971"/>
                  </a:lnTo>
                  <a:lnTo>
                    <a:pt x="220993" y="270942"/>
                  </a:lnTo>
                  <a:lnTo>
                    <a:pt x="213481" y="277419"/>
                  </a:lnTo>
                  <a:lnTo>
                    <a:pt x="203068" y="272259"/>
                  </a:lnTo>
                  <a:lnTo>
                    <a:pt x="203296" y="267037"/>
                  </a:lnTo>
                  <a:lnTo>
                    <a:pt x="193153" y="265545"/>
                  </a:lnTo>
                  <a:lnTo>
                    <a:pt x="192738" y="274944"/>
                  </a:lnTo>
                  <a:lnTo>
                    <a:pt x="186553" y="270485"/>
                  </a:lnTo>
                  <a:lnTo>
                    <a:pt x="176128" y="275252"/>
                  </a:lnTo>
                  <a:lnTo>
                    <a:pt x="169074" y="290108"/>
                  </a:lnTo>
                  <a:lnTo>
                    <a:pt x="158847" y="299586"/>
                  </a:lnTo>
                  <a:lnTo>
                    <a:pt x="140177" y="307101"/>
                  </a:lnTo>
                  <a:lnTo>
                    <a:pt x="140177" y="307101"/>
                  </a:lnTo>
                  <a:lnTo>
                    <a:pt x="135049" y="307386"/>
                  </a:lnTo>
                  <a:lnTo>
                    <a:pt x="109878" y="281078"/>
                  </a:lnTo>
                  <a:lnTo>
                    <a:pt x="122445" y="276442"/>
                  </a:lnTo>
                  <a:lnTo>
                    <a:pt x="123683" y="259233"/>
                  </a:lnTo>
                  <a:lnTo>
                    <a:pt x="119585" y="247004"/>
                  </a:lnTo>
                  <a:lnTo>
                    <a:pt x="132070" y="198419"/>
                  </a:lnTo>
                  <a:lnTo>
                    <a:pt x="127184" y="185113"/>
                  </a:lnTo>
                  <a:lnTo>
                    <a:pt x="119047" y="177928"/>
                  </a:lnTo>
                  <a:lnTo>
                    <a:pt x="120265" y="170141"/>
                  </a:lnTo>
                  <a:lnTo>
                    <a:pt x="113829" y="154145"/>
                  </a:lnTo>
                  <a:lnTo>
                    <a:pt x="116440" y="143811"/>
                  </a:lnTo>
                  <a:lnTo>
                    <a:pt x="106262" y="135479"/>
                  </a:lnTo>
                  <a:lnTo>
                    <a:pt x="83635" y="139605"/>
                  </a:lnTo>
                  <a:lnTo>
                    <a:pt x="76744" y="133512"/>
                  </a:lnTo>
                  <a:lnTo>
                    <a:pt x="81255" y="110729"/>
                  </a:lnTo>
                  <a:lnTo>
                    <a:pt x="77083" y="101111"/>
                  </a:lnTo>
                  <a:lnTo>
                    <a:pt x="66414" y="94828"/>
                  </a:lnTo>
                  <a:lnTo>
                    <a:pt x="51227" y="77855"/>
                  </a:lnTo>
                  <a:lnTo>
                    <a:pt x="32580" y="71148"/>
                  </a:lnTo>
                  <a:lnTo>
                    <a:pt x="11675" y="67443"/>
                  </a:lnTo>
                  <a:lnTo>
                    <a:pt x="0" y="56892"/>
                  </a:lnTo>
                  <a:lnTo>
                    <a:pt x="6302" y="49386"/>
                  </a:lnTo>
                  <a:lnTo>
                    <a:pt x="6118" y="28992"/>
                  </a:lnTo>
                  <a:lnTo>
                    <a:pt x="13781" y="19467"/>
                  </a:lnTo>
                  <a:lnTo>
                    <a:pt x="18792" y="20253"/>
                  </a:lnTo>
                  <a:lnTo>
                    <a:pt x="21072" y="8876"/>
                  </a:lnTo>
                  <a:lnTo>
                    <a:pt x="32065" y="7882"/>
                  </a:lnTo>
                  <a:lnTo>
                    <a:pt x="41307" y="0"/>
                  </a:lnTo>
                  <a:lnTo>
                    <a:pt x="50377" y="3600"/>
                  </a:lnTo>
                  <a:lnTo>
                    <a:pt x="49818" y="14543"/>
                  </a:lnTo>
                  <a:lnTo>
                    <a:pt x="59025" y="23895"/>
                  </a:lnTo>
                  <a:lnTo>
                    <a:pt x="67844" y="24339"/>
                  </a:lnTo>
                  <a:lnTo>
                    <a:pt x="67844" y="24339"/>
                  </a:lnTo>
                  <a:lnTo>
                    <a:pt x="73515" y="28804"/>
                  </a:lnTo>
                  <a:lnTo>
                    <a:pt x="79468" y="19173"/>
                  </a:lnTo>
                  <a:lnTo>
                    <a:pt x="83066" y="23009"/>
                  </a:lnTo>
                  <a:lnTo>
                    <a:pt x="88671" y="11792"/>
                  </a:lnTo>
                  <a:lnTo>
                    <a:pt x="99890" y="6073"/>
                  </a:lnTo>
                  <a:lnTo>
                    <a:pt x="134078" y="3538"/>
                  </a:lnTo>
                  <a:lnTo>
                    <a:pt x="137734" y="15203"/>
                  </a:lnTo>
                  <a:lnTo>
                    <a:pt x="144328" y="18124"/>
                  </a:lnTo>
                  <a:lnTo>
                    <a:pt x="153952" y="10215"/>
                  </a:lnTo>
                  <a:lnTo>
                    <a:pt x="151425" y="28381"/>
                  </a:lnTo>
                  <a:lnTo>
                    <a:pt x="158194" y="27650"/>
                  </a:lnTo>
                  <a:lnTo>
                    <a:pt x="161867" y="39313"/>
                  </a:lnTo>
                  <a:lnTo>
                    <a:pt x="168433" y="33867"/>
                  </a:lnTo>
                  <a:lnTo>
                    <a:pt x="172509" y="46069"/>
                  </a:lnTo>
                  <a:lnTo>
                    <a:pt x="182017" y="40753"/>
                  </a:lnTo>
                  <a:lnTo>
                    <a:pt x="192874" y="42807"/>
                  </a:lnTo>
                  <a:close/>
                </a:path>
              </a:pathLst>
            </a:custGeom>
            <a:solidFill>
              <a:srgbClr val="B3AB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35" name="S20:Sikar">
              <a:extLst>
                <a:ext uri="{FF2B5EF4-FFF2-40B4-BE49-F238E27FC236}">
                  <a16:creationId xmlns:a16="http://schemas.microsoft.com/office/drawing/2014/main" id="{987BF09C-65C1-4DC2-B304-1FF203738933}"/>
                </a:ext>
              </a:extLst>
            </p:cNvPr>
            <p:cNvSpPr/>
            <p:nvPr/>
          </p:nvSpPr>
          <p:spPr>
            <a:xfrm>
              <a:off x="3416405" y="2448960"/>
              <a:ext cx="202670" cy="137288"/>
            </a:xfrm>
            <a:custGeom>
              <a:avLst/>
              <a:gdLst/>
              <a:ahLst/>
              <a:cxnLst/>
              <a:rect l="0" t="0" r="0" b="0"/>
              <a:pathLst>
                <a:path w="202670" h="137288">
                  <a:moveTo>
                    <a:pt x="13230" y="11706"/>
                  </a:moveTo>
                  <a:lnTo>
                    <a:pt x="27703" y="5408"/>
                  </a:lnTo>
                  <a:lnTo>
                    <a:pt x="53879" y="0"/>
                  </a:lnTo>
                  <a:lnTo>
                    <a:pt x="75207" y="1717"/>
                  </a:lnTo>
                  <a:lnTo>
                    <a:pt x="83943" y="17642"/>
                  </a:lnTo>
                  <a:lnTo>
                    <a:pt x="90167" y="19920"/>
                  </a:lnTo>
                  <a:lnTo>
                    <a:pt x="87768" y="29763"/>
                  </a:lnTo>
                  <a:lnTo>
                    <a:pt x="101577" y="45315"/>
                  </a:lnTo>
                  <a:lnTo>
                    <a:pt x="114054" y="35246"/>
                  </a:lnTo>
                  <a:lnTo>
                    <a:pt x="116914" y="37939"/>
                  </a:lnTo>
                  <a:lnTo>
                    <a:pt x="140454" y="37048"/>
                  </a:lnTo>
                  <a:lnTo>
                    <a:pt x="143635" y="43400"/>
                  </a:lnTo>
                  <a:lnTo>
                    <a:pt x="150363" y="27930"/>
                  </a:lnTo>
                  <a:lnTo>
                    <a:pt x="164206" y="12655"/>
                  </a:lnTo>
                  <a:lnTo>
                    <a:pt x="181662" y="2686"/>
                  </a:lnTo>
                  <a:lnTo>
                    <a:pt x="181662" y="2686"/>
                  </a:lnTo>
                  <a:lnTo>
                    <a:pt x="190013" y="20121"/>
                  </a:lnTo>
                  <a:lnTo>
                    <a:pt x="202669" y="17315"/>
                  </a:lnTo>
                  <a:lnTo>
                    <a:pt x="202669" y="17315"/>
                  </a:lnTo>
                  <a:lnTo>
                    <a:pt x="201946" y="29298"/>
                  </a:lnTo>
                  <a:lnTo>
                    <a:pt x="194642" y="35895"/>
                  </a:lnTo>
                  <a:lnTo>
                    <a:pt x="184937" y="53911"/>
                  </a:lnTo>
                  <a:lnTo>
                    <a:pt x="189204" y="67593"/>
                  </a:lnTo>
                  <a:lnTo>
                    <a:pt x="185490" y="81069"/>
                  </a:lnTo>
                  <a:lnTo>
                    <a:pt x="173189" y="84922"/>
                  </a:lnTo>
                  <a:lnTo>
                    <a:pt x="169532" y="95788"/>
                  </a:lnTo>
                  <a:lnTo>
                    <a:pt x="163265" y="94053"/>
                  </a:lnTo>
                  <a:lnTo>
                    <a:pt x="158326" y="105407"/>
                  </a:lnTo>
                  <a:lnTo>
                    <a:pt x="167122" y="122877"/>
                  </a:lnTo>
                  <a:lnTo>
                    <a:pt x="152952" y="132415"/>
                  </a:lnTo>
                  <a:lnTo>
                    <a:pt x="142375" y="133690"/>
                  </a:lnTo>
                  <a:lnTo>
                    <a:pt x="136305" y="124641"/>
                  </a:lnTo>
                  <a:lnTo>
                    <a:pt x="125491" y="134257"/>
                  </a:lnTo>
                  <a:lnTo>
                    <a:pt x="109709" y="125964"/>
                  </a:lnTo>
                  <a:lnTo>
                    <a:pt x="109709" y="125964"/>
                  </a:lnTo>
                  <a:lnTo>
                    <a:pt x="98087" y="119874"/>
                  </a:lnTo>
                  <a:lnTo>
                    <a:pt x="91302" y="121237"/>
                  </a:lnTo>
                  <a:lnTo>
                    <a:pt x="86599" y="137287"/>
                  </a:lnTo>
                  <a:lnTo>
                    <a:pt x="86599" y="137287"/>
                  </a:lnTo>
                  <a:lnTo>
                    <a:pt x="61916" y="130777"/>
                  </a:lnTo>
                  <a:lnTo>
                    <a:pt x="55474" y="121171"/>
                  </a:lnTo>
                  <a:lnTo>
                    <a:pt x="69001" y="106451"/>
                  </a:lnTo>
                  <a:lnTo>
                    <a:pt x="60766" y="100448"/>
                  </a:lnTo>
                  <a:lnTo>
                    <a:pt x="60189" y="92074"/>
                  </a:lnTo>
                  <a:lnTo>
                    <a:pt x="36819" y="98634"/>
                  </a:lnTo>
                  <a:lnTo>
                    <a:pt x="28653" y="103588"/>
                  </a:lnTo>
                  <a:lnTo>
                    <a:pt x="21845" y="80384"/>
                  </a:lnTo>
                  <a:lnTo>
                    <a:pt x="21845" y="80384"/>
                  </a:lnTo>
                  <a:lnTo>
                    <a:pt x="15768" y="73392"/>
                  </a:lnTo>
                  <a:lnTo>
                    <a:pt x="6138" y="72021"/>
                  </a:lnTo>
                  <a:lnTo>
                    <a:pt x="5092" y="65720"/>
                  </a:lnTo>
                  <a:lnTo>
                    <a:pt x="12988" y="56068"/>
                  </a:lnTo>
                  <a:lnTo>
                    <a:pt x="0" y="42573"/>
                  </a:lnTo>
                  <a:lnTo>
                    <a:pt x="8902" y="40268"/>
                  </a:lnTo>
                  <a:lnTo>
                    <a:pt x="11129" y="24162"/>
                  </a:lnTo>
                  <a:lnTo>
                    <a:pt x="19166" y="22345"/>
                  </a:lnTo>
                  <a:close/>
                </a:path>
              </a:pathLst>
            </a:custGeom>
            <a:solidFill>
              <a:srgbClr val="BAB2C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36" name="S20:Banswara">
              <a:extLst>
                <a:ext uri="{FF2B5EF4-FFF2-40B4-BE49-F238E27FC236}">
                  <a16:creationId xmlns:a16="http://schemas.microsoft.com/office/drawing/2014/main" id="{6AEB373C-3BE1-46C3-964D-56155CB91C95}"/>
                </a:ext>
              </a:extLst>
            </p:cNvPr>
            <p:cNvSpPr/>
            <p:nvPr/>
          </p:nvSpPr>
          <p:spPr>
            <a:xfrm>
              <a:off x="3199620" y="3123442"/>
              <a:ext cx="208226" cy="158787"/>
            </a:xfrm>
            <a:custGeom>
              <a:avLst/>
              <a:gdLst/>
              <a:ahLst/>
              <a:cxnLst/>
              <a:rect l="0" t="0" r="0" b="0"/>
              <a:pathLst>
                <a:path w="208226" h="158787">
                  <a:moveTo>
                    <a:pt x="206200" y="78575"/>
                  </a:moveTo>
                  <a:lnTo>
                    <a:pt x="173797" y="99972"/>
                  </a:lnTo>
                  <a:lnTo>
                    <a:pt x="167116" y="117016"/>
                  </a:lnTo>
                  <a:lnTo>
                    <a:pt x="182405" y="126979"/>
                  </a:lnTo>
                  <a:lnTo>
                    <a:pt x="189908" y="123573"/>
                  </a:lnTo>
                  <a:lnTo>
                    <a:pt x="194811" y="132643"/>
                  </a:lnTo>
                  <a:lnTo>
                    <a:pt x="194811" y="132643"/>
                  </a:lnTo>
                  <a:lnTo>
                    <a:pt x="199657" y="130714"/>
                  </a:lnTo>
                  <a:lnTo>
                    <a:pt x="199657" y="130714"/>
                  </a:lnTo>
                  <a:lnTo>
                    <a:pt x="193365" y="136782"/>
                  </a:lnTo>
                  <a:lnTo>
                    <a:pt x="168212" y="147426"/>
                  </a:lnTo>
                  <a:lnTo>
                    <a:pt x="165365" y="154133"/>
                  </a:lnTo>
                  <a:lnTo>
                    <a:pt x="142791" y="152797"/>
                  </a:lnTo>
                  <a:lnTo>
                    <a:pt x="142791" y="152797"/>
                  </a:lnTo>
                  <a:lnTo>
                    <a:pt x="134740" y="158786"/>
                  </a:lnTo>
                  <a:lnTo>
                    <a:pt x="134740" y="158786"/>
                  </a:lnTo>
                  <a:lnTo>
                    <a:pt x="129971" y="146565"/>
                  </a:lnTo>
                  <a:lnTo>
                    <a:pt x="120729" y="137842"/>
                  </a:lnTo>
                  <a:lnTo>
                    <a:pt x="116131" y="144478"/>
                  </a:lnTo>
                  <a:lnTo>
                    <a:pt x="105058" y="138298"/>
                  </a:lnTo>
                  <a:lnTo>
                    <a:pt x="109088" y="123788"/>
                  </a:lnTo>
                  <a:lnTo>
                    <a:pt x="88769" y="109914"/>
                  </a:lnTo>
                  <a:lnTo>
                    <a:pt x="85606" y="101935"/>
                  </a:lnTo>
                  <a:lnTo>
                    <a:pt x="74046" y="108813"/>
                  </a:lnTo>
                  <a:lnTo>
                    <a:pt x="65650" y="90673"/>
                  </a:lnTo>
                  <a:lnTo>
                    <a:pt x="54405" y="89697"/>
                  </a:lnTo>
                  <a:lnTo>
                    <a:pt x="48106" y="95203"/>
                  </a:lnTo>
                  <a:lnTo>
                    <a:pt x="48106" y="95203"/>
                  </a:lnTo>
                  <a:lnTo>
                    <a:pt x="39675" y="89097"/>
                  </a:lnTo>
                  <a:lnTo>
                    <a:pt x="39675" y="89097"/>
                  </a:lnTo>
                  <a:lnTo>
                    <a:pt x="37570" y="76964"/>
                  </a:lnTo>
                  <a:lnTo>
                    <a:pt x="40011" y="59781"/>
                  </a:lnTo>
                  <a:lnTo>
                    <a:pt x="28546" y="54069"/>
                  </a:lnTo>
                  <a:lnTo>
                    <a:pt x="23547" y="59622"/>
                  </a:lnTo>
                  <a:lnTo>
                    <a:pt x="17753" y="53094"/>
                  </a:lnTo>
                  <a:lnTo>
                    <a:pt x="17753" y="53094"/>
                  </a:lnTo>
                  <a:lnTo>
                    <a:pt x="19447" y="43737"/>
                  </a:lnTo>
                  <a:lnTo>
                    <a:pt x="7099" y="28550"/>
                  </a:lnTo>
                  <a:lnTo>
                    <a:pt x="2189" y="32006"/>
                  </a:lnTo>
                  <a:lnTo>
                    <a:pt x="0" y="22484"/>
                  </a:lnTo>
                  <a:lnTo>
                    <a:pt x="0" y="22484"/>
                  </a:lnTo>
                  <a:lnTo>
                    <a:pt x="13115" y="19377"/>
                  </a:lnTo>
                  <a:lnTo>
                    <a:pt x="20144" y="6580"/>
                  </a:lnTo>
                  <a:lnTo>
                    <a:pt x="32513" y="289"/>
                  </a:lnTo>
                  <a:lnTo>
                    <a:pt x="73780" y="6155"/>
                  </a:lnTo>
                  <a:lnTo>
                    <a:pt x="77051" y="0"/>
                  </a:lnTo>
                  <a:lnTo>
                    <a:pt x="84306" y="13379"/>
                  </a:lnTo>
                  <a:lnTo>
                    <a:pt x="83752" y="27496"/>
                  </a:lnTo>
                  <a:lnTo>
                    <a:pt x="64376" y="46629"/>
                  </a:lnTo>
                  <a:lnTo>
                    <a:pt x="88447" y="40249"/>
                  </a:lnTo>
                  <a:lnTo>
                    <a:pt x="113682" y="37030"/>
                  </a:lnTo>
                  <a:lnTo>
                    <a:pt x="136624" y="25321"/>
                  </a:lnTo>
                  <a:lnTo>
                    <a:pt x="149515" y="15845"/>
                  </a:lnTo>
                  <a:lnTo>
                    <a:pt x="163879" y="13221"/>
                  </a:lnTo>
                  <a:lnTo>
                    <a:pt x="170492" y="21835"/>
                  </a:lnTo>
                  <a:lnTo>
                    <a:pt x="195241" y="19034"/>
                  </a:lnTo>
                  <a:lnTo>
                    <a:pt x="208225" y="31519"/>
                  </a:lnTo>
                  <a:lnTo>
                    <a:pt x="194505" y="53043"/>
                  </a:lnTo>
                  <a:lnTo>
                    <a:pt x="194253" y="60365"/>
                  </a:lnTo>
                  <a:lnTo>
                    <a:pt x="203506" y="68535"/>
                  </a:lnTo>
                  <a:close/>
                </a:path>
              </a:pathLst>
            </a:custGeom>
            <a:solidFill>
              <a:srgbClr val="C8C1D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37" name="S20:Salumber">
              <a:extLst>
                <a:ext uri="{FF2B5EF4-FFF2-40B4-BE49-F238E27FC236}">
                  <a16:creationId xmlns:a16="http://schemas.microsoft.com/office/drawing/2014/main" id="{08047C31-5C6E-4718-AC35-24241DBD9F70}"/>
                </a:ext>
              </a:extLst>
            </p:cNvPr>
            <p:cNvSpPr/>
            <p:nvPr/>
          </p:nvSpPr>
          <p:spPr>
            <a:xfrm>
              <a:off x="3152190" y="2952985"/>
              <a:ext cx="286767" cy="250312"/>
            </a:xfrm>
            <a:custGeom>
              <a:avLst/>
              <a:gdLst/>
              <a:ahLst/>
              <a:cxnLst/>
              <a:rect l="0" t="0" r="0" b="0"/>
              <a:pathLst>
                <a:path w="286767" h="250312">
                  <a:moveTo>
                    <a:pt x="2338" y="69969"/>
                  </a:moveTo>
                  <a:lnTo>
                    <a:pt x="19061" y="42438"/>
                  </a:lnTo>
                  <a:lnTo>
                    <a:pt x="21288" y="31017"/>
                  </a:lnTo>
                  <a:lnTo>
                    <a:pt x="21288" y="31017"/>
                  </a:lnTo>
                  <a:lnTo>
                    <a:pt x="24290" y="31150"/>
                  </a:lnTo>
                  <a:lnTo>
                    <a:pt x="24290" y="31150"/>
                  </a:lnTo>
                  <a:lnTo>
                    <a:pt x="33596" y="24752"/>
                  </a:lnTo>
                  <a:lnTo>
                    <a:pt x="44162" y="8981"/>
                  </a:lnTo>
                  <a:lnTo>
                    <a:pt x="54422" y="0"/>
                  </a:lnTo>
                  <a:lnTo>
                    <a:pt x="54422" y="0"/>
                  </a:lnTo>
                  <a:lnTo>
                    <a:pt x="80441" y="34612"/>
                  </a:lnTo>
                  <a:lnTo>
                    <a:pt x="77232" y="49662"/>
                  </a:lnTo>
                  <a:lnTo>
                    <a:pt x="57830" y="60885"/>
                  </a:lnTo>
                  <a:lnTo>
                    <a:pt x="57294" y="73430"/>
                  </a:lnTo>
                  <a:lnTo>
                    <a:pt x="72150" y="88722"/>
                  </a:lnTo>
                  <a:lnTo>
                    <a:pt x="83447" y="127947"/>
                  </a:lnTo>
                  <a:lnTo>
                    <a:pt x="94690" y="127362"/>
                  </a:lnTo>
                  <a:lnTo>
                    <a:pt x="129423" y="110955"/>
                  </a:lnTo>
                  <a:lnTo>
                    <a:pt x="125699" y="96146"/>
                  </a:lnTo>
                  <a:lnTo>
                    <a:pt x="133627" y="91747"/>
                  </a:lnTo>
                  <a:lnTo>
                    <a:pt x="146859" y="94881"/>
                  </a:lnTo>
                  <a:lnTo>
                    <a:pt x="161648" y="113775"/>
                  </a:lnTo>
                  <a:lnTo>
                    <a:pt x="171099" y="114656"/>
                  </a:lnTo>
                  <a:lnTo>
                    <a:pt x="194596" y="108722"/>
                  </a:lnTo>
                  <a:lnTo>
                    <a:pt x="195142" y="105601"/>
                  </a:lnTo>
                  <a:lnTo>
                    <a:pt x="195142" y="105601"/>
                  </a:lnTo>
                  <a:lnTo>
                    <a:pt x="207283" y="115466"/>
                  </a:lnTo>
                  <a:lnTo>
                    <a:pt x="204397" y="123739"/>
                  </a:lnTo>
                  <a:lnTo>
                    <a:pt x="224123" y="139104"/>
                  </a:lnTo>
                  <a:lnTo>
                    <a:pt x="225405" y="151715"/>
                  </a:lnTo>
                  <a:lnTo>
                    <a:pt x="220458" y="157300"/>
                  </a:lnTo>
                  <a:lnTo>
                    <a:pt x="233599" y="152002"/>
                  </a:lnTo>
                  <a:lnTo>
                    <a:pt x="233599" y="152002"/>
                  </a:lnTo>
                  <a:lnTo>
                    <a:pt x="236672" y="150538"/>
                  </a:lnTo>
                  <a:lnTo>
                    <a:pt x="236672" y="150538"/>
                  </a:lnTo>
                  <a:lnTo>
                    <a:pt x="247362" y="153525"/>
                  </a:lnTo>
                  <a:lnTo>
                    <a:pt x="260476" y="148734"/>
                  </a:lnTo>
                  <a:lnTo>
                    <a:pt x="274980" y="153930"/>
                  </a:lnTo>
                  <a:lnTo>
                    <a:pt x="274980" y="153930"/>
                  </a:lnTo>
                  <a:lnTo>
                    <a:pt x="286766" y="163216"/>
                  </a:lnTo>
                  <a:lnTo>
                    <a:pt x="276172" y="183288"/>
                  </a:lnTo>
                  <a:lnTo>
                    <a:pt x="273287" y="205183"/>
                  </a:lnTo>
                  <a:lnTo>
                    <a:pt x="277819" y="212139"/>
                  </a:lnTo>
                  <a:lnTo>
                    <a:pt x="272579" y="226627"/>
                  </a:lnTo>
                  <a:lnTo>
                    <a:pt x="278345" y="235717"/>
                  </a:lnTo>
                  <a:lnTo>
                    <a:pt x="278345" y="235717"/>
                  </a:lnTo>
                  <a:lnTo>
                    <a:pt x="260524" y="250311"/>
                  </a:lnTo>
                  <a:lnTo>
                    <a:pt x="253630" y="249032"/>
                  </a:lnTo>
                  <a:lnTo>
                    <a:pt x="253630" y="249032"/>
                  </a:lnTo>
                  <a:lnTo>
                    <a:pt x="250936" y="238992"/>
                  </a:lnTo>
                  <a:lnTo>
                    <a:pt x="241683" y="230822"/>
                  </a:lnTo>
                  <a:lnTo>
                    <a:pt x="241935" y="223500"/>
                  </a:lnTo>
                  <a:lnTo>
                    <a:pt x="255655" y="201976"/>
                  </a:lnTo>
                  <a:lnTo>
                    <a:pt x="242671" y="189491"/>
                  </a:lnTo>
                  <a:lnTo>
                    <a:pt x="217922" y="192292"/>
                  </a:lnTo>
                  <a:lnTo>
                    <a:pt x="211309" y="183678"/>
                  </a:lnTo>
                  <a:lnTo>
                    <a:pt x="196945" y="186302"/>
                  </a:lnTo>
                  <a:lnTo>
                    <a:pt x="184054" y="195778"/>
                  </a:lnTo>
                  <a:lnTo>
                    <a:pt x="161112" y="207487"/>
                  </a:lnTo>
                  <a:lnTo>
                    <a:pt x="135877" y="210706"/>
                  </a:lnTo>
                  <a:lnTo>
                    <a:pt x="111806" y="217086"/>
                  </a:lnTo>
                  <a:lnTo>
                    <a:pt x="131182" y="197953"/>
                  </a:lnTo>
                  <a:lnTo>
                    <a:pt x="131736" y="183836"/>
                  </a:lnTo>
                  <a:lnTo>
                    <a:pt x="124481" y="170457"/>
                  </a:lnTo>
                  <a:lnTo>
                    <a:pt x="121210" y="176612"/>
                  </a:lnTo>
                  <a:lnTo>
                    <a:pt x="79943" y="170746"/>
                  </a:lnTo>
                  <a:lnTo>
                    <a:pt x="67574" y="177037"/>
                  </a:lnTo>
                  <a:lnTo>
                    <a:pt x="60545" y="189834"/>
                  </a:lnTo>
                  <a:lnTo>
                    <a:pt x="47430" y="192941"/>
                  </a:lnTo>
                  <a:lnTo>
                    <a:pt x="47430" y="192941"/>
                  </a:lnTo>
                  <a:lnTo>
                    <a:pt x="47878" y="182485"/>
                  </a:lnTo>
                  <a:lnTo>
                    <a:pt x="59051" y="174058"/>
                  </a:lnTo>
                  <a:lnTo>
                    <a:pt x="57084" y="159310"/>
                  </a:lnTo>
                  <a:lnTo>
                    <a:pt x="50401" y="143836"/>
                  </a:lnTo>
                  <a:lnTo>
                    <a:pt x="44414" y="152482"/>
                  </a:lnTo>
                  <a:lnTo>
                    <a:pt x="32474" y="158773"/>
                  </a:lnTo>
                  <a:lnTo>
                    <a:pt x="24876" y="144822"/>
                  </a:lnTo>
                  <a:lnTo>
                    <a:pt x="20450" y="147246"/>
                  </a:lnTo>
                  <a:lnTo>
                    <a:pt x="11478" y="135324"/>
                  </a:lnTo>
                  <a:lnTo>
                    <a:pt x="9046" y="122121"/>
                  </a:lnTo>
                  <a:lnTo>
                    <a:pt x="18133" y="102100"/>
                  </a:lnTo>
                  <a:lnTo>
                    <a:pt x="29028" y="99438"/>
                  </a:lnTo>
                  <a:lnTo>
                    <a:pt x="10519" y="89191"/>
                  </a:lnTo>
                  <a:lnTo>
                    <a:pt x="12603" y="71477"/>
                  </a:lnTo>
                  <a:lnTo>
                    <a:pt x="0" y="74053"/>
                  </a:lnTo>
                  <a:lnTo>
                    <a:pt x="0" y="74053"/>
                  </a:lnTo>
                  <a:lnTo>
                    <a:pt x="1814" y="72040"/>
                  </a:lnTo>
                  <a:lnTo>
                    <a:pt x="1814" y="72040"/>
                  </a:lnTo>
                  <a:close/>
                </a:path>
              </a:pathLst>
            </a:custGeom>
            <a:solidFill>
              <a:srgbClr val="C6BFC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38" name="S20:Jhalawar">
              <a:extLst>
                <a:ext uri="{FF2B5EF4-FFF2-40B4-BE49-F238E27FC236}">
                  <a16:creationId xmlns:a16="http://schemas.microsoft.com/office/drawing/2014/main" id="{452ABDE0-717A-46AB-9DA4-B0366AFFA4F9}"/>
                </a:ext>
              </a:extLst>
            </p:cNvPr>
            <p:cNvSpPr/>
            <p:nvPr/>
          </p:nvSpPr>
          <p:spPr>
            <a:xfrm>
              <a:off x="3510195" y="2886784"/>
              <a:ext cx="294098" cy="281706"/>
            </a:xfrm>
            <a:custGeom>
              <a:avLst/>
              <a:gdLst/>
              <a:ahLst/>
              <a:cxnLst/>
              <a:rect l="0" t="0" r="0" b="0"/>
              <a:pathLst>
                <a:path w="294098" h="281706">
                  <a:moveTo>
                    <a:pt x="69560" y="146672"/>
                  </a:moveTo>
                  <a:lnTo>
                    <a:pt x="70420" y="146695"/>
                  </a:lnTo>
                  <a:lnTo>
                    <a:pt x="70420" y="146695"/>
                  </a:lnTo>
                  <a:lnTo>
                    <a:pt x="86366" y="145540"/>
                  </a:lnTo>
                  <a:lnTo>
                    <a:pt x="93376" y="140486"/>
                  </a:lnTo>
                  <a:lnTo>
                    <a:pt x="98604" y="120731"/>
                  </a:lnTo>
                  <a:lnTo>
                    <a:pt x="98604" y="120731"/>
                  </a:lnTo>
                  <a:lnTo>
                    <a:pt x="108625" y="132494"/>
                  </a:lnTo>
                  <a:lnTo>
                    <a:pt x="112992" y="112193"/>
                  </a:lnTo>
                  <a:lnTo>
                    <a:pt x="121086" y="97215"/>
                  </a:lnTo>
                  <a:lnTo>
                    <a:pt x="140277" y="84067"/>
                  </a:lnTo>
                  <a:lnTo>
                    <a:pt x="143178" y="70008"/>
                  </a:lnTo>
                  <a:lnTo>
                    <a:pt x="153127" y="66051"/>
                  </a:lnTo>
                  <a:lnTo>
                    <a:pt x="167135" y="72122"/>
                  </a:lnTo>
                  <a:lnTo>
                    <a:pt x="190690" y="73157"/>
                  </a:lnTo>
                  <a:lnTo>
                    <a:pt x="194305" y="64339"/>
                  </a:lnTo>
                  <a:lnTo>
                    <a:pt x="191945" y="54349"/>
                  </a:lnTo>
                  <a:lnTo>
                    <a:pt x="181468" y="43662"/>
                  </a:lnTo>
                  <a:lnTo>
                    <a:pt x="164063" y="37001"/>
                  </a:lnTo>
                  <a:lnTo>
                    <a:pt x="158347" y="24840"/>
                  </a:lnTo>
                  <a:lnTo>
                    <a:pt x="175011" y="25734"/>
                  </a:lnTo>
                  <a:lnTo>
                    <a:pt x="185340" y="22820"/>
                  </a:lnTo>
                  <a:lnTo>
                    <a:pt x="187296" y="11353"/>
                  </a:lnTo>
                  <a:lnTo>
                    <a:pt x="187296" y="11353"/>
                  </a:lnTo>
                  <a:lnTo>
                    <a:pt x="198714" y="17349"/>
                  </a:lnTo>
                  <a:lnTo>
                    <a:pt x="211163" y="14990"/>
                  </a:lnTo>
                  <a:lnTo>
                    <a:pt x="223392" y="23604"/>
                  </a:lnTo>
                  <a:lnTo>
                    <a:pt x="238823" y="21812"/>
                  </a:lnTo>
                  <a:lnTo>
                    <a:pt x="248366" y="14669"/>
                  </a:lnTo>
                  <a:lnTo>
                    <a:pt x="248366" y="14669"/>
                  </a:lnTo>
                  <a:lnTo>
                    <a:pt x="261529" y="19619"/>
                  </a:lnTo>
                  <a:lnTo>
                    <a:pt x="275983" y="0"/>
                  </a:lnTo>
                  <a:lnTo>
                    <a:pt x="286590" y="4367"/>
                  </a:lnTo>
                  <a:lnTo>
                    <a:pt x="286127" y="31558"/>
                  </a:lnTo>
                  <a:lnTo>
                    <a:pt x="294097" y="41108"/>
                  </a:lnTo>
                  <a:lnTo>
                    <a:pt x="287886" y="54081"/>
                  </a:lnTo>
                  <a:lnTo>
                    <a:pt x="277966" y="58097"/>
                  </a:lnTo>
                  <a:lnTo>
                    <a:pt x="274204" y="52800"/>
                  </a:lnTo>
                  <a:lnTo>
                    <a:pt x="260514" y="52033"/>
                  </a:lnTo>
                  <a:lnTo>
                    <a:pt x="255281" y="57168"/>
                  </a:lnTo>
                  <a:lnTo>
                    <a:pt x="239787" y="61064"/>
                  </a:lnTo>
                  <a:lnTo>
                    <a:pt x="236829" y="58915"/>
                  </a:lnTo>
                  <a:lnTo>
                    <a:pt x="214457" y="63707"/>
                  </a:lnTo>
                  <a:lnTo>
                    <a:pt x="211739" y="70977"/>
                  </a:lnTo>
                  <a:lnTo>
                    <a:pt x="211739" y="70977"/>
                  </a:lnTo>
                  <a:lnTo>
                    <a:pt x="210443" y="71474"/>
                  </a:lnTo>
                  <a:lnTo>
                    <a:pt x="210443" y="71474"/>
                  </a:lnTo>
                  <a:lnTo>
                    <a:pt x="211548" y="80390"/>
                  </a:lnTo>
                  <a:lnTo>
                    <a:pt x="222341" y="98395"/>
                  </a:lnTo>
                  <a:lnTo>
                    <a:pt x="202469" y="104796"/>
                  </a:lnTo>
                  <a:lnTo>
                    <a:pt x="210775" y="118570"/>
                  </a:lnTo>
                  <a:lnTo>
                    <a:pt x="223267" y="116727"/>
                  </a:lnTo>
                  <a:lnTo>
                    <a:pt x="238963" y="126972"/>
                  </a:lnTo>
                  <a:lnTo>
                    <a:pt x="240523" y="135374"/>
                  </a:lnTo>
                  <a:lnTo>
                    <a:pt x="240523" y="135374"/>
                  </a:lnTo>
                  <a:lnTo>
                    <a:pt x="241446" y="154752"/>
                  </a:lnTo>
                  <a:lnTo>
                    <a:pt x="227031" y="165988"/>
                  </a:lnTo>
                  <a:lnTo>
                    <a:pt x="220588" y="165338"/>
                  </a:lnTo>
                  <a:lnTo>
                    <a:pt x="216578" y="150606"/>
                  </a:lnTo>
                  <a:lnTo>
                    <a:pt x="203142" y="155567"/>
                  </a:lnTo>
                  <a:lnTo>
                    <a:pt x="206284" y="170284"/>
                  </a:lnTo>
                  <a:lnTo>
                    <a:pt x="206284" y="170284"/>
                  </a:lnTo>
                  <a:lnTo>
                    <a:pt x="206252" y="171854"/>
                  </a:lnTo>
                  <a:lnTo>
                    <a:pt x="206252" y="171854"/>
                  </a:lnTo>
                  <a:lnTo>
                    <a:pt x="205900" y="189116"/>
                  </a:lnTo>
                  <a:lnTo>
                    <a:pt x="219636" y="213466"/>
                  </a:lnTo>
                  <a:lnTo>
                    <a:pt x="213401" y="223286"/>
                  </a:lnTo>
                  <a:lnTo>
                    <a:pt x="199135" y="224565"/>
                  </a:lnTo>
                  <a:lnTo>
                    <a:pt x="180482" y="208994"/>
                  </a:lnTo>
                  <a:lnTo>
                    <a:pt x="186817" y="194999"/>
                  </a:lnTo>
                  <a:lnTo>
                    <a:pt x="167701" y="201912"/>
                  </a:lnTo>
                  <a:lnTo>
                    <a:pt x="167470" y="212375"/>
                  </a:lnTo>
                  <a:lnTo>
                    <a:pt x="160921" y="215893"/>
                  </a:lnTo>
                  <a:lnTo>
                    <a:pt x="151254" y="204684"/>
                  </a:lnTo>
                  <a:lnTo>
                    <a:pt x="138732" y="205442"/>
                  </a:lnTo>
                  <a:lnTo>
                    <a:pt x="126346" y="200439"/>
                  </a:lnTo>
                  <a:lnTo>
                    <a:pt x="113646" y="208506"/>
                  </a:lnTo>
                  <a:lnTo>
                    <a:pt x="113646" y="208506"/>
                  </a:lnTo>
                  <a:lnTo>
                    <a:pt x="107710" y="186901"/>
                  </a:lnTo>
                  <a:lnTo>
                    <a:pt x="102817" y="193060"/>
                  </a:lnTo>
                  <a:lnTo>
                    <a:pt x="97174" y="211762"/>
                  </a:lnTo>
                  <a:lnTo>
                    <a:pt x="98597" y="223836"/>
                  </a:lnTo>
                  <a:lnTo>
                    <a:pt x="74423" y="240491"/>
                  </a:lnTo>
                  <a:lnTo>
                    <a:pt x="75796" y="254137"/>
                  </a:lnTo>
                  <a:lnTo>
                    <a:pt x="66128" y="260165"/>
                  </a:lnTo>
                  <a:lnTo>
                    <a:pt x="44730" y="267964"/>
                  </a:lnTo>
                  <a:lnTo>
                    <a:pt x="38752" y="265182"/>
                  </a:lnTo>
                  <a:lnTo>
                    <a:pt x="30506" y="281705"/>
                  </a:lnTo>
                  <a:lnTo>
                    <a:pt x="30506" y="281705"/>
                  </a:lnTo>
                  <a:lnTo>
                    <a:pt x="16506" y="271886"/>
                  </a:lnTo>
                  <a:lnTo>
                    <a:pt x="2655" y="257350"/>
                  </a:lnTo>
                  <a:lnTo>
                    <a:pt x="2655" y="257350"/>
                  </a:lnTo>
                  <a:lnTo>
                    <a:pt x="0" y="244709"/>
                  </a:lnTo>
                  <a:lnTo>
                    <a:pt x="5454" y="235445"/>
                  </a:lnTo>
                  <a:lnTo>
                    <a:pt x="23834" y="242255"/>
                  </a:lnTo>
                  <a:lnTo>
                    <a:pt x="31750" y="237243"/>
                  </a:lnTo>
                  <a:lnTo>
                    <a:pt x="38453" y="244758"/>
                  </a:lnTo>
                  <a:lnTo>
                    <a:pt x="45676" y="233441"/>
                  </a:lnTo>
                  <a:lnTo>
                    <a:pt x="55367" y="226376"/>
                  </a:lnTo>
                  <a:lnTo>
                    <a:pt x="41851" y="215538"/>
                  </a:lnTo>
                  <a:lnTo>
                    <a:pt x="46463" y="204672"/>
                  </a:lnTo>
                  <a:lnTo>
                    <a:pt x="53945" y="199118"/>
                  </a:lnTo>
                  <a:lnTo>
                    <a:pt x="50797" y="188041"/>
                  </a:lnTo>
                  <a:lnTo>
                    <a:pt x="44366" y="186818"/>
                  </a:lnTo>
                  <a:lnTo>
                    <a:pt x="40064" y="170997"/>
                  </a:lnTo>
                  <a:lnTo>
                    <a:pt x="51164" y="158740"/>
                  </a:lnTo>
                  <a:lnTo>
                    <a:pt x="54837" y="166167"/>
                  </a:lnTo>
                  <a:lnTo>
                    <a:pt x="65204" y="164875"/>
                  </a:lnTo>
                  <a:lnTo>
                    <a:pt x="63818" y="152277"/>
                  </a:lnTo>
                  <a:close/>
                </a:path>
              </a:pathLst>
            </a:custGeom>
            <a:solidFill>
              <a:srgbClr val="CAC4D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339" name="S20:Chittorgarh">
              <a:extLst>
                <a:ext uri="{FF2B5EF4-FFF2-40B4-BE49-F238E27FC236}">
                  <a16:creationId xmlns:a16="http://schemas.microsoft.com/office/drawing/2014/main" id="{889EB899-B594-4972-BF97-8DBE9C5A14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7776" y="2905759"/>
              <a:ext cx="289583" cy="205743"/>
              <a:chOff x="894082" y="2016759"/>
              <a:chExt cx="292489" cy="203389"/>
            </a:xfrm>
          </p:grpSpPr>
          <p:sp>
            <p:nvSpPr>
              <p:cNvPr id="679" name="S20:Chittorgarh0">
                <a:extLst>
                  <a:ext uri="{FF2B5EF4-FFF2-40B4-BE49-F238E27FC236}">
                    <a16:creationId xmlns:a16="http://schemas.microsoft.com/office/drawing/2014/main" id="{D5D91995-932E-4A78-B5B7-C083FCBB7A93}"/>
                  </a:ext>
                </a:extLst>
              </p:cNvPr>
              <p:cNvSpPr/>
              <p:nvPr/>
            </p:nvSpPr>
            <p:spPr>
              <a:xfrm>
                <a:off x="894082" y="2024295"/>
                <a:ext cx="161626" cy="195853"/>
              </a:xfrm>
              <a:custGeom>
                <a:avLst/>
                <a:gdLst/>
                <a:ahLst/>
                <a:cxnLst/>
                <a:rect l="0" t="0" r="0" b="0"/>
                <a:pathLst>
                  <a:path w="158564" h="197707">
                    <a:moveTo>
                      <a:pt x="25593" y="24355"/>
                    </a:moveTo>
                    <a:lnTo>
                      <a:pt x="30513" y="18780"/>
                    </a:lnTo>
                    <a:lnTo>
                      <a:pt x="30513" y="18780"/>
                    </a:lnTo>
                    <a:lnTo>
                      <a:pt x="35393" y="14248"/>
                    </a:lnTo>
                    <a:lnTo>
                      <a:pt x="35393" y="14248"/>
                    </a:lnTo>
                    <a:lnTo>
                      <a:pt x="40945" y="2937"/>
                    </a:lnTo>
                    <a:lnTo>
                      <a:pt x="53216" y="7043"/>
                    </a:lnTo>
                    <a:lnTo>
                      <a:pt x="53216" y="7043"/>
                    </a:lnTo>
                    <a:lnTo>
                      <a:pt x="53644" y="7059"/>
                    </a:lnTo>
                    <a:lnTo>
                      <a:pt x="53644" y="7059"/>
                    </a:lnTo>
                    <a:lnTo>
                      <a:pt x="61175" y="0"/>
                    </a:lnTo>
                    <a:lnTo>
                      <a:pt x="75758" y="11504"/>
                    </a:lnTo>
                    <a:lnTo>
                      <a:pt x="82393" y="5454"/>
                    </a:lnTo>
                    <a:lnTo>
                      <a:pt x="99197" y="2365"/>
                    </a:lnTo>
                    <a:lnTo>
                      <a:pt x="101820" y="13443"/>
                    </a:lnTo>
                    <a:lnTo>
                      <a:pt x="116199" y="6073"/>
                    </a:lnTo>
                    <a:lnTo>
                      <a:pt x="118044" y="15031"/>
                    </a:lnTo>
                    <a:lnTo>
                      <a:pt x="128999" y="20622"/>
                    </a:lnTo>
                    <a:lnTo>
                      <a:pt x="153509" y="17742"/>
                    </a:lnTo>
                    <a:lnTo>
                      <a:pt x="158563" y="20517"/>
                    </a:lnTo>
                    <a:lnTo>
                      <a:pt x="158221" y="31496"/>
                    </a:lnTo>
                    <a:lnTo>
                      <a:pt x="158221" y="31496"/>
                    </a:lnTo>
                    <a:lnTo>
                      <a:pt x="148322" y="46362"/>
                    </a:lnTo>
                    <a:lnTo>
                      <a:pt x="147942" y="58387"/>
                    </a:lnTo>
                    <a:lnTo>
                      <a:pt x="137848" y="65393"/>
                    </a:lnTo>
                    <a:lnTo>
                      <a:pt x="122890" y="63339"/>
                    </a:lnTo>
                    <a:lnTo>
                      <a:pt x="107619" y="45039"/>
                    </a:lnTo>
                    <a:lnTo>
                      <a:pt x="103981" y="51198"/>
                    </a:lnTo>
                    <a:lnTo>
                      <a:pt x="108427" y="72283"/>
                    </a:lnTo>
                    <a:lnTo>
                      <a:pt x="117263" y="77810"/>
                    </a:lnTo>
                    <a:lnTo>
                      <a:pt x="131371" y="79840"/>
                    </a:lnTo>
                    <a:lnTo>
                      <a:pt x="127927" y="93337"/>
                    </a:lnTo>
                    <a:lnTo>
                      <a:pt x="119941" y="100929"/>
                    </a:lnTo>
                    <a:lnTo>
                      <a:pt x="110510" y="100094"/>
                    </a:lnTo>
                    <a:lnTo>
                      <a:pt x="101659" y="82002"/>
                    </a:lnTo>
                    <a:lnTo>
                      <a:pt x="96426" y="97005"/>
                    </a:lnTo>
                    <a:lnTo>
                      <a:pt x="102455" y="96685"/>
                    </a:lnTo>
                    <a:lnTo>
                      <a:pt x="89879" y="112487"/>
                    </a:lnTo>
                    <a:lnTo>
                      <a:pt x="84704" y="125398"/>
                    </a:lnTo>
                    <a:lnTo>
                      <a:pt x="100043" y="130106"/>
                    </a:lnTo>
                    <a:lnTo>
                      <a:pt x="106285" y="136597"/>
                    </a:lnTo>
                    <a:lnTo>
                      <a:pt x="93296" y="151343"/>
                    </a:lnTo>
                    <a:lnTo>
                      <a:pt x="93874" y="159739"/>
                    </a:lnTo>
                    <a:lnTo>
                      <a:pt x="87165" y="166840"/>
                    </a:lnTo>
                    <a:lnTo>
                      <a:pt x="109064" y="169671"/>
                    </a:lnTo>
                    <a:lnTo>
                      <a:pt x="110837" y="194336"/>
                    </a:lnTo>
                    <a:lnTo>
                      <a:pt x="110837" y="194336"/>
                    </a:lnTo>
                    <a:lnTo>
                      <a:pt x="96333" y="189140"/>
                    </a:lnTo>
                    <a:lnTo>
                      <a:pt x="83219" y="193931"/>
                    </a:lnTo>
                    <a:lnTo>
                      <a:pt x="75565" y="190526"/>
                    </a:lnTo>
                    <a:lnTo>
                      <a:pt x="56315" y="197706"/>
                    </a:lnTo>
                    <a:lnTo>
                      <a:pt x="61262" y="192121"/>
                    </a:lnTo>
                    <a:lnTo>
                      <a:pt x="59980" y="179510"/>
                    </a:lnTo>
                    <a:lnTo>
                      <a:pt x="40254" y="164145"/>
                    </a:lnTo>
                    <a:lnTo>
                      <a:pt x="43140" y="155872"/>
                    </a:lnTo>
                    <a:lnTo>
                      <a:pt x="30999" y="146007"/>
                    </a:lnTo>
                    <a:lnTo>
                      <a:pt x="30999" y="146007"/>
                    </a:lnTo>
                    <a:lnTo>
                      <a:pt x="36448" y="138352"/>
                    </a:lnTo>
                    <a:lnTo>
                      <a:pt x="22480" y="120039"/>
                    </a:lnTo>
                    <a:lnTo>
                      <a:pt x="19629" y="127263"/>
                    </a:lnTo>
                    <a:lnTo>
                      <a:pt x="11048" y="126419"/>
                    </a:lnTo>
                    <a:lnTo>
                      <a:pt x="22809" y="111151"/>
                    </a:lnTo>
                    <a:lnTo>
                      <a:pt x="6001" y="89057"/>
                    </a:lnTo>
                    <a:lnTo>
                      <a:pt x="0" y="77312"/>
                    </a:lnTo>
                    <a:lnTo>
                      <a:pt x="5683" y="63393"/>
                    </a:lnTo>
                    <a:lnTo>
                      <a:pt x="6587" y="50863"/>
                    </a:lnTo>
                    <a:lnTo>
                      <a:pt x="25634" y="34826"/>
                    </a:lnTo>
                    <a:close/>
                  </a:path>
                </a:pathLst>
              </a:custGeom>
              <a:solidFill>
                <a:srgbClr val="C8C1D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80" name="S20:Chittorgarh1">
                <a:extLst>
                  <a:ext uri="{FF2B5EF4-FFF2-40B4-BE49-F238E27FC236}">
                    <a16:creationId xmlns:a16="http://schemas.microsoft.com/office/drawing/2014/main" id="{F48BA50F-B8C5-48C0-AAE3-64793AEE1B84}"/>
                  </a:ext>
                </a:extLst>
              </p:cNvPr>
              <p:cNvSpPr/>
              <p:nvPr/>
            </p:nvSpPr>
            <p:spPr>
              <a:xfrm>
                <a:off x="1055731" y="2016759"/>
                <a:ext cx="130840" cy="128058"/>
              </a:xfrm>
              <a:custGeom>
                <a:avLst/>
                <a:gdLst/>
                <a:ahLst/>
                <a:cxnLst/>
                <a:rect l="0" t="0" r="0" b="0"/>
                <a:pathLst>
                  <a:path w="131763" h="126580">
                    <a:moveTo>
                      <a:pt x="102718" y="126556"/>
                    </a:moveTo>
                    <a:lnTo>
                      <a:pt x="103578" y="126579"/>
                    </a:lnTo>
                    <a:lnTo>
                      <a:pt x="103578" y="126579"/>
                    </a:lnTo>
                    <a:lnTo>
                      <a:pt x="119524" y="125424"/>
                    </a:lnTo>
                    <a:lnTo>
                      <a:pt x="126534" y="120370"/>
                    </a:lnTo>
                    <a:lnTo>
                      <a:pt x="131762" y="100615"/>
                    </a:lnTo>
                    <a:lnTo>
                      <a:pt x="131762" y="100615"/>
                    </a:lnTo>
                    <a:lnTo>
                      <a:pt x="127225" y="93174"/>
                    </a:lnTo>
                    <a:lnTo>
                      <a:pt x="126363" y="76407"/>
                    </a:lnTo>
                    <a:lnTo>
                      <a:pt x="128045" y="44007"/>
                    </a:lnTo>
                    <a:lnTo>
                      <a:pt x="121382" y="19769"/>
                    </a:lnTo>
                    <a:lnTo>
                      <a:pt x="113635" y="4919"/>
                    </a:lnTo>
                    <a:lnTo>
                      <a:pt x="105635" y="0"/>
                    </a:lnTo>
                    <a:lnTo>
                      <a:pt x="94282" y="8591"/>
                    </a:lnTo>
                    <a:lnTo>
                      <a:pt x="88437" y="3201"/>
                    </a:lnTo>
                    <a:lnTo>
                      <a:pt x="77314" y="18592"/>
                    </a:lnTo>
                    <a:lnTo>
                      <a:pt x="76967" y="31140"/>
                    </a:lnTo>
                    <a:lnTo>
                      <a:pt x="58482" y="48412"/>
                    </a:lnTo>
                    <a:lnTo>
                      <a:pt x="54303" y="44630"/>
                    </a:lnTo>
                    <a:lnTo>
                      <a:pt x="35090" y="41978"/>
                    </a:lnTo>
                    <a:lnTo>
                      <a:pt x="35090" y="41978"/>
                    </a:lnTo>
                    <a:lnTo>
                      <a:pt x="27381" y="41749"/>
                    </a:lnTo>
                    <a:lnTo>
                      <a:pt x="27381" y="41749"/>
                    </a:lnTo>
                    <a:lnTo>
                      <a:pt x="16563" y="45087"/>
                    </a:lnTo>
                    <a:lnTo>
                      <a:pt x="20024" y="58274"/>
                    </a:lnTo>
                    <a:lnTo>
                      <a:pt x="6471" y="52628"/>
                    </a:lnTo>
                    <a:lnTo>
                      <a:pt x="10641" y="70550"/>
                    </a:lnTo>
                    <a:lnTo>
                      <a:pt x="31302" y="68555"/>
                    </a:lnTo>
                    <a:lnTo>
                      <a:pt x="16851" y="78066"/>
                    </a:lnTo>
                    <a:lnTo>
                      <a:pt x="2671" y="64548"/>
                    </a:lnTo>
                    <a:lnTo>
                      <a:pt x="0" y="95345"/>
                    </a:lnTo>
                    <a:lnTo>
                      <a:pt x="28514" y="104585"/>
                    </a:lnTo>
                    <a:lnTo>
                      <a:pt x="47532" y="100955"/>
                    </a:lnTo>
                    <a:lnTo>
                      <a:pt x="60354" y="103415"/>
                    </a:lnTo>
                    <a:lnTo>
                      <a:pt x="80053" y="90357"/>
                    </a:lnTo>
                    <a:lnTo>
                      <a:pt x="89438" y="92707"/>
                    </a:lnTo>
                    <a:lnTo>
                      <a:pt x="94710" y="104362"/>
                    </a:lnTo>
                    <a:lnTo>
                      <a:pt x="88400" y="115183"/>
                    </a:lnTo>
                    <a:lnTo>
                      <a:pt x="101137" y="121281"/>
                    </a:lnTo>
                    <a:close/>
                  </a:path>
                </a:pathLst>
              </a:custGeom>
              <a:solidFill>
                <a:srgbClr val="C8C1D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340" name="S21:Sikkim">
              <a:extLst>
                <a:ext uri="{FF2B5EF4-FFF2-40B4-BE49-F238E27FC236}">
                  <a16:creationId xmlns:a16="http://schemas.microsoft.com/office/drawing/2014/main" id="{E19548E1-4E10-40FC-A88D-C457869BF644}"/>
                </a:ext>
              </a:extLst>
            </p:cNvPr>
            <p:cNvSpPr/>
            <p:nvPr/>
          </p:nvSpPr>
          <p:spPr>
            <a:xfrm>
              <a:off x="5340196" y="2396012"/>
              <a:ext cx="129250" cy="177698"/>
            </a:xfrm>
            <a:custGeom>
              <a:avLst/>
              <a:gdLst/>
              <a:ahLst/>
              <a:cxnLst/>
              <a:rect l="0" t="0" r="0" b="0"/>
              <a:pathLst>
                <a:path w="129250" h="177698">
                  <a:moveTo>
                    <a:pt x="106856" y="162558"/>
                  </a:moveTo>
                  <a:lnTo>
                    <a:pt x="91352" y="157158"/>
                  </a:lnTo>
                  <a:lnTo>
                    <a:pt x="76624" y="157979"/>
                  </a:lnTo>
                  <a:lnTo>
                    <a:pt x="60395" y="177697"/>
                  </a:lnTo>
                  <a:lnTo>
                    <a:pt x="37990" y="169498"/>
                  </a:lnTo>
                  <a:lnTo>
                    <a:pt x="16681" y="173769"/>
                  </a:lnTo>
                  <a:lnTo>
                    <a:pt x="463" y="154229"/>
                  </a:lnTo>
                  <a:lnTo>
                    <a:pt x="463" y="154229"/>
                  </a:lnTo>
                  <a:lnTo>
                    <a:pt x="4165" y="136264"/>
                  </a:lnTo>
                  <a:lnTo>
                    <a:pt x="503" y="130705"/>
                  </a:lnTo>
                  <a:lnTo>
                    <a:pt x="4636" y="121082"/>
                  </a:lnTo>
                  <a:lnTo>
                    <a:pt x="0" y="112962"/>
                  </a:lnTo>
                  <a:lnTo>
                    <a:pt x="6494" y="92243"/>
                  </a:lnTo>
                  <a:lnTo>
                    <a:pt x="13132" y="82489"/>
                  </a:lnTo>
                  <a:lnTo>
                    <a:pt x="19495" y="51852"/>
                  </a:lnTo>
                  <a:lnTo>
                    <a:pt x="7475" y="38907"/>
                  </a:lnTo>
                  <a:lnTo>
                    <a:pt x="10829" y="30896"/>
                  </a:lnTo>
                  <a:lnTo>
                    <a:pt x="18582" y="34664"/>
                  </a:lnTo>
                  <a:lnTo>
                    <a:pt x="42431" y="25550"/>
                  </a:lnTo>
                  <a:lnTo>
                    <a:pt x="47117" y="26862"/>
                  </a:lnTo>
                  <a:lnTo>
                    <a:pt x="60205" y="13089"/>
                  </a:lnTo>
                  <a:lnTo>
                    <a:pt x="79603" y="0"/>
                  </a:lnTo>
                  <a:lnTo>
                    <a:pt x="86757" y="7955"/>
                  </a:lnTo>
                  <a:lnTo>
                    <a:pt x="99296" y="7246"/>
                  </a:lnTo>
                  <a:lnTo>
                    <a:pt x="110461" y="19144"/>
                  </a:lnTo>
                  <a:lnTo>
                    <a:pt x="110699" y="30623"/>
                  </a:lnTo>
                  <a:lnTo>
                    <a:pt x="118532" y="42712"/>
                  </a:lnTo>
                  <a:lnTo>
                    <a:pt x="115153" y="49699"/>
                  </a:lnTo>
                  <a:lnTo>
                    <a:pt x="114912" y="74795"/>
                  </a:lnTo>
                  <a:lnTo>
                    <a:pt x="103731" y="92680"/>
                  </a:lnTo>
                  <a:lnTo>
                    <a:pt x="108702" y="98669"/>
                  </a:lnTo>
                  <a:lnTo>
                    <a:pt x="108185" y="111767"/>
                  </a:lnTo>
                  <a:lnTo>
                    <a:pt x="129249" y="133561"/>
                  </a:lnTo>
                  <a:lnTo>
                    <a:pt x="127569" y="140978"/>
                  </a:lnTo>
                  <a:lnTo>
                    <a:pt x="113119" y="146514"/>
                  </a:lnTo>
                  <a:close/>
                </a:path>
              </a:pathLst>
            </a:custGeom>
            <a:solidFill>
              <a:srgbClr val="685B7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41" name="S22:Nilgiris">
              <a:extLst>
                <a:ext uri="{FF2B5EF4-FFF2-40B4-BE49-F238E27FC236}">
                  <a16:creationId xmlns:a16="http://schemas.microsoft.com/office/drawing/2014/main" id="{C06DDD0A-F025-4596-94EB-5939133ECCC4}"/>
                </a:ext>
              </a:extLst>
            </p:cNvPr>
            <p:cNvSpPr/>
            <p:nvPr/>
          </p:nvSpPr>
          <p:spPr>
            <a:xfrm>
              <a:off x="3574275" y="5239498"/>
              <a:ext cx="174636" cy="142546"/>
            </a:xfrm>
            <a:custGeom>
              <a:avLst/>
              <a:gdLst/>
              <a:ahLst/>
              <a:cxnLst/>
              <a:rect l="0" t="0" r="0" b="0"/>
              <a:pathLst>
                <a:path w="174636" h="142546">
                  <a:moveTo>
                    <a:pt x="32835" y="9046"/>
                  </a:moveTo>
                  <a:lnTo>
                    <a:pt x="41535" y="0"/>
                  </a:lnTo>
                  <a:lnTo>
                    <a:pt x="50668" y="13557"/>
                  </a:lnTo>
                  <a:lnTo>
                    <a:pt x="59048" y="18877"/>
                  </a:lnTo>
                  <a:lnTo>
                    <a:pt x="86450" y="17923"/>
                  </a:lnTo>
                  <a:lnTo>
                    <a:pt x="99086" y="23317"/>
                  </a:lnTo>
                  <a:lnTo>
                    <a:pt x="99086" y="23317"/>
                  </a:lnTo>
                  <a:lnTo>
                    <a:pt x="117442" y="26250"/>
                  </a:lnTo>
                  <a:lnTo>
                    <a:pt x="124384" y="33572"/>
                  </a:lnTo>
                  <a:lnTo>
                    <a:pt x="118790" y="53991"/>
                  </a:lnTo>
                  <a:lnTo>
                    <a:pt x="122431" y="61244"/>
                  </a:lnTo>
                  <a:lnTo>
                    <a:pt x="138155" y="54874"/>
                  </a:lnTo>
                  <a:lnTo>
                    <a:pt x="146472" y="65289"/>
                  </a:lnTo>
                  <a:lnTo>
                    <a:pt x="157401" y="62410"/>
                  </a:lnTo>
                  <a:lnTo>
                    <a:pt x="157235" y="71640"/>
                  </a:lnTo>
                  <a:lnTo>
                    <a:pt x="165919" y="62049"/>
                  </a:lnTo>
                  <a:lnTo>
                    <a:pt x="174635" y="77588"/>
                  </a:lnTo>
                  <a:lnTo>
                    <a:pt x="174635" y="77588"/>
                  </a:lnTo>
                  <a:lnTo>
                    <a:pt x="168502" y="103630"/>
                  </a:lnTo>
                  <a:lnTo>
                    <a:pt x="154835" y="99799"/>
                  </a:lnTo>
                  <a:lnTo>
                    <a:pt x="140852" y="87751"/>
                  </a:lnTo>
                  <a:lnTo>
                    <a:pt x="136961" y="93318"/>
                  </a:lnTo>
                  <a:lnTo>
                    <a:pt x="141987" y="103152"/>
                  </a:lnTo>
                  <a:lnTo>
                    <a:pt x="128808" y="98803"/>
                  </a:lnTo>
                  <a:lnTo>
                    <a:pt x="120486" y="88389"/>
                  </a:lnTo>
                  <a:lnTo>
                    <a:pt x="111272" y="99487"/>
                  </a:lnTo>
                  <a:lnTo>
                    <a:pt x="105419" y="131657"/>
                  </a:lnTo>
                  <a:lnTo>
                    <a:pt x="86699" y="142545"/>
                  </a:lnTo>
                  <a:lnTo>
                    <a:pt x="86699" y="142545"/>
                  </a:lnTo>
                  <a:lnTo>
                    <a:pt x="65073" y="133379"/>
                  </a:lnTo>
                  <a:lnTo>
                    <a:pt x="72588" y="114582"/>
                  </a:lnTo>
                  <a:lnTo>
                    <a:pt x="82019" y="116831"/>
                  </a:lnTo>
                  <a:lnTo>
                    <a:pt x="78177" y="96760"/>
                  </a:lnTo>
                  <a:lnTo>
                    <a:pt x="72121" y="92018"/>
                  </a:lnTo>
                  <a:lnTo>
                    <a:pt x="79834" y="85515"/>
                  </a:lnTo>
                  <a:lnTo>
                    <a:pt x="79834" y="85515"/>
                  </a:lnTo>
                  <a:lnTo>
                    <a:pt x="75212" y="80290"/>
                  </a:lnTo>
                  <a:lnTo>
                    <a:pt x="75212" y="80290"/>
                  </a:lnTo>
                  <a:lnTo>
                    <a:pt x="72373" y="80229"/>
                  </a:lnTo>
                  <a:lnTo>
                    <a:pt x="72373" y="80229"/>
                  </a:lnTo>
                  <a:lnTo>
                    <a:pt x="62734" y="88226"/>
                  </a:lnTo>
                  <a:lnTo>
                    <a:pt x="34816" y="87604"/>
                  </a:lnTo>
                  <a:lnTo>
                    <a:pt x="34816" y="87604"/>
                  </a:lnTo>
                  <a:lnTo>
                    <a:pt x="33549" y="80909"/>
                  </a:lnTo>
                  <a:lnTo>
                    <a:pt x="41684" y="76991"/>
                  </a:lnTo>
                  <a:lnTo>
                    <a:pt x="49537" y="64343"/>
                  </a:lnTo>
                  <a:lnTo>
                    <a:pt x="23919" y="47341"/>
                  </a:lnTo>
                  <a:lnTo>
                    <a:pt x="0" y="39587"/>
                  </a:lnTo>
                  <a:lnTo>
                    <a:pt x="137" y="33944"/>
                  </a:lnTo>
                  <a:lnTo>
                    <a:pt x="137" y="33944"/>
                  </a:lnTo>
                  <a:lnTo>
                    <a:pt x="486" y="19578"/>
                  </a:lnTo>
                  <a:lnTo>
                    <a:pt x="20766" y="20576"/>
                  </a:lnTo>
                  <a:close/>
                </a:path>
              </a:pathLst>
            </a:custGeom>
            <a:solidFill>
              <a:srgbClr val="A59CB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42" name="S22:Coimbatore">
              <a:extLst>
                <a:ext uri="{FF2B5EF4-FFF2-40B4-BE49-F238E27FC236}">
                  <a16:creationId xmlns:a16="http://schemas.microsoft.com/office/drawing/2014/main" id="{7EA67BAC-8B93-49FA-966F-B688482A3D81}"/>
                </a:ext>
              </a:extLst>
            </p:cNvPr>
            <p:cNvSpPr/>
            <p:nvPr/>
          </p:nvSpPr>
          <p:spPr>
            <a:xfrm>
              <a:off x="3660974" y="5308940"/>
              <a:ext cx="106848" cy="84069"/>
            </a:xfrm>
            <a:custGeom>
              <a:avLst/>
              <a:gdLst/>
              <a:ahLst/>
              <a:cxnLst/>
              <a:rect l="0" t="0" r="0" b="0"/>
              <a:pathLst>
                <a:path w="106848" h="84069">
                  <a:moveTo>
                    <a:pt x="87936" y="8146"/>
                  </a:moveTo>
                  <a:lnTo>
                    <a:pt x="91387" y="0"/>
                  </a:lnTo>
                  <a:lnTo>
                    <a:pt x="96984" y="4711"/>
                  </a:lnTo>
                  <a:lnTo>
                    <a:pt x="96372" y="12906"/>
                  </a:lnTo>
                  <a:lnTo>
                    <a:pt x="101378" y="24783"/>
                  </a:lnTo>
                  <a:lnTo>
                    <a:pt x="96524" y="31878"/>
                  </a:lnTo>
                  <a:lnTo>
                    <a:pt x="96524" y="31878"/>
                  </a:lnTo>
                  <a:lnTo>
                    <a:pt x="105029" y="33046"/>
                  </a:lnTo>
                  <a:lnTo>
                    <a:pt x="105029" y="33046"/>
                  </a:lnTo>
                  <a:lnTo>
                    <a:pt x="106847" y="37689"/>
                  </a:lnTo>
                  <a:lnTo>
                    <a:pt x="106847" y="37689"/>
                  </a:lnTo>
                  <a:lnTo>
                    <a:pt x="97211" y="47265"/>
                  </a:lnTo>
                  <a:lnTo>
                    <a:pt x="89141" y="48153"/>
                  </a:lnTo>
                  <a:lnTo>
                    <a:pt x="89903" y="58926"/>
                  </a:lnTo>
                  <a:lnTo>
                    <a:pt x="81873" y="57250"/>
                  </a:lnTo>
                  <a:lnTo>
                    <a:pt x="76908" y="69970"/>
                  </a:lnTo>
                  <a:lnTo>
                    <a:pt x="67378" y="72361"/>
                  </a:lnTo>
                  <a:lnTo>
                    <a:pt x="60805" y="68656"/>
                  </a:lnTo>
                  <a:lnTo>
                    <a:pt x="57229" y="56807"/>
                  </a:lnTo>
                  <a:lnTo>
                    <a:pt x="44753" y="64771"/>
                  </a:lnTo>
                  <a:lnTo>
                    <a:pt x="34055" y="78396"/>
                  </a:lnTo>
                  <a:lnTo>
                    <a:pt x="10215" y="84068"/>
                  </a:lnTo>
                  <a:lnTo>
                    <a:pt x="10215" y="84068"/>
                  </a:lnTo>
                  <a:lnTo>
                    <a:pt x="8463" y="76863"/>
                  </a:lnTo>
                  <a:lnTo>
                    <a:pt x="0" y="73103"/>
                  </a:lnTo>
                  <a:lnTo>
                    <a:pt x="0" y="73103"/>
                  </a:lnTo>
                  <a:lnTo>
                    <a:pt x="18720" y="62215"/>
                  </a:lnTo>
                  <a:lnTo>
                    <a:pt x="24573" y="30045"/>
                  </a:lnTo>
                  <a:lnTo>
                    <a:pt x="33787" y="18947"/>
                  </a:lnTo>
                  <a:lnTo>
                    <a:pt x="42109" y="29361"/>
                  </a:lnTo>
                  <a:lnTo>
                    <a:pt x="55288" y="33710"/>
                  </a:lnTo>
                  <a:lnTo>
                    <a:pt x="50262" y="23876"/>
                  </a:lnTo>
                  <a:lnTo>
                    <a:pt x="54153" y="18309"/>
                  </a:lnTo>
                  <a:lnTo>
                    <a:pt x="68136" y="30357"/>
                  </a:lnTo>
                  <a:lnTo>
                    <a:pt x="81803" y="34188"/>
                  </a:lnTo>
                  <a:close/>
                </a:path>
              </a:pathLst>
            </a:custGeom>
            <a:solidFill>
              <a:srgbClr val="B1A9B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43" name="S22:Pollachi">
              <a:extLst>
                <a:ext uri="{FF2B5EF4-FFF2-40B4-BE49-F238E27FC236}">
                  <a16:creationId xmlns:a16="http://schemas.microsoft.com/office/drawing/2014/main" id="{7C3C3B06-D22C-49C9-988F-E2E7B736B7CE}"/>
                </a:ext>
              </a:extLst>
            </p:cNvPr>
            <p:cNvSpPr/>
            <p:nvPr/>
          </p:nvSpPr>
          <p:spPr>
            <a:xfrm>
              <a:off x="3662944" y="5346629"/>
              <a:ext cx="126064" cy="145853"/>
            </a:xfrm>
            <a:custGeom>
              <a:avLst/>
              <a:gdLst/>
              <a:ahLst/>
              <a:cxnLst/>
              <a:rect l="0" t="0" r="0" b="0"/>
              <a:pathLst>
                <a:path w="126064" h="145853">
                  <a:moveTo>
                    <a:pt x="104877" y="0"/>
                  </a:moveTo>
                  <a:lnTo>
                    <a:pt x="113210" y="11923"/>
                  </a:lnTo>
                  <a:lnTo>
                    <a:pt x="94775" y="37233"/>
                  </a:lnTo>
                  <a:lnTo>
                    <a:pt x="110958" y="33915"/>
                  </a:lnTo>
                  <a:lnTo>
                    <a:pt x="117351" y="49382"/>
                  </a:lnTo>
                  <a:lnTo>
                    <a:pt x="108869" y="45661"/>
                  </a:lnTo>
                  <a:lnTo>
                    <a:pt x="105905" y="52781"/>
                  </a:lnTo>
                  <a:lnTo>
                    <a:pt x="120584" y="55065"/>
                  </a:lnTo>
                  <a:lnTo>
                    <a:pt x="126063" y="68973"/>
                  </a:lnTo>
                  <a:lnTo>
                    <a:pt x="117295" y="82652"/>
                  </a:lnTo>
                  <a:lnTo>
                    <a:pt x="110735" y="76918"/>
                  </a:lnTo>
                  <a:lnTo>
                    <a:pt x="96399" y="81799"/>
                  </a:lnTo>
                  <a:lnTo>
                    <a:pt x="90472" y="95001"/>
                  </a:lnTo>
                  <a:lnTo>
                    <a:pt x="97525" y="99724"/>
                  </a:lnTo>
                  <a:lnTo>
                    <a:pt x="90678" y="110861"/>
                  </a:lnTo>
                  <a:lnTo>
                    <a:pt x="82152" y="108669"/>
                  </a:lnTo>
                  <a:lnTo>
                    <a:pt x="81886" y="124005"/>
                  </a:lnTo>
                  <a:lnTo>
                    <a:pt x="81886" y="124005"/>
                  </a:lnTo>
                  <a:lnTo>
                    <a:pt x="83296" y="125051"/>
                  </a:lnTo>
                  <a:lnTo>
                    <a:pt x="83296" y="125051"/>
                  </a:lnTo>
                  <a:lnTo>
                    <a:pt x="86426" y="136863"/>
                  </a:lnTo>
                  <a:lnTo>
                    <a:pt x="74361" y="145852"/>
                  </a:lnTo>
                  <a:lnTo>
                    <a:pt x="74361" y="145852"/>
                  </a:lnTo>
                  <a:lnTo>
                    <a:pt x="66575" y="128336"/>
                  </a:lnTo>
                  <a:lnTo>
                    <a:pt x="57121" y="124586"/>
                  </a:lnTo>
                  <a:lnTo>
                    <a:pt x="40309" y="132452"/>
                  </a:lnTo>
                  <a:lnTo>
                    <a:pt x="25292" y="145452"/>
                  </a:lnTo>
                  <a:lnTo>
                    <a:pt x="11593" y="139558"/>
                  </a:lnTo>
                  <a:lnTo>
                    <a:pt x="11219" y="134439"/>
                  </a:lnTo>
                  <a:lnTo>
                    <a:pt x="11219" y="134439"/>
                  </a:lnTo>
                  <a:lnTo>
                    <a:pt x="2817" y="126089"/>
                  </a:lnTo>
                  <a:lnTo>
                    <a:pt x="2817" y="126089"/>
                  </a:lnTo>
                  <a:lnTo>
                    <a:pt x="1322" y="106116"/>
                  </a:lnTo>
                  <a:lnTo>
                    <a:pt x="4985" y="89821"/>
                  </a:lnTo>
                  <a:lnTo>
                    <a:pt x="0" y="77950"/>
                  </a:lnTo>
                  <a:lnTo>
                    <a:pt x="10492" y="76117"/>
                  </a:lnTo>
                  <a:lnTo>
                    <a:pt x="10719" y="64861"/>
                  </a:lnTo>
                  <a:lnTo>
                    <a:pt x="14723" y="54703"/>
                  </a:lnTo>
                  <a:lnTo>
                    <a:pt x="8245" y="46379"/>
                  </a:lnTo>
                  <a:lnTo>
                    <a:pt x="8245" y="46379"/>
                  </a:lnTo>
                  <a:lnTo>
                    <a:pt x="32085" y="40707"/>
                  </a:lnTo>
                  <a:lnTo>
                    <a:pt x="42783" y="27082"/>
                  </a:lnTo>
                  <a:lnTo>
                    <a:pt x="55259" y="19118"/>
                  </a:lnTo>
                  <a:lnTo>
                    <a:pt x="58835" y="30967"/>
                  </a:lnTo>
                  <a:lnTo>
                    <a:pt x="65408" y="34672"/>
                  </a:lnTo>
                  <a:lnTo>
                    <a:pt x="74938" y="32281"/>
                  </a:lnTo>
                  <a:lnTo>
                    <a:pt x="79903" y="19561"/>
                  </a:lnTo>
                  <a:lnTo>
                    <a:pt x="87933" y="21237"/>
                  </a:lnTo>
                  <a:lnTo>
                    <a:pt x="87171" y="10464"/>
                  </a:lnTo>
                  <a:lnTo>
                    <a:pt x="95241" y="9576"/>
                  </a:lnTo>
                  <a:close/>
                </a:path>
              </a:pathLst>
            </a:custGeom>
            <a:solidFill>
              <a:srgbClr val="9C93A8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44" name="S22:Palani">
              <a:extLst>
                <a:ext uri="{FF2B5EF4-FFF2-40B4-BE49-F238E27FC236}">
                  <a16:creationId xmlns:a16="http://schemas.microsoft.com/office/drawing/2014/main" id="{641E11FD-1490-46CF-9DFB-FF6CD052ED9B}"/>
                </a:ext>
              </a:extLst>
            </p:cNvPr>
            <p:cNvSpPr/>
            <p:nvPr/>
          </p:nvSpPr>
          <p:spPr>
            <a:xfrm>
              <a:off x="3744830" y="5314385"/>
              <a:ext cx="165997" cy="208912"/>
            </a:xfrm>
            <a:custGeom>
              <a:avLst/>
              <a:gdLst/>
              <a:ahLst/>
              <a:cxnLst/>
              <a:rect l="0" t="0" r="0" b="0"/>
              <a:pathLst>
                <a:path w="165997" h="208912">
                  <a:moveTo>
                    <a:pt x="22991" y="32244"/>
                  </a:moveTo>
                  <a:lnTo>
                    <a:pt x="21173" y="27601"/>
                  </a:lnTo>
                  <a:lnTo>
                    <a:pt x="21173" y="27601"/>
                  </a:lnTo>
                  <a:lnTo>
                    <a:pt x="22593" y="27624"/>
                  </a:lnTo>
                  <a:lnTo>
                    <a:pt x="22593" y="27624"/>
                  </a:lnTo>
                  <a:lnTo>
                    <a:pt x="31573" y="28796"/>
                  </a:lnTo>
                  <a:lnTo>
                    <a:pt x="27952" y="18484"/>
                  </a:lnTo>
                  <a:lnTo>
                    <a:pt x="39041" y="5845"/>
                  </a:lnTo>
                  <a:lnTo>
                    <a:pt x="46121" y="6981"/>
                  </a:lnTo>
                  <a:lnTo>
                    <a:pt x="59002" y="0"/>
                  </a:lnTo>
                  <a:lnTo>
                    <a:pt x="59002" y="0"/>
                  </a:lnTo>
                  <a:lnTo>
                    <a:pt x="61175" y="12852"/>
                  </a:lnTo>
                  <a:lnTo>
                    <a:pt x="54535" y="13777"/>
                  </a:lnTo>
                  <a:lnTo>
                    <a:pt x="55713" y="29687"/>
                  </a:lnTo>
                  <a:lnTo>
                    <a:pt x="75001" y="38685"/>
                  </a:lnTo>
                  <a:lnTo>
                    <a:pt x="76845" y="42299"/>
                  </a:lnTo>
                  <a:lnTo>
                    <a:pt x="76845" y="42299"/>
                  </a:lnTo>
                  <a:lnTo>
                    <a:pt x="77770" y="43849"/>
                  </a:lnTo>
                  <a:lnTo>
                    <a:pt x="77770" y="43849"/>
                  </a:lnTo>
                  <a:lnTo>
                    <a:pt x="72884" y="54026"/>
                  </a:lnTo>
                  <a:lnTo>
                    <a:pt x="74099" y="68386"/>
                  </a:lnTo>
                  <a:lnTo>
                    <a:pt x="86250" y="81362"/>
                  </a:lnTo>
                  <a:lnTo>
                    <a:pt x="91350" y="90136"/>
                  </a:lnTo>
                  <a:lnTo>
                    <a:pt x="79082" y="84845"/>
                  </a:lnTo>
                  <a:lnTo>
                    <a:pt x="84180" y="93620"/>
                  </a:lnTo>
                  <a:lnTo>
                    <a:pt x="82533" y="109463"/>
                  </a:lnTo>
                  <a:lnTo>
                    <a:pt x="105299" y="112332"/>
                  </a:lnTo>
                  <a:lnTo>
                    <a:pt x="114542" y="95563"/>
                  </a:lnTo>
                  <a:lnTo>
                    <a:pt x="101765" y="92325"/>
                  </a:lnTo>
                  <a:lnTo>
                    <a:pt x="114166" y="87879"/>
                  </a:lnTo>
                  <a:lnTo>
                    <a:pt x="126968" y="89064"/>
                  </a:lnTo>
                  <a:lnTo>
                    <a:pt x="137057" y="78946"/>
                  </a:lnTo>
                  <a:lnTo>
                    <a:pt x="134156" y="122928"/>
                  </a:lnTo>
                  <a:lnTo>
                    <a:pt x="141730" y="125576"/>
                  </a:lnTo>
                  <a:lnTo>
                    <a:pt x="141598" y="136828"/>
                  </a:lnTo>
                  <a:lnTo>
                    <a:pt x="160077" y="143175"/>
                  </a:lnTo>
                  <a:lnTo>
                    <a:pt x="159097" y="145720"/>
                  </a:lnTo>
                  <a:lnTo>
                    <a:pt x="159097" y="145720"/>
                  </a:lnTo>
                  <a:lnTo>
                    <a:pt x="157137" y="150812"/>
                  </a:lnTo>
                  <a:lnTo>
                    <a:pt x="157137" y="150812"/>
                  </a:lnTo>
                  <a:lnTo>
                    <a:pt x="154707" y="155387"/>
                  </a:lnTo>
                  <a:lnTo>
                    <a:pt x="165996" y="167778"/>
                  </a:lnTo>
                  <a:lnTo>
                    <a:pt x="165996" y="167778"/>
                  </a:lnTo>
                  <a:lnTo>
                    <a:pt x="163445" y="183593"/>
                  </a:lnTo>
                  <a:lnTo>
                    <a:pt x="155272" y="190145"/>
                  </a:lnTo>
                  <a:lnTo>
                    <a:pt x="158069" y="195796"/>
                  </a:lnTo>
                  <a:lnTo>
                    <a:pt x="143616" y="208911"/>
                  </a:lnTo>
                  <a:lnTo>
                    <a:pt x="137006" y="203216"/>
                  </a:lnTo>
                  <a:lnTo>
                    <a:pt x="137006" y="203216"/>
                  </a:lnTo>
                  <a:lnTo>
                    <a:pt x="130572" y="183216"/>
                  </a:lnTo>
                  <a:lnTo>
                    <a:pt x="122036" y="180045"/>
                  </a:lnTo>
                  <a:lnTo>
                    <a:pt x="115562" y="164631"/>
                  </a:lnTo>
                  <a:lnTo>
                    <a:pt x="127589" y="154557"/>
                  </a:lnTo>
                  <a:lnTo>
                    <a:pt x="108165" y="147665"/>
                  </a:lnTo>
                  <a:lnTo>
                    <a:pt x="106437" y="134345"/>
                  </a:lnTo>
                  <a:lnTo>
                    <a:pt x="87495" y="128463"/>
                  </a:lnTo>
                  <a:lnTo>
                    <a:pt x="84060" y="136088"/>
                  </a:lnTo>
                  <a:lnTo>
                    <a:pt x="77922" y="132933"/>
                  </a:lnTo>
                  <a:lnTo>
                    <a:pt x="65825" y="147077"/>
                  </a:lnTo>
                  <a:lnTo>
                    <a:pt x="62857" y="154703"/>
                  </a:lnTo>
                  <a:lnTo>
                    <a:pt x="62857" y="154703"/>
                  </a:lnTo>
                  <a:lnTo>
                    <a:pt x="57285" y="145416"/>
                  </a:lnTo>
                  <a:lnTo>
                    <a:pt x="46329" y="146271"/>
                  </a:lnTo>
                  <a:lnTo>
                    <a:pt x="22827" y="157656"/>
                  </a:lnTo>
                  <a:lnTo>
                    <a:pt x="17659" y="153480"/>
                  </a:lnTo>
                  <a:lnTo>
                    <a:pt x="1410" y="157295"/>
                  </a:lnTo>
                  <a:lnTo>
                    <a:pt x="1410" y="157295"/>
                  </a:lnTo>
                  <a:lnTo>
                    <a:pt x="0" y="156249"/>
                  </a:lnTo>
                  <a:lnTo>
                    <a:pt x="0" y="156249"/>
                  </a:lnTo>
                  <a:lnTo>
                    <a:pt x="266" y="140913"/>
                  </a:lnTo>
                  <a:lnTo>
                    <a:pt x="8792" y="143105"/>
                  </a:lnTo>
                  <a:lnTo>
                    <a:pt x="15639" y="131968"/>
                  </a:lnTo>
                  <a:lnTo>
                    <a:pt x="8586" y="127245"/>
                  </a:lnTo>
                  <a:lnTo>
                    <a:pt x="14513" y="114043"/>
                  </a:lnTo>
                  <a:lnTo>
                    <a:pt x="28849" y="109162"/>
                  </a:lnTo>
                  <a:lnTo>
                    <a:pt x="35409" y="114896"/>
                  </a:lnTo>
                  <a:lnTo>
                    <a:pt x="44177" y="101217"/>
                  </a:lnTo>
                  <a:lnTo>
                    <a:pt x="38698" y="87309"/>
                  </a:lnTo>
                  <a:lnTo>
                    <a:pt x="24019" y="85025"/>
                  </a:lnTo>
                  <a:lnTo>
                    <a:pt x="26983" y="77905"/>
                  </a:lnTo>
                  <a:lnTo>
                    <a:pt x="35465" y="81626"/>
                  </a:lnTo>
                  <a:lnTo>
                    <a:pt x="29072" y="66159"/>
                  </a:lnTo>
                  <a:lnTo>
                    <a:pt x="12889" y="69477"/>
                  </a:lnTo>
                  <a:lnTo>
                    <a:pt x="31324" y="44167"/>
                  </a:lnTo>
                  <a:close/>
                </a:path>
              </a:pathLst>
            </a:custGeom>
            <a:solidFill>
              <a:srgbClr val="968C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45" name="S22:Nagercoil">
              <a:extLst>
                <a:ext uri="{FF2B5EF4-FFF2-40B4-BE49-F238E27FC236}">
                  <a16:creationId xmlns:a16="http://schemas.microsoft.com/office/drawing/2014/main" id="{20D6805F-2CB5-42C2-9D23-DB106854C1F0}"/>
                </a:ext>
              </a:extLst>
            </p:cNvPr>
            <p:cNvSpPr/>
            <p:nvPr/>
          </p:nvSpPr>
          <p:spPr>
            <a:xfrm>
              <a:off x="3702176" y="5772061"/>
              <a:ext cx="62620" cy="80242"/>
            </a:xfrm>
            <a:custGeom>
              <a:avLst/>
              <a:gdLst/>
              <a:ahLst/>
              <a:cxnLst/>
              <a:rect l="0" t="0" r="0" b="0"/>
              <a:pathLst>
                <a:path w="62620" h="80242">
                  <a:moveTo>
                    <a:pt x="44050" y="7384"/>
                  </a:moveTo>
                  <a:lnTo>
                    <a:pt x="57429" y="14209"/>
                  </a:lnTo>
                  <a:lnTo>
                    <a:pt x="47010" y="31800"/>
                  </a:lnTo>
                  <a:lnTo>
                    <a:pt x="50308" y="36422"/>
                  </a:lnTo>
                  <a:lnTo>
                    <a:pt x="45279" y="48514"/>
                  </a:lnTo>
                  <a:lnTo>
                    <a:pt x="55743" y="57820"/>
                  </a:lnTo>
                  <a:lnTo>
                    <a:pt x="56524" y="68988"/>
                  </a:lnTo>
                  <a:lnTo>
                    <a:pt x="62619" y="80241"/>
                  </a:lnTo>
                  <a:lnTo>
                    <a:pt x="62619" y="80241"/>
                  </a:lnTo>
                  <a:lnTo>
                    <a:pt x="34223" y="73680"/>
                  </a:lnTo>
                  <a:lnTo>
                    <a:pt x="0" y="43646"/>
                  </a:lnTo>
                  <a:lnTo>
                    <a:pt x="0" y="43646"/>
                  </a:lnTo>
                  <a:lnTo>
                    <a:pt x="9723" y="39768"/>
                  </a:lnTo>
                  <a:lnTo>
                    <a:pt x="7508" y="29071"/>
                  </a:lnTo>
                  <a:lnTo>
                    <a:pt x="17371" y="17069"/>
                  </a:lnTo>
                  <a:lnTo>
                    <a:pt x="17537" y="7933"/>
                  </a:lnTo>
                  <a:lnTo>
                    <a:pt x="24709" y="11108"/>
                  </a:lnTo>
                  <a:lnTo>
                    <a:pt x="28279" y="0"/>
                  </a:lnTo>
                  <a:lnTo>
                    <a:pt x="28279" y="0"/>
                  </a:lnTo>
                  <a:close/>
                </a:path>
              </a:pathLst>
            </a:custGeom>
            <a:solidFill>
              <a:srgbClr val="A097A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46" name="S22:Tiruchendur">
              <a:extLst>
                <a:ext uri="{FF2B5EF4-FFF2-40B4-BE49-F238E27FC236}">
                  <a16:creationId xmlns:a16="http://schemas.microsoft.com/office/drawing/2014/main" id="{F4ACA2FD-01BE-465A-8B81-A5B3A38652C3}"/>
                </a:ext>
              </a:extLst>
            </p:cNvPr>
            <p:cNvSpPr/>
            <p:nvPr/>
          </p:nvSpPr>
          <p:spPr>
            <a:xfrm>
              <a:off x="3746226" y="5720544"/>
              <a:ext cx="128773" cy="132468"/>
            </a:xfrm>
            <a:custGeom>
              <a:avLst/>
              <a:gdLst/>
              <a:ahLst/>
              <a:cxnLst/>
              <a:rect l="0" t="0" r="0" b="0"/>
              <a:pathLst>
                <a:path w="128773" h="132468">
                  <a:moveTo>
                    <a:pt x="33984" y="12210"/>
                  </a:moveTo>
                  <a:lnTo>
                    <a:pt x="32284" y="28446"/>
                  </a:lnTo>
                  <a:lnTo>
                    <a:pt x="48108" y="32248"/>
                  </a:lnTo>
                  <a:lnTo>
                    <a:pt x="45997" y="44408"/>
                  </a:lnTo>
                  <a:lnTo>
                    <a:pt x="72966" y="44298"/>
                  </a:lnTo>
                  <a:lnTo>
                    <a:pt x="71200" y="33097"/>
                  </a:lnTo>
                  <a:lnTo>
                    <a:pt x="74289" y="18912"/>
                  </a:lnTo>
                  <a:lnTo>
                    <a:pt x="83614" y="40383"/>
                  </a:lnTo>
                  <a:lnTo>
                    <a:pt x="100870" y="46203"/>
                  </a:lnTo>
                  <a:lnTo>
                    <a:pt x="124074" y="38877"/>
                  </a:lnTo>
                  <a:lnTo>
                    <a:pt x="124074" y="38877"/>
                  </a:lnTo>
                  <a:lnTo>
                    <a:pt x="128772" y="48585"/>
                  </a:lnTo>
                  <a:lnTo>
                    <a:pt x="125717" y="62259"/>
                  </a:lnTo>
                  <a:lnTo>
                    <a:pt x="113410" y="82918"/>
                  </a:lnTo>
                  <a:lnTo>
                    <a:pt x="72086" y="106208"/>
                  </a:lnTo>
                  <a:lnTo>
                    <a:pt x="59374" y="117181"/>
                  </a:lnTo>
                  <a:lnTo>
                    <a:pt x="36135" y="120885"/>
                  </a:lnTo>
                  <a:lnTo>
                    <a:pt x="31122" y="132467"/>
                  </a:lnTo>
                  <a:lnTo>
                    <a:pt x="18569" y="131758"/>
                  </a:lnTo>
                  <a:lnTo>
                    <a:pt x="18569" y="131758"/>
                  </a:lnTo>
                  <a:lnTo>
                    <a:pt x="12474" y="120505"/>
                  </a:lnTo>
                  <a:lnTo>
                    <a:pt x="11693" y="109337"/>
                  </a:lnTo>
                  <a:lnTo>
                    <a:pt x="1229" y="100031"/>
                  </a:lnTo>
                  <a:lnTo>
                    <a:pt x="6258" y="87939"/>
                  </a:lnTo>
                  <a:lnTo>
                    <a:pt x="2960" y="83317"/>
                  </a:lnTo>
                  <a:lnTo>
                    <a:pt x="13379" y="65726"/>
                  </a:lnTo>
                  <a:lnTo>
                    <a:pt x="0" y="58901"/>
                  </a:lnTo>
                  <a:lnTo>
                    <a:pt x="0" y="58901"/>
                  </a:lnTo>
                  <a:lnTo>
                    <a:pt x="11282" y="46902"/>
                  </a:lnTo>
                  <a:lnTo>
                    <a:pt x="19468" y="47037"/>
                  </a:lnTo>
                  <a:lnTo>
                    <a:pt x="12971" y="32199"/>
                  </a:lnTo>
                  <a:lnTo>
                    <a:pt x="21715" y="27261"/>
                  </a:lnTo>
                  <a:lnTo>
                    <a:pt x="12667" y="21522"/>
                  </a:lnTo>
                  <a:lnTo>
                    <a:pt x="2447" y="0"/>
                  </a:lnTo>
                  <a:lnTo>
                    <a:pt x="16799" y="4308"/>
                  </a:lnTo>
                  <a:lnTo>
                    <a:pt x="19749" y="289"/>
                  </a:lnTo>
                  <a:close/>
                </a:path>
              </a:pathLst>
            </a:custGeom>
            <a:solidFill>
              <a:srgbClr val="9F95A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47" name="S22:Periyakulam">
              <a:extLst>
                <a:ext uri="{FF2B5EF4-FFF2-40B4-BE49-F238E27FC236}">
                  <a16:creationId xmlns:a16="http://schemas.microsoft.com/office/drawing/2014/main" id="{A9FE6F96-6B26-4EE8-A4E9-0E05DFF00C57}"/>
                </a:ext>
              </a:extLst>
            </p:cNvPr>
            <p:cNvSpPr/>
            <p:nvPr/>
          </p:nvSpPr>
          <p:spPr>
            <a:xfrm>
              <a:off x="3717757" y="5459801"/>
              <a:ext cx="123158" cy="153932"/>
            </a:xfrm>
            <a:custGeom>
              <a:avLst/>
              <a:gdLst/>
              <a:ahLst/>
              <a:cxnLst/>
              <a:rect l="0" t="0" r="0" b="0"/>
              <a:pathLst>
                <a:path w="123158" h="153932">
                  <a:moveTo>
                    <a:pt x="19548" y="32680"/>
                  </a:moveTo>
                  <a:lnTo>
                    <a:pt x="31613" y="23691"/>
                  </a:lnTo>
                  <a:lnTo>
                    <a:pt x="28483" y="11879"/>
                  </a:lnTo>
                  <a:lnTo>
                    <a:pt x="28483" y="11879"/>
                  </a:lnTo>
                  <a:lnTo>
                    <a:pt x="28483" y="11879"/>
                  </a:lnTo>
                  <a:lnTo>
                    <a:pt x="28483" y="11879"/>
                  </a:lnTo>
                  <a:lnTo>
                    <a:pt x="44732" y="8064"/>
                  </a:lnTo>
                  <a:lnTo>
                    <a:pt x="49900" y="12240"/>
                  </a:lnTo>
                  <a:lnTo>
                    <a:pt x="73402" y="855"/>
                  </a:lnTo>
                  <a:lnTo>
                    <a:pt x="84358" y="0"/>
                  </a:lnTo>
                  <a:lnTo>
                    <a:pt x="89930" y="9287"/>
                  </a:lnTo>
                  <a:lnTo>
                    <a:pt x="89930" y="9287"/>
                  </a:lnTo>
                  <a:lnTo>
                    <a:pt x="92620" y="20573"/>
                  </a:lnTo>
                  <a:lnTo>
                    <a:pt x="82046" y="27060"/>
                  </a:lnTo>
                  <a:lnTo>
                    <a:pt x="89136" y="30743"/>
                  </a:lnTo>
                  <a:lnTo>
                    <a:pt x="88840" y="50665"/>
                  </a:lnTo>
                  <a:lnTo>
                    <a:pt x="84096" y="49062"/>
                  </a:lnTo>
                  <a:lnTo>
                    <a:pt x="89044" y="69055"/>
                  </a:lnTo>
                  <a:lnTo>
                    <a:pt x="83089" y="84282"/>
                  </a:lnTo>
                  <a:lnTo>
                    <a:pt x="90741" y="83375"/>
                  </a:lnTo>
                  <a:lnTo>
                    <a:pt x="94902" y="92624"/>
                  </a:lnTo>
                  <a:lnTo>
                    <a:pt x="105883" y="92781"/>
                  </a:lnTo>
                  <a:lnTo>
                    <a:pt x="114393" y="99024"/>
                  </a:lnTo>
                  <a:lnTo>
                    <a:pt x="107050" y="111678"/>
                  </a:lnTo>
                  <a:lnTo>
                    <a:pt x="121404" y="110345"/>
                  </a:lnTo>
                  <a:lnTo>
                    <a:pt x="123157" y="122102"/>
                  </a:lnTo>
                  <a:lnTo>
                    <a:pt x="117879" y="123560"/>
                  </a:lnTo>
                  <a:lnTo>
                    <a:pt x="119167" y="134287"/>
                  </a:lnTo>
                  <a:lnTo>
                    <a:pt x="119167" y="134287"/>
                  </a:lnTo>
                  <a:lnTo>
                    <a:pt x="97647" y="133985"/>
                  </a:lnTo>
                  <a:lnTo>
                    <a:pt x="91588" y="123187"/>
                  </a:lnTo>
                  <a:lnTo>
                    <a:pt x="79105" y="126571"/>
                  </a:lnTo>
                  <a:lnTo>
                    <a:pt x="75837" y="121421"/>
                  </a:lnTo>
                  <a:lnTo>
                    <a:pt x="68524" y="130488"/>
                  </a:lnTo>
                  <a:lnTo>
                    <a:pt x="57964" y="132870"/>
                  </a:lnTo>
                  <a:lnTo>
                    <a:pt x="50591" y="144988"/>
                  </a:lnTo>
                  <a:lnTo>
                    <a:pt x="43885" y="145387"/>
                  </a:lnTo>
                  <a:lnTo>
                    <a:pt x="36562" y="153931"/>
                  </a:lnTo>
                  <a:lnTo>
                    <a:pt x="36562" y="153931"/>
                  </a:lnTo>
                  <a:lnTo>
                    <a:pt x="26306" y="137952"/>
                  </a:lnTo>
                  <a:lnTo>
                    <a:pt x="13320" y="141804"/>
                  </a:lnTo>
                  <a:lnTo>
                    <a:pt x="0" y="137484"/>
                  </a:lnTo>
                  <a:lnTo>
                    <a:pt x="11593" y="104540"/>
                  </a:lnTo>
                  <a:lnTo>
                    <a:pt x="8947" y="92245"/>
                  </a:lnTo>
                  <a:lnTo>
                    <a:pt x="16875" y="76051"/>
                  </a:lnTo>
                  <a:lnTo>
                    <a:pt x="8252" y="51384"/>
                  </a:lnTo>
                  <a:lnTo>
                    <a:pt x="15456" y="48447"/>
                  </a:lnTo>
                  <a:close/>
                </a:path>
              </a:pathLst>
            </a:custGeom>
            <a:solidFill>
              <a:srgbClr val="8E849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48" name="S22:Tenkasi">
              <a:extLst>
                <a:ext uri="{FF2B5EF4-FFF2-40B4-BE49-F238E27FC236}">
                  <a16:creationId xmlns:a16="http://schemas.microsoft.com/office/drawing/2014/main" id="{DD0DFD67-2ABD-4A67-91AC-82E45AE94D2A}"/>
                </a:ext>
              </a:extLst>
            </p:cNvPr>
            <p:cNvSpPr/>
            <p:nvPr/>
          </p:nvSpPr>
          <p:spPr>
            <a:xfrm>
              <a:off x="3714075" y="5629888"/>
              <a:ext cx="108981" cy="149558"/>
            </a:xfrm>
            <a:custGeom>
              <a:avLst/>
              <a:gdLst/>
              <a:ahLst/>
              <a:cxnLst/>
              <a:rect l="0" t="0" r="0" b="0"/>
              <a:pathLst>
                <a:path w="108981" h="149558">
                  <a:moveTo>
                    <a:pt x="21821" y="24284"/>
                  </a:moveTo>
                  <a:lnTo>
                    <a:pt x="31349" y="0"/>
                  </a:lnTo>
                  <a:lnTo>
                    <a:pt x="31349" y="0"/>
                  </a:lnTo>
                  <a:lnTo>
                    <a:pt x="43750" y="3267"/>
                  </a:lnTo>
                  <a:lnTo>
                    <a:pt x="58442" y="13187"/>
                  </a:lnTo>
                  <a:lnTo>
                    <a:pt x="60935" y="7114"/>
                  </a:lnTo>
                  <a:lnTo>
                    <a:pt x="70812" y="18986"/>
                  </a:lnTo>
                  <a:lnTo>
                    <a:pt x="81781" y="22720"/>
                  </a:lnTo>
                  <a:lnTo>
                    <a:pt x="84830" y="43131"/>
                  </a:lnTo>
                  <a:lnTo>
                    <a:pt x="84830" y="43131"/>
                  </a:lnTo>
                  <a:lnTo>
                    <a:pt x="81774" y="54791"/>
                  </a:lnTo>
                  <a:lnTo>
                    <a:pt x="89903" y="56948"/>
                  </a:lnTo>
                  <a:lnTo>
                    <a:pt x="82991" y="69564"/>
                  </a:lnTo>
                  <a:lnTo>
                    <a:pt x="86154" y="82836"/>
                  </a:lnTo>
                  <a:lnTo>
                    <a:pt x="94315" y="83466"/>
                  </a:lnTo>
                  <a:lnTo>
                    <a:pt x="108980" y="99947"/>
                  </a:lnTo>
                  <a:lnTo>
                    <a:pt x="103590" y="106987"/>
                  </a:lnTo>
                  <a:lnTo>
                    <a:pt x="96443" y="102309"/>
                  </a:lnTo>
                  <a:lnTo>
                    <a:pt x="82422" y="107184"/>
                  </a:lnTo>
                  <a:lnTo>
                    <a:pt x="70156" y="91745"/>
                  </a:lnTo>
                  <a:lnTo>
                    <a:pt x="66135" y="102866"/>
                  </a:lnTo>
                  <a:lnTo>
                    <a:pt x="66135" y="102866"/>
                  </a:lnTo>
                  <a:lnTo>
                    <a:pt x="51900" y="90945"/>
                  </a:lnTo>
                  <a:lnTo>
                    <a:pt x="48950" y="94964"/>
                  </a:lnTo>
                  <a:lnTo>
                    <a:pt x="34598" y="90656"/>
                  </a:lnTo>
                  <a:lnTo>
                    <a:pt x="44818" y="112178"/>
                  </a:lnTo>
                  <a:lnTo>
                    <a:pt x="53866" y="117917"/>
                  </a:lnTo>
                  <a:lnTo>
                    <a:pt x="45122" y="122855"/>
                  </a:lnTo>
                  <a:lnTo>
                    <a:pt x="51619" y="137693"/>
                  </a:lnTo>
                  <a:lnTo>
                    <a:pt x="43433" y="137558"/>
                  </a:lnTo>
                  <a:lnTo>
                    <a:pt x="32151" y="149557"/>
                  </a:lnTo>
                  <a:lnTo>
                    <a:pt x="32151" y="149557"/>
                  </a:lnTo>
                  <a:lnTo>
                    <a:pt x="16380" y="142173"/>
                  </a:lnTo>
                  <a:lnTo>
                    <a:pt x="16380" y="142173"/>
                  </a:lnTo>
                  <a:lnTo>
                    <a:pt x="11237" y="133447"/>
                  </a:lnTo>
                  <a:lnTo>
                    <a:pt x="11237" y="133447"/>
                  </a:lnTo>
                  <a:lnTo>
                    <a:pt x="1970" y="113464"/>
                  </a:lnTo>
                  <a:lnTo>
                    <a:pt x="6373" y="109479"/>
                  </a:lnTo>
                  <a:lnTo>
                    <a:pt x="6373" y="109479"/>
                  </a:lnTo>
                  <a:lnTo>
                    <a:pt x="15356" y="91339"/>
                  </a:lnTo>
                  <a:lnTo>
                    <a:pt x="2685" y="74328"/>
                  </a:lnTo>
                  <a:lnTo>
                    <a:pt x="0" y="63595"/>
                  </a:lnTo>
                  <a:lnTo>
                    <a:pt x="18151" y="42039"/>
                  </a:lnTo>
                  <a:close/>
                </a:path>
              </a:pathLst>
            </a:custGeom>
            <a:solidFill>
              <a:srgbClr val="90869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49" name="S22:Sivakasi">
              <a:extLst>
                <a:ext uri="{FF2B5EF4-FFF2-40B4-BE49-F238E27FC236}">
                  <a16:creationId xmlns:a16="http://schemas.microsoft.com/office/drawing/2014/main" id="{2376A69A-E09C-431C-A43A-AB4EECE082F5}"/>
                </a:ext>
              </a:extLst>
            </p:cNvPr>
            <p:cNvSpPr/>
            <p:nvPr/>
          </p:nvSpPr>
          <p:spPr>
            <a:xfrm>
              <a:off x="3745424" y="5581222"/>
              <a:ext cx="135795" cy="113472"/>
            </a:xfrm>
            <a:custGeom>
              <a:avLst/>
              <a:gdLst/>
              <a:ahLst/>
              <a:cxnLst/>
              <a:rect l="0" t="0" r="0" b="0"/>
              <a:pathLst>
                <a:path w="135795" h="113472">
                  <a:moveTo>
                    <a:pt x="8895" y="32510"/>
                  </a:moveTo>
                  <a:lnTo>
                    <a:pt x="16218" y="23966"/>
                  </a:lnTo>
                  <a:lnTo>
                    <a:pt x="22924" y="23567"/>
                  </a:lnTo>
                  <a:lnTo>
                    <a:pt x="30297" y="11449"/>
                  </a:lnTo>
                  <a:lnTo>
                    <a:pt x="40857" y="9067"/>
                  </a:lnTo>
                  <a:lnTo>
                    <a:pt x="48170" y="0"/>
                  </a:lnTo>
                  <a:lnTo>
                    <a:pt x="51438" y="5150"/>
                  </a:lnTo>
                  <a:lnTo>
                    <a:pt x="63921" y="1766"/>
                  </a:lnTo>
                  <a:lnTo>
                    <a:pt x="69980" y="12564"/>
                  </a:lnTo>
                  <a:lnTo>
                    <a:pt x="91500" y="12866"/>
                  </a:lnTo>
                  <a:lnTo>
                    <a:pt x="91500" y="12866"/>
                  </a:lnTo>
                  <a:lnTo>
                    <a:pt x="109719" y="9538"/>
                  </a:lnTo>
                  <a:lnTo>
                    <a:pt x="109719" y="9538"/>
                  </a:lnTo>
                  <a:lnTo>
                    <a:pt x="109581" y="20243"/>
                  </a:lnTo>
                  <a:lnTo>
                    <a:pt x="116259" y="21858"/>
                  </a:lnTo>
                  <a:lnTo>
                    <a:pt x="129225" y="17940"/>
                  </a:lnTo>
                  <a:lnTo>
                    <a:pt x="135794" y="28724"/>
                  </a:lnTo>
                  <a:lnTo>
                    <a:pt x="130426" y="37324"/>
                  </a:lnTo>
                  <a:lnTo>
                    <a:pt x="134165" y="45013"/>
                  </a:lnTo>
                  <a:lnTo>
                    <a:pt x="133540" y="57233"/>
                  </a:lnTo>
                  <a:lnTo>
                    <a:pt x="133540" y="57233"/>
                  </a:lnTo>
                  <a:lnTo>
                    <a:pt x="113854" y="60556"/>
                  </a:lnTo>
                  <a:lnTo>
                    <a:pt x="113750" y="68704"/>
                  </a:lnTo>
                  <a:lnTo>
                    <a:pt x="104530" y="77242"/>
                  </a:lnTo>
                  <a:lnTo>
                    <a:pt x="112584" y="84983"/>
                  </a:lnTo>
                  <a:lnTo>
                    <a:pt x="108215" y="88999"/>
                  </a:lnTo>
                  <a:lnTo>
                    <a:pt x="116599" y="108954"/>
                  </a:lnTo>
                  <a:lnTo>
                    <a:pt x="111741" y="113471"/>
                  </a:lnTo>
                  <a:lnTo>
                    <a:pt x="97851" y="110747"/>
                  </a:lnTo>
                  <a:lnTo>
                    <a:pt x="83583" y="100885"/>
                  </a:lnTo>
                  <a:lnTo>
                    <a:pt x="76219" y="112485"/>
                  </a:lnTo>
                  <a:lnTo>
                    <a:pt x="69542" y="109337"/>
                  </a:lnTo>
                  <a:lnTo>
                    <a:pt x="73127" y="93612"/>
                  </a:lnTo>
                  <a:lnTo>
                    <a:pt x="53481" y="91797"/>
                  </a:lnTo>
                  <a:lnTo>
                    <a:pt x="53481" y="91797"/>
                  </a:lnTo>
                  <a:lnTo>
                    <a:pt x="50432" y="71386"/>
                  </a:lnTo>
                  <a:lnTo>
                    <a:pt x="39463" y="67652"/>
                  </a:lnTo>
                  <a:lnTo>
                    <a:pt x="29586" y="55780"/>
                  </a:lnTo>
                  <a:lnTo>
                    <a:pt x="27093" y="61853"/>
                  </a:lnTo>
                  <a:lnTo>
                    <a:pt x="12401" y="51933"/>
                  </a:lnTo>
                  <a:lnTo>
                    <a:pt x="0" y="48666"/>
                  </a:lnTo>
                  <a:lnTo>
                    <a:pt x="0" y="48666"/>
                  </a:lnTo>
                  <a:close/>
                </a:path>
              </a:pathLst>
            </a:custGeom>
            <a:solidFill>
              <a:srgbClr val="988EA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50" name="S22:Tirunelveli">
              <a:extLst>
                <a:ext uri="{FF2B5EF4-FFF2-40B4-BE49-F238E27FC236}">
                  <a16:creationId xmlns:a16="http://schemas.microsoft.com/office/drawing/2014/main" id="{B18864FB-0488-4F65-A568-813428519105}"/>
                </a:ext>
              </a:extLst>
            </p:cNvPr>
            <p:cNvSpPr/>
            <p:nvPr/>
          </p:nvSpPr>
          <p:spPr>
            <a:xfrm>
              <a:off x="3778510" y="5638455"/>
              <a:ext cx="134949" cy="128293"/>
            </a:xfrm>
            <a:custGeom>
              <a:avLst/>
              <a:gdLst/>
              <a:ahLst/>
              <a:cxnLst/>
              <a:rect l="0" t="0" r="0" b="0"/>
              <a:pathLst>
                <a:path w="134949" h="128293">
                  <a:moveTo>
                    <a:pt x="20395" y="34564"/>
                  </a:moveTo>
                  <a:lnTo>
                    <a:pt x="40041" y="36379"/>
                  </a:lnTo>
                  <a:lnTo>
                    <a:pt x="36456" y="52104"/>
                  </a:lnTo>
                  <a:lnTo>
                    <a:pt x="43133" y="55252"/>
                  </a:lnTo>
                  <a:lnTo>
                    <a:pt x="50497" y="43652"/>
                  </a:lnTo>
                  <a:lnTo>
                    <a:pt x="64765" y="53514"/>
                  </a:lnTo>
                  <a:lnTo>
                    <a:pt x="78655" y="56238"/>
                  </a:lnTo>
                  <a:lnTo>
                    <a:pt x="83513" y="51721"/>
                  </a:lnTo>
                  <a:lnTo>
                    <a:pt x="75129" y="31766"/>
                  </a:lnTo>
                  <a:lnTo>
                    <a:pt x="79498" y="27750"/>
                  </a:lnTo>
                  <a:lnTo>
                    <a:pt x="71444" y="20009"/>
                  </a:lnTo>
                  <a:lnTo>
                    <a:pt x="80664" y="11471"/>
                  </a:lnTo>
                  <a:lnTo>
                    <a:pt x="80768" y="3323"/>
                  </a:lnTo>
                  <a:lnTo>
                    <a:pt x="100454" y="0"/>
                  </a:lnTo>
                  <a:lnTo>
                    <a:pt x="100454" y="0"/>
                  </a:lnTo>
                  <a:lnTo>
                    <a:pt x="109421" y="11819"/>
                  </a:lnTo>
                  <a:lnTo>
                    <a:pt x="119926" y="15504"/>
                  </a:lnTo>
                  <a:lnTo>
                    <a:pt x="120652" y="36385"/>
                  </a:lnTo>
                  <a:lnTo>
                    <a:pt x="134948" y="45700"/>
                  </a:lnTo>
                  <a:lnTo>
                    <a:pt x="134948" y="45700"/>
                  </a:lnTo>
                  <a:lnTo>
                    <a:pt x="118975" y="57738"/>
                  </a:lnTo>
                  <a:lnTo>
                    <a:pt x="101418" y="80423"/>
                  </a:lnTo>
                  <a:lnTo>
                    <a:pt x="101141" y="103804"/>
                  </a:lnTo>
                  <a:lnTo>
                    <a:pt x="91790" y="120966"/>
                  </a:lnTo>
                  <a:lnTo>
                    <a:pt x="91790" y="120966"/>
                  </a:lnTo>
                  <a:lnTo>
                    <a:pt x="68586" y="128292"/>
                  </a:lnTo>
                  <a:lnTo>
                    <a:pt x="51330" y="122472"/>
                  </a:lnTo>
                  <a:lnTo>
                    <a:pt x="42005" y="101001"/>
                  </a:lnTo>
                  <a:lnTo>
                    <a:pt x="38916" y="115186"/>
                  </a:lnTo>
                  <a:lnTo>
                    <a:pt x="40682" y="126387"/>
                  </a:lnTo>
                  <a:lnTo>
                    <a:pt x="13713" y="126497"/>
                  </a:lnTo>
                  <a:lnTo>
                    <a:pt x="15824" y="114337"/>
                  </a:lnTo>
                  <a:lnTo>
                    <a:pt x="0" y="110535"/>
                  </a:lnTo>
                  <a:lnTo>
                    <a:pt x="1700" y="94299"/>
                  </a:lnTo>
                  <a:lnTo>
                    <a:pt x="1700" y="94299"/>
                  </a:lnTo>
                  <a:lnTo>
                    <a:pt x="5721" y="83178"/>
                  </a:lnTo>
                  <a:lnTo>
                    <a:pt x="17987" y="98617"/>
                  </a:lnTo>
                  <a:lnTo>
                    <a:pt x="32008" y="93742"/>
                  </a:lnTo>
                  <a:lnTo>
                    <a:pt x="39155" y="98420"/>
                  </a:lnTo>
                  <a:lnTo>
                    <a:pt x="44545" y="91380"/>
                  </a:lnTo>
                  <a:lnTo>
                    <a:pt x="29880" y="74899"/>
                  </a:lnTo>
                  <a:lnTo>
                    <a:pt x="21719" y="74269"/>
                  </a:lnTo>
                  <a:lnTo>
                    <a:pt x="18556" y="60997"/>
                  </a:lnTo>
                  <a:lnTo>
                    <a:pt x="25468" y="48381"/>
                  </a:lnTo>
                  <a:lnTo>
                    <a:pt x="17339" y="46224"/>
                  </a:lnTo>
                  <a:close/>
                </a:path>
              </a:pathLst>
            </a:custGeom>
            <a:solidFill>
              <a:srgbClr val="A89FB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51" name="S22:Dindigul">
              <a:extLst>
                <a:ext uri="{FF2B5EF4-FFF2-40B4-BE49-F238E27FC236}">
                  <a16:creationId xmlns:a16="http://schemas.microsoft.com/office/drawing/2014/main" id="{352B7B78-13C3-4B17-A3C4-EE7A7DED2020}"/>
                </a:ext>
              </a:extLst>
            </p:cNvPr>
            <p:cNvSpPr/>
            <p:nvPr/>
          </p:nvSpPr>
          <p:spPr>
            <a:xfrm>
              <a:off x="3799803" y="5442848"/>
              <a:ext cx="82034" cy="151241"/>
            </a:xfrm>
            <a:custGeom>
              <a:avLst/>
              <a:gdLst/>
              <a:ahLst/>
              <a:cxnLst/>
              <a:rect l="0" t="0" r="0" b="0"/>
              <a:pathLst>
                <a:path w="82034" h="151241">
                  <a:moveTo>
                    <a:pt x="82033" y="74753"/>
                  </a:moveTo>
                  <a:lnTo>
                    <a:pt x="68499" y="89398"/>
                  </a:lnTo>
                  <a:lnTo>
                    <a:pt x="65250" y="82209"/>
                  </a:lnTo>
                  <a:lnTo>
                    <a:pt x="52280" y="89192"/>
                  </a:lnTo>
                  <a:lnTo>
                    <a:pt x="55866" y="107105"/>
                  </a:lnTo>
                  <a:lnTo>
                    <a:pt x="72958" y="114975"/>
                  </a:lnTo>
                  <a:lnTo>
                    <a:pt x="72958" y="114975"/>
                  </a:lnTo>
                  <a:lnTo>
                    <a:pt x="77636" y="123196"/>
                  </a:lnTo>
                  <a:lnTo>
                    <a:pt x="64139" y="132723"/>
                  </a:lnTo>
                  <a:lnTo>
                    <a:pt x="63979" y="145472"/>
                  </a:lnTo>
                  <a:lnTo>
                    <a:pt x="55340" y="147912"/>
                  </a:lnTo>
                  <a:lnTo>
                    <a:pt x="55340" y="147912"/>
                  </a:lnTo>
                  <a:lnTo>
                    <a:pt x="37121" y="151240"/>
                  </a:lnTo>
                  <a:lnTo>
                    <a:pt x="37121" y="151240"/>
                  </a:lnTo>
                  <a:lnTo>
                    <a:pt x="35833" y="140513"/>
                  </a:lnTo>
                  <a:lnTo>
                    <a:pt x="41111" y="139055"/>
                  </a:lnTo>
                  <a:lnTo>
                    <a:pt x="39358" y="127298"/>
                  </a:lnTo>
                  <a:lnTo>
                    <a:pt x="25004" y="128631"/>
                  </a:lnTo>
                  <a:lnTo>
                    <a:pt x="32347" y="115977"/>
                  </a:lnTo>
                  <a:lnTo>
                    <a:pt x="23837" y="109734"/>
                  </a:lnTo>
                  <a:lnTo>
                    <a:pt x="12856" y="109577"/>
                  </a:lnTo>
                  <a:lnTo>
                    <a:pt x="8695" y="100328"/>
                  </a:lnTo>
                  <a:lnTo>
                    <a:pt x="1043" y="101235"/>
                  </a:lnTo>
                  <a:lnTo>
                    <a:pt x="6998" y="86008"/>
                  </a:lnTo>
                  <a:lnTo>
                    <a:pt x="2050" y="66015"/>
                  </a:lnTo>
                  <a:lnTo>
                    <a:pt x="6794" y="67618"/>
                  </a:lnTo>
                  <a:lnTo>
                    <a:pt x="7090" y="47696"/>
                  </a:lnTo>
                  <a:lnTo>
                    <a:pt x="0" y="44013"/>
                  </a:lnTo>
                  <a:lnTo>
                    <a:pt x="10574" y="37526"/>
                  </a:lnTo>
                  <a:lnTo>
                    <a:pt x="7884" y="26240"/>
                  </a:lnTo>
                  <a:lnTo>
                    <a:pt x="7884" y="26240"/>
                  </a:lnTo>
                  <a:lnTo>
                    <a:pt x="10852" y="18614"/>
                  </a:lnTo>
                  <a:lnTo>
                    <a:pt x="22949" y="4470"/>
                  </a:lnTo>
                  <a:lnTo>
                    <a:pt x="29087" y="7625"/>
                  </a:lnTo>
                  <a:lnTo>
                    <a:pt x="32522" y="0"/>
                  </a:lnTo>
                  <a:lnTo>
                    <a:pt x="51464" y="5882"/>
                  </a:lnTo>
                  <a:lnTo>
                    <a:pt x="53192" y="19202"/>
                  </a:lnTo>
                  <a:lnTo>
                    <a:pt x="72616" y="26094"/>
                  </a:lnTo>
                  <a:lnTo>
                    <a:pt x="60589" y="36168"/>
                  </a:lnTo>
                  <a:lnTo>
                    <a:pt x="67063" y="51582"/>
                  </a:lnTo>
                  <a:lnTo>
                    <a:pt x="75599" y="54753"/>
                  </a:lnTo>
                  <a:close/>
                </a:path>
              </a:pathLst>
            </a:custGeom>
            <a:solidFill>
              <a:srgbClr val="A097A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52" name="S22:Gobichettipalayam">
              <a:extLst>
                <a:ext uri="{FF2B5EF4-FFF2-40B4-BE49-F238E27FC236}">
                  <a16:creationId xmlns:a16="http://schemas.microsoft.com/office/drawing/2014/main" id="{DDF52D25-7FDB-4240-B958-ACC48DA71AFC}"/>
                </a:ext>
              </a:extLst>
            </p:cNvPr>
            <p:cNvSpPr/>
            <p:nvPr/>
          </p:nvSpPr>
          <p:spPr>
            <a:xfrm>
              <a:off x="3672217" y="5201474"/>
              <a:ext cx="149138" cy="141708"/>
            </a:xfrm>
            <a:custGeom>
              <a:avLst/>
              <a:gdLst/>
              <a:ahLst/>
              <a:cxnLst/>
              <a:rect l="0" t="0" r="0" b="0"/>
              <a:pathLst>
                <a:path w="149138" h="141708">
                  <a:moveTo>
                    <a:pt x="134260" y="0"/>
                  </a:moveTo>
                  <a:lnTo>
                    <a:pt x="134082" y="11817"/>
                  </a:lnTo>
                  <a:lnTo>
                    <a:pt x="128233" y="24573"/>
                  </a:lnTo>
                  <a:lnTo>
                    <a:pt x="138571" y="26784"/>
                  </a:lnTo>
                  <a:lnTo>
                    <a:pt x="134987" y="45734"/>
                  </a:lnTo>
                  <a:lnTo>
                    <a:pt x="136728" y="55516"/>
                  </a:lnTo>
                  <a:lnTo>
                    <a:pt x="149137" y="45942"/>
                  </a:lnTo>
                  <a:lnTo>
                    <a:pt x="149137" y="45942"/>
                  </a:lnTo>
                  <a:lnTo>
                    <a:pt x="141122" y="77653"/>
                  </a:lnTo>
                  <a:lnTo>
                    <a:pt x="136216" y="89896"/>
                  </a:lnTo>
                  <a:lnTo>
                    <a:pt x="127812" y="83098"/>
                  </a:lnTo>
                  <a:lnTo>
                    <a:pt x="127176" y="93864"/>
                  </a:lnTo>
                  <a:lnTo>
                    <a:pt x="131615" y="112911"/>
                  </a:lnTo>
                  <a:lnTo>
                    <a:pt x="131615" y="112911"/>
                  </a:lnTo>
                  <a:lnTo>
                    <a:pt x="118734" y="119892"/>
                  </a:lnTo>
                  <a:lnTo>
                    <a:pt x="111654" y="118756"/>
                  </a:lnTo>
                  <a:lnTo>
                    <a:pt x="100565" y="131395"/>
                  </a:lnTo>
                  <a:lnTo>
                    <a:pt x="104186" y="141707"/>
                  </a:lnTo>
                  <a:lnTo>
                    <a:pt x="95206" y="140535"/>
                  </a:lnTo>
                  <a:lnTo>
                    <a:pt x="95206" y="140535"/>
                  </a:lnTo>
                  <a:lnTo>
                    <a:pt x="85281" y="139344"/>
                  </a:lnTo>
                  <a:lnTo>
                    <a:pt x="85281" y="139344"/>
                  </a:lnTo>
                  <a:lnTo>
                    <a:pt x="90135" y="132249"/>
                  </a:lnTo>
                  <a:lnTo>
                    <a:pt x="85129" y="120372"/>
                  </a:lnTo>
                  <a:lnTo>
                    <a:pt x="85741" y="112177"/>
                  </a:lnTo>
                  <a:lnTo>
                    <a:pt x="80144" y="107466"/>
                  </a:lnTo>
                  <a:lnTo>
                    <a:pt x="76693" y="115612"/>
                  </a:lnTo>
                  <a:lnTo>
                    <a:pt x="76693" y="115612"/>
                  </a:lnTo>
                  <a:lnTo>
                    <a:pt x="67977" y="100073"/>
                  </a:lnTo>
                  <a:lnTo>
                    <a:pt x="59293" y="109664"/>
                  </a:lnTo>
                  <a:lnTo>
                    <a:pt x="59459" y="100434"/>
                  </a:lnTo>
                  <a:lnTo>
                    <a:pt x="48530" y="103313"/>
                  </a:lnTo>
                  <a:lnTo>
                    <a:pt x="40213" y="92898"/>
                  </a:lnTo>
                  <a:lnTo>
                    <a:pt x="24489" y="99268"/>
                  </a:lnTo>
                  <a:lnTo>
                    <a:pt x="20848" y="92015"/>
                  </a:lnTo>
                  <a:lnTo>
                    <a:pt x="26442" y="71596"/>
                  </a:lnTo>
                  <a:lnTo>
                    <a:pt x="19500" y="64274"/>
                  </a:lnTo>
                  <a:lnTo>
                    <a:pt x="1144" y="61341"/>
                  </a:lnTo>
                  <a:lnTo>
                    <a:pt x="1144" y="61341"/>
                  </a:lnTo>
                  <a:lnTo>
                    <a:pt x="0" y="47968"/>
                  </a:lnTo>
                  <a:lnTo>
                    <a:pt x="10839" y="25074"/>
                  </a:lnTo>
                  <a:lnTo>
                    <a:pt x="20215" y="27828"/>
                  </a:lnTo>
                  <a:lnTo>
                    <a:pt x="24556" y="22775"/>
                  </a:lnTo>
                  <a:lnTo>
                    <a:pt x="45005" y="38574"/>
                  </a:lnTo>
                  <a:lnTo>
                    <a:pt x="43743" y="30332"/>
                  </a:lnTo>
                  <a:lnTo>
                    <a:pt x="64105" y="25567"/>
                  </a:lnTo>
                  <a:lnTo>
                    <a:pt x="76269" y="30917"/>
                  </a:lnTo>
                  <a:lnTo>
                    <a:pt x="98989" y="25651"/>
                  </a:lnTo>
                  <a:lnTo>
                    <a:pt x="102094" y="8746"/>
                  </a:lnTo>
                  <a:lnTo>
                    <a:pt x="107398" y="1124"/>
                  </a:lnTo>
                  <a:close/>
                </a:path>
              </a:pathLst>
            </a:custGeom>
            <a:solidFill>
              <a:srgbClr val="9389A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53" name="S22:Dharmapuri">
              <a:extLst>
                <a:ext uri="{FF2B5EF4-FFF2-40B4-BE49-F238E27FC236}">
                  <a16:creationId xmlns:a16="http://schemas.microsoft.com/office/drawing/2014/main" id="{5321A745-5767-4E03-9FB9-A1ADB80F10A7}"/>
                </a:ext>
              </a:extLst>
            </p:cNvPr>
            <p:cNvSpPr/>
            <p:nvPr/>
          </p:nvSpPr>
          <p:spPr>
            <a:xfrm>
              <a:off x="3800450" y="5123980"/>
              <a:ext cx="179073" cy="134597"/>
            </a:xfrm>
            <a:custGeom>
              <a:avLst/>
              <a:gdLst/>
              <a:ahLst/>
              <a:cxnLst/>
              <a:rect l="0" t="0" r="0" b="0"/>
              <a:pathLst>
                <a:path w="179073" h="134597">
                  <a:moveTo>
                    <a:pt x="6027" y="77494"/>
                  </a:moveTo>
                  <a:lnTo>
                    <a:pt x="22882" y="51525"/>
                  </a:lnTo>
                  <a:lnTo>
                    <a:pt x="18776" y="42724"/>
                  </a:lnTo>
                  <a:lnTo>
                    <a:pt x="18776" y="42724"/>
                  </a:lnTo>
                  <a:lnTo>
                    <a:pt x="25329" y="44875"/>
                  </a:lnTo>
                  <a:lnTo>
                    <a:pt x="28838" y="29495"/>
                  </a:lnTo>
                  <a:lnTo>
                    <a:pt x="35930" y="26508"/>
                  </a:lnTo>
                  <a:lnTo>
                    <a:pt x="38449" y="14196"/>
                  </a:lnTo>
                  <a:lnTo>
                    <a:pt x="46398" y="16876"/>
                  </a:lnTo>
                  <a:lnTo>
                    <a:pt x="55194" y="26768"/>
                  </a:lnTo>
                  <a:lnTo>
                    <a:pt x="66973" y="24347"/>
                  </a:lnTo>
                  <a:lnTo>
                    <a:pt x="72349" y="45502"/>
                  </a:lnTo>
                  <a:lnTo>
                    <a:pt x="87493" y="37457"/>
                  </a:lnTo>
                  <a:lnTo>
                    <a:pt x="103034" y="35064"/>
                  </a:lnTo>
                  <a:lnTo>
                    <a:pt x="104794" y="45884"/>
                  </a:lnTo>
                  <a:lnTo>
                    <a:pt x="114717" y="41363"/>
                  </a:lnTo>
                  <a:lnTo>
                    <a:pt x="115773" y="30574"/>
                  </a:lnTo>
                  <a:lnTo>
                    <a:pt x="135490" y="32834"/>
                  </a:lnTo>
                  <a:lnTo>
                    <a:pt x="144502" y="24176"/>
                  </a:lnTo>
                  <a:lnTo>
                    <a:pt x="138076" y="8680"/>
                  </a:lnTo>
                  <a:lnTo>
                    <a:pt x="139085" y="1485"/>
                  </a:lnTo>
                  <a:lnTo>
                    <a:pt x="139085" y="1485"/>
                  </a:lnTo>
                  <a:lnTo>
                    <a:pt x="145201" y="0"/>
                  </a:lnTo>
                  <a:lnTo>
                    <a:pt x="160120" y="11458"/>
                  </a:lnTo>
                  <a:lnTo>
                    <a:pt x="158587" y="25335"/>
                  </a:lnTo>
                  <a:lnTo>
                    <a:pt x="167022" y="27981"/>
                  </a:lnTo>
                  <a:lnTo>
                    <a:pt x="167022" y="27981"/>
                  </a:lnTo>
                  <a:lnTo>
                    <a:pt x="167004" y="30038"/>
                  </a:lnTo>
                  <a:lnTo>
                    <a:pt x="167004" y="30038"/>
                  </a:lnTo>
                  <a:lnTo>
                    <a:pt x="163186" y="36691"/>
                  </a:lnTo>
                  <a:lnTo>
                    <a:pt x="163553" y="48522"/>
                  </a:lnTo>
                  <a:lnTo>
                    <a:pt x="179072" y="48653"/>
                  </a:lnTo>
                  <a:lnTo>
                    <a:pt x="170878" y="72233"/>
                  </a:lnTo>
                  <a:lnTo>
                    <a:pt x="172260" y="75843"/>
                  </a:lnTo>
                  <a:lnTo>
                    <a:pt x="172260" y="75843"/>
                  </a:lnTo>
                  <a:lnTo>
                    <a:pt x="175466" y="86661"/>
                  </a:lnTo>
                  <a:lnTo>
                    <a:pt x="159865" y="93207"/>
                  </a:lnTo>
                  <a:lnTo>
                    <a:pt x="159865" y="93207"/>
                  </a:lnTo>
                  <a:lnTo>
                    <a:pt x="152257" y="100845"/>
                  </a:lnTo>
                  <a:lnTo>
                    <a:pt x="138560" y="103798"/>
                  </a:lnTo>
                  <a:lnTo>
                    <a:pt x="123114" y="93368"/>
                  </a:lnTo>
                  <a:lnTo>
                    <a:pt x="116387" y="105627"/>
                  </a:lnTo>
                  <a:lnTo>
                    <a:pt x="109261" y="110687"/>
                  </a:lnTo>
                  <a:lnTo>
                    <a:pt x="114179" y="91733"/>
                  </a:lnTo>
                  <a:lnTo>
                    <a:pt x="98697" y="85911"/>
                  </a:lnTo>
                  <a:lnTo>
                    <a:pt x="97872" y="75623"/>
                  </a:lnTo>
                  <a:lnTo>
                    <a:pt x="85638" y="74967"/>
                  </a:lnTo>
                  <a:lnTo>
                    <a:pt x="55812" y="87443"/>
                  </a:lnTo>
                  <a:lnTo>
                    <a:pt x="55812" y="87443"/>
                  </a:lnTo>
                  <a:lnTo>
                    <a:pt x="53929" y="87419"/>
                  </a:lnTo>
                  <a:lnTo>
                    <a:pt x="53929" y="87419"/>
                  </a:lnTo>
                  <a:lnTo>
                    <a:pt x="62910" y="121952"/>
                  </a:lnTo>
                  <a:lnTo>
                    <a:pt x="57164" y="128553"/>
                  </a:lnTo>
                  <a:lnTo>
                    <a:pt x="57164" y="128553"/>
                  </a:lnTo>
                  <a:lnTo>
                    <a:pt x="48118" y="134596"/>
                  </a:lnTo>
                  <a:lnTo>
                    <a:pt x="48214" y="127409"/>
                  </a:lnTo>
                  <a:lnTo>
                    <a:pt x="37850" y="126241"/>
                  </a:lnTo>
                  <a:lnTo>
                    <a:pt x="34218" y="115921"/>
                  </a:lnTo>
                  <a:lnTo>
                    <a:pt x="26210" y="115295"/>
                  </a:lnTo>
                  <a:lnTo>
                    <a:pt x="20904" y="123436"/>
                  </a:lnTo>
                  <a:lnTo>
                    <a:pt x="20904" y="123436"/>
                  </a:lnTo>
                  <a:lnTo>
                    <a:pt x="8495" y="133010"/>
                  </a:lnTo>
                  <a:lnTo>
                    <a:pt x="6754" y="123228"/>
                  </a:lnTo>
                  <a:lnTo>
                    <a:pt x="10338" y="104278"/>
                  </a:lnTo>
                  <a:lnTo>
                    <a:pt x="0" y="102067"/>
                  </a:lnTo>
                  <a:lnTo>
                    <a:pt x="5849" y="89311"/>
                  </a:lnTo>
                  <a:close/>
                </a:path>
              </a:pathLst>
            </a:custGeom>
            <a:solidFill>
              <a:srgbClr val="B3ABB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54" name="S22:Krishnagiri">
              <a:extLst>
                <a:ext uri="{FF2B5EF4-FFF2-40B4-BE49-F238E27FC236}">
                  <a16:creationId xmlns:a16="http://schemas.microsoft.com/office/drawing/2014/main" id="{3585DC87-B525-45AB-852D-BB6B9B1E4BFE}"/>
                </a:ext>
              </a:extLst>
            </p:cNvPr>
            <p:cNvSpPr/>
            <p:nvPr/>
          </p:nvSpPr>
          <p:spPr>
            <a:xfrm>
              <a:off x="3777230" y="5047492"/>
              <a:ext cx="167723" cy="122373"/>
            </a:xfrm>
            <a:custGeom>
              <a:avLst/>
              <a:gdLst/>
              <a:ahLst/>
              <a:cxnLst/>
              <a:rect l="0" t="0" r="0" b="0"/>
              <a:pathLst>
                <a:path w="167723" h="122373">
                  <a:moveTo>
                    <a:pt x="55409" y="1513"/>
                  </a:moveTo>
                  <a:lnTo>
                    <a:pt x="57770" y="0"/>
                  </a:lnTo>
                  <a:lnTo>
                    <a:pt x="57770" y="0"/>
                  </a:lnTo>
                  <a:lnTo>
                    <a:pt x="69000" y="155"/>
                  </a:lnTo>
                  <a:lnTo>
                    <a:pt x="82870" y="13220"/>
                  </a:lnTo>
                  <a:lnTo>
                    <a:pt x="91421" y="3540"/>
                  </a:lnTo>
                  <a:lnTo>
                    <a:pt x="120656" y="25530"/>
                  </a:lnTo>
                  <a:lnTo>
                    <a:pt x="120656" y="25530"/>
                  </a:lnTo>
                  <a:lnTo>
                    <a:pt x="115450" y="30106"/>
                  </a:lnTo>
                  <a:lnTo>
                    <a:pt x="149058" y="42319"/>
                  </a:lnTo>
                  <a:lnTo>
                    <a:pt x="149058" y="42319"/>
                  </a:lnTo>
                  <a:lnTo>
                    <a:pt x="150692" y="66019"/>
                  </a:lnTo>
                  <a:lnTo>
                    <a:pt x="162305" y="77973"/>
                  </a:lnTo>
                  <a:lnTo>
                    <a:pt x="162305" y="77973"/>
                  </a:lnTo>
                  <a:lnTo>
                    <a:pt x="161296" y="85168"/>
                  </a:lnTo>
                  <a:lnTo>
                    <a:pt x="167722" y="100664"/>
                  </a:lnTo>
                  <a:lnTo>
                    <a:pt x="158710" y="109322"/>
                  </a:lnTo>
                  <a:lnTo>
                    <a:pt x="138993" y="107062"/>
                  </a:lnTo>
                  <a:lnTo>
                    <a:pt x="137937" y="117851"/>
                  </a:lnTo>
                  <a:lnTo>
                    <a:pt x="128014" y="122372"/>
                  </a:lnTo>
                  <a:lnTo>
                    <a:pt x="126254" y="111552"/>
                  </a:lnTo>
                  <a:lnTo>
                    <a:pt x="110713" y="113945"/>
                  </a:lnTo>
                  <a:lnTo>
                    <a:pt x="95569" y="121990"/>
                  </a:lnTo>
                  <a:lnTo>
                    <a:pt x="90193" y="100835"/>
                  </a:lnTo>
                  <a:lnTo>
                    <a:pt x="78414" y="103256"/>
                  </a:lnTo>
                  <a:lnTo>
                    <a:pt x="69618" y="93364"/>
                  </a:lnTo>
                  <a:lnTo>
                    <a:pt x="61669" y="90684"/>
                  </a:lnTo>
                  <a:lnTo>
                    <a:pt x="59150" y="102996"/>
                  </a:lnTo>
                  <a:lnTo>
                    <a:pt x="52058" y="105983"/>
                  </a:lnTo>
                  <a:lnTo>
                    <a:pt x="48549" y="121363"/>
                  </a:lnTo>
                  <a:lnTo>
                    <a:pt x="41996" y="119212"/>
                  </a:lnTo>
                  <a:lnTo>
                    <a:pt x="41996" y="119212"/>
                  </a:lnTo>
                  <a:lnTo>
                    <a:pt x="26614" y="110240"/>
                  </a:lnTo>
                  <a:lnTo>
                    <a:pt x="1705" y="109849"/>
                  </a:lnTo>
                  <a:lnTo>
                    <a:pt x="0" y="99019"/>
                  </a:lnTo>
                  <a:lnTo>
                    <a:pt x="0" y="99019"/>
                  </a:lnTo>
                  <a:lnTo>
                    <a:pt x="7063" y="98104"/>
                  </a:lnTo>
                  <a:lnTo>
                    <a:pt x="19476" y="85435"/>
                  </a:lnTo>
                  <a:lnTo>
                    <a:pt x="24939" y="65962"/>
                  </a:lnTo>
                  <a:lnTo>
                    <a:pt x="16194" y="55016"/>
                  </a:lnTo>
                  <a:lnTo>
                    <a:pt x="20296" y="32421"/>
                  </a:lnTo>
                  <a:lnTo>
                    <a:pt x="39491" y="33741"/>
                  </a:lnTo>
                  <a:close/>
                </a:path>
              </a:pathLst>
            </a:custGeom>
            <a:solidFill>
              <a:srgbClr val="A59DB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55" name="S22:Tiruppattur">
              <a:extLst>
                <a:ext uri="{FF2B5EF4-FFF2-40B4-BE49-F238E27FC236}">
                  <a16:creationId xmlns:a16="http://schemas.microsoft.com/office/drawing/2014/main" id="{AF8F292D-A98C-42B7-8FC1-A8C87E16DDF7}"/>
                </a:ext>
              </a:extLst>
            </p:cNvPr>
            <p:cNvSpPr/>
            <p:nvPr/>
          </p:nvSpPr>
          <p:spPr>
            <a:xfrm>
              <a:off x="3926288" y="5051260"/>
              <a:ext cx="131451" cy="148564"/>
            </a:xfrm>
            <a:custGeom>
              <a:avLst/>
              <a:gdLst/>
              <a:ahLst/>
              <a:cxnLst/>
              <a:rect l="0" t="0" r="0" b="0"/>
              <a:pathLst>
                <a:path w="131451" h="148564">
                  <a:moveTo>
                    <a:pt x="0" y="38551"/>
                  </a:moveTo>
                  <a:lnTo>
                    <a:pt x="6093" y="38613"/>
                  </a:lnTo>
                  <a:lnTo>
                    <a:pt x="14620" y="29428"/>
                  </a:lnTo>
                  <a:lnTo>
                    <a:pt x="14710" y="20157"/>
                  </a:lnTo>
                  <a:lnTo>
                    <a:pt x="24101" y="17671"/>
                  </a:lnTo>
                  <a:lnTo>
                    <a:pt x="24101" y="17671"/>
                  </a:lnTo>
                  <a:lnTo>
                    <a:pt x="29135" y="30594"/>
                  </a:lnTo>
                  <a:lnTo>
                    <a:pt x="41888" y="18860"/>
                  </a:lnTo>
                  <a:lnTo>
                    <a:pt x="48530" y="8613"/>
                  </a:lnTo>
                  <a:lnTo>
                    <a:pt x="57433" y="7655"/>
                  </a:lnTo>
                  <a:lnTo>
                    <a:pt x="66854" y="0"/>
                  </a:lnTo>
                  <a:lnTo>
                    <a:pt x="74791" y="2635"/>
                  </a:lnTo>
                  <a:lnTo>
                    <a:pt x="63042" y="8730"/>
                  </a:lnTo>
                  <a:lnTo>
                    <a:pt x="57273" y="27744"/>
                  </a:lnTo>
                  <a:lnTo>
                    <a:pt x="62831" y="36028"/>
                  </a:lnTo>
                  <a:lnTo>
                    <a:pt x="71728" y="37126"/>
                  </a:lnTo>
                  <a:lnTo>
                    <a:pt x="71728" y="37126"/>
                  </a:lnTo>
                  <a:lnTo>
                    <a:pt x="67909" y="46365"/>
                  </a:lnTo>
                  <a:lnTo>
                    <a:pt x="79198" y="41299"/>
                  </a:lnTo>
                  <a:lnTo>
                    <a:pt x="82822" y="59344"/>
                  </a:lnTo>
                  <a:lnTo>
                    <a:pt x="94550" y="59423"/>
                  </a:lnTo>
                  <a:lnTo>
                    <a:pt x="101542" y="66673"/>
                  </a:lnTo>
                  <a:lnTo>
                    <a:pt x="112319" y="69310"/>
                  </a:lnTo>
                  <a:lnTo>
                    <a:pt x="120350" y="59576"/>
                  </a:lnTo>
                  <a:lnTo>
                    <a:pt x="126430" y="63212"/>
                  </a:lnTo>
                  <a:lnTo>
                    <a:pt x="124005" y="78124"/>
                  </a:lnTo>
                  <a:lnTo>
                    <a:pt x="131052" y="77131"/>
                  </a:lnTo>
                  <a:lnTo>
                    <a:pt x="131450" y="91540"/>
                  </a:lnTo>
                  <a:lnTo>
                    <a:pt x="108844" y="101705"/>
                  </a:lnTo>
                  <a:lnTo>
                    <a:pt x="97119" y="98033"/>
                  </a:lnTo>
                  <a:lnTo>
                    <a:pt x="93311" y="105724"/>
                  </a:lnTo>
                  <a:lnTo>
                    <a:pt x="103578" y="117617"/>
                  </a:lnTo>
                  <a:lnTo>
                    <a:pt x="122356" y="123380"/>
                  </a:lnTo>
                  <a:lnTo>
                    <a:pt x="127469" y="135232"/>
                  </a:lnTo>
                  <a:lnTo>
                    <a:pt x="127469" y="135232"/>
                  </a:lnTo>
                  <a:lnTo>
                    <a:pt x="108608" y="141811"/>
                  </a:lnTo>
                  <a:lnTo>
                    <a:pt x="90784" y="132446"/>
                  </a:lnTo>
                  <a:lnTo>
                    <a:pt x="90784" y="132446"/>
                  </a:lnTo>
                  <a:lnTo>
                    <a:pt x="78479" y="142643"/>
                  </a:lnTo>
                  <a:lnTo>
                    <a:pt x="46422" y="148563"/>
                  </a:lnTo>
                  <a:lnTo>
                    <a:pt x="46422" y="148563"/>
                  </a:lnTo>
                  <a:lnTo>
                    <a:pt x="45040" y="144953"/>
                  </a:lnTo>
                  <a:lnTo>
                    <a:pt x="53234" y="121373"/>
                  </a:lnTo>
                  <a:lnTo>
                    <a:pt x="37715" y="121242"/>
                  </a:lnTo>
                  <a:lnTo>
                    <a:pt x="40275" y="97092"/>
                  </a:lnTo>
                  <a:lnTo>
                    <a:pt x="32749" y="98055"/>
                  </a:lnTo>
                  <a:lnTo>
                    <a:pt x="34282" y="84178"/>
                  </a:lnTo>
                  <a:lnTo>
                    <a:pt x="19363" y="72720"/>
                  </a:lnTo>
                  <a:lnTo>
                    <a:pt x="13247" y="74205"/>
                  </a:lnTo>
                  <a:lnTo>
                    <a:pt x="13247" y="74205"/>
                  </a:lnTo>
                  <a:lnTo>
                    <a:pt x="1634" y="62251"/>
                  </a:lnTo>
                  <a:close/>
                </a:path>
              </a:pathLst>
            </a:custGeom>
            <a:solidFill>
              <a:srgbClr val="958C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356" name="S22:Vellore">
              <a:extLst>
                <a:ext uri="{FF2B5EF4-FFF2-40B4-BE49-F238E27FC236}">
                  <a16:creationId xmlns:a16="http://schemas.microsoft.com/office/drawing/2014/main" id="{B2CF5F32-CAA8-4FD7-BB88-F4C0750276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0260" y="5016500"/>
              <a:ext cx="129595" cy="91440"/>
              <a:chOff x="1526566" y="4127500"/>
              <a:chExt cx="126006" cy="97204"/>
            </a:xfrm>
          </p:grpSpPr>
          <p:sp>
            <p:nvSpPr>
              <p:cNvPr id="677" name="S22:Vellore0">
                <a:extLst>
                  <a:ext uri="{FF2B5EF4-FFF2-40B4-BE49-F238E27FC236}">
                    <a16:creationId xmlns:a16="http://schemas.microsoft.com/office/drawing/2014/main" id="{A3830660-6132-4983-9634-0A83669CB7ED}"/>
                  </a:ext>
                </a:extLst>
              </p:cNvPr>
              <p:cNvSpPr/>
              <p:nvPr/>
            </p:nvSpPr>
            <p:spPr>
              <a:xfrm>
                <a:off x="1526566" y="4127500"/>
                <a:ext cx="118544" cy="72903"/>
              </a:xfrm>
              <a:custGeom>
                <a:avLst/>
                <a:gdLst/>
                <a:ahLst/>
                <a:cxnLst/>
                <a:rect l="0" t="0" r="0" b="0"/>
                <a:pathLst>
                  <a:path w="114944" h="74640">
                    <a:moveTo>
                      <a:pt x="97195" y="9004"/>
                    </a:moveTo>
                    <a:lnTo>
                      <a:pt x="104214" y="7495"/>
                    </a:lnTo>
                    <a:lnTo>
                      <a:pt x="114943" y="12187"/>
                    </a:lnTo>
                    <a:lnTo>
                      <a:pt x="113024" y="22487"/>
                    </a:lnTo>
                    <a:lnTo>
                      <a:pt x="106954" y="20396"/>
                    </a:lnTo>
                    <a:lnTo>
                      <a:pt x="100842" y="26549"/>
                    </a:lnTo>
                    <a:lnTo>
                      <a:pt x="98883" y="43028"/>
                    </a:lnTo>
                    <a:lnTo>
                      <a:pt x="98883" y="43028"/>
                    </a:lnTo>
                    <a:lnTo>
                      <a:pt x="91420" y="38350"/>
                    </a:lnTo>
                    <a:lnTo>
                      <a:pt x="82048" y="40357"/>
                    </a:lnTo>
                    <a:lnTo>
                      <a:pt x="74962" y="50618"/>
                    </a:lnTo>
                    <a:lnTo>
                      <a:pt x="81964" y="54267"/>
                    </a:lnTo>
                    <a:lnTo>
                      <a:pt x="72975" y="68633"/>
                    </a:lnTo>
                    <a:lnTo>
                      <a:pt x="52373" y="66433"/>
                    </a:lnTo>
                    <a:lnTo>
                      <a:pt x="47627" y="74639"/>
                    </a:lnTo>
                    <a:lnTo>
                      <a:pt x="47627" y="74639"/>
                    </a:lnTo>
                    <a:lnTo>
                      <a:pt x="38730" y="73541"/>
                    </a:lnTo>
                    <a:lnTo>
                      <a:pt x="33172" y="65257"/>
                    </a:lnTo>
                    <a:lnTo>
                      <a:pt x="38941" y="46243"/>
                    </a:lnTo>
                    <a:lnTo>
                      <a:pt x="50690" y="40148"/>
                    </a:lnTo>
                    <a:lnTo>
                      <a:pt x="42753" y="37513"/>
                    </a:lnTo>
                    <a:lnTo>
                      <a:pt x="33332" y="45168"/>
                    </a:lnTo>
                    <a:lnTo>
                      <a:pt x="24429" y="46126"/>
                    </a:lnTo>
                    <a:lnTo>
                      <a:pt x="17787" y="56373"/>
                    </a:lnTo>
                    <a:lnTo>
                      <a:pt x="5034" y="68107"/>
                    </a:lnTo>
                    <a:lnTo>
                      <a:pt x="0" y="55184"/>
                    </a:lnTo>
                    <a:lnTo>
                      <a:pt x="0" y="55184"/>
                    </a:lnTo>
                    <a:lnTo>
                      <a:pt x="5208" y="49050"/>
                    </a:lnTo>
                    <a:lnTo>
                      <a:pt x="6280" y="34117"/>
                    </a:lnTo>
                    <a:lnTo>
                      <a:pt x="14347" y="21305"/>
                    </a:lnTo>
                    <a:lnTo>
                      <a:pt x="9739" y="13532"/>
                    </a:lnTo>
                    <a:lnTo>
                      <a:pt x="21453" y="10541"/>
                    </a:lnTo>
                    <a:lnTo>
                      <a:pt x="27148" y="277"/>
                    </a:lnTo>
                    <a:lnTo>
                      <a:pt x="47708" y="438"/>
                    </a:lnTo>
                    <a:lnTo>
                      <a:pt x="52792" y="8208"/>
                    </a:lnTo>
                    <a:lnTo>
                      <a:pt x="58459" y="0"/>
                    </a:lnTo>
                    <a:lnTo>
                      <a:pt x="68739" y="69"/>
                    </a:lnTo>
                    <a:lnTo>
                      <a:pt x="79909" y="7358"/>
                    </a:lnTo>
                    <a:close/>
                  </a:path>
                </a:pathLst>
              </a:custGeom>
              <a:solidFill>
                <a:srgbClr val="9E95AA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78" name="S22:Vellore1">
                <a:extLst>
                  <a:ext uri="{FF2B5EF4-FFF2-40B4-BE49-F238E27FC236}">
                    <a16:creationId xmlns:a16="http://schemas.microsoft.com/office/drawing/2014/main" id="{E6A60B70-8300-43BF-99A5-539A7A7C751C}"/>
                  </a:ext>
                </a:extLst>
              </p:cNvPr>
              <p:cNvSpPr/>
              <p:nvPr/>
            </p:nvSpPr>
            <p:spPr>
              <a:xfrm>
                <a:off x="1615527" y="4176102"/>
                <a:ext cx="37045" cy="48602"/>
              </a:xfrm>
              <a:custGeom>
                <a:avLst/>
                <a:gdLst/>
                <a:ahLst/>
                <a:cxnLst/>
                <a:rect l="0" t="0" r="0" b="0"/>
                <a:pathLst>
                  <a:path w="34228" h="49459">
                    <a:moveTo>
                      <a:pt x="32746" y="31462"/>
                    </a:moveTo>
                    <a:lnTo>
                      <a:pt x="34227" y="13959"/>
                    </a:lnTo>
                    <a:lnTo>
                      <a:pt x="26744" y="11350"/>
                    </a:lnTo>
                    <a:lnTo>
                      <a:pt x="23050" y="0"/>
                    </a:lnTo>
                    <a:lnTo>
                      <a:pt x="13663" y="4591"/>
                    </a:lnTo>
                    <a:lnTo>
                      <a:pt x="13663" y="4591"/>
                    </a:lnTo>
                    <a:lnTo>
                      <a:pt x="13629" y="11287"/>
                    </a:lnTo>
                    <a:lnTo>
                      <a:pt x="1926" y="10195"/>
                    </a:lnTo>
                    <a:lnTo>
                      <a:pt x="0" y="19455"/>
                    </a:lnTo>
                    <a:lnTo>
                      <a:pt x="17306" y="25727"/>
                    </a:lnTo>
                    <a:lnTo>
                      <a:pt x="14006" y="29315"/>
                    </a:lnTo>
                    <a:lnTo>
                      <a:pt x="27510" y="49458"/>
                    </a:lnTo>
                    <a:close/>
                  </a:path>
                </a:pathLst>
              </a:custGeom>
              <a:solidFill>
                <a:srgbClr val="9E95AA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357" name="S22:Vandavasi">
              <a:extLst>
                <a:ext uri="{FF2B5EF4-FFF2-40B4-BE49-F238E27FC236}">
                  <a16:creationId xmlns:a16="http://schemas.microsoft.com/office/drawing/2014/main" id="{AC1BD60A-693A-4BCE-95FE-47E76D3CE034}"/>
                </a:ext>
              </a:extLst>
            </p:cNvPr>
            <p:cNvSpPr/>
            <p:nvPr/>
          </p:nvSpPr>
          <p:spPr>
            <a:xfrm>
              <a:off x="3994197" y="5052097"/>
              <a:ext cx="161705" cy="134396"/>
            </a:xfrm>
            <a:custGeom>
              <a:avLst/>
              <a:gdLst/>
              <a:ahLst/>
              <a:cxnLst/>
              <a:rect l="0" t="0" r="0" b="0"/>
              <a:pathLst>
                <a:path w="161705" h="134396">
                  <a:moveTo>
                    <a:pt x="55075" y="4678"/>
                  </a:moveTo>
                  <a:lnTo>
                    <a:pt x="61581" y="13986"/>
                  </a:lnTo>
                  <a:lnTo>
                    <a:pt x="61581" y="13986"/>
                  </a:lnTo>
                  <a:lnTo>
                    <a:pt x="61547" y="20682"/>
                  </a:lnTo>
                  <a:lnTo>
                    <a:pt x="49844" y="19590"/>
                  </a:lnTo>
                  <a:lnTo>
                    <a:pt x="47918" y="28850"/>
                  </a:lnTo>
                  <a:lnTo>
                    <a:pt x="65224" y="35122"/>
                  </a:lnTo>
                  <a:lnTo>
                    <a:pt x="61924" y="38710"/>
                  </a:lnTo>
                  <a:lnTo>
                    <a:pt x="75428" y="58853"/>
                  </a:lnTo>
                  <a:lnTo>
                    <a:pt x="80664" y="40857"/>
                  </a:lnTo>
                  <a:lnTo>
                    <a:pt x="80664" y="40857"/>
                  </a:lnTo>
                  <a:lnTo>
                    <a:pt x="97522" y="46072"/>
                  </a:lnTo>
                  <a:lnTo>
                    <a:pt x="103179" y="36824"/>
                  </a:lnTo>
                  <a:lnTo>
                    <a:pt x="116772" y="36866"/>
                  </a:lnTo>
                  <a:lnTo>
                    <a:pt x="122426" y="25037"/>
                  </a:lnTo>
                  <a:lnTo>
                    <a:pt x="128519" y="24022"/>
                  </a:lnTo>
                  <a:lnTo>
                    <a:pt x="137870" y="32798"/>
                  </a:lnTo>
                  <a:lnTo>
                    <a:pt x="137870" y="32798"/>
                  </a:lnTo>
                  <a:lnTo>
                    <a:pt x="128495" y="34322"/>
                  </a:lnTo>
                  <a:lnTo>
                    <a:pt x="130821" y="41537"/>
                  </a:lnTo>
                  <a:lnTo>
                    <a:pt x="141126" y="46192"/>
                  </a:lnTo>
                  <a:lnTo>
                    <a:pt x="147675" y="55470"/>
                  </a:lnTo>
                  <a:lnTo>
                    <a:pt x="140633" y="59061"/>
                  </a:lnTo>
                  <a:lnTo>
                    <a:pt x="145781" y="66276"/>
                  </a:lnTo>
                  <a:lnTo>
                    <a:pt x="130715" y="88374"/>
                  </a:lnTo>
                  <a:lnTo>
                    <a:pt x="154665" y="89960"/>
                  </a:lnTo>
                  <a:lnTo>
                    <a:pt x="161704" y="97170"/>
                  </a:lnTo>
                  <a:lnTo>
                    <a:pt x="161704" y="97170"/>
                  </a:lnTo>
                  <a:lnTo>
                    <a:pt x="154645" y="105392"/>
                  </a:lnTo>
                  <a:lnTo>
                    <a:pt x="137736" y="100220"/>
                  </a:lnTo>
                  <a:lnTo>
                    <a:pt x="123639" y="100703"/>
                  </a:lnTo>
                  <a:lnTo>
                    <a:pt x="125528" y="96592"/>
                  </a:lnTo>
                  <a:lnTo>
                    <a:pt x="115213" y="89362"/>
                  </a:lnTo>
                  <a:lnTo>
                    <a:pt x="111891" y="100670"/>
                  </a:lnTo>
                  <a:lnTo>
                    <a:pt x="117012" y="117656"/>
                  </a:lnTo>
                  <a:lnTo>
                    <a:pt x="102434" y="118125"/>
                  </a:lnTo>
                  <a:lnTo>
                    <a:pt x="91123" y="124769"/>
                  </a:lnTo>
                  <a:lnTo>
                    <a:pt x="59560" y="134395"/>
                  </a:lnTo>
                  <a:lnTo>
                    <a:pt x="59560" y="134395"/>
                  </a:lnTo>
                  <a:lnTo>
                    <a:pt x="54447" y="122543"/>
                  </a:lnTo>
                  <a:lnTo>
                    <a:pt x="35669" y="116780"/>
                  </a:lnTo>
                  <a:lnTo>
                    <a:pt x="25402" y="104887"/>
                  </a:lnTo>
                  <a:lnTo>
                    <a:pt x="29210" y="97196"/>
                  </a:lnTo>
                  <a:lnTo>
                    <a:pt x="40935" y="100868"/>
                  </a:lnTo>
                  <a:lnTo>
                    <a:pt x="63541" y="90703"/>
                  </a:lnTo>
                  <a:lnTo>
                    <a:pt x="63143" y="76294"/>
                  </a:lnTo>
                  <a:lnTo>
                    <a:pt x="56096" y="77287"/>
                  </a:lnTo>
                  <a:lnTo>
                    <a:pt x="58521" y="62375"/>
                  </a:lnTo>
                  <a:lnTo>
                    <a:pt x="52441" y="58739"/>
                  </a:lnTo>
                  <a:lnTo>
                    <a:pt x="44410" y="68473"/>
                  </a:lnTo>
                  <a:lnTo>
                    <a:pt x="33633" y="65836"/>
                  </a:lnTo>
                  <a:lnTo>
                    <a:pt x="26641" y="58586"/>
                  </a:lnTo>
                  <a:lnTo>
                    <a:pt x="14913" y="58507"/>
                  </a:lnTo>
                  <a:lnTo>
                    <a:pt x="11289" y="40462"/>
                  </a:lnTo>
                  <a:lnTo>
                    <a:pt x="0" y="45528"/>
                  </a:lnTo>
                  <a:lnTo>
                    <a:pt x="3819" y="36289"/>
                  </a:lnTo>
                  <a:lnTo>
                    <a:pt x="3819" y="36289"/>
                  </a:lnTo>
                  <a:lnTo>
                    <a:pt x="8565" y="28083"/>
                  </a:lnTo>
                  <a:lnTo>
                    <a:pt x="29167" y="30283"/>
                  </a:lnTo>
                  <a:lnTo>
                    <a:pt x="38156" y="15917"/>
                  </a:lnTo>
                  <a:lnTo>
                    <a:pt x="31154" y="12268"/>
                  </a:lnTo>
                  <a:lnTo>
                    <a:pt x="38240" y="2007"/>
                  </a:lnTo>
                  <a:lnTo>
                    <a:pt x="47612" y="0"/>
                  </a:lnTo>
                  <a:close/>
                </a:path>
              </a:pathLst>
            </a:custGeom>
            <a:solidFill>
              <a:srgbClr val="9B91A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58" name="S22:Arakkonam">
              <a:extLst>
                <a:ext uri="{FF2B5EF4-FFF2-40B4-BE49-F238E27FC236}">
                  <a16:creationId xmlns:a16="http://schemas.microsoft.com/office/drawing/2014/main" id="{C4685D4A-D3EA-49E8-AC73-10E505D54486}"/>
                </a:ext>
              </a:extLst>
            </p:cNvPr>
            <p:cNvSpPr/>
            <p:nvPr/>
          </p:nvSpPr>
          <p:spPr>
            <a:xfrm>
              <a:off x="4047584" y="4971420"/>
              <a:ext cx="98162" cy="126750"/>
            </a:xfrm>
            <a:custGeom>
              <a:avLst/>
              <a:gdLst/>
              <a:ahLst/>
              <a:cxnLst/>
              <a:rect l="0" t="0" r="0" b="0"/>
              <a:pathLst>
                <a:path w="98162" h="126750">
                  <a:moveTo>
                    <a:pt x="34689" y="26744"/>
                  </a:moveTo>
                  <a:lnTo>
                    <a:pt x="43577" y="22652"/>
                  </a:lnTo>
                  <a:lnTo>
                    <a:pt x="43638" y="6145"/>
                  </a:lnTo>
                  <a:lnTo>
                    <a:pt x="36657" y="1475"/>
                  </a:lnTo>
                  <a:lnTo>
                    <a:pt x="57187" y="0"/>
                  </a:lnTo>
                  <a:lnTo>
                    <a:pt x="67878" y="14476"/>
                  </a:lnTo>
                  <a:lnTo>
                    <a:pt x="67878" y="14476"/>
                  </a:lnTo>
                  <a:lnTo>
                    <a:pt x="72075" y="16034"/>
                  </a:lnTo>
                  <a:lnTo>
                    <a:pt x="64090" y="33549"/>
                  </a:lnTo>
                  <a:lnTo>
                    <a:pt x="72498" y="33571"/>
                  </a:lnTo>
                  <a:lnTo>
                    <a:pt x="74387" y="24808"/>
                  </a:lnTo>
                  <a:lnTo>
                    <a:pt x="83256" y="26375"/>
                  </a:lnTo>
                  <a:lnTo>
                    <a:pt x="91182" y="33610"/>
                  </a:lnTo>
                  <a:lnTo>
                    <a:pt x="87418" y="48041"/>
                  </a:lnTo>
                  <a:lnTo>
                    <a:pt x="98161" y="52699"/>
                  </a:lnTo>
                  <a:lnTo>
                    <a:pt x="93014" y="55784"/>
                  </a:lnTo>
                  <a:lnTo>
                    <a:pt x="93014" y="55784"/>
                  </a:lnTo>
                  <a:lnTo>
                    <a:pt x="78021" y="70186"/>
                  </a:lnTo>
                  <a:lnTo>
                    <a:pt x="64919" y="71184"/>
                  </a:lnTo>
                  <a:lnTo>
                    <a:pt x="67227" y="83042"/>
                  </a:lnTo>
                  <a:lnTo>
                    <a:pt x="77967" y="93888"/>
                  </a:lnTo>
                  <a:lnTo>
                    <a:pt x="85462" y="92358"/>
                  </a:lnTo>
                  <a:lnTo>
                    <a:pt x="92942" y="99584"/>
                  </a:lnTo>
                  <a:lnTo>
                    <a:pt x="92461" y="106794"/>
                  </a:lnTo>
                  <a:lnTo>
                    <a:pt x="84483" y="113475"/>
                  </a:lnTo>
                  <a:lnTo>
                    <a:pt x="84483" y="113475"/>
                  </a:lnTo>
                  <a:lnTo>
                    <a:pt x="75132" y="104699"/>
                  </a:lnTo>
                  <a:lnTo>
                    <a:pt x="69039" y="105714"/>
                  </a:lnTo>
                  <a:lnTo>
                    <a:pt x="63385" y="117543"/>
                  </a:lnTo>
                  <a:lnTo>
                    <a:pt x="49792" y="117501"/>
                  </a:lnTo>
                  <a:lnTo>
                    <a:pt x="44135" y="126749"/>
                  </a:lnTo>
                  <a:lnTo>
                    <a:pt x="27277" y="121534"/>
                  </a:lnTo>
                  <a:lnTo>
                    <a:pt x="27277" y="121534"/>
                  </a:lnTo>
                  <a:lnTo>
                    <a:pt x="28758" y="104031"/>
                  </a:lnTo>
                  <a:lnTo>
                    <a:pt x="21275" y="101422"/>
                  </a:lnTo>
                  <a:lnTo>
                    <a:pt x="17581" y="90072"/>
                  </a:lnTo>
                  <a:lnTo>
                    <a:pt x="8194" y="94663"/>
                  </a:lnTo>
                  <a:lnTo>
                    <a:pt x="8194" y="94663"/>
                  </a:lnTo>
                  <a:lnTo>
                    <a:pt x="1688" y="85355"/>
                  </a:lnTo>
                  <a:lnTo>
                    <a:pt x="1688" y="85355"/>
                  </a:lnTo>
                  <a:lnTo>
                    <a:pt x="3647" y="68876"/>
                  </a:lnTo>
                  <a:lnTo>
                    <a:pt x="9759" y="62723"/>
                  </a:lnTo>
                  <a:lnTo>
                    <a:pt x="15829" y="64814"/>
                  </a:lnTo>
                  <a:lnTo>
                    <a:pt x="17748" y="54514"/>
                  </a:lnTo>
                  <a:lnTo>
                    <a:pt x="7019" y="49822"/>
                  </a:lnTo>
                  <a:lnTo>
                    <a:pt x="0" y="51331"/>
                  </a:lnTo>
                  <a:lnTo>
                    <a:pt x="0" y="51331"/>
                  </a:lnTo>
                  <a:lnTo>
                    <a:pt x="982" y="42572"/>
                  </a:lnTo>
                  <a:lnTo>
                    <a:pt x="11323" y="30250"/>
                  </a:lnTo>
                  <a:lnTo>
                    <a:pt x="24361" y="39077"/>
                  </a:lnTo>
                  <a:close/>
                </a:path>
              </a:pathLst>
            </a:custGeom>
            <a:solidFill>
              <a:srgbClr val="8C829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59" name="S22:Madras Central">
              <a:extLst>
                <a:ext uri="{FF2B5EF4-FFF2-40B4-BE49-F238E27FC236}">
                  <a16:creationId xmlns:a16="http://schemas.microsoft.com/office/drawing/2014/main" id="{CA90D807-9B9F-40C5-ABEE-F809ADFA99FF}"/>
                </a:ext>
              </a:extLst>
            </p:cNvPr>
            <p:cNvSpPr/>
            <p:nvPr/>
          </p:nvSpPr>
          <p:spPr>
            <a:xfrm>
              <a:off x="4213059" y="5003472"/>
              <a:ext cx="17257" cy="23218"/>
            </a:xfrm>
            <a:custGeom>
              <a:avLst/>
              <a:gdLst/>
              <a:ahLst/>
              <a:cxnLst/>
              <a:rect l="0" t="0" r="0" b="0"/>
              <a:pathLst>
                <a:path w="17257" h="23218">
                  <a:moveTo>
                    <a:pt x="8886" y="23217"/>
                  </a:moveTo>
                  <a:lnTo>
                    <a:pt x="0" y="20136"/>
                  </a:lnTo>
                  <a:lnTo>
                    <a:pt x="0" y="20136"/>
                  </a:lnTo>
                  <a:lnTo>
                    <a:pt x="1378" y="1573"/>
                  </a:lnTo>
                  <a:lnTo>
                    <a:pt x="17256" y="0"/>
                  </a:lnTo>
                  <a:lnTo>
                    <a:pt x="17256" y="0"/>
                  </a:lnTo>
                  <a:close/>
                </a:path>
              </a:pathLst>
            </a:custGeom>
            <a:solidFill>
              <a:srgbClr val="C6BFD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60" name="S22:Madras North">
              <a:extLst>
                <a:ext uri="{FF2B5EF4-FFF2-40B4-BE49-F238E27FC236}">
                  <a16:creationId xmlns:a16="http://schemas.microsoft.com/office/drawing/2014/main" id="{62477600-B54E-4944-A6A3-459430DE5C27}"/>
                </a:ext>
              </a:extLst>
            </p:cNvPr>
            <p:cNvSpPr/>
            <p:nvPr/>
          </p:nvSpPr>
          <p:spPr>
            <a:xfrm>
              <a:off x="4185475" y="4986441"/>
              <a:ext cx="49941" cy="40268"/>
            </a:xfrm>
            <a:custGeom>
              <a:avLst/>
              <a:gdLst/>
              <a:ahLst/>
              <a:cxnLst/>
              <a:rect l="0" t="0" r="0" b="0"/>
              <a:pathLst>
                <a:path w="49941" h="40268">
                  <a:moveTo>
                    <a:pt x="44840" y="17031"/>
                  </a:moveTo>
                  <a:lnTo>
                    <a:pt x="28962" y="18604"/>
                  </a:lnTo>
                  <a:lnTo>
                    <a:pt x="27584" y="37167"/>
                  </a:lnTo>
                  <a:lnTo>
                    <a:pt x="27584" y="37167"/>
                  </a:lnTo>
                  <a:lnTo>
                    <a:pt x="21978" y="40267"/>
                  </a:lnTo>
                  <a:lnTo>
                    <a:pt x="21978" y="40267"/>
                  </a:lnTo>
                  <a:lnTo>
                    <a:pt x="15893" y="32540"/>
                  </a:lnTo>
                  <a:lnTo>
                    <a:pt x="15882" y="17587"/>
                  </a:lnTo>
                  <a:lnTo>
                    <a:pt x="8406" y="13982"/>
                  </a:lnTo>
                  <a:lnTo>
                    <a:pt x="2804" y="18625"/>
                  </a:lnTo>
                  <a:lnTo>
                    <a:pt x="0" y="11406"/>
                  </a:lnTo>
                  <a:lnTo>
                    <a:pt x="10269" y="4697"/>
                  </a:lnTo>
                  <a:lnTo>
                    <a:pt x="17276" y="9850"/>
                  </a:lnTo>
                  <a:lnTo>
                    <a:pt x="25675" y="4683"/>
                  </a:lnTo>
                  <a:lnTo>
                    <a:pt x="44354" y="7749"/>
                  </a:lnTo>
                  <a:lnTo>
                    <a:pt x="49940" y="0"/>
                  </a:lnTo>
                  <a:lnTo>
                    <a:pt x="49940" y="0"/>
                  </a:lnTo>
                  <a:close/>
                </a:path>
              </a:pathLst>
            </a:custGeom>
            <a:solidFill>
              <a:srgbClr val="D1CBD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61" name="S22:Madras South">
              <a:extLst>
                <a:ext uri="{FF2B5EF4-FFF2-40B4-BE49-F238E27FC236}">
                  <a16:creationId xmlns:a16="http://schemas.microsoft.com/office/drawing/2014/main" id="{C7EC3AB7-37FD-4909-853D-D3BFE2ADC42A}"/>
                </a:ext>
              </a:extLst>
            </p:cNvPr>
            <p:cNvSpPr/>
            <p:nvPr/>
          </p:nvSpPr>
          <p:spPr>
            <a:xfrm>
              <a:off x="4189225" y="5023608"/>
              <a:ext cx="32721" cy="28864"/>
            </a:xfrm>
            <a:custGeom>
              <a:avLst/>
              <a:gdLst/>
              <a:ahLst/>
              <a:cxnLst/>
              <a:rect l="0" t="0" r="0" b="0"/>
              <a:pathLst>
                <a:path w="32721" h="28864">
                  <a:moveTo>
                    <a:pt x="18228" y="3100"/>
                  </a:moveTo>
                  <a:lnTo>
                    <a:pt x="23834" y="0"/>
                  </a:lnTo>
                  <a:lnTo>
                    <a:pt x="23834" y="0"/>
                  </a:lnTo>
                  <a:lnTo>
                    <a:pt x="32720" y="3081"/>
                  </a:lnTo>
                  <a:lnTo>
                    <a:pt x="32720" y="3081"/>
                  </a:lnTo>
                  <a:lnTo>
                    <a:pt x="32292" y="27305"/>
                  </a:lnTo>
                  <a:lnTo>
                    <a:pt x="32292" y="27305"/>
                  </a:lnTo>
                  <a:lnTo>
                    <a:pt x="23402" y="28863"/>
                  </a:lnTo>
                  <a:lnTo>
                    <a:pt x="9357" y="20117"/>
                  </a:lnTo>
                  <a:lnTo>
                    <a:pt x="0" y="19606"/>
                  </a:lnTo>
                  <a:lnTo>
                    <a:pt x="0" y="19606"/>
                  </a:lnTo>
                  <a:lnTo>
                    <a:pt x="6544" y="9811"/>
                  </a:lnTo>
                  <a:close/>
                </a:path>
              </a:pathLst>
            </a:custGeom>
            <a:solidFill>
              <a:srgbClr val="CAC3D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62" name="S22:Sriperumbudur">
              <a:extLst>
                <a:ext uri="{FF2B5EF4-FFF2-40B4-BE49-F238E27FC236}">
                  <a16:creationId xmlns:a16="http://schemas.microsoft.com/office/drawing/2014/main" id="{1C6BF41F-E239-405E-BAE4-624063082BBD}"/>
                </a:ext>
              </a:extLst>
            </p:cNvPr>
            <p:cNvSpPr/>
            <p:nvPr/>
          </p:nvSpPr>
          <p:spPr>
            <a:xfrm>
              <a:off x="4111674" y="4935411"/>
              <a:ext cx="125121" cy="128413"/>
            </a:xfrm>
            <a:custGeom>
              <a:avLst/>
              <a:gdLst/>
              <a:ahLst/>
              <a:cxnLst/>
              <a:rect l="0" t="0" r="0" b="0"/>
              <a:pathLst>
                <a:path w="125121" h="128413">
                  <a:moveTo>
                    <a:pt x="3788" y="50485"/>
                  </a:moveTo>
                  <a:lnTo>
                    <a:pt x="18266" y="45877"/>
                  </a:lnTo>
                  <a:lnTo>
                    <a:pt x="21977" y="57748"/>
                  </a:lnTo>
                  <a:lnTo>
                    <a:pt x="32717" y="56735"/>
                  </a:lnTo>
                  <a:lnTo>
                    <a:pt x="30407" y="41256"/>
                  </a:lnTo>
                  <a:lnTo>
                    <a:pt x="43004" y="41273"/>
                  </a:lnTo>
                  <a:lnTo>
                    <a:pt x="58871" y="33030"/>
                  </a:lnTo>
                  <a:lnTo>
                    <a:pt x="68200" y="12905"/>
                  </a:lnTo>
                  <a:lnTo>
                    <a:pt x="74258" y="8259"/>
                  </a:lnTo>
                  <a:lnTo>
                    <a:pt x="70530" y="0"/>
                  </a:lnTo>
                  <a:lnTo>
                    <a:pt x="78915" y="2064"/>
                  </a:lnTo>
                  <a:lnTo>
                    <a:pt x="85443" y="11868"/>
                  </a:lnTo>
                  <a:lnTo>
                    <a:pt x="91030" y="5670"/>
                  </a:lnTo>
                  <a:lnTo>
                    <a:pt x="108279" y="12875"/>
                  </a:lnTo>
                  <a:lnTo>
                    <a:pt x="112919" y="1511"/>
                  </a:lnTo>
                  <a:lnTo>
                    <a:pt x="112919" y="1511"/>
                  </a:lnTo>
                  <a:lnTo>
                    <a:pt x="123674" y="20072"/>
                  </a:lnTo>
                  <a:lnTo>
                    <a:pt x="125120" y="41226"/>
                  </a:lnTo>
                  <a:lnTo>
                    <a:pt x="123741" y="51030"/>
                  </a:lnTo>
                  <a:lnTo>
                    <a:pt x="123741" y="51030"/>
                  </a:lnTo>
                  <a:lnTo>
                    <a:pt x="118155" y="58779"/>
                  </a:lnTo>
                  <a:lnTo>
                    <a:pt x="99476" y="55713"/>
                  </a:lnTo>
                  <a:lnTo>
                    <a:pt x="91077" y="60880"/>
                  </a:lnTo>
                  <a:lnTo>
                    <a:pt x="84070" y="55727"/>
                  </a:lnTo>
                  <a:lnTo>
                    <a:pt x="73801" y="62436"/>
                  </a:lnTo>
                  <a:lnTo>
                    <a:pt x="76605" y="69655"/>
                  </a:lnTo>
                  <a:lnTo>
                    <a:pt x="82207" y="65012"/>
                  </a:lnTo>
                  <a:lnTo>
                    <a:pt x="89683" y="68617"/>
                  </a:lnTo>
                  <a:lnTo>
                    <a:pt x="89694" y="83570"/>
                  </a:lnTo>
                  <a:lnTo>
                    <a:pt x="95779" y="91297"/>
                  </a:lnTo>
                  <a:lnTo>
                    <a:pt x="95779" y="91297"/>
                  </a:lnTo>
                  <a:lnTo>
                    <a:pt x="84095" y="98008"/>
                  </a:lnTo>
                  <a:lnTo>
                    <a:pt x="77551" y="107803"/>
                  </a:lnTo>
                  <a:lnTo>
                    <a:pt x="77551" y="107803"/>
                  </a:lnTo>
                  <a:lnTo>
                    <a:pt x="77087" y="120170"/>
                  </a:lnTo>
                  <a:lnTo>
                    <a:pt x="59765" y="128412"/>
                  </a:lnTo>
                  <a:lnTo>
                    <a:pt x="53213" y="124803"/>
                  </a:lnTo>
                  <a:lnTo>
                    <a:pt x="54624" y="114499"/>
                  </a:lnTo>
                  <a:lnTo>
                    <a:pt x="34047" y="105201"/>
                  </a:lnTo>
                  <a:lnTo>
                    <a:pt x="28924" y="91793"/>
                  </a:lnTo>
                  <a:lnTo>
                    <a:pt x="28924" y="91793"/>
                  </a:lnTo>
                  <a:lnTo>
                    <a:pt x="34071" y="88708"/>
                  </a:lnTo>
                  <a:lnTo>
                    <a:pt x="23328" y="84050"/>
                  </a:lnTo>
                  <a:lnTo>
                    <a:pt x="27092" y="69619"/>
                  </a:lnTo>
                  <a:lnTo>
                    <a:pt x="19166" y="62384"/>
                  </a:lnTo>
                  <a:lnTo>
                    <a:pt x="10297" y="60817"/>
                  </a:lnTo>
                  <a:lnTo>
                    <a:pt x="8408" y="69580"/>
                  </a:lnTo>
                  <a:lnTo>
                    <a:pt x="0" y="69558"/>
                  </a:lnTo>
                  <a:lnTo>
                    <a:pt x="7985" y="52043"/>
                  </a:lnTo>
                  <a:close/>
                </a:path>
              </a:pathLst>
            </a:custGeom>
            <a:solidFill>
              <a:srgbClr val="A59CB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63" name="S22:Chengalpattu">
              <a:extLst>
                <a:ext uri="{FF2B5EF4-FFF2-40B4-BE49-F238E27FC236}">
                  <a16:creationId xmlns:a16="http://schemas.microsoft.com/office/drawing/2014/main" id="{5C867F47-5240-4416-8583-54E3D44FCF98}"/>
                </a:ext>
              </a:extLst>
            </p:cNvPr>
            <p:cNvSpPr/>
            <p:nvPr/>
          </p:nvSpPr>
          <p:spPr>
            <a:xfrm>
              <a:off x="4112503" y="5027204"/>
              <a:ext cx="109043" cy="130812"/>
            </a:xfrm>
            <a:custGeom>
              <a:avLst/>
              <a:gdLst/>
              <a:ahLst/>
              <a:cxnLst/>
              <a:rect l="0" t="0" r="0" b="0"/>
              <a:pathLst>
                <a:path w="109043" h="130812">
                  <a:moveTo>
                    <a:pt x="76722" y="16010"/>
                  </a:moveTo>
                  <a:lnTo>
                    <a:pt x="86079" y="16521"/>
                  </a:lnTo>
                  <a:lnTo>
                    <a:pt x="100124" y="25267"/>
                  </a:lnTo>
                  <a:lnTo>
                    <a:pt x="109014" y="23709"/>
                  </a:lnTo>
                  <a:lnTo>
                    <a:pt x="109014" y="23709"/>
                  </a:lnTo>
                  <a:lnTo>
                    <a:pt x="109042" y="40710"/>
                  </a:lnTo>
                  <a:lnTo>
                    <a:pt x="102507" y="56687"/>
                  </a:lnTo>
                  <a:lnTo>
                    <a:pt x="91763" y="93252"/>
                  </a:lnTo>
                  <a:lnTo>
                    <a:pt x="74875" y="117446"/>
                  </a:lnTo>
                  <a:lnTo>
                    <a:pt x="67828" y="130306"/>
                  </a:lnTo>
                  <a:lnTo>
                    <a:pt x="67828" y="130306"/>
                  </a:lnTo>
                  <a:lnTo>
                    <a:pt x="55610" y="127731"/>
                  </a:lnTo>
                  <a:lnTo>
                    <a:pt x="47618" y="130811"/>
                  </a:lnTo>
                  <a:lnTo>
                    <a:pt x="43398" y="122063"/>
                  </a:lnTo>
                  <a:lnTo>
                    <a:pt x="43398" y="122063"/>
                  </a:lnTo>
                  <a:lnTo>
                    <a:pt x="36359" y="114853"/>
                  </a:lnTo>
                  <a:lnTo>
                    <a:pt x="12409" y="113267"/>
                  </a:lnTo>
                  <a:lnTo>
                    <a:pt x="27475" y="91169"/>
                  </a:lnTo>
                  <a:lnTo>
                    <a:pt x="22327" y="83954"/>
                  </a:lnTo>
                  <a:lnTo>
                    <a:pt x="29369" y="80363"/>
                  </a:lnTo>
                  <a:lnTo>
                    <a:pt x="22820" y="71085"/>
                  </a:lnTo>
                  <a:lnTo>
                    <a:pt x="12515" y="66430"/>
                  </a:lnTo>
                  <a:lnTo>
                    <a:pt x="10189" y="59215"/>
                  </a:lnTo>
                  <a:lnTo>
                    <a:pt x="19564" y="57691"/>
                  </a:lnTo>
                  <a:lnTo>
                    <a:pt x="19564" y="57691"/>
                  </a:lnTo>
                  <a:lnTo>
                    <a:pt x="27542" y="51010"/>
                  </a:lnTo>
                  <a:lnTo>
                    <a:pt x="28023" y="43800"/>
                  </a:lnTo>
                  <a:lnTo>
                    <a:pt x="20543" y="36574"/>
                  </a:lnTo>
                  <a:lnTo>
                    <a:pt x="13048" y="38104"/>
                  </a:lnTo>
                  <a:lnTo>
                    <a:pt x="2308" y="27258"/>
                  </a:lnTo>
                  <a:lnTo>
                    <a:pt x="0" y="15400"/>
                  </a:lnTo>
                  <a:lnTo>
                    <a:pt x="13102" y="14402"/>
                  </a:lnTo>
                  <a:lnTo>
                    <a:pt x="28095" y="0"/>
                  </a:lnTo>
                  <a:lnTo>
                    <a:pt x="28095" y="0"/>
                  </a:lnTo>
                  <a:lnTo>
                    <a:pt x="33218" y="13408"/>
                  </a:lnTo>
                  <a:lnTo>
                    <a:pt x="53795" y="22706"/>
                  </a:lnTo>
                  <a:lnTo>
                    <a:pt x="52384" y="33010"/>
                  </a:lnTo>
                  <a:lnTo>
                    <a:pt x="58936" y="36619"/>
                  </a:lnTo>
                  <a:lnTo>
                    <a:pt x="76258" y="28377"/>
                  </a:lnTo>
                  <a:close/>
                </a:path>
              </a:pathLst>
            </a:custGeom>
            <a:solidFill>
              <a:srgbClr val="92889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364" name="S22:Tindivanam">
              <a:extLst>
                <a:ext uri="{FF2B5EF4-FFF2-40B4-BE49-F238E27FC236}">
                  <a16:creationId xmlns:a16="http://schemas.microsoft.com/office/drawing/2014/main" id="{D718DBD0-8EAB-4BD3-A0C5-A0175D00B7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8814" y="5136887"/>
              <a:ext cx="233503" cy="115833"/>
              <a:chOff x="1595120" y="4247887"/>
              <a:chExt cx="233503" cy="115833"/>
            </a:xfrm>
          </p:grpSpPr>
          <p:sp>
            <p:nvSpPr>
              <p:cNvPr id="667" name="S22:Tindivanam0">
                <a:extLst>
                  <a:ext uri="{FF2B5EF4-FFF2-40B4-BE49-F238E27FC236}">
                    <a16:creationId xmlns:a16="http://schemas.microsoft.com/office/drawing/2014/main" id="{168D294C-83A5-4F25-8C85-CA35B8FF4DFC}"/>
                  </a:ext>
                </a:extLst>
              </p:cNvPr>
              <p:cNvSpPr/>
              <p:nvPr/>
            </p:nvSpPr>
            <p:spPr>
              <a:xfrm>
                <a:off x="1595120" y="4249420"/>
                <a:ext cx="160020" cy="114300"/>
              </a:xfrm>
              <a:custGeom>
                <a:avLst/>
                <a:gdLst/>
                <a:ahLst/>
                <a:cxnLst/>
                <a:rect l="0" t="0" r="0" b="0"/>
                <a:pathLst>
                  <a:path w="163260" h="112393">
                    <a:moveTo>
                      <a:pt x="36685" y="45033"/>
                    </a:moveTo>
                    <a:lnTo>
                      <a:pt x="68248" y="35407"/>
                    </a:lnTo>
                    <a:lnTo>
                      <a:pt x="79559" y="28763"/>
                    </a:lnTo>
                    <a:lnTo>
                      <a:pt x="94137" y="28294"/>
                    </a:lnTo>
                    <a:lnTo>
                      <a:pt x="89016" y="11308"/>
                    </a:lnTo>
                    <a:lnTo>
                      <a:pt x="92338" y="0"/>
                    </a:lnTo>
                    <a:lnTo>
                      <a:pt x="102653" y="7230"/>
                    </a:lnTo>
                    <a:lnTo>
                      <a:pt x="100764" y="11341"/>
                    </a:lnTo>
                    <a:lnTo>
                      <a:pt x="114861" y="10858"/>
                    </a:lnTo>
                    <a:lnTo>
                      <a:pt x="131770" y="16030"/>
                    </a:lnTo>
                    <a:lnTo>
                      <a:pt x="138829" y="7808"/>
                    </a:lnTo>
                    <a:lnTo>
                      <a:pt x="138829" y="7808"/>
                    </a:lnTo>
                    <a:lnTo>
                      <a:pt x="143049" y="16556"/>
                    </a:lnTo>
                    <a:lnTo>
                      <a:pt x="151041" y="13476"/>
                    </a:lnTo>
                    <a:lnTo>
                      <a:pt x="163259" y="16051"/>
                    </a:lnTo>
                    <a:lnTo>
                      <a:pt x="163259" y="16051"/>
                    </a:lnTo>
                    <a:lnTo>
                      <a:pt x="143965" y="46380"/>
                    </a:lnTo>
                    <a:lnTo>
                      <a:pt x="143965" y="46380"/>
                    </a:lnTo>
                    <a:lnTo>
                      <a:pt x="141607" y="52032"/>
                    </a:lnTo>
                    <a:lnTo>
                      <a:pt x="141607" y="52032"/>
                    </a:lnTo>
                    <a:lnTo>
                      <a:pt x="138774" y="60253"/>
                    </a:lnTo>
                    <a:lnTo>
                      <a:pt x="138774" y="60253"/>
                    </a:lnTo>
                    <a:lnTo>
                      <a:pt x="133600" y="56649"/>
                    </a:lnTo>
                    <a:lnTo>
                      <a:pt x="122758" y="65370"/>
                    </a:lnTo>
                    <a:lnTo>
                      <a:pt x="118069" y="54569"/>
                    </a:lnTo>
                    <a:lnTo>
                      <a:pt x="112408" y="60725"/>
                    </a:lnTo>
                    <a:lnTo>
                      <a:pt x="121340" y="68451"/>
                    </a:lnTo>
                    <a:lnTo>
                      <a:pt x="118027" y="77179"/>
                    </a:lnTo>
                    <a:lnTo>
                      <a:pt x="118027" y="77179"/>
                    </a:lnTo>
                    <a:lnTo>
                      <a:pt x="116585" y="92073"/>
                    </a:lnTo>
                    <a:lnTo>
                      <a:pt x="97292" y="79187"/>
                    </a:lnTo>
                    <a:lnTo>
                      <a:pt x="73286" y="72432"/>
                    </a:lnTo>
                    <a:lnTo>
                      <a:pt x="79838" y="85298"/>
                    </a:lnTo>
                    <a:lnTo>
                      <a:pt x="73230" y="87844"/>
                    </a:lnTo>
                    <a:lnTo>
                      <a:pt x="71255" y="111973"/>
                    </a:lnTo>
                    <a:lnTo>
                      <a:pt x="71255" y="111973"/>
                    </a:lnTo>
                    <a:lnTo>
                      <a:pt x="64192" y="108351"/>
                    </a:lnTo>
                    <a:lnTo>
                      <a:pt x="48606" y="112392"/>
                    </a:lnTo>
                    <a:lnTo>
                      <a:pt x="48606" y="112392"/>
                    </a:lnTo>
                    <a:lnTo>
                      <a:pt x="50059" y="104183"/>
                    </a:lnTo>
                    <a:lnTo>
                      <a:pt x="41605" y="96953"/>
                    </a:lnTo>
                    <a:lnTo>
                      <a:pt x="48737" y="84146"/>
                    </a:lnTo>
                    <a:lnTo>
                      <a:pt x="45536" y="63580"/>
                    </a:lnTo>
                    <a:lnTo>
                      <a:pt x="25779" y="59880"/>
                    </a:lnTo>
                    <a:lnTo>
                      <a:pt x="8882" y="51557"/>
                    </a:lnTo>
                    <a:lnTo>
                      <a:pt x="0" y="42247"/>
                    </a:lnTo>
                    <a:lnTo>
                      <a:pt x="0" y="42247"/>
                    </a:lnTo>
                    <a:lnTo>
                      <a:pt x="17824" y="51612"/>
                    </a:lnTo>
                    <a:close/>
                  </a:path>
                </a:pathLst>
              </a:custGeom>
              <a:solidFill>
                <a:srgbClr val="998FA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68" name="S22:Tindivanam1">
                <a:extLst>
                  <a:ext uri="{FF2B5EF4-FFF2-40B4-BE49-F238E27FC236}">
                    <a16:creationId xmlns:a16="http://schemas.microsoft.com/office/drawing/2014/main" id="{41DAD646-DF21-415D-AE42-0201FF76D03B}"/>
                  </a:ext>
                </a:extLst>
              </p:cNvPr>
              <p:cNvSpPr/>
              <p:nvPr/>
            </p:nvSpPr>
            <p:spPr>
              <a:xfrm>
                <a:off x="1701800" y="4295140"/>
                <a:ext cx="762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9417" h="7700">
                    <a:moveTo>
                      <a:pt x="0" y="7699"/>
                    </a:moveTo>
                    <a:lnTo>
                      <a:pt x="9416" y="6690"/>
                    </a:lnTo>
                    <a:lnTo>
                      <a:pt x="5194" y="0"/>
                    </a:lnTo>
                    <a:close/>
                  </a:path>
                </a:pathLst>
              </a:custGeom>
              <a:solidFill>
                <a:srgbClr val="998FA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69" name="S22:Tindivanam2">
                <a:extLst>
                  <a:ext uri="{FF2B5EF4-FFF2-40B4-BE49-F238E27FC236}">
                    <a16:creationId xmlns:a16="http://schemas.microsoft.com/office/drawing/2014/main" id="{40EAC9F8-1A60-496D-8DB6-9750B99F21A3}"/>
                  </a:ext>
                </a:extLst>
              </p:cNvPr>
              <p:cNvSpPr/>
              <p:nvPr/>
            </p:nvSpPr>
            <p:spPr>
              <a:xfrm>
                <a:off x="1709420" y="43256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98FA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70" name="S22:Tindivanam3">
                <a:extLst>
                  <a:ext uri="{FF2B5EF4-FFF2-40B4-BE49-F238E27FC236}">
                    <a16:creationId xmlns:a16="http://schemas.microsoft.com/office/drawing/2014/main" id="{7ED4889A-BFB0-4721-AF1A-97AA305FFDD8}"/>
                  </a:ext>
                </a:extLst>
              </p:cNvPr>
              <p:cNvSpPr/>
              <p:nvPr/>
            </p:nvSpPr>
            <p:spPr>
              <a:xfrm>
                <a:off x="1709420" y="43332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98FA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71" name="S22:Tindivanam4">
                <a:extLst>
                  <a:ext uri="{FF2B5EF4-FFF2-40B4-BE49-F238E27FC236}">
                    <a16:creationId xmlns:a16="http://schemas.microsoft.com/office/drawing/2014/main" id="{E5BF1DFE-D1CC-4878-9710-A7B454440EDC}"/>
                  </a:ext>
                </a:extLst>
              </p:cNvPr>
              <p:cNvSpPr/>
              <p:nvPr/>
            </p:nvSpPr>
            <p:spPr>
              <a:xfrm>
                <a:off x="1694180" y="4302760"/>
                <a:ext cx="7620" cy="15240"/>
              </a:xfrm>
              <a:custGeom>
                <a:avLst/>
                <a:gdLst/>
                <a:ahLst/>
                <a:cxnLst/>
                <a:rect l="0" t="0" r="0" b="0"/>
                <a:pathLst>
                  <a:path w="8918" h="14395">
                    <a:moveTo>
                      <a:pt x="0" y="0"/>
                    </a:moveTo>
                    <a:lnTo>
                      <a:pt x="1846" y="14394"/>
                    </a:lnTo>
                    <a:lnTo>
                      <a:pt x="8917" y="11842"/>
                    </a:lnTo>
                    <a:close/>
                  </a:path>
                </a:pathLst>
              </a:custGeom>
              <a:solidFill>
                <a:srgbClr val="998FA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72" name="S22:Tindivanam5">
                <a:extLst>
                  <a:ext uri="{FF2B5EF4-FFF2-40B4-BE49-F238E27FC236}">
                    <a16:creationId xmlns:a16="http://schemas.microsoft.com/office/drawing/2014/main" id="{66A70922-DEAB-405A-8513-59FDA4E989A5}"/>
                  </a:ext>
                </a:extLst>
              </p:cNvPr>
              <p:cNvSpPr/>
              <p:nvPr/>
            </p:nvSpPr>
            <p:spPr>
              <a:xfrm>
                <a:off x="1724660" y="42951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98FA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73" name="S22:Tindivanam6">
                <a:extLst>
                  <a:ext uri="{FF2B5EF4-FFF2-40B4-BE49-F238E27FC236}">
                    <a16:creationId xmlns:a16="http://schemas.microsoft.com/office/drawing/2014/main" id="{842CD4C6-A50C-4E55-82AE-8F4AA45B479E}"/>
                  </a:ext>
                </a:extLst>
              </p:cNvPr>
              <p:cNvSpPr/>
              <p:nvPr/>
            </p:nvSpPr>
            <p:spPr>
              <a:xfrm>
                <a:off x="1701800" y="43332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98FA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74" name="S22:Tindivanam7">
                <a:extLst>
                  <a:ext uri="{FF2B5EF4-FFF2-40B4-BE49-F238E27FC236}">
                    <a16:creationId xmlns:a16="http://schemas.microsoft.com/office/drawing/2014/main" id="{18DDDD55-6DEF-49C1-9E91-C691DB56A6E2}"/>
                  </a:ext>
                </a:extLst>
              </p:cNvPr>
              <p:cNvSpPr/>
              <p:nvPr/>
            </p:nvSpPr>
            <p:spPr>
              <a:xfrm>
                <a:off x="1701800" y="431038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98FA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75" name="S22:Tindivanam8">
                <a:extLst>
                  <a:ext uri="{FF2B5EF4-FFF2-40B4-BE49-F238E27FC236}">
                    <a16:creationId xmlns:a16="http://schemas.microsoft.com/office/drawing/2014/main" id="{C099AE8D-75FA-4DCC-9E4E-5B59536FEDC3}"/>
                  </a:ext>
                </a:extLst>
              </p:cNvPr>
              <p:cNvSpPr/>
              <p:nvPr/>
            </p:nvSpPr>
            <p:spPr>
              <a:xfrm>
                <a:off x="1701800" y="43332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98FA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76" name="S22:Tindivanam9">
                <a:extLst>
                  <a:ext uri="{FF2B5EF4-FFF2-40B4-BE49-F238E27FC236}">
                    <a16:creationId xmlns:a16="http://schemas.microsoft.com/office/drawing/2014/main" id="{C6230B17-E2FF-4545-8928-C707C7182073}"/>
                  </a:ext>
                </a:extLst>
              </p:cNvPr>
              <p:cNvSpPr/>
              <p:nvPr/>
            </p:nvSpPr>
            <p:spPr>
              <a:xfrm>
                <a:off x="1828623" y="424788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98FA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365" name="S22:Chidambaram">
              <a:extLst>
                <a:ext uri="{FF2B5EF4-FFF2-40B4-BE49-F238E27FC236}">
                  <a16:creationId xmlns:a16="http://schemas.microsoft.com/office/drawing/2014/main" id="{B9A26B57-5E94-4B81-A7C8-8EE13768E029}"/>
                </a:ext>
              </a:extLst>
            </p:cNvPr>
            <p:cNvSpPr/>
            <p:nvPr/>
          </p:nvSpPr>
          <p:spPr>
            <a:xfrm>
              <a:off x="3999444" y="5249472"/>
              <a:ext cx="151112" cy="80966"/>
            </a:xfrm>
            <a:custGeom>
              <a:avLst/>
              <a:gdLst/>
              <a:ahLst/>
              <a:cxnLst/>
              <a:rect l="0" t="0" r="0" b="0"/>
              <a:pathLst>
                <a:path w="151112" h="80966">
                  <a:moveTo>
                    <a:pt x="22776" y="12353"/>
                  </a:moveTo>
                  <a:lnTo>
                    <a:pt x="31709" y="18055"/>
                  </a:lnTo>
                  <a:lnTo>
                    <a:pt x="28377" y="22654"/>
                  </a:lnTo>
                  <a:lnTo>
                    <a:pt x="41985" y="37617"/>
                  </a:lnTo>
                  <a:lnTo>
                    <a:pt x="58112" y="24872"/>
                  </a:lnTo>
                  <a:lnTo>
                    <a:pt x="52512" y="12012"/>
                  </a:lnTo>
                  <a:lnTo>
                    <a:pt x="66234" y="4379"/>
                  </a:lnTo>
                  <a:lnTo>
                    <a:pt x="66234" y="4379"/>
                  </a:lnTo>
                  <a:lnTo>
                    <a:pt x="81820" y="338"/>
                  </a:lnTo>
                  <a:lnTo>
                    <a:pt x="88883" y="3960"/>
                  </a:lnTo>
                  <a:lnTo>
                    <a:pt x="88883" y="3960"/>
                  </a:lnTo>
                  <a:lnTo>
                    <a:pt x="94050" y="10139"/>
                  </a:lnTo>
                  <a:lnTo>
                    <a:pt x="106323" y="9153"/>
                  </a:lnTo>
                  <a:lnTo>
                    <a:pt x="109606" y="16349"/>
                  </a:lnTo>
                  <a:lnTo>
                    <a:pt x="121874" y="18435"/>
                  </a:lnTo>
                  <a:lnTo>
                    <a:pt x="133707" y="2033"/>
                  </a:lnTo>
                  <a:lnTo>
                    <a:pt x="140304" y="6666"/>
                  </a:lnTo>
                  <a:lnTo>
                    <a:pt x="145976" y="0"/>
                  </a:lnTo>
                  <a:lnTo>
                    <a:pt x="145976" y="0"/>
                  </a:lnTo>
                  <a:lnTo>
                    <a:pt x="142643" y="19503"/>
                  </a:lnTo>
                  <a:lnTo>
                    <a:pt x="151111" y="43120"/>
                  </a:lnTo>
                  <a:lnTo>
                    <a:pt x="151111" y="43120"/>
                  </a:lnTo>
                  <a:lnTo>
                    <a:pt x="124599" y="65129"/>
                  </a:lnTo>
                  <a:lnTo>
                    <a:pt x="123166" y="71280"/>
                  </a:lnTo>
                  <a:lnTo>
                    <a:pt x="102793" y="80965"/>
                  </a:lnTo>
                  <a:lnTo>
                    <a:pt x="102793" y="80965"/>
                  </a:lnTo>
                  <a:lnTo>
                    <a:pt x="100943" y="67628"/>
                  </a:lnTo>
                  <a:lnTo>
                    <a:pt x="81626" y="48581"/>
                  </a:lnTo>
                  <a:lnTo>
                    <a:pt x="69347" y="46476"/>
                  </a:lnTo>
                  <a:lnTo>
                    <a:pt x="60806" y="53618"/>
                  </a:lnTo>
                  <a:lnTo>
                    <a:pt x="22548" y="48274"/>
                  </a:lnTo>
                  <a:lnTo>
                    <a:pt x="11705" y="44099"/>
                  </a:lnTo>
                  <a:lnTo>
                    <a:pt x="0" y="29136"/>
                  </a:lnTo>
                  <a:lnTo>
                    <a:pt x="0" y="29136"/>
                  </a:lnTo>
                  <a:lnTo>
                    <a:pt x="7156" y="18922"/>
                  </a:lnTo>
                  <a:close/>
                </a:path>
              </a:pathLst>
            </a:custGeom>
            <a:solidFill>
              <a:srgbClr val="8E849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66" name="S22:Salem">
              <a:extLst>
                <a:ext uri="{FF2B5EF4-FFF2-40B4-BE49-F238E27FC236}">
                  <a16:creationId xmlns:a16="http://schemas.microsoft.com/office/drawing/2014/main" id="{4BC56A11-A082-46D5-B0A5-F57010CC8B68}"/>
                </a:ext>
              </a:extLst>
            </p:cNvPr>
            <p:cNvSpPr/>
            <p:nvPr/>
          </p:nvSpPr>
          <p:spPr>
            <a:xfrm>
              <a:off x="3854379" y="5198947"/>
              <a:ext cx="113933" cy="76273"/>
            </a:xfrm>
            <a:custGeom>
              <a:avLst/>
              <a:gdLst/>
              <a:ahLst/>
              <a:cxnLst/>
              <a:rect l="0" t="0" r="0" b="0"/>
              <a:pathLst>
                <a:path w="113933" h="76273">
                  <a:moveTo>
                    <a:pt x="105936" y="18240"/>
                  </a:moveTo>
                  <a:lnTo>
                    <a:pt x="113932" y="19851"/>
                  </a:lnTo>
                  <a:lnTo>
                    <a:pt x="107168" y="38798"/>
                  </a:lnTo>
                  <a:lnTo>
                    <a:pt x="107168" y="38798"/>
                  </a:lnTo>
                  <a:lnTo>
                    <a:pt x="82630" y="40625"/>
                  </a:lnTo>
                  <a:lnTo>
                    <a:pt x="74521" y="49787"/>
                  </a:lnTo>
                  <a:lnTo>
                    <a:pt x="72472" y="65682"/>
                  </a:lnTo>
                  <a:lnTo>
                    <a:pt x="63011" y="67637"/>
                  </a:lnTo>
                  <a:lnTo>
                    <a:pt x="55386" y="74228"/>
                  </a:lnTo>
                  <a:lnTo>
                    <a:pt x="51681" y="67515"/>
                  </a:lnTo>
                  <a:lnTo>
                    <a:pt x="44549" y="72055"/>
                  </a:lnTo>
                  <a:lnTo>
                    <a:pt x="37508" y="68381"/>
                  </a:lnTo>
                  <a:lnTo>
                    <a:pt x="25645" y="73374"/>
                  </a:lnTo>
                  <a:lnTo>
                    <a:pt x="17179" y="70704"/>
                  </a:lnTo>
                  <a:lnTo>
                    <a:pt x="10970" y="76272"/>
                  </a:lnTo>
                  <a:lnTo>
                    <a:pt x="10970" y="76272"/>
                  </a:lnTo>
                  <a:lnTo>
                    <a:pt x="4438" y="70030"/>
                  </a:lnTo>
                  <a:lnTo>
                    <a:pt x="3235" y="53586"/>
                  </a:lnTo>
                  <a:lnTo>
                    <a:pt x="3235" y="53586"/>
                  </a:lnTo>
                  <a:lnTo>
                    <a:pt x="8981" y="46985"/>
                  </a:lnTo>
                  <a:lnTo>
                    <a:pt x="0" y="12452"/>
                  </a:lnTo>
                  <a:lnTo>
                    <a:pt x="31709" y="0"/>
                  </a:lnTo>
                  <a:lnTo>
                    <a:pt x="43943" y="656"/>
                  </a:lnTo>
                  <a:lnTo>
                    <a:pt x="44768" y="10944"/>
                  </a:lnTo>
                  <a:lnTo>
                    <a:pt x="60250" y="16766"/>
                  </a:lnTo>
                  <a:lnTo>
                    <a:pt x="55332" y="35720"/>
                  </a:lnTo>
                  <a:lnTo>
                    <a:pt x="62458" y="30660"/>
                  </a:lnTo>
                  <a:lnTo>
                    <a:pt x="69185" y="18401"/>
                  </a:lnTo>
                  <a:lnTo>
                    <a:pt x="84631" y="28831"/>
                  </a:lnTo>
                  <a:lnTo>
                    <a:pt x="98328" y="25878"/>
                  </a:lnTo>
                  <a:close/>
                </a:path>
              </a:pathLst>
            </a:custGeom>
            <a:solidFill>
              <a:srgbClr val="A59CB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67" name="S22:Rasipuram">
              <a:extLst>
                <a:ext uri="{FF2B5EF4-FFF2-40B4-BE49-F238E27FC236}">
                  <a16:creationId xmlns:a16="http://schemas.microsoft.com/office/drawing/2014/main" id="{A0631CAB-9DE2-4308-98A2-3065EFB3DF5F}"/>
                </a:ext>
              </a:extLst>
            </p:cNvPr>
            <p:cNvSpPr/>
            <p:nvPr/>
          </p:nvSpPr>
          <p:spPr>
            <a:xfrm>
              <a:off x="3861985" y="5231801"/>
              <a:ext cx="161733" cy="126028"/>
            </a:xfrm>
            <a:custGeom>
              <a:avLst/>
              <a:gdLst/>
              <a:ahLst/>
              <a:cxnLst/>
              <a:rect l="0" t="0" r="0" b="0"/>
              <a:pathLst>
                <a:path w="161733" h="126028">
                  <a:moveTo>
                    <a:pt x="3364" y="43418"/>
                  </a:moveTo>
                  <a:lnTo>
                    <a:pt x="9573" y="37850"/>
                  </a:lnTo>
                  <a:lnTo>
                    <a:pt x="18039" y="40520"/>
                  </a:lnTo>
                  <a:lnTo>
                    <a:pt x="29902" y="35527"/>
                  </a:lnTo>
                  <a:lnTo>
                    <a:pt x="36943" y="39201"/>
                  </a:lnTo>
                  <a:lnTo>
                    <a:pt x="44075" y="34661"/>
                  </a:lnTo>
                  <a:lnTo>
                    <a:pt x="47780" y="41374"/>
                  </a:lnTo>
                  <a:lnTo>
                    <a:pt x="55405" y="34783"/>
                  </a:lnTo>
                  <a:lnTo>
                    <a:pt x="64866" y="32828"/>
                  </a:lnTo>
                  <a:lnTo>
                    <a:pt x="66915" y="16933"/>
                  </a:lnTo>
                  <a:lnTo>
                    <a:pt x="75024" y="7771"/>
                  </a:lnTo>
                  <a:lnTo>
                    <a:pt x="99562" y="5944"/>
                  </a:lnTo>
                  <a:lnTo>
                    <a:pt x="99562" y="5944"/>
                  </a:lnTo>
                  <a:lnTo>
                    <a:pt x="103655" y="23439"/>
                  </a:lnTo>
                  <a:lnTo>
                    <a:pt x="108434" y="16292"/>
                  </a:lnTo>
                  <a:lnTo>
                    <a:pt x="125910" y="13352"/>
                  </a:lnTo>
                  <a:lnTo>
                    <a:pt x="126014" y="0"/>
                  </a:lnTo>
                  <a:lnTo>
                    <a:pt x="134499" y="65"/>
                  </a:lnTo>
                  <a:lnTo>
                    <a:pt x="161732" y="17199"/>
                  </a:lnTo>
                  <a:lnTo>
                    <a:pt x="160235" y="30024"/>
                  </a:lnTo>
                  <a:lnTo>
                    <a:pt x="160235" y="30024"/>
                  </a:lnTo>
                  <a:lnTo>
                    <a:pt x="144615" y="36593"/>
                  </a:lnTo>
                  <a:lnTo>
                    <a:pt x="137459" y="46807"/>
                  </a:lnTo>
                  <a:lnTo>
                    <a:pt x="137459" y="46807"/>
                  </a:lnTo>
                  <a:lnTo>
                    <a:pt x="132271" y="45742"/>
                  </a:lnTo>
                  <a:lnTo>
                    <a:pt x="121287" y="61051"/>
                  </a:lnTo>
                  <a:lnTo>
                    <a:pt x="107623" y="56322"/>
                  </a:lnTo>
                  <a:lnTo>
                    <a:pt x="100960" y="61908"/>
                  </a:lnTo>
                  <a:lnTo>
                    <a:pt x="96115" y="75203"/>
                  </a:lnTo>
                  <a:lnTo>
                    <a:pt x="86143" y="79728"/>
                  </a:lnTo>
                  <a:lnTo>
                    <a:pt x="81980" y="69943"/>
                  </a:lnTo>
                  <a:lnTo>
                    <a:pt x="71616" y="66252"/>
                  </a:lnTo>
                  <a:lnTo>
                    <a:pt x="71036" y="77018"/>
                  </a:lnTo>
                  <a:lnTo>
                    <a:pt x="62310" y="97954"/>
                  </a:lnTo>
                  <a:lnTo>
                    <a:pt x="62310" y="97954"/>
                  </a:lnTo>
                  <a:lnTo>
                    <a:pt x="48376" y="117286"/>
                  </a:lnTo>
                  <a:lnTo>
                    <a:pt x="51124" y="126027"/>
                  </a:lnTo>
                  <a:lnTo>
                    <a:pt x="37910" y="121271"/>
                  </a:lnTo>
                  <a:lnTo>
                    <a:pt x="32782" y="114038"/>
                  </a:lnTo>
                  <a:lnTo>
                    <a:pt x="31261" y="122733"/>
                  </a:lnTo>
                  <a:lnTo>
                    <a:pt x="15616" y="123573"/>
                  </a:lnTo>
                  <a:lnTo>
                    <a:pt x="15616" y="123573"/>
                  </a:lnTo>
                  <a:lnTo>
                    <a:pt x="20537" y="108256"/>
                  </a:lnTo>
                  <a:lnTo>
                    <a:pt x="17316" y="100529"/>
                  </a:lnTo>
                  <a:lnTo>
                    <a:pt x="1165" y="104942"/>
                  </a:lnTo>
                  <a:lnTo>
                    <a:pt x="0" y="84931"/>
                  </a:lnTo>
                  <a:lnTo>
                    <a:pt x="15665" y="80510"/>
                  </a:lnTo>
                  <a:lnTo>
                    <a:pt x="10583" y="70703"/>
                  </a:lnTo>
                  <a:lnTo>
                    <a:pt x="14061" y="56894"/>
                  </a:lnTo>
                  <a:lnTo>
                    <a:pt x="5577" y="55250"/>
                  </a:lnTo>
                  <a:close/>
                </a:path>
              </a:pathLst>
            </a:custGeom>
            <a:solidFill>
              <a:srgbClr val="9E94A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68" name="S22:Tiruchengode">
              <a:extLst>
                <a:ext uri="{FF2B5EF4-FFF2-40B4-BE49-F238E27FC236}">
                  <a16:creationId xmlns:a16="http://schemas.microsoft.com/office/drawing/2014/main" id="{09C03B8D-226E-4521-9650-657C7A1C8527}"/>
                </a:ext>
              </a:extLst>
            </p:cNvPr>
            <p:cNvSpPr/>
            <p:nvPr/>
          </p:nvSpPr>
          <p:spPr>
            <a:xfrm>
              <a:off x="3799365" y="5239275"/>
              <a:ext cx="83158" cy="121209"/>
            </a:xfrm>
            <a:custGeom>
              <a:avLst/>
              <a:gdLst/>
              <a:ahLst/>
              <a:cxnLst/>
              <a:rect l="0" t="0" r="0" b="0"/>
              <a:pathLst>
                <a:path w="83158" h="121209">
                  <a:moveTo>
                    <a:pt x="21989" y="8141"/>
                  </a:moveTo>
                  <a:lnTo>
                    <a:pt x="27295" y="0"/>
                  </a:lnTo>
                  <a:lnTo>
                    <a:pt x="35303" y="626"/>
                  </a:lnTo>
                  <a:lnTo>
                    <a:pt x="38935" y="10946"/>
                  </a:lnTo>
                  <a:lnTo>
                    <a:pt x="49299" y="12114"/>
                  </a:lnTo>
                  <a:lnTo>
                    <a:pt x="49203" y="19301"/>
                  </a:lnTo>
                  <a:lnTo>
                    <a:pt x="58249" y="13258"/>
                  </a:lnTo>
                  <a:lnTo>
                    <a:pt x="58249" y="13258"/>
                  </a:lnTo>
                  <a:lnTo>
                    <a:pt x="59452" y="29702"/>
                  </a:lnTo>
                  <a:lnTo>
                    <a:pt x="65984" y="35944"/>
                  </a:lnTo>
                  <a:lnTo>
                    <a:pt x="65984" y="35944"/>
                  </a:lnTo>
                  <a:lnTo>
                    <a:pt x="68197" y="47776"/>
                  </a:lnTo>
                  <a:lnTo>
                    <a:pt x="76681" y="49420"/>
                  </a:lnTo>
                  <a:lnTo>
                    <a:pt x="73203" y="63229"/>
                  </a:lnTo>
                  <a:lnTo>
                    <a:pt x="78285" y="73036"/>
                  </a:lnTo>
                  <a:lnTo>
                    <a:pt x="62620" y="77457"/>
                  </a:lnTo>
                  <a:lnTo>
                    <a:pt x="63785" y="97468"/>
                  </a:lnTo>
                  <a:lnTo>
                    <a:pt x="79936" y="93055"/>
                  </a:lnTo>
                  <a:lnTo>
                    <a:pt x="83157" y="100782"/>
                  </a:lnTo>
                  <a:lnTo>
                    <a:pt x="78236" y="116099"/>
                  </a:lnTo>
                  <a:lnTo>
                    <a:pt x="78236" y="116099"/>
                  </a:lnTo>
                  <a:lnTo>
                    <a:pt x="57006" y="109171"/>
                  </a:lnTo>
                  <a:lnTo>
                    <a:pt x="37420" y="121208"/>
                  </a:lnTo>
                  <a:lnTo>
                    <a:pt x="23257" y="117422"/>
                  </a:lnTo>
                  <a:lnTo>
                    <a:pt x="23257" y="117422"/>
                  </a:lnTo>
                  <a:lnTo>
                    <a:pt x="22310" y="117409"/>
                  </a:lnTo>
                  <a:lnTo>
                    <a:pt x="22310" y="117409"/>
                  </a:lnTo>
                  <a:lnTo>
                    <a:pt x="20466" y="113795"/>
                  </a:lnTo>
                  <a:lnTo>
                    <a:pt x="1178" y="104797"/>
                  </a:lnTo>
                  <a:lnTo>
                    <a:pt x="0" y="88887"/>
                  </a:lnTo>
                  <a:lnTo>
                    <a:pt x="6640" y="87962"/>
                  </a:lnTo>
                  <a:lnTo>
                    <a:pt x="4467" y="75110"/>
                  </a:lnTo>
                  <a:lnTo>
                    <a:pt x="4467" y="75110"/>
                  </a:lnTo>
                  <a:lnTo>
                    <a:pt x="28" y="56063"/>
                  </a:lnTo>
                  <a:lnTo>
                    <a:pt x="664" y="45297"/>
                  </a:lnTo>
                  <a:lnTo>
                    <a:pt x="9068" y="52095"/>
                  </a:lnTo>
                  <a:lnTo>
                    <a:pt x="13974" y="39852"/>
                  </a:lnTo>
                  <a:close/>
                </a:path>
              </a:pathLst>
            </a:custGeom>
            <a:solidFill>
              <a:srgbClr val="A39AA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69" name="S22:Karur">
              <a:extLst>
                <a:ext uri="{FF2B5EF4-FFF2-40B4-BE49-F238E27FC236}">
                  <a16:creationId xmlns:a16="http://schemas.microsoft.com/office/drawing/2014/main" id="{8F6DDE02-F30D-49CD-B243-0D9D29B9594D}"/>
                </a:ext>
              </a:extLst>
            </p:cNvPr>
            <p:cNvSpPr/>
            <p:nvPr/>
          </p:nvSpPr>
          <p:spPr>
            <a:xfrm>
              <a:off x="3817714" y="5329755"/>
              <a:ext cx="130629" cy="152409"/>
            </a:xfrm>
            <a:custGeom>
              <a:avLst/>
              <a:gdLst/>
              <a:ahLst/>
              <a:cxnLst/>
              <a:rect l="0" t="0" r="0" b="0"/>
              <a:pathLst>
                <a:path w="130629" h="152409">
                  <a:moveTo>
                    <a:pt x="59887" y="25619"/>
                  </a:moveTo>
                  <a:lnTo>
                    <a:pt x="75532" y="24779"/>
                  </a:lnTo>
                  <a:lnTo>
                    <a:pt x="77053" y="16084"/>
                  </a:lnTo>
                  <a:lnTo>
                    <a:pt x="82181" y="23317"/>
                  </a:lnTo>
                  <a:lnTo>
                    <a:pt x="95395" y="28073"/>
                  </a:lnTo>
                  <a:lnTo>
                    <a:pt x="92647" y="19332"/>
                  </a:lnTo>
                  <a:lnTo>
                    <a:pt x="106581" y="0"/>
                  </a:lnTo>
                  <a:lnTo>
                    <a:pt x="106581" y="0"/>
                  </a:lnTo>
                  <a:lnTo>
                    <a:pt x="117395" y="7286"/>
                  </a:lnTo>
                  <a:lnTo>
                    <a:pt x="118654" y="23700"/>
                  </a:lnTo>
                  <a:lnTo>
                    <a:pt x="122444" y="23736"/>
                  </a:lnTo>
                  <a:lnTo>
                    <a:pt x="122444" y="23736"/>
                  </a:lnTo>
                  <a:lnTo>
                    <a:pt x="115232" y="34426"/>
                  </a:lnTo>
                  <a:lnTo>
                    <a:pt x="119437" y="40615"/>
                  </a:lnTo>
                  <a:lnTo>
                    <a:pt x="109963" y="40009"/>
                  </a:lnTo>
                  <a:lnTo>
                    <a:pt x="114560" y="54397"/>
                  </a:lnTo>
                  <a:lnTo>
                    <a:pt x="130628" y="60697"/>
                  </a:lnTo>
                  <a:lnTo>
                    <a:pt x="128136" y="73473"/>
                  </a:lnTo>
                  <a:lnTo>
                    <a:pt x="119978" y="82610"/>
                  </a:lnTo>
                  <a:lnTo>
                    <a:pt x="123233" y="89806"/>
                  </a:lnTo>
                  <a:lnTo>
                    <a:pt x="123233" y="89806"/>
                  </a:lnTo>
                  <a:lnTo>
                    <a:pt x="110766" y="101453"/>
                  </a:lnTo>
                  <a:lnTo>
                    <a:pt x="120077" y="121496"/>
                  </a:lnTo>
                  <a:lnTo>
                    <a:pt x="130120" y="115453"/>
                  </a:lnTo>
                  <a:lnTo>
                    <a:pt x="129526" y="128234"/>
                  </a:lnTo>
                  <a:lnTo>
                    <a:pt x="129526" y="128234"/>
                  </a:lnTo>
                  <a:lnTo>
                    <a:pt x="118957" y="138871"/>
                  </a:lnTo>
                  <a:lnTo>
                    <a:pt x="110417" y="136230"/>
                  </a:lnTo>
                  <a:lnTo>
                    <a:pt x="99789" y="151457"/>
                  </a:lnTo>
                  <a:lnTo>
                    <a:pt x="99789" y="151457"/>
                  </a:lnTo>
                  <a:lnTo>
                    <a:pt x="93112" y="152408"/>
                  </a:lnTo>
                  <a:lnTo>
                    <a:pt x="93112" y="152408"/>
                  </a:lnTo>
                  <a:lnTo>
                    <a:pt x="81823" y="140017"/>
                  </a:lnTo>
                  <a:lnTo>
                    <a:pt x="87193" y="127805"/>
                  </a:lnTo>
                  <a:lnTo>
                    <a:pt x="68714" y="121458"/>
                  </a:lnTo>
                  <a:lnTo>
                    <a:pt x="68846" y="110206"/>
                  </a:lnTo>
                  <a:lnTo>
                    <a:pt x="61272" y="107558"/>
                  </a:lnTo>
                  <a:lnTo>
                    <a:pt x="64173" y="63576"/>
                  </a:lnTo>
                  <a:lnTo>
                    <a:pt x="54084" y="73694"/>
                  </a:lnTo>
                  <a:lnTo>
                    <a:pt x="41282" y="72509"/>
                  </a:lnTo>
                  <a:lnTo>
                    <a:pt x="28881" y="76955"/>
                  </a:lnTo>
                  <a:lnTo>
                    <a:pt x="41658" y="80193"/>
                  </a:lnTo>
                  <a:lnTo>
                    <a:pt x="32415" y="96962"/>
                  </a:lnTo>
                  <a:lnTo>
                    <a:pt x="9649" y="94093"/>
                  </a:lnTo>
                  <a:lnTo>
                    <a:pt x="11296" y="78250"/>
                  </a:lnTo>
                  <a:lnTo>
                    <a:pt x="6198" y="69475"/>
                  </a:lnTo>
                  <a:lnTo>
                    <a:pt x="18466" y="74766"/>
                  </a:lnTo>
                  <a:lnTo>
                    <a:pt x="13366" y="65992"/>
                  </a:lnTo>
                  <a:lnTo>
                    <a:pt x="1215" y="53016"/>
                  </a:lnTo>
                  <a:lnTo>
                    <a:pt x="0" y="38656"/>
                  </a:lnTo>
                  <a:lnTo>
                    <a:pt x="4886" y="28479"/>
                  </a:lnTo>
                  <a:lnTo>
                    <a:pt x="4886" y="28479"/>
                  </a:lnTo>
                  <a:lnTo>
                    <a:pt x="4908" y="26942"/>
                  </a:lnTo>
                  <a:lnTo>
                    <a:pt x="4908" y="26942"/>
                  </a:lnTo>
                  <a:lnTo>
                    <a:pt x="19071" y="30728"/>
                  </a:lnTo>
                  <a:lnTo>
                    <a:pt x="38657" y="18691"/>
                  </a:lnTo>
                  <a:close/>
                </a:path>
              </a:pathLst>
            </a:custGeom>
            <a:solidFill>
              <a:srgbClr val="83789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70" name="S22:Perambalur">
              <a:extLst>
                <a:ext uri="{FF2B5EF4-FFF2-40B4-BE49-F238E27FC236}">
                  <a16:creationId xmlns:a16="http://schemas.microsoft.com/office/drawing/2014/main" id="{55BF2A8F-8FB3-48FE-8007-FA4BA3691063}"/>
                </a:ext>
              </a:extLst>
            </p:cNvPr>
            <p:cNvSpPr/>
            <p:nvPr/>
          </p:nvSpPr>
          <p:spPr>
            <a:xfrm>
              <a:off x="3924295" y="5277543"/>
              <a:ext cx="177943" cy="103784"/>
            </a:xfrm>
            <a:custGeom>
              <a:avLst/>
              <a:gdLst/>
              <a:ahLst/>
              <a:cxnLst/>
              <a:rect l="0" t="0" r="0" b="0"/>
              <a:pathLst>
                <a:path w="177943" h="103784">
                  <a:moveTo>
                    <a:pt x="75149" y="1065"/>
                  </a:moveTo>
                  <a:lnTo>
                    <a:pt x="86854" y="16028"/>
                  </a:lnTo>
                  <a:lnTo>
                    <a:pt x="97697" y="20203"/>
                  </a:lnTo>
                  <a:lnTo>
                    <a:pt x="135955" y="25547"/>
                  </a:lnTo>
                  <a:lnTo>
                    <a:pt x="144496" y="18405"/>
                  </a:lnTo>
                  <a:lnTo>
                    <a:pt x="156775" y="20510"/>
                  </a:lnTo>
                  <a:lnTo>
                    <a:pt x="176092" y="39557"/>
                  </a:lnTo>
                  <a:lnTo>
                    <a:pt x="177942" y="52894"/>
                  </a:lnTo>
                  <a:lnTo>
                    <a:pt x="177942" y="52894"/>
                  </a:lnTo>
                  <a:lnTo>
                    <a:pt x="161795" y="67703"/>
                  </a:lnTo>
                  <a:lnTo>
                    <a:pt x="161795" y="67703"/>
                  </a:lnTo>
                  <a:lnTo>
                    <a:pt x="140868" y="87599"/>
                  </a:lnTo>
                  <a:lnTo>
                    <a:pt x="128512" y="94199"/>
                  </a:lnTo>
                  <a:lnTo>
                    <a:pt x="114756" y="95661"/>
                  </a:lnTo>
                  <a:lnTo>
                    <a:pt x="102380" y="103783"/>
                  </a:lnTo>
                  <a:lnTo>
                    <a:pt x="91955" y="102693"/>
                  </a:lnTo>
                  <a:lnTo>
                    <a:pt x="91955" y="102693"/>
                  </a:lnTo>
                  <a:lnTo>
                    <a:pt x="83462" y="96489"/>
                  </a:lnTo>
                  <a:lnTo>
                    <a:pt x="92009" y="94497"/>
                  </a:lnTo>
                  <a:lnTo>
                    <a:pt x="97285" y="84798"/>
                  </a:lnTo>
                  <a:lnTo>
                    <a:pt x="91680" y="72463"/>
                  </a:lnTo>
                  <a:lnTo>
                    <a:pt x="76524" y="72359"/>
                  </a:lnTo>
                  <a:lnTo>
                    <a:pt x="69389" y="76406"/>
                  </a:lnTo>
                  <a:lnTo>
                    <a:pt x="55718" y="68100"/>
                  </a:lnTo>
                  <a:lnTo>
                    <a:pt x="48513" y="80340"/>
                  </a:lnTo>
                  <a:lnTo>
                    <a:pt x="40110" y="65920"/>
                  </a:lnTo>
                  <a:lnTo>
                    <a:pt x="29599" y="76077"/>
                  </a:lnTo>
                  <a:lnTo>
                    <a:pt x="15863" y="75948"/>
                  </a:lnTo>
                  <a:lnTo>
                    <a:pt x="15863" y="75948"/>
                  </a:lnTo>
                  <a:lnTo>
                    <a:pt x="12073" y="75912"/>
                  </a:lnTo>
                  <a:lnTo>
                    <a:pt x="10814" y="59498"/>
                  </a:lnTo>
                  <a:lnTo>
                    <a:pt x="0" y="52212"/>
                  </a:lnTo>
                  <a:lnTo>
                    <a:pt x="0" y="52212"/>
                  </a:lnTo>
                  <a:lnTo>
                    <a:pt x="8726" y="31276"/>
                  </a:lnTo>
                  <a:lnTo>
                    <a:pt x="9306" y="20510"/>
                  </a:lnTo>
                  <a:lnTo>
                    <a:pt x="19670" y="24201"/>
                  </a:lnTo>
                  <a:lnTo>
                    <a:pt x="23833" y="33986"/>
                  </a:lnTo>
                  <a:lnTo>
                    <a:pt x="33805" y="29461"/>
                  </a:lnTo>
                  <a:lnTo>
                    <a:pt x="38650" y="16166"/>
                  </a:lnTo>
                  <a:lnTo>
                    <a:pt x="45313" y="10580"/>
                  </a:lnTo>
                  <a:lnTo>
                    <a:pt x="58977" y="15309"/>
                  </a:lnTo>
                  <a:lnTo>
                    <a:pt x="69961" y="0"/>
                  </a:lnTo>
                  <a:close/>
                </a:path>
              </a:pathLst>
            </a:custGeom>
            <a:solidFill>
              <a:srgbClr val="7F748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71" name="S22:Tiruchirappalli">
              <a:extLst>
                <a:ext uri="{FF2B5EF4-FFF2-40B4-BE49-F238E27FC236}">
                  <a16:creationId xmlns:a16="http://schemas.microsoft.com/office/drawing/2014/main" id="{629F18B7-A3D4-4E11-9528-F8EEEEBDDBE5}"/>
                </a:ext>
              </a:extLst>
            </p:cNvPr>
            <p:cNvSpPr/>
            <p:nvPr/>
          </p:nvSpPr>
          <p:spPr>
            <a:xfrm>
              <a:off x="3927677" y="5343463"/>
              <a:ext cx="93904" cy="80384"/>
            </a:xfrm>
            <a:custGeom>
              <a:avLst/>
              <a:gdLst/>
              <a:ahLst/>
              <a:cxnLst/>
              <a:rect l="0" t="0" r="0" b="0"/>
              <a:pathLst>
                <a:path w="93904" h="80384">
                  <a:moveTo>
                    <a:pt x="88573" y="36773"/>
                  </a:moveTo>
                  <a:lnTo>
                    <a:pt x="78572" y="42850"/>
                  </a:lnTo>
                  <a:lnTo>
                    <a:pt x="55278" y="49334"/>
                  </a:lnTo>
                  <a:lnTo>
                    <a:pt x="71350" y="57648"/>
                  </a:lnTo>
                  <a:lnTo>
                    <a:pt x="67447" y="71952"/>
                  </a:lnTo>
                  <a:lnTo>
                    <a:pt x="67447" y="71952"/>
                  </a:lnTo>
                  <a:lnTo>
                    <a:pt x="46973" y="78445"/>
                  </a:lnTo>
                  <a:lnTo>
                    <a:pt x="47041" y="70257"/>
                  </a:lnTo>
                  <a:lnTo>
                    <a:pt x="41369" y="67139"/>
                  </a:lnTo>
                  <a:lnTo>
                    <a:pt x="34132" y="80383"/>
                  </a:lnTo>
                  <a:lnTo>
                    <a:pt x="30888" y="71143"/>
                  </a:lnTo>
                  <a:lnTo>
                    <a:pt x="25595" y="78772"/>
                  </a:lnTo>
                  <a:lnTo>
                    <a:pt x="13270" y="76098"/>
                  </a:lnTo>
                  <a:lnTo>
                    <a:pt x="13270" y="76098"/>
                  </a:lnTo>
                  <a:lnTo>
                    <a:pt x="10015" y="68902"/>
                  </a:lnTo>
                  <a:lnTo>
                    <a:pt x="18173" y="59765"/>
                  </a:lnTo>
                  <a:lnTo>
                    <a:pt x="20665" y="46989"/>
                  </a:lnTo>
                  <a:lnTo>
                    <a:pt x="4597" y="40689"/>
                  </a:lnTo>
                  <a:lnTo>
                    <a:pt x="0" y="26301"/>
                  </a:lnTo>
                  <a:lnTo>
                    <a:pt x="9474" y="26907"/>
                  </a:lnTo>
                  <a:lnTo>
                    <a:pt x="5269" y="20718"/>
                  </a:lnTo>
                  <a:lnTo>
                    <a:pt x="12481" y="10028"/>
                  </a:lnTo>
                  <a:lnTo>
                    <a:pt x="12481" y="10028"/>
                  </a:lnTo>
                  <a:lnTo>
                    <a:pt x="26217" y="10157"/>
                  </a:lnTo>
                  <a:lnTo>
                    <a:pt x="36728" y="0"/>
                  </a:lnTo>
                  <a:lnTo>
                    <a:pt x="45131" y="14420"/>
                  </a:lnTo>
                  <a:lnTo>
                    <a:pt x="52336" y="2180"/>
                  </a:lnTo>
                  <a:lnTo>
                    <a:pt x="66007" y="10486"/>
                  </a:lnTo>
                  <a:lnTo>
                    <a:pt x="73142" y="6439"/>
                  </a:lnTo>
                  <a:lnTo>
                    <a:pt x="88298" y="6543"/>
                  </a:lnTo>
                  <a:lnTo>
                    <a:pt x="93903" y="18878"/>
                  </a:lnTo>
                  <a:lnTo>
                    <a:pt x="88627" y="28577"/>
                  </a:lnTo>
                  <a:lnTo>
                    <a:pt x="80080" y="30569"/>
                  </a:lnTo>
                  <a:close/>
                </a:path>
              </a:pathLst>
            </a:custGeom>
            <a:solidFill>
              <a:srgbClr val="A49BB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72" name="S22:Mayiladuturai">
              <a:extLst>
                <a:ext uri="{FF2B5EF4-FFF2-40B4-BE49-F238E27FC236}">
                  <a16:creationId xmlns:a16="http://schemas.microsoft.com/office/drawing/2014/main" id="{CEA3A722-323E-4959-8F32-E6700320FB73}"/>
                </a:ext>
              </a:extLst>
            </p:cNvPr>
            <p:cNvSpPr/>
            <p:nvPr/>
          </p:nvSpPr>
          <p:spPr>
            <a:xfrm>
              <a:off x="4063211" y="5292592"/>
              <a:ext cx="94393" cy="101898"/>
            </a:xfrm>
            <a:custGeom>
              <a:avLst/>
              <a:gdLst/>
              <a:ahLst/>
              <a:cxnLst/>
              <a:rect l="0" t="0" r="0" b="0"/>
              <a:pathLst>
                <a:path w="94393" h="101898">
                  <a:moveTo>
                    <a:pt x="39026" y="37845"/>
                  </a:moveTo>
                  <a:lnTo>
                    <a:pt x="59399" y="28160"/>
                  </a:lnTo>
                  <a:lnTo>
                    <a:pt x="60832" y="22009"/>
                  </a:lnTo>
                  <a:lnTo>
                    <a:pt x="87344" y="0"/>
                  </a:lnTo>
                  <a:lnTo>
                    <a:pt x="87344" y="0"/>
                  </a:lnTo>
                  <a:lnTo>
                    <a:pt x="92531" y="10778"/>
                  </a:lnTo>
                  <a:lnTo>
                    <a:pt x="94392" y="42060"/>
                  </a:lnTo>
                  <a:lnTo>
                    <a:pt x="94363" y="72808"/>
                  </a:lnTo>
                  <a:lnTo>
                    <a:pt x="94363" y="72808"/>
                  </a:lnTo>
                  <a:lnTo>
                    <a:pt x="92467" y="72806"/>
                  </a:lnTo>
                  <a:lnTo>
                    <a:pt x="92467" y="72806"/>
                  </a:lnTo>
                  <a:lnTo>
                    <a:pt x="92468" y="71782"/>
                  </a:lnTo>
                  <a:lnTo>
                    <a:pt x="92468" y="71782"/>
                  </a:lnTo>
                  <a:lnTo>
                    <a:pt x="89150" y="72803"/>
                  </a:lnTo>
                  <a:lnTo>
                    <a:pt x="89150" y="72803"/>
                  </a:lnTo>
                  <a:lnTo>
                    <a:pt x="87730" y="71777"/>
                  </a:lnTo>
                  <a:lnTo>
                    <a:pt x="87730" y="71777"/>
                  </a:lnTo>
                  <a:lnTo>
                    <a:pt x="86305" y="73824"/>
                  </a:lnTo>
                  <a:lnTo>
                    <a:pt x="86305" y="73824"/>
                  </a:lnTo>
                  <a:lnTo>
                    <a:pt x="86305" y="73824"/>
                  </a:lnTo>
                  <a:lnTo>
                    <a:pt x="86305" y="73824"/>
                  </a:lnTo>
                  <a:lnTo>
                    <a:pt x="85830" y="75360"/>
                  </a:lnTo>
                  <a:lnTo>
                    <a:pt x="85830" y="75360"/>
                  </a:lnTo>
                  <a:lnTo>
                    <a:pt x="82514" y="73819"/>
                  </a:lnTo>
                  <a:lnTo>
                    <a:pt x="82514" y="73819"/>
                  </a:lnTo>
                  <a:lnTo>
                    <a:pt x="83935" y="73821"/>
                  </a:lnTo>
                  <a:lnTo>
                    <a:pt x="83935" y="73821"/>
                  </a:lnTo>
                  <a:lnTo>
                    <a:pt x="76354" y="72785"/>
                  </a:lnTo>
                  <a:lnTo>
                    <a:pt x="76354" y="72785"/>
                  </a:lnTo>
                  <a:lnTo>
                    <a:pt x="76353" y="73810"/>
                  </a:lnTo>
                  <a:lnTo>
                    <a:pt x="76353" y="73810"/>
                  </a:lnTo>
                  <a:lnTo>
                    <a:pt x="59288" y="75312"/>
                  </a:lnTo>
                  <a:lnTo>
                    <a:pt x="60685" y="86072"/>
                  </a:lnTo>
                  <a:lnTo>
                    <a:pt x="54509" y="90667"/>
                  </a:lnTo>
                  <a:lnTo>
                    <a:pt x="41703" y="91143"/>
                  </a:lnTo>
                  <a:lnTo>
                    <a:pt x="48323" y="98332"/>
                  </a:lnTo>
                  <a:lnTo>
                    <a:pt x="41670" y="101897"/>
                  </a:lnTo>
                  <a:lnTo>
                    <a:pt x="29816" y="99809"/>
                  </a:lnTo>
                  <a:lnTo>
                    <a:pt x="29816" y="99809"/>
                  </a:lnTo>
                  <a:lnTo>
                    <a:pt x="0" y="84323"/>
                  </a:lnTo>
                  <a:lnTo>
                    <a:pt x="21354" y="79804"/>
                  </a:lnTo>
                  <a:lnTo>
                    <a:pt x="22347" y="68025"/>
                  </a:lnTo>
                  <a:lnTo>
                    <a:pt x="28040" y="65997"/>
                  </a:lnTo>
                  <a:lnTo>
                    <a:pt x="22879" y="52654"/>
                  </a:lnTo>
                  <a:lnTo>
                    <a:pt x="22879" y="52654"/>
                  </a:lnTo>
                  <a:close/>
                </a:path>
              </a:pathLst>
            </a:custGeom>
            <a:solidFill>
              <a:srgbClr val="887D9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73" name="S22:Thanjavur">
              <a:extLst>
                <a:ext uri="{FF2B5EF4-FFF2-40B4-BE49-F238E27FC236}">
                  <a16:creationId xmlns:a16="http://schemas.microsoft.com/office/drawing/2014/main" id="{1B0F3B08-9D81-4E48-AC40-10ED69DC7608}"/>
                </a:ext>
              </a:extLst>
            </p:cNvPr>
            <p:cNvSpPr/>
            <p:nvPr/>
          </p:nvSpPr>
          <p:spPr>
            <a:xfrm>
              <a:off x="3982955" y="5345246"/>
              <a:ext cx="120928" cy="120670"/>
            </a:xfrm>
            <a:custGeom>
              <a:avLst/>
              <a:gdLst/>
              <a:ahLst/>
              <a:cxnLst/>
              <a:rect l="0" t="0" r="0" b="0"/>
              <a:pathLst>
                <a:path w="120928" h="120670">
                  <a:moveTo>
                    <a:pt x="103135" y="0"/>
                  </a:moveTo>
                  <a:lnTo>
                    <a:pt x="108296" y="13343"/>
                  </a:lnTo>
                  <a:lnTo>
                    <a:pt x="102603" y="15371"/>
                  </a:lnTo>
                  <a:lnTo>
                    <a:pt x="101610" y="27150"/>
                  </a:lnTo>
                  <a:lnTo>
                    <a:pt x="80256" y="31669"/>
                  </a:lnTo>
                  <a:lnTo>
                    <a:pt x="110072" y="47155"/>
                  </a:lnTo>
                  <a:lnTo>
                    <a:pt x="110072" y="47155"/>
                  </a:lnTo>
                  <a:lnTo>
                    <a:pt x="110020" y="62002"/>
                  </a:lnTo>
                  <a:lnTo>
                    <a:pt x="120927" y="65621"/>
                  </a:lnTo>
                  <a:lnTo>
                    <a:pt x="115216" y="69698"/>
                  </a:lnTo>
                  <a:lnTo>
                    <a:pt x="96216" y="71163"/>
                  </a:lnTo>
                  <a:lnTo>
                    <a:pt x="99438" y="97271"/>
                  </a:lnTo>
                  <a:lnTo>
                    <a:pt x="99438" y="97271"/>
                  </a:lnTo>
                  <a:lnTo>
                    <a:pt x="92301" y="98776"/>
                  </a:lnTo>
                  <a:lnTo>
                    <a:pt x="90829" y="109511"/>
                  </a:lnTo>
                  <a:lnTo>
                    <a:pt x="74689" y="103299"/>
                  </a:lnTo>
                  <a:lnTo>
                    <a:pt x="67984" y="112471"/>
                  </a:lnTo>
                  <a:lnTo>
                    <a:pt x="71273" y="120669"/>
                  </a:lnTo>
                  <a:lnTo>
                    <a:pt x="60349" y="117032"/>
                  </a:lnTo>
                  <a:lnTo>
                    <a:pt x="56600" y="106784"/>
                  </a:lnTo>
                  <a:lnTo>
                    <a:pt x="64741" y="96087"/>
                  </a:lnTo>
                  <a:lnTo>
                    <a:pt x="54384" y="78635"/>
                  </a:lnTo>
                  <a:lnTo>
                    <a:pt x="46787" y="78078"/>
                  </a:lnTo>
                  <a:lnTo>
                    <a:pt x="34517" y="65718"/>
                  </a:lnTo>
                  <a:lnTo>
                    <a:pt x="26393" y="73341"/>
                  </a:lnTo>
                  <a:lnTo>
                    <a:pt x="12169" y="70169"/>
                  </a:lnTo>
                  <a:lnTo>
                    <a:pt x="12169" y="70169"/>
                  </a:lnTo>
                  <a:lnTo>
                    <a:pt x="16072" y="55865"/>
                  </a:lnTo>
                  <a:lnTo>
                    <a:pt x="0" y="47551"/>
                  </a:lnTo>
                  <a:lnTo>
                    <a:pt x="23294" y="41067"/>
                  </a:lnTo>
                  <a:lnTo>
                    <a:pt x="33295" y="34990"/>
                  </a:lnTo>
                  <a:lnTo>
                    <a:pt x="33295" y="34990"/>
                  </a:lnTo>
                  <a:lnTo>
                    <a:pt x="43720" y="36080"/>
                  </a:lnTo>
                  <a:lnTo>
                    <a:pt x="56096" y="27958"/>
                  </a:lnTo>
                  <a:lnTo>
                    <a:pt x="69852" y="26496"/>
                  </a:lnTo>
                  <a:lnTo>
                    <a:pt x="82208" y="19896"/>
                  </a:lnTo>
                  <a:close/>
                </a:path>
              </a:pathLst>
            </a:custGeom>
            <a:solidFill>
              <a:srgbClr val="867B9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74" name="S22:Pudukkottai">
              <a:extLst>
                <a:ext uri="{FF2B5EF4-FFF2-40B4-BE49-F238E27FC236}">
                  <a16:creationId xmlns:a16="http://schemas.microsoft.com/office/drawing/2014/main" id="{643E17AE-116E-4691-B654-A20069D9E5CB}"/>
                </a:ext>
              </a:extLst>
            </p:cNvPr>
            <p:cNvSpPr/>
            <p:nvPr/>
          </p:nvSpPr>
          <p:spPr>
            <a:xfrm>
              <a:off x="3928480" y="5410602"/>
              <a:ext cx="169472" cy="148686"/>
            </a:xfrm>
            <a:custGeom>
              <a:avLst/>
              <a:gdLst/>
              <a:ahLst/>
              <a:cxnLst/>
              <a:rect l="0" t="0" r="0" b="0"/>
              <a:pathLst>
                <a:path w="169472" h="148686">
                  <a:moveTo>
                    <a:pt x="66644" y="4813"/>
                  </a:moveTo>
                  <a:lnTo>
                    <a:pt x="80868" y="7985"/>
                  </a:lnTo>
                  <a:lnTo>
                    <a:pt x="88992" y="362"/>
                  </a:lnTo>
                  <a:lnTo>
                    <a:pt x="101262" y="12722"/>
                  </a:lnTo>
                  <a:lnTo>
                    <a:pt x="108859" y="13279"/>
                  </a:lnTo>
                  <a:lnTo>
                    <a:pt x="119216" y="30731"/>
                  </a:lnTo>
                  <a:lnTo>
                    <a:pt x="111075" y="41428"/>
                  </a:lnTo>
                  <a:lnTo>
                    <a:pt x="114824" y="51676"/>
                  </a:lnTo>
                  <a:lnTo>
                    <a:pt x="125748" y="55313"/>
                  </a:lnTo>
                  <a:lnTo>
                    <a:pt x="122459" y="47115"/>
                  </a:lnTo>
                  <a:lnTo>
                    <a:pt x="129164" y="37943"/>
                  </a:lnTo>
                  <a:lnTo>
                    <a:pt x="145304" y="44155"/>
                  </a:lnTo>
                  <a:lnTo>
                    <a:pt x="146776" y="33420"/>
                  </a:lnTo>
                  <a:lnTo>
                    <a:pt x="153913" y="31915"/>
                  </a:lnTo>
                  <a:lnTo>
                    <a:pt x="153913" y="31915"/>
                  </a:lnTo>
                  <a:lnTo>
                    <a:pt x="166231" y="43724"/>
                  </a:lnTo>
                  <a:lnTo>
                    <a:pt x="164735" y="63659"/>
                  </a:lnTo>
                  <a:lnTo>
                    <a:pt x="169471" y="70831"/>
                  </a:lnTo>
                  <a:lnTo>
                    <a:pt x="169471" y="70831"/>
                  </a:lnTo>
                  <a:lnTo>
                    <a:pt x="153762" y="70263"/>
                  </a:lnTo>
                  <a:lnTo>
                    <a:pt x="141354" y="76856"/>
                  </a:lnTo>
                  <a:lnTo>
                    <a:pt x="128889" y="93659"/>
                  </a:lnTo>
                  <a:lnTo>
                    <a:pt x="125479" y="108455"/>
                  </a:lnTo>
                  <a:lnTo>
                    <a:pt x="132588" y="117681"/>
                  </a:lnTo>
                  <a:lnTo>
                    <a:pt x="117255" y="130368"/>
                  </a:lnTo>
                  <a:lnTo>
                    <a:pt x="107128" y="148685"/>
                  </a:lnTo>
                  <a:lnTo>
                    <a:pt x="107128" y="148685"/>
                  </a:lnTo>
                  <a:lnTo>
                    <a:pt x="97133" y="143011"/>
                  </a:lnTo>
                  <a:lnTo>
                    <a:pt x="76321" y="114798"/>
                  </a:lnTo>
                  <a:lnTo>
                    <a:pt x="88308" y="105175"/>
                  </a:lnTo>
                  <a:lnTo>
                    <a:pt x="75995" y="93343"/>
                  </a:lnTo>
                  <a:lnTo>
                    <a:pt x="77937" y="88248"/>
                  </a:lnTo>
                  <a:lnTo>
                    <a:pt x="71363" y="74915"/>
                  </a:lnTo>
                  <a:lnTo>
                    <a:pt x="50042" y="61463"/>
                  </a:lnTo>
                  <a:lnTo>
                    <a:pt x="43357" y="63964"/>
                  </a:lnTo>
                  <a:lnTo>
                    <a:pt x="34879" y="53668"/>
                  </a:lnTo>
                  <a:lnTo>
                    <a:pt x="27257" y="54623"/>
                  </a:lnTo>
                  <a:lnTo>
                    <a:pt x="18760" y="47387"/>
                  </a:lnTo>
                  <a:lnTo>
                    <a:pt x="18760" y="47387"/>
                  </a:lnTo>
                  <a:lnTo>
                    <a:pt x="19354" y="34606"/>
                  </a:lnTo>
                  <a:lnTo>
                    <a:pt x="9311" y="40649"/>
                  </a:lnTo>
                  <a:lnTo>
                    <a:pt x="0" y="20606"/>
                  </a:lnTo>
                  <a:lnTo>
                    <a:pt x="12467" y="8959"/>
                  </a:lnTo>
                  <a:lnTo>
                    <a:pt x="12467" y="8959"/>
                  </a:lnTo>
                  <a:lnTo>
                    <a:pt x="24792" y="11633"/>
                  </a:lnTo>
                  <a:lnTo>
                    <a:pt x="30085" y="4004"/>
                  </a:lnTo>
                  <a:lnTo>
                    <a:pt x="33329" y="13244"/>
                  </a:lnTo>
                  <a:lnTo>
                    <a:pt x="40566" y="0"/>
                  </a:lnTo>
                  <a:lnTo>
                    <a:pt x="46238" y="3118"/>
                  </a:lnTo>
                  <a:lnTo>
                    <a:pt x="46170" y="11306"/>
                  </a:lnTo>
                  <a:close/>
                </a:path>
              </a:pathLst>
            </a:custGeom>
            <a:solidFill>
              <a:srgbClr val="8D839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75" name="S22:Sivaganga">
              <a:extLst>
                <a:ext uri="{FF2B5EF4-FFF2-40B4-BE49-F238E27FC236}">
                  <a16:creationId xmlns:a16="http://schemas.microsoft.com/office/drawing/2014/main" id="{993CE0F9-7443-4736-AAC1-C0D71C5AD383}"/>
                </a:ext>
              </a:extLst>
            </p:cNvPr>
            <p:cNvSpPr/>
            <p:nvPr/>
          </p:nvSpPr>
          <p:spPr>
            <a:xfrm>
              <a:off x="3908110" y="5457989"/>
              <a:ext cx="127499" cy="156852"/>
            </a:xfrm>
            <a:custGeom>
              <a:avLst/>
              <a:gdLst/>
              <a:ahLst/>
              <a:cxnLst/>
              <a:rect l="0" t="0" r="0" b="0"/>
              <a:pathLst>
                <a:path w="127499" h="156852">
                  <a:moveTo>
                    <a:pt x="9393" y="23223"/>
                  </a:moveTo>
                  <a:lnTo>
                    <a:pt x="20021" y="7996"/>
                  </a:lnTo>
                  <a:lnTo>
                    <a:pt x="28561" y="10637"/>
                  </a:lnTo>
                  <a:lnTo>
                    <a:pt x="39130" y="0"/>
                  </a:lnTo>
                  <a:lnTo>
                    <a:pt x="39130" y="0"/>
                  </a:lnTo>
                  <a:lnTo>
                    <a:pt x="47627" y="7236"/>
                  </a:lnTo>
                  <a:lnTo>
                    <a:pt x="55249" y="6281"/>
                  </a:lnTo>
                  <a:lnTo>
                    <a:pt x="63727" y="16577"/>
                  </a:lnTo>
                  <a:lnTo>
                    <a:pt x="70412" y="14076"/>
                  </a:lnTo>
                  <a:lnTo>
                    <a:pt x="91733" y="27528"/>
                  </a:lnTo>
                  <a:lnTo>
                    <a:pt x="98307" y="40861"/>
                  </a:lnTo>
                  <a:lnTo>
                    <a:pt x="96365" y="45956"/>
                  </a:lnTo>
                  <a:lnTo>
                    <a:pt x="108678" y="57788"/>
                  </a:lnTo>
                  <a:lnTo>
                    <a:pt x="96691" y="67411"/>
                  </a:lnTo>
                  <a:lnTo>
                    <a:pt x="117503" y="95624"/>
                  </a:lnTo>
                  <a:lnTo>
                    <a:pt x="127498" y="101298"/>
                  </a:lnTo>
                  <a:lnTo>
                    <a:pt x="127498" y="101298"/>
                  </a:lnTo>
                  <a:lnTo>
                    <a:pt x="98087" y="141405"/>
                  </a:lnTo>
                  <a:lnTo>
                    <a:pt x="96081" y="154645"/>
                  </a:lnTo>
                  <a:lnTo>
                    <a:pt x="96081" y="154645"/>
                  </a:lnTo>
                  <a:lnTo>
                    <a:pt x="84140" y="151500"/>
                  </a:lnTo>
                  <a:lnTo>
                    <a:pt x="78465" y="142791"/>
                  </a:lnTo>
                  <a:lnTo>
                    <a:pt x="68390" y="146280"/>
                  </a:lnTo>
                  <a:lnTo>
                    <a:pt x="60761" y="143159"/>
                  </a:lnTo>
                  <a:lnTo>
                    <a:pt x="52510" y="156851"/>
                  </a:lnTo>
                  <a:lnTo>
                    <a:pt x="34399" y="148531"/>
                  </a:lnTo>
                  <a:lnTo>
                    <a:pt x="29688" y="140839"/>
                  </a:lnTo>
                  <a:lnTo>
                    <a:pt x="37369" y="137853"/>
                  </a:lnTo>
                  <a:lnTo>
                    <a:pt x="25966" y="130095"/>
                  </a:lnTo>
                  <a:lnTo>
                    <a:pt x="36489" y="129686"/>
                  </a:lnTo>
                  <a:lnTo>
                    <a:pt x="23746" y="112731"/>
                  </a:lnTo>
                  <a:lnTo>
                    <a:pt x="18460" y="115740"/>
                  </a:lnTo>
                  <a:lnTo>
                    <a:pt x="0" y="99220"/>
                  </a:lnTo>
                  <a:lnTo>
                    <a:pt x="3485" y="85988"/>
                  </a:lnTo>
                  <a:lnTo>
                    <a:pt x="3485" y="85988"/>
                  </a:lnTo>
                  <a:lnTo>
                    <a:pt x="18871" y="74916"/>
                  </a:lnTo>
                  <a:lnTo>
                    <a:pt x="14195" y="65678"/>
                  </a:lnTo>
                  <a:lnTo>
                    <a:pt x="20963" y="56553"/>
                  </a:lnTo>
                  <a:lnTo>
                    <a:pt x="9623" y="46732"/>
                  </a:lnTo>
                  <a:close/>
                </a:path>
              </a:pathLst>
            </a:custGeom>
            <a:solidFill>
              <a:srgbClr val="9D94A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76" name="S22:Ramanathapuram">
              <a:extLst>
                <a:ext uri="{FF2B5EF4-FFF2-40B4-BE49-F238E27FC236}">
                  <a16:creationId xmlns:a16="http://schemas.microsoft.com/office/drawing/2014/main" id="{4266F607-E7D5-43F2-99BA-1B73103A5D17}"/>
                </a:ext>
              </a:extLst>
            </p:cNvPr>
            <p:cNvSpPr/>
            <p:nvPr/>
          </p:nvSpPr>
          <p:spPr>
            <a:xfrm>
              <a:off x="3855005" y="5543977"/>
              <a:ext cx="231773" cy="140179"/>
            </a:xfrm>
            <a:custGeom>
              <a:avLst/>
              <a:gdLst/>
              <a:ahLst/>
              <a:cxnLst/>
              <a:rect l="0" t="0" r="0" b="0"/>
              <a:pathLst>
                <a:path w="231773" h="140179">
                  <a:moveTo>
                    <a:pt x="17756" y="13846"/>
                  </a:moveTo>
                  <a:lnTo>
                    <a:pt x="30734" y="6856"/>
                  </a:lnTo>
                  <a:lnTo>
                    <a:pt x="42134" y="12090"/>
                  </a:lnTo>
                  <a:lnTo>
                    <a:pt x="49403" y="2474"/>
                  </a:lnTo>
                  <a:lnTo>
                    <a:pt x="56590" y="0"/>
                  </a:lnTo>
                  <a:lnTo>
                    <a:pt x="56590" y="0"/>
                  </a:lnTo>
                  <a:lnTo>
                    <a:pt x="53105" y="13232"/>
                  </a:lnTo>
                  <a:lnTo>
                    <a:pt x="71565" y="29752"/>
                  </a:lnTo>
                  <a:lnTo>
                    <a:pt x="76851" y="26743"/>
                  </a:lnTo>
                  <a:lnTo>
                    <a:pt x="89594" y="43698"/>
                  </a:lnTo>
                  <a:lnTo>
                    <a:pt x="79071" y="44107"/>
                  </a:lnTo>
                  <a:lnTo>
                    <a:pt x="90474" y="51865"/>
                  </a:lnTo>
                  <a:lnTo>
                    <a:pt x="82793" y="54851"/>
                  </a:lnTo>
                  <a:lnTo>
                    <a:pt x="87504" y="62543"/>
                  </a:lnTo>
                  <a:lnTo>
                    <a:pt x="105615" y="70863"/>
                  </a:lnTo>
                  <a:lnTo>
                    <a:pt x="113866" y="57171"/>
                  </a:lnTo>
                  <a:lnTo>
                    <a:pt x="121495" y="60292"/>
                  </a:lnTo>
                  <a:lnTo>
                    <a:pt x="131570" y="56803"/>
                  </a:lnTo>
                  <a:lnTo>
                    <a:pt x="137245" y="65512"/>
                  </a:lnTo>
                  <a:lnTo>
                    <a:pt x="149186" y="68657"/>
                  </a:lnTo>
                  <a:lnTo>
                    <a:pt x="149186" y="68657"/>
                  </a:lnTo>
                  <a:lnTo>
                    <a:pt x="145790" y="75258"/>
                  </a:lnTo>
                  <a:lnTo>
                    <a:pt x="154767" y="92644"/>
                  </a:lnTo>
                  <a:lnTo>
                    <a:pt x="173846" y="106518"/>
                  </a:lnTo>
                  <a:lnTo>
                    <a:pt x="203557" y="107697"/>
                  </a:lnTo>
                  <a:lnTo>
                    <a:pt x="213648" y="102142"/>
                  </a:lnTo>
                  <a:lnTo>
                    <a:pt x="214097" y="108765"/>
                  </a:lnTo>
                  <a:lnTo>
                    <a:pt x="231772" y="125129"/>
                  </a:lnTo>
                  <a:lnTo>
                    <a:pt x="228405" y="127661"/>
                  </a:lnTo>
                  <a:lnTo>
                    <a:pt x="207363" y="113826"/>
                  </a:lnTo>
                  <a:lnTo>
                    <a:pt x="182447" y="111151"/>
                  </a:lnTo>
                  <a:lnTo>
                    <a:pt x="173806" y="113137"/>
                  </a:lnTo>
                  <a:lnTo>
                    <a:pt x="160882" y="110001"/>
                  </a:lnTo>
                  <a:lnTo>
                    <a:pt x="140251" y="112404"/>
                  </a:lnTo>
                  <a:lnTo>
                    <a:pt x="115712" y="122904"/>
                  </a:lnTo>
                  <a:lnTo>
                    <a:pt x="106112" y="123841"/>
                  </a:lnTo>
                  <a:lnTo>
                    <a:pt x="104136" y="130441"/>
                  </a:lnTo>
                  <a:lnTo>
                    <a:pt x="74851" y="132203"/>
                  </a:lnTo>
                  <a:lnTo>
                    <a:pt x="58453" y="140178"/>
                  </a:lnTo>
                  <a:lnTo>
                    <a:pt x="58453" y="140178"/>
                  </a:lnTo>
                  <a:lnTo>
                    <a:pt x="44157" y="130863"/>
                  </a:lnTo>
                  <a:lnTo>
                    <a:pt x="43431" y="109982"/>
                  </a:lnTo>
                  <a:lnTo>
                    <a:pt x="32926" y="106297"/>
                  </a:lnTo>
                  <a:lnTo>
                    <a:pt x="23959" y="94478"/>
                  </a:lnTo>
                  <a:lnTo>
                    <a:pt x="23959" y="94478"/>
                  </a:lnTo>
                  <a:lnTo>
                    <a:pt x="24584" y="82258"/>
                  </a:lnTo>
                  <a:lnTo>
                    <a:pt x="20845" y="74569"/>
                  </a:lnTo>
                  <a:lnTo>
                    <a:pt x="26213" y="65969"/>
                  </a:lnTo>
                  <a:lnTo>
                    <a:pt x="19644" y="55185"/>
                  </a:lnTo>
                  <a:lnTo>
                    <a:pt x="6678" y="59103"/>
                  </a:lnTo>
                  <a:lnTo>
                    <a:pt x="0" y="57488"/>
                  </a:lnTo>
                  <a:lnTo>
                    <a:pt x="138" y="46783"/>
                  </a:lnTo>
                  <a:lnTo>
                    <a:pt x="138" y="46783"/>
                  </a:lnTo>
                  <a:lnTo>
                    <a:pt x="8777" y="44343"/>
                  </a:lnTo>
                  <a:lnTo>
                    <a:pt x="8937" y="31594"/>
                  </a:lnTo>
                  <a:lnTo>
                    <a:pt x="22434" y="22067"/>
                  </a:lnTo>
                  <a:close/>
                </a:path>
              </a:pathLst>
            </a:custGeom>
            <a:solidFill>
              <a:srgbClr val="A69DB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77" name="S22:Madurai">
              <a:extLst>
                <a:ext uri="{FF2B5EF4-FFF2-40B4-BE49-F238E27FC236}">
                  <a16:creationId xmlns:a16="http://schemas.microsoft.com/office/drawing/2014/main" id="{2A27A4AE-CA8A-4EA2-9DD3-D7F622176FAE}"/>
                </a:ext>
              </a:extLst>
            </p:cNvPr>
            <p:cNvSpPr/>
            <p:nvPr/>
          </p:nvSpPr>
          <p:spPr>
            <a:xfrm>
              <a:off x="3852083" y="5481212"/>
              <a:ext cx="76991" cy="76612"/>
            </a:xfrm>
            <a:custGeom>
              <a:avLst/>
              <a:gdLst/>
              <a:ahLst/>
              <a:cxnLst/>
              <a:rect l="0" t="0" r="0" b="0"/>
              <a:pathLst>
                <a:path w="76991" h="76612">
                  <a:moveTo>
                    <a:pt x="29753" y="36389"/>
                  </a:moveTo>
                  <a:lnTo>
                    <a:pt x="36363" y="42084"/>
                  </a:lnTo>
                  <a:lnTo>
                    <a:pt x="50816" y="28969"/>
                  </a:lnTo>
                  <a:lnTo>
                    <a:pt x="48019" y="23318"/>
                  </a:lnTo>
                  <a:lnTo>
                    <a:pt x="56192" y="16766"/>
                  </a:lnTo>
                  <a:lnTo>
                    <a:pt x="58743" y="951"/>
                  </a:lnTo>
                  <a:lnTo>
                    <a:pt x="58743" y="951"/>
                  </a:lnTo>
                  <a:lnTo>
                    <a:pt x="65420" y="0"/>
                  </a:lnTo>
                  <a:lnTo>
                    <a:pt x="65420" y="0"/>
                  </a:lnTo>
                  <a:lnTo>
                    <a:pt x="65650" y="23509"/>
                  </a:lnTo>
                  <a:lnTo>
                    <a:pt x="76990" y="33330"/>
                  </a:lnTo>
                  <a:lnTo>
                    <a:pt x="70222" y="42455"/>
                  </a:lnTo>
                  <a:lnTo>
                    <a:pt x="74898" y="51693"/>
                  </a:lnTo>
                  <a:lnTo>
                    <a:pt x="59512" y="62765"/>
                  </a:lnTo>
                  <a:lnTo>
                    <a:pt x="59512" y="62765"/>
                  </a:lnTo>
                  <a:lnTo>
                    <a:pt x="52325" y="65239"/>
                  </a:lnTo>
                  <a:lnTo>
                    <a:pt x="45056" y="74855"/>
                  </a:lnTo>
                  <a:lnTo>
                    <a:pt x="33656" y="69621"/>
                  </a:lnTo>
                  <a:lnTo>
                    <a:pt x="20678" y="76611"/>
                  </a:lnTo>
                  <a:lnTo>
                    <a:pt x="20678" y="76611"/>
                  </a:lnTo>
                  <a:lnTo>
                    <a:pt x="3586" y="68741"/>
                  </a:lnTo>
                  <a:lnTo>
                    <a:pt x="0" y="50828"/>
                  </a:lnTo>
                  <a:lnTo>
                    <a:pt x="12970" y="43845"/>
                  </a:lnTo>
                  <a:lnTo>
                    <a:pt x="16219" y="51034"/>
                  </a:lnTo>
                  <a:close/>
                </a:path>
              </a:pathLst>
            </a:custGeom>
            <a:solidFill>
              <a:srgbClr val="B3AB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378" name="S22:Nagapattinam">
              <a:extLst>
                <a:ext uri="{FF2B5EF4-FFF2-40B4-BE49-F238E27FC236}">
                  <a16:creationId xmlns:a16="http://schemas.microsoft.com/office/drawing/2014/main" id="{50922D40-FF96-44C1-AC9A-66EBF64A6F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9367" y="5367020"/>
              <a:ext cx="264227" cy="121920"/>
              <a:chOff x="1475673" y="4478020"/>
              <a:chExt cx="264227" cy="121920"/>
            </a:xfrm>
          </p:grpSpPr>
          <p:sp>
            <p:nvSpPr>
              <p:cNvPr id="655" name="S22:Nagapattinam0">
                <a:extLst>
                  <a:ext uri="{FF2B5EF4-FFF2-40B4-BE49-F238E27FC236}">
                    <a16:creationId xmlns:a16="http://schemas.microsoft.com/office/drawing/2014/main" id="{375B3E28-9768-437D-BD6F-24EA5F7614DC}"/>
                  </a:ext>
                </a:extLst>
              </p:cNvPr>
              <p:cNvSpPr/>
              <p:nvPr/>
            </p:nvSpPr>
            <p:spPr>
              <a:xfrm>
                <a:off x="1656080" y="4478020"/>
                <a:ext cx="83820" cy="121920"/>
              </a:xfrm>
              <a:custGeom>
                <a:avLst/>
                <a:gdLst/>
                <a:ahLst/>
                <a:cxnLst/>
                <a:rect l="0" t="0" r="0" b="0"/>
                <a:pathLst>
                  <a:path w="80692" h="121270">
                    <a:moveTo>
                      <a:pt x="60393" y="0"/>
                    </a:moveTo>
                    <a:lnTo>
                      <a:pt x="56108" y="10749"/>
                    </a:lnTo>
                    <a:lnTo>
                      <a:pt x="79326" y="26145"/>
                    </a:lnTo>
                    <a:lnTo>
                      <a:pt x="79326" y="26145"/>
                    </a:lnTo>
                    <a:lnTo>
                      <a:pt x="77897" y="31775"/>
                    </a:lnTo>
                    <a:lnTo>
                      <a:pt x="80691" y="93178"/>
                    </a:lnTo>
                    <a:lnTo>
                      <a:pt x="80671" y="116694"/>
                    </a:lnTo>
                    <a:lnTo>
                      <a:pt x="61143" y="121269"/>
                    </a:lnTo>
                    <a:lnTo>
                      <a:pt x="18780" y="115031"/>
                    </a:lnTo>
                    <a:lnTo>
                      <a:pt x="18780" y="115031"/>
                    </a:lnTo>
                    <a:lnTo>
                      <a:pt x="14044" y="107859"/>
                    </a:lnTo>
                    <a:lnTo>
                      <a:pt x="15540" y="87924"/>
                    </a:lnTo>
                    <a:lnTo>
                      <a:pt x="3222" y="76115"/>
                    </a:lnTo>
                    <a:lnTo>
                      <a:pt x="3222" y="76115"/>
                    </a:lnTo>
                    <a:lnTo>
                      <a:pt x="0" y="50007"/>
                    </a:lnTo>
                    <a:lnTo>
                      <a:pt x="19000" y="48542"/>
                    </a:lnTo>
                    <a:lnTo>
                      <a:pt x="24711" y="44465"/>
                    </a:lnTo>
                    <a:lnTo>
                      <a:pt x="13804" y="40846"/>
                    </a:lnTo>
                    <a:lnTo>
                      <a:pt x="13856" y="25999"/>
                    </a:lnTo>
                    <a:lnTo>
                      <a:pt x="13856" y="25999"/>
                    </a:lnTo>
                    <a:lnTo>
                      <a:pt x="25710" y="28087"/>
                    </a:lnTo>
                    <a:lnTo>
                      <a:pt x="32363" y="24522"/>
                    </a:lnTo>
                    <a:lnTo>
                      <a:pt x="25743" y="17333"/>
                    </a:lnTo>
                    <a:lnTo>
                      <a:pt x="38549" y="16857"/>
                    </a:lnTo>
                    <a:lnTo>
                      <a:pt x="44725" y="12262"/>
                    </a:lnTo>
                    <a:lnTo>
                      <a:pt x="43328" y="1502"/>
                    </a:lnTo>
                    <a:close/>
                  </a:path>
                </a:pathLst>
              </a:custGeom>
              <a:solidFill>
                <a:srgbClr val="7C718A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56" name="S22:Nagapattinam1">
                <a:extLst>
                  <a:ext uri="{FF2B5EF4-FFF2-40B4-BE49-F238E27FC236}">
                    <a16:creationId xmlns:a16="http://schemas.microsoft.com/office/drawing/2014/main" id="{A5FB34BB-7439-43CA-8B5A-B22275B1E571}"/>
                  </a:ext>
                </a:extLst>
              </p:cNvPr>
              <p:cNvSpPr/>
              <p:nvPr/>
            </p:nvSpPr>
            <p:spPr>
              <a:xfrm>
                <a:off x="1724660" y="44780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7C718A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57" name="S22:Nagapattinam2">
                <a:extLst>
                  <a:ext uri="{FF2B5EF4-FFF2-40B4-BE49-F238E27FC236}">
                    <a16:creationId xmlns:a16="http://schemas.microsoft.com/office/drawing/2014/main" id="{A477B87E-CA3E-44A3-8A88-9850A386BB0F}"/>
                  </a:ext>
                </a:extLst>
              </p:cNvPr>
              <p:cNvSpPr/>
              <p:nvPr/>
            </p:nvSpPr>
            <p:spPr>
              <a:xfrm>
                <a:off x="1732280" y="44780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7C718A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58" name="S22:Nagapattinam3">
                <a:extLst>
                  <a:ext uri="{FF2B5EF4-FFF2-40B4-BE49-F238E27FC236}">
                    <a16:creationId xmlns:a16="http://schemas.microsoft.com/office/drawing/2014/main" id="{5C9FFCEF-6964-46E3-8395-C95B60D585FA}"/>
                  </a:ext>
                </a:extLst>
              </p:cNvPr>
              <p:cNvSpPr/>
              <p:nvPr/>
            </p:nvSpPr>
            <p:spPr>
              <a:xfrm>
                <a:off x="1724660" y="44780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7C718A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59" name="S22:Nagapattinam4">
                <a:extLst>
                  <a:ext uri="{FF2B5EF4-FFF2-40B4-BE49-F238E27FC236}">
                    <a16:creationId xmlns:a16="http://schemas.microsoft.com/office/drawing/2014/main" id="{265000A9-92B3-4610-9B4C-818D8BD9DDEF}"/>
                  </a:ext>
                </a:extLst>
              </p:cNvPr>
              <p:cNvSpPr/>
              <p:nvPr/>
            </p:nvSpPr>
            <p:spPr>
              <a:xfrm>
                <a:off x="1732280" y="44780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7C718A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60" name="S22:Nagapattinam5">
                <a:extLst>
                  <a:ext uri="{FF2B5EF4-FFF2-40B4-BE49-F238E27FC236}">
                    <a16:creationId xmlns:a16="http://schemas.microsoft.com/office/drawing/2014/main" id="{A25897FC-7E00-4512-82D3-E0C03D2CD9B1}"/>
                  </a:ext>
                </a:extLst>
              </p:cNvPr>
              <p:cNvSpPr/>
              <p:nvPr/>
            </p:nvSpPr>
            <p:spPr>
              <a:xfrm>
                <a:off x="1732280" y="44780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718A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61" name="S22:Nagapattinam6">
                <a:extLst>
                  <a:ext uri="{FF2B5EF4-FFF2-40B4-BE49-F238E27FC236}">
                    <a16:creationId xmlns:a16="http://schemas.microsoft.com/office/drawing/2014/main" id="{BF5FCB54-0602-421A-B7CF-4FAFBDBA961C}"/>
                  </a:ext>
                </a:extLst>
              </p:cNvPr>
              <p:cNvSpPr/>
              <p:nvPr/>
            </p:nvSpPr>
            <p:spPr>
              <a:xfrm>
                <a:off x="1739900" y="44780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7C718A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62" name="S22:Nagapattinam7">
                <a:extLst>
                  <a:ext uri="{FF2B5EF4-FFF2-40B4-BE49-F238E27FC236}">
                    <a16:creationId xmlns:a16="http://schemas.microsoft.com/office/drawing/2014/main" id="{F2CECF80-2F91-494E-A82B-E718C4DE7B31}"/>
                  </a:ext>
                </a:extLst>
              </p:cNvPr>
              <p:cNvSpPr/>
              <p:nvPr/>
            </p:nvSpPr>
            <p:spPr>
              <a:xfrm>
                <a:off x="1739900" y="450088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7C718A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63" name="S22:Nagapattinam8">
                <a:extLst>
                  <a:ext uri="{FF2B5EF4-FFF2-40B4-BE49-F238E27FC236}">
                    <a16:creationId xmlns:a16="http://schemas.microsoft.com/office/drawing/2014/main" id="{1ED7FE74-F79C-4B24-8C90-2F6A96298253}"/>
                  </a:ext>
                </a:extLst>
              </p:cNvPr>
              <p:cNvSpPr/>
              <p:nvPr/>
            </p:nvSpPr>
            <p:spPr>
              <a:xfrm>
                <a:off x="1739900" y="450088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7C718A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64" name="S22:Nagapattinam9">
                <a:extLst>
                  <a:ext uri="{FF2B5EF4-FFF2-40B4-BE49-F238E27FC236}">
                    <a16:creationId xmlns:a16="http://schemas.microsoft.com/office/drawing/2014/main" id="{530DE435-2F50-4C3A-A635-C77F12880AF7}"/>
                  </a:ext>
                </a:extLst>
              </p:cNvPr>
              <p:cNvSpPr/>
              <p:nvPr/>
            </p:nvSpPr>
            <p:spPr>
              <a:xfrm>
                <a:off x="1739900" y="44856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7C718A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65" name="S22:Nagapattinam10">
                <a:extLst>
                  <a:ext uri="{FF2B5EF4-FFF2-40B4-BE49-F238E27FC236}">
                    <a16:creationId xmlns:a16="http://schemas.microsoft.com/office/drawing/2014/main" id="{C62ACD3E-4FB4-4F53-9D5F-0E3F82B26415}"/>
                  </a:ext>
                </a:extLst>
              </p:cNvPr>
              <p:cNvSpPr/>
              <p:nvPr/>
            </p:nvSpPr>
            <p:spPr>
              <a:xfrm>
                <a:off x="1732280" y="44780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7C718A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66" name="S22:Nagapattinam11">
                <a:extLst>
                  <a:ext uri="{FF2B5EF4-FFF2-40B4-BE49-F238E27FC236}">
                    <a16:creationId xmlns:a16="http://schemas.microsoft.com/office/drawing/2014/main" id="{93EE5B9E-DC56-4F74-8B49-53C399BA727F}"/>
                  </a:ext>
                </a:extLst>
              </p:cNvPr>
              <p:cNvSpPr/>
              <p:nvPr/>
            </p:nvSpPr>
            <p:spPr>
              <a:xfrm>
                <a:off x="1475673" y="450711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7C718A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grpSp>
          <p:nvGrpSpPr>
            <p:cNvPr id="379" name="S22:Cuddalore">
              <a:extLst>
                <a:ext uri="{FF2B5EF4-FFF2-40B4-BE49-F238E27FC236}">
                  <a16:creationId xmlns:a16="http://schemas.microsoft.com/office/drawing/2014/main" id="{2F9AA486-713A-4370-B68D-294CDBCD07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7854" y="5068660"/>
              <a:ext cx="190500" cy="222160"/>
              <a:chOff x="1534160" y="4179660"/>
              <a:chExt cx="190500" cy="222160"/>
            </a:xfrm>
          </p:grpSpPr>
          <p:sp>
            <p:nvSpPr>
              <p:cNvPr id="652" name="S22:Cuddalore0">
                <a:extLst>
                  <a:ext uri="{FF2B5EF4-FFF2-40B4-BE49-F238E27FC236}">
                    <a16:creationId xmlns:a16="http://schemas.microsoft.com/office/drawing/2014/main" id="{3EAD5A02-BE31-44A2-9CCC-1BF451F5D49C}"/>
                  </a:ext>
                </a:extLst>
              </p:cNvPr>
              <p:cNvSpPr/>
              <p:nvPr/>
            </p:nvSpPr>
            <p:spPr>
              <a:xfrm>
                <a:off x="1534160" y="4295140"/>
                <a:ext cx="106680" cy="106680"/>
              </a:xfrm>
              <a:custGeom>
                <a:avLst/>
                <a:gdLst/>
                <a:ahLst/>
                <a:cxnLst/>
                <a:rect l="0" t="0" r="0" b="0"/>
                <a:pathLst>
                  <a:path w="106817" h="103384">
                    <a:moveTo>
                      <a:pt x="56757" y="0"/>
                    </a:moveTo>
                    <a:lnTo>
                      <a:pt x="65639" y="9310"/>
                    </a:lnTo>
                    <a:lnTo>
                      <a:pt x="82536" y="17633"/>
                    </a:lnTo>
                    <a:lnTo>
                      <a:pt x="102293" y="21333"/>
                    </a:lnTo>
                    <a:lnTo>
                      <a:pt x="105494" y="41899"/>
                    </a:lnTo>
                    <a:lnTo>
                      <a:pt x="98362" y="54706"/>
                    </a:lnTo>
                    <a:lnTo>
                      <a:pt x="106816" y="61936"/>
                    </a:lnTo>
                    <a:lnTo>
                      <a:pt x="105363" y="70145"/>
                    </a:lnTo>
                    <a:lnTo>
                      <a:pt x="105363" y="70145"/>
                    </a:lnTo>
                    <a:lnTo>
                      <a:pt x="91641" y="77778"/>
                    </a:lnTo>
                    <a:lnTo>
                      <a:pt x="97241" y="90638"/>
                    </a:lnTo>
                    <a:lnTo>
                      <a:pt x="81114" y="103383"/>
                    </a:lnTo>
                    <a:lnTo>
                      <a:pt x="67506" y="88420"/>
                    </a:lnTo>
                    <a:lnTo>
                      <a:pt x="70838" y="83821"/>
                    </a:lnTo>
                    <a:lnTo>
                      <a:pt x="61905" y="78119"/>
                    </a:lnTo>
                    <a:lnTo>
                      <a:pt x="61905" y="78119"/>
                    </a:lnTo>
                    <a:lnTo>
                      <a:pt x="63402" y="65294"/>
                    </a:lnTo>
                    <a:lnTo>
                      <a:pt x="36169" y="48160"/>
                    </a:lnTo>
                    <a:lnTo>
                      <a:pt x="27684" y="48095"/>
                    </a:lnTo>
                    <a:lnTo>
                      <a:pt x="27580" y="61447"/>
                    </a:lnTo>
                    <a:lnTo>
                      <a:pt x="10104" y="64387"/>
                    </a:lnTo>
                    <a:lnTo>
                      <a:pt x="5325" y="71534"/>
                    </a:lnTo>
                    <a:lnTo>
                      <a:pt x="1232" y="54039"/>
                    </a:lnTo>
                    <a:lnTo>
                      <a:pt x="1232" y="54039"/>
                    </a:lnTo>
                    <a:lnTo>
                      <a:pt x="7996" y="35092"/>
                    </a:lnTo>
                    <a:lnTo>
                      <a:pt x="0" y="33481"/>
                    </a:lnTo>
                    <a:lnTo>
                      <a:pt x="0" y="33481"/>
                    </a:lnTo>
                    <a:lnTo>
                      <a:pt x="15601" y="26935"/>
                    </a:lnTo>
                    <a:lnTo>
                      <a:pt x="12395" y="16117"/>
                    </a:lnTo>
                    <a:lnTo>
                      <a:pt x="12395" y="16117"/>
                    </a:lnTo>
                    <a:lnTo>
                      <a:pt x="44452" y="10197"/>
                    </a:lnTo>
                    <a:close/>
                  </a:path>
                </a:pathLst>
              </a:custGeom>
              <a:solidFill>
                <a:srgbClr val="998FA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53" name="S22:Cuddalore1">
                <a:extLst>
                  <a:ext uri="{FF2B5EF4-FFF2-40B4-BE49-F238E27FC236}">
                    <a16:creationId xmlns:a16="http://schemas.microsoft.com/office/drawing/2014/main" id="{C7E1E943-069B-4FB0-B1AE-45B13BD4FE9A}"/>
                  </a:ext>
                </a:extLst>
              </p:cNvPr>
              <p:cNvSpPr/>
              <p:nvPr/>
            </p:nvSpPr>
            <p:spPr>
              <a:xfrm>
                <a:off x="1663700" y="4325620"/>
                <a:ext cx="60960" cy="53340"/>
              </a:xfrm>
              <a:custGeom>
                <a:avLst/>
                <a:gdLst/>
                <a:ahLst/>
                <a:cxnLst/>
                <a:rect l="0" t="0" r="0" b="0"/>
                <a:pathLst>
                  <a:path w="60422" h="54017">
                    <a:moveTo>
                      <a:pt x="60421" y="15556"/>
                    </a:moveTo>
                    <a:lnTo>
                      <a:pt x="46280" y="15534"/>
                    </a:lnTo>
                    <a:lnTo>
                      <a:pt x="46772" y="4747"/>
                    </a:lnTo>
                    <a:lnTo>
                      <a:pt x="46772" y="4747"/>
                    </a:lnTo>
                    <a:lnTo>
                      <a:pt x="45330" y="19641"/>
                    </a:lnTo>
                    <a:lnTo>
                      <a:pt x="26037" y="6755"/>
                    </a:lnTo>
                    <a:lnTo>
                      <a:pt x="2031" y="0"/>
                    </a:lnTo>
                    <a:lnTo>
                      <a:pt x="8583" y="12866"/>
                    </a:lnTo>
                    <a:lnTo>
                      <a:pt x="1975" y="15412"/>
                    </a:lnTo>
                    <a:lnTo>
                      <a:pt x="0" y="39541"/>
                    </a:lnTo>
                    <a:lnTo>
                      <a:pt x="0" y="39541"/>
                    </a:lnTo>
                    <a:lnTo>
                      <a:pt x="5167" y="45720"/>
                    </a:lnTo>
                    <a:lnTo>
                      <a:pt x="17440" y="44734"/>
                    </a:lnTo>
                    <a:lnTo>
                      <a:pt x="20723" y="51930"/>
                    </a:lnTo>
                    <a:lnTo>
                      <a:pt x="32991" y="54016"/>
                    </a:lnTo>
                    <a:lnTo>
                      <a:pt x="44824" y="37614"/>
                    </a:lnTo>
                    <a:lnTo>
                      <a:pt x="51421" y="42247"/>
                    </a:lnTo>
                    <a:lnTo>
                      <a:pt x="57093" y="35581"/>
                    </a:lnTo>
                    <a:lnTo>
                      <a:pt x="57093" y="35581"/>
                    </a:lnTo>
                    <a:close/>
                  </a:path>
                </a:pathLst>
              </a:custGeom>
              <a:solidFill>
                <a:srgbClr val="998FA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54" name="S22:Cuddalore2">
                <a:extLst>
                  <a:ext uri="{FF2B5EF4-FFF2-40B4-BE49-F238E27FC236}">
                    <a16:creationId xmlns:a16="http://schemas.microsoft.com/office/drawing/2014/main" id="{1F01C795-70EE-4637-99AA-B633F131410B}"/>
                  </a:ext>
                </a:extLst>
              </p:cNvPr>
              <p:cNvSpPr/>
              <p:nvPr/>
            </p:nvSpPr>
            <p:spPr>
              <a:xfrm>
                <a:off x="1650049" y="417966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98FA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380" name="S23:Tripura East">
              <a:extLst>
                <a:ext uri="{FF2B5EF4-FFF2-40B4-BE49-F238E27FC236}">
                  <a16:creationId xmlns:a16="http://schemas.microsoft.com/office/drawing/2014/main" id="{2FF99E22-35C5-4663-86A8-7712683E9951}"/>
                </a:ext>
              </a:extLst>
            </p:cNvPr>
            <p:cNvSpPr/>
            <p:nvPr/>
          </p:nvSpPr>
          <p:spPr>
            <a:xfrm>
              <a:off x="5873905" y="2976563"/>
              <a:ext cx="127853" cy="272208"/>
            </a:xfrm>
            <a:custGeom>
              <a:avLst/>
              <a:gdLst/>
              <a:ahLst/>
              <a:cxnLst/>
              <a:rect l="0" t="0" r="0" b="0"/>
              <a:pathLst>
                <a:path w="127853" h="272208">
                  <a:moveTo>
                    <a:pt x="108476" y="2972"/>
                  </a:moveTo>
                  <a:lnTo>
                    <a:pt x="113260" y="25161"/>
                  </a:lnTo>
                  <a:lnTo>
                    <a:pt x="109001" y="42295"/>
                  </a:lnTo>
                  <a:lnTo>
                    <a:pt x="122097" y="43879"/>
                  </a:lnTo>
                  <a:lnTo>
                    <a:pt x="122097" y="43879"/>
                  </a:lnTo>
                  <a:lnTo>
                    <a:pt x="124786" y="50488"/>
                  </a:lnTo>
                  <a:lnTo>
                    <a:pt x="127852" y="110610"/>
                  </a:lnTo>
                  <a:lnTo>
                    <a:pt x="122193" y="115786"/>
                  </a:lnTo>
                  <a:lnTo>
                    <a:pt x="123520" y="132478"/>
                  </a:lnTo>
                  <a:lnTo>
                    <a:pt x="123520" y="132478"/>
                  </a:lnTo>
                  <a:lnTo>
                    <a:pt x="118267" y="142869"/>
                  </a:lnTo>
                  <a:lnTo>
                    <a:pt x="110231" y="134581"/>
                  </a:lnTo>
                  <a:lnTo>
                    <a:pt x="94347" y="147901"/>
                  </a:lnTo>
                  <a:lnTo>
                    <a:pt x="85456" y="139672"/>
                  </a:lnTo>
                  <a:lnTo>
                    <a:pt x="75682" y="136756"/>
                  </a:lnTo>
                  <a:lnTo>
                    <a:pt x="72255" y="148568"/>
                  </a:lnTo>
                  <a:lnTo>
                    <a:pt x="80681" y="178884"/>
                  </a:lnTo>
                  <a:lnTo>
                    <a:pt x="74883" y="188255"/>
                  </a:lnTo>
                  <a:lnTo>
                    <a:pt x="65732" y="193683"/>
                  </a:lnTo>
                  <a:lnTo>
                    <a:pt x="54344" y="209774"/>
                  </a:lnTo>
                  <a:lnTo>
                    <a:pt x="53646" y="223473"/>
                  </a:lnTo>
                  <a:lnTo>
                    <a:pt x="58613" y="231492"/>
                  </a:lnTo>
                  <a:lnTo>
                    <a:pt x="62334" y="251676"/>
                  </a:lnTo>
                  <a:lnTo>
                    <a:pt x="55831" y="252172"/>
                  </a:lnTo>
                  <a:lnTo>
                    <a:pt x="51539" y="264569"/>
                  </a:lnTo>
                  <a:lnTo>
                    <a:pt x="33790" y="272207"/>
                  </a:lnTo>
                  <a:lnTo>
                    <a:pt x="29649" y="269369"/>
                  </a:lnTo>
                  <a:lnTo>
                    <a:pt x="16709" y="236226"/>
                  </a:lnTo>
                  <a:lnTo>
                    <a:pt x="10890" y="228263"/>
                  </a:lnTo>
                  <a:lnTo>
                    <a:pt x="10890" y="228263"/>
                  </a:lnTo>
                  <a:lnTo>
                    <a:pt x="19163" y="222399"/>
                  </a:lnTo>
                  <a:lnTo>
                    <a:pt x="25023" y="230883"/>
                  </a:lnTo>
                  <a:lnTo>
                    <a:pt x="32978" y="226612"/>
                  </a:lnTo>
                  <a:lnTo>
                    <a:pt x="33845" y="215001"/>
                  </a:lnTo>
                  <a:lnTo>
                    <a:pt x="24763" y="198365"/>
                  </a:lnTo>
                  <a:lnTo>
                    <a:pt x="30308" y="191127"/>
                  </a:lnTo>
                  <a:lnTo>
                    <a:pt x="23120" y="176448"/>
                  </a:lnTo>
                  <a:lnTo>
                    <a:pt x="22733" y="153912"/>
                  </a:lnTo>
                  <a:lnTo>
                    <a:pt x="14509" y="113596"/>
                  </a:lnTo>
                  <a:lnTo>
                    <a:pt x="8203" y="110394"/>
                  </a:lnTo>
                  <a:lnTo>
                    <a:pt x="4887" y="89127"/>
                  </a:lnTo>
                  <a:lnTo>
                    <a:pt x="0" y="81620"/>
                  </a:lnTo>
                  <a:lnTo>
                    <a:pt x="0" y="81620"/>
                  </a:lnTo>
                  <a:lnTo>
                    <a:pt x="14866" y="83660"/>
                  </a:lnTo>
                  <a:lnTo>
                    <a:pt x="26523" y="77536"/>
                  </a:lnTo>
                  <a:lnTo>
                    <a:pt x="27728" y="64851"/>
                  </a:lnTo>
                  <a:lnTo>
                    <a:pt x="43686" y="69937"/>
                  </a:lnTo>
                  <a:lnTo>
                    <a:pt x="41322" y="55949"/>
                  </a:lnTo>
                  <a:lnTo>
                    <a:pt x="52349" y="58780"/>
                  </a:lnTo>
                  <a:lnTo>
                    <a:pt x="62731" y="70052"/>
                  </a:lnTo>
                  <a:lnTo>
                    <a:pt x="67301" y="67600"/>
                  </a:lnTo>
                  <a:lnTo>
                    <a:pt x="68884" y="43337"/>
                  </a:lnTo>
                  <a:lnTo>
                    <a:pt x="66359" y="33036"/>
                  </a:lnTo>
                  <a:lnTo>
                    <a:pt x="74453" y="37132"/>
                  </a:lnTo>
                  <a:lnTo>
                    <a:pt x="74890" y="26077"/>
                  </a:lnTo>
                  <a:lnTo>
                    <a:pt x="92654" y="26789"/>
                  </a:lnTo>
                  <a:lnTo>
                    <a:pt x="99435" y="14184"/>
                  </a:lnTo>
                  <a:lnTo>
                    <a:pt x="99611" y="0"/>
                  </a:lnTo>
                  <a:close/>
                </a:path>
              </a:pathLst>
            </a:custGeom>
            <a:solidFill>
              <a:srgbClr val="8D829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81" name="S23:Tripura West">
              <a:extLst>
                <a:ext uri="{FF2B5EF4-FFF2-40B4-BE49-F238E27FC236}">
                  <a16:creationId xmlns:a16="http://schemas.microsoft.com/office/drawing/2014/main" id="{C681F0CF-62B2-4135-8C68-1EB085CB79AD}"/>
                </a:ext>
              </a:extLst>
            </p:cNvPr>
            <p:cNvSpPr/>
            <p:nvPr/>
          </p:nvSpPr>
          <p:spPr>
            <a:xfrm>
              <a:off x="5833992" y="3057967"/>
              <a:ext cx="73759" cy="175748"/>
            </a:xfrm>
            <a:custGeom>
              <a:avLst/>
              <a:gdLst/>
              <a:ahLst/>
              <a:cxnLst/>
              <a:rect l="0" t="0" r="0" b="0"/>
              <a:pathLst>
                <a:path w="73759" h="175748">
                  <a:moveTo>
                    <a:pt x="39913" y="216"/>
                  </a:moveTo>
                  <a:lnTo>
                    <a:pt x="44800" y="7723"/>
                  </a:lnTo>
                  <a:lnTo>
                    <a:pt x="48116" y="28990"/>
                  </a:lnTo>
                  <a:lnTo>
                    <a:pt x="54422" y="32192"/>
                  </a:lnTo>
                  <a:lnTo>
                    <a:pt x="62646" y="72508"/>
                  </a:lnTo>
                  <a:lnTo>
                    <a:pt x="63033" y="95044"/>
                  </a:lnTo>
                  <a:lnTo>
                    <a:pt x="70221" y="109723"/>
                  </a:lnTo>
                  <a:lnTo>
                    <a:pt x="64676" y="116961"/>
                  </a:lnTo>
                  <a:lnTo>
                    <a:pt x="73758" y="133597"/>
                  </a:lnTo>
                  <a:lnTo>
                    <a:pt x="72891" y="145208"/>
                  </a:lnTo>
                  <a:lnTo>
                    <a:pt x="64936" y="149479"/>
                  </a:lnTo>
                  <a:lnTo>
                    <a:pt x="59076" y="140995"/>
                  </a:lnTo>
                  <a:lnTo>
                    <a:pt x="50803" y="146859"/>
                  </a:lnTo>
                  <a:lnTo>
                    <a:pt x="50803" y="146859"/>
                  </a:lnTo>
                  <a:lnTo>
                    <a:pt x="39157" y="142473"/>
                  </a:lnTo>
                  <a:lnTo>
                    <a:pt x="37317" y="158876"/>
                  </a:lnTo>
                  <a:lnTo>
                    <a:pt x="43356" y="175747"/>
                  </a:lnTo>
                  <a:lnTo>
                    <a:pt x="35013" y="169015"/>
                  </a:lnTo>
                  <a:lnTo>
                    <a:pt x="28087" y="128071"/>
                  </a:lnTo>
                  <a:lnTo>
                    <a:pt x="24511" y="126758"/>
                  </a:lnTo>
                  <a:lnTo>
                    <a:pt x="16968" y="106846"/>
                  </a:lnTo>
                  <a:lnTo>
                    <a:pt x="8466" y="97495"/>
                  </a:lnTo>
                  <a:lnTo>
                    <a:pt x="663" y="79697"/>
                  </a:lnTo>
                  <a:lnTo>
                    <a:pt x="6610" y="71920"/>
                  </a:lnTo>
                  <a:lnTo>
                    <a:pt x="0" y="64529"/>
                  </a:lnTo>
                  <a:lnTo>
                    <a:pt x="9025" y="63350"/>
                  </a:lnTo>
                  <a:lnTo>
                    <a:pt x="12440" y="44738"/>
                  </a:lnTo>
                  <a:lnTo>
                    <a:pt x="9017" y="33444"/>
                  </a:lnTo>
                  <a:lnTo>
                    <a:pt x="15935" y="21397"/>
                  </a:lnTo>
                  <a:lnTo>
                    <a:pt x="30149" y="20353"/>
                  </a:lnTo>
                  <a:lnTo>
                    <a:pt x="28647" y="0"/>
                  </a:lnTo>
                  <a:close/>
                </a:path>
              </a:pathLst>
            </a:custGeom>
            <a:solidFill>
              <a:srgbClr val="8A7F9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82" name="S24:Azamgarh">
              <a:extLst>
                <a:ext uri="{FF2B5EF4-FFF2-40B4-BE49-F238E27FC236}">
                  <a16:creationId xmlns:a16="http://schemas.microsoft.com/office/drawing/2014/main" id="{C06C9C2D-1129-4C8A-A201-239AD5D4BC3B}"/>
                </a:ext>
              </a:extLst>
            </p:cNvPr>
            <p:cNvSpPr/>
            <p:nvPr/>
          </p:nvSpPr>
          <p:spPr>
            <a:xfrm>
              <a:off x="4570505" y="2711002"/>
              <a:ext cx="91579" cy="109637"/>
            </a:xfrm>
            <a:custGeom>
              <a:avLst/>
              <a:gdLst/>
              <a:ahLst/>
              <a:cxnLst/>
              <a:rect l="0" t="0" r="0" b="0"/>
              <a:pathLst>
                <a:path w="91579" h="109637">
                  <a:moveTo>
                    <a:pt x="0" y="32628"/>
                  </a:moveTo>
                  <a:lnTo>
                    <a:pt x="28321" y="48847"/>
                  </a:lnTo>
                  <a:lnTo>
                    <a:pt x="29737" y="33662"/>
                  </a:lnTo>
                  <a:lnTo>
                    <a:pt x="26514" y="20132"/>
                  </a:lnTo>
                  <a:lnTo>
                    <a:pt x="33825" y="2749"/>
                  </a:lnTo>
                  <a:lnTo>
                    <a:pt x="40980" y="0"/>
                  </a:lnTo>
                  <a:lnTo>
                    <a:pt x="42128" y="15657"/>
                  </a:lnTo>
                  <a:lnTo>
                    <a:pt x="51622" y="23835"/>
                  </a:lnTo>
                  <a:lnTo>
                    <a:pt x="62291" y="26759"/>
                  </a:lnTo>
                  <a:lnTo>
                    <a:pt x="65326" y="8928"/>
                  </a:lnTo>
                  <a:lnTo>
                    <a:pt x="65326" y="8928"/>
                  </a:lnTo>
                  <a:lnTo>
                    <a:pt x="79294" y="7595"/>
                  </a:lnTo>
                  <a:lnTo>
                    <a:pt x="90037" y="14163"/>
                  </a:lnTo>
                  <a:lnTo>
                    <a:pt x="90037" y="14163"/>
                  </a:lnTo>
                  <a:lnTo>
                    <a:pt x="91578" y="26675"/>
                  </a:lnTo>
                  <a:lnTo>
                    <a:pt x="87121" y="36701"/>
                  </a:lnTo>
                  <a:lnTo>
                    <a:pt x="84992" y="56611"/>
                  </a:lnTo>
                  <a:lnTo>
                    <a:pt x="84992" y="56611"/>
                  </a:lnTo>
                  <a:lnTo>
                    <a:pt x="78826" y="66673"/>
                  </a:lnTo>
                  <a:lnTo>
                    <a:pt x="79642" y="85478"/>
                  </a:lnTo>
                  <a:lnTo>
                    <a:pt x="74591" y="88197"/>
                  </a:lnTo>
                  <a:lnTo>
                    <a:pt x="65955" y="82098"/>
                  </a:lnTo>
                  <a:lnTo>
                    <a:pt x="47088" y="52673"/>
                  </a:lnTo>
                  <a:lnTo>
                    <a:pt x="41092" y="50174"/>
                  </a:lnTo>
                  <a:lnTo>
                    <a:pt x="30136" y="55086"/>
                  </a:lnTo>
                  <a:lnTo>
                    <a:pt x="29221" y="74446"/>
                  </a:lnTo>
                  <a:lnTo>
                    <a:pt x="31061" y="104736"/>
                  </a:lnTo>
                  <a:lnTo>
                    <a:pt x="20502" y="109636"/>
                  </a:lnTo>
                  <a:lnTo>
                    <a:pt x="20502" y="109636"/>
                  </a:lnTo>
                  <a:lnTo>
                    <a:pt x="12318" y="104554"/>
                  </a:lnTo>
                  <a:lnTo>
                    <a:pt x="13797" y="91980"/>
                  </a:lnTo>
                  <a:lnTo>
                    <a:pt x="317" y="50917"/>
                  </a:lnTo>
                  <a:lnTo>
                    <a:pt x="317" y="50917"/>
                  </a:lnTo>
                  <a:close/>
                </a:path>
              </a:pathLst>
            </a:custGeom>
            <a:solidFill>
              <a:srgbClr val="C3BCC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83" name="S24:Jaunpur">
              <a:extLst>
                <a:ext uri="{FF2B5EF4-FFF2-40B4-BE49-F238E27FC236}">
                  <a16:creationId xmlns:a16="http://schemas.microsoft.com/office/drawing/2014/main" id="{A7653673-5359-455E-975B-A7EC72799341}"/>
                </a:ext>
              </a:extLst>
            </p:cNvPr>
            <p:cNvSpPr/>
            <p:nvPr/>
          </p:nvSpPr>
          <p:spPr>
            <a:xfrm>
              <a:off x="4531730" y="2753739"/>
              <a:ext cx="67669" cy="138996"/>
            </a:xfrm>
            <a:custGeom>
              <a:avLst/>
              <a:gdLst/>
              <a:ahLst/>
              <a:cxnLst/>
              <a:rect l="0" t="0" r="0" b="0"/>
              <a:pathLst>
                <a:path w="67669" h="138996">
                  <a:moveTo>
                    <a:pt x="39092" y="8180"/>
                  </a:moveTo>
                  <a:lnTo>
                    <a:pt x="52572" y="49243"/>
                  </a:lnTo>
                  <a:lnTo>
                    <a:pt x="51093" y="61817"/>
                  </a:lnTo>
                  <a:lnTo>
                    <a:pt x="59277" y="66899"/>
                  </a:lnTo>
                  <a:lnTo>
                    <a:pt x="59277" y="66899"/>
                  </a:lnTo>
                  <a:lnTo>
                    <a:pt x="57337" y="77392"/>
                  </a:lnTo>
                  <a:lnTo>
                    <a:pt x="67668" y="105965"/>
                  </a:lnTo>
                  <a:lnTo>
                    <a:pt x="67668" y="105965"/>
                  </a:lnTo>
                  <a:lnTo>
                    <a:pt x="55457" y="115079"/>
                  </a:lnTo>
                  <a:lnTo>
                    <a:pt x="49000" y="112056"/>
                  </a:lnTo>
                  <a:lnTo>
                    <a:pt x="45934" y="131984"/>
                  </a:lnTo>
                  <a:lnTo>
                    <a:pt x="45934" y="131984"/>
                  </a:lnTo>
                  <a:lnTo>
                    <a:pt x="43489" y="138826"/>
                  </a:lnTo>
                  <a:lnTo>
                    <a:pt x="33664" y="138995"/>
                  </a:lnTo>
                  <a:lnTo>
                    <a:pt x="31823" y="131180"/>
                  </a:lnTo>
                  <a:lnTo>
                    <a:pt x="17720" y="130891"/>
                  </a:lnTo>
                  <a:lnTo>
                    <a:pt x="6837" y="117991"/>
                  </a:lnTo>
                  <a:lnTo>
                    <a:pt x="0" y="117575"/>
                  </a:lnTo>
                  <a:lnTo>
                    <a:pt x="0" y="117575"/>
                  </a:lnTo>
                  <a:lnTo>
                    <a:pt x="18950" y="101584"/>
                  </a:lnTo>
                  <a:lnTo>
                    <a:pt x="22250" y="94732"/>
                  </a:lnTo>
                  <a:lnTo>
                    <a:pt x="16495" y="81753"/>
                  </a:lnTo>
                  <a:lnTo>
                    <a:pt x="7595" y="85034"/>
                  </a:lnTo>
                  <a:lnTo>
                    <a:pt x="8232" y="71428"/>
                  </a:lnTo>
                  <a:lnTo>
                    <a:pt x="1262" y="61604"/>
                  </a:lnTo>
                  <a:lnTo>
                    <a:pt x="7148" y="56806"/>
                  </a:lnTo>
                  <a:lnTo>
                    <a:pt x="16572" y="60314"/>
                  </a:lnTo>
                  <a:lnTo>
                    <a:pt x="24070" y="50257"/>
                  </a:lnTo>
                  <a:lnTo>
                    <a:pt x="34789" y="54782"/>
                  </a:lnTo>
                  <a:lnTo>
                    <a:pt x="41336" y="39507"/>
                  </a:lnTo>
                  <a:lnTo>
                    <a:pt x="34777" y="29164"/>
                  </a:lnTo>
                  <a:lnTo>
                    <a:pt x="16062" y="28954"/>
                  </a:lnTo>
                  <a:lnTo>
                    <a:pt x="16062" y="28954"/>
                  </a:lnTo>
                  <a:lnTo>
                    <a:pt x="7960" y="27516"/>
                  </a:lnTo>
                  <a:lnTo>
                    <a:pt x="5994" y="10819"/>
                  </a:lnTo>
                  <a:lnTo>
                    <a:pt x="22587" y="12119"/>
                  </a:lnTo>
                  <a:lnTo>
                    <a:pt x="28332" y="0"/>
                  </a:lnTo>
                  <a:close/>
                </a:path>
              </a:pathLst>
            </a:custGeom>
            <a:solidFill>
              <a:srgbClr val="CDC6D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84" name="S24:Lalganj">
              <a:extLst>
                <a:ext uri="{FF2B5EF4-FFF2-40B4-BE49-F238E27FC236}">
                  <a16:creationId xmlns:a16="http://schemas.microsoft.com/office/drawing/2014/main" id="{3AB4401A-81E4-4EE9-8C18-673AF266063B}"/>
                </a:ext>
              </a:extLst>
            </p:cNvPr>
            <p:cNvSpPr/>
            <p:nvPr/>
          </p:nvSpPr>
          <p:spPr>
            <a:xfrm>
              <a:off x="4591007" y="2761176"/>
              <a:ext cx="106983" cy="87802"/>
            </a:xfrm>
            <a:custGeom>
              <a:avLst/>
              <a:gdLst/>
              <a:ahLst/>
              <a:cxnLst/>
              <a:rect l="0" t="0" r="0" b="0"/>
              <a:pathLst>
                <a:path w="106983" h="87802">
                  <a:moveTo>
                    <a:pt x="64490" y="6437"/>
                  </a:moveTo>
                  <a:lnTo>
                    <a:pt x="70796" y="3166"/>
                  </a:lnTo>
                  <a:lnTo>
                    <a:pt x="80323" y="11326"/>
                  </a:lnTo>
                  <a:lnTo>
                    <a:pt x="86536" y="3870"/>
                  </a:lnTo>
                  <a:lnTo>
                    <a:pt x="92530" y="5829"/>
                  </a:lnTo>
                  <a:lnTo>
                    <a:pt x="88571" y="18987"/>
                  </a:lnTo>
                  <a:lnTo>
                    <a:pt x="106982" y="24323"/>
                  </a:lnTo>
                  <a:lnTo>
                    <a:pt x="105381" y="47367"/>
                  </a:lnTo>
                  <a:lnTo>
                    <a:pt x="105381" y="47367"/>
                  </a:lnTo>
                  <a:lnTo>
                    <a:pt x="85894" y="51987"/>
                  </a:lnTo>
                  <a:lnTo>
                    <a:pt x="82233" y="59911"/>
                  </a:lnTo>
                  <a:lnTo>
                    <a:pt x="74926" y="56931"/>
                  </a:lnTo>
                  <a:lnTo>
                    <a:pt x="72157" y="66926"/>
                  </a:lnTo>
                  <a:lnTo>
                    <a:pt x="59793" y="66664"/>
                  </a:lnTo>
                  <a:lnTo>
                    <a:pt x="49142" y="87801"/>
                  </a:lnTo>
                  <a:lnTo>
                    <a:pt x="38014" y="85932"/>
                  </a:lnTo>
                  <a:lnTo>
                    <a:pt x="39626" y="81194"/>
                  </a:lnTo>
                  <a:lnTo>
                    <a:pt x="28431" y="75661"/>
                  </a:lnTo>
                  <a:lnTo>
                    <a:pt x="25112" y="80432"/>
                  </a:lnTo>
                  <a:lnTo>
                    <a:pt x="15459" y="65974"/>
                  </a:lnTo>
                  <a:lnTo>
                    <a:pt x="3106" y="66203"/>
                  </a:lnTo>
                  <a:lnTo>
                    <a:pt x="0" y="59462"/>
                  </a:lnTo>
                  <a:lnTo>
                    <a:pt x="0" y="59462"/>
                  </a:lnTo>
                  <a:lnTo>
                    <a:pt x="10559" y="54562"/>
                  </a:lnTo>
                  <a:lnTo>
                    <a:pt x="8719" y="24272"/>
                  </a:lnTo>
                  <a:lnTo>
                    <a:pt x="9634" y="4912"/>
                  </a:lnTo>
                  <a:lnTo>
                    <a:pt x="20590" y="0"/>
                  </a:lnTo>
                  <a:lnTo>
                    <a:pt x="26586" y="2499"/>
                  </a:lnTo>
                  <a:lnTo>
                    <a:pt x="45453" y="31924"/>
                  </a:lnTo>
                  <a:lnTo>
                    <a:pt x="54089" y="38023"/>
                  </a:lnTo>
                  <a:lnTo>
                    <a:pt x="59140" y="35304"/>
                  </a:lnTo>
                  <a:lnTo>
                    <a:pt x="58324" y="16499"/>
                  </a:lnTo>
                  <a:close/>
                </a:path>
              </a:pathLst>
            </a:custGeom>
            <a:solidFill>
              <a:srgbClr val="C6C0D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85" name="S24:Sultanpur">
              <a:extLst>
                <a:ext uri="{FF2B5EF4-FFF2-40B4-BE49-F238E27FC236}">
                  <a16:creationId xmlns:a16="http://schemas.microsoft.com/office/drawing/2014/main" id="{F9ABB020-F3C8-4403-AEE2-D7C674002620}"/>
                </a:ext>
              </a:extLst>
            </p:cNvPr>
            <p:cNvSpPr/>
            <p:nvPr/>
          </p:nvSpPr>
          <p:spPr>
            <a:xfrm>
              <a:off x="4426548" y="2694855"/>
              <a:ext cx="144275" cy="96222"/>
            </a:xfrm>
            <a:custGeom>
              <a:avLst/>
              <a:gdLst/>
              <a:ahLst/>
              <a:cxnLst/>
              <a:rect l="0" t="0" r="0" b="0"/>
              <a:pathLst>
                <a:path w="144275" h="96222">
                  <a:moveTo>
                    <a:pt x="76526" y="23710"/>
                  </a:moveTo>
                  <a:lnTo>
                    <a:pt x="88820" y="23531"/>
                  </a:lnTo>
                  <a:lnTo>
                    <a:pt x="99914" y="28067"/>
                  </a:lnTo>
                  <a:lnTo>
                    <a:pt x="111203" y="44614"/>
                  </a:lnTo>
                  <a:lnTo>
                    <a:pt x="125188" y="43343"/>
                  </a:lnTo>
                  <a:lnTo>
                    <a:pt x="129943" y="48491"/>
                  </a:lnTo>
                  <a:lnTo>
                    <a:pt x="143957" y="48775"/>
                  </a:lnTo>
                  <a:lnTo>
                    <a:pt x="143957" y="48775"/>
                  </a:lnTo>
                  <a:lnTo>
                    <a:pt x="144274" y="67064"/>
                  </a:lnTo>
                  <a:lnTo>
                    <a:pt x="144274" y="67064"/>
                  </a:lnTo>
                  <a:lnTo>
                    <a:pt x="133514" y="58884"/>
                  </a:lnTo>
                  <a:lnTo>
                    <a:pt x="127769" y="71003"/>
                  </a:lnTo>
                  <a:lnTo>
                    <a:pt x="111176" y="69703"/>
                  </a:lnTo>
                  <a:lnTo>
                    <a:pt x="113142" y="86400"/>
                  </a:lnTo>
                  <a:lnTo>
                    <a:pt x="121244" y="87838"/>
                  </a:lnTo>
                  <a:lnTo>
                    <a:pt x="121244" y="87838"/>
                  </a:lnTo>
                  <a:lnTo>
                    <a:pt x="120104" y="96221"/>
                  </a:lnTo>
                  <a:lnTo>
                    <a:pt x="100412" y="88167"/>
                  </a:lnTo>
                  <a:lnTo>
                    <a:pt x="96232" y="92936"/>
                  </a:lnTo>
                  <a:lnTo>
                    <a:pt x="90169" y="85708"/>
                  </a:lnTo>
                  <a:lnTo>
                    <a:pt x="81637" y="83743"/>
                  </a:lnTo>
                  <a:lnTo>
                    <a:pt x="75366" y="91151"/>
                  </a:lnTo>
                  <a:lnTo>
                    <a:pt x="59916" y="80911"/>
                  </a:lnTo>
                  <a:lnTo>
                    <a:pt x="52308" y="84149"/>
                  </a:lnTo>
                  <a:lnTo>
                    <a:pt x="52308" y="84149"/>
                  </a:lnTo>
                  <a:lnTo>
                    <a:pt x="55638" y="78878"/>
                  </a:lnTo>
                  <a:lnTo>
                    <a:pt x="49066" y="63806"/>
                  </a:lnTo>
                  <a:lnTo>
                    <a:pt x="30232" y="52024"/>
                  </a:lnTo>
                  <a:lnTo>
                    <a:pt x="16049" y="37037"/>
                  </a:lnTo>
                  <a:lnTo>
                    <a:pt x="21870" y="27040"/>
                  </a:lnTo>
                  <a:lnTo>
                    <a:pt x="18822" y="20282"/>
                  </a:lnTo>
                  <a:lnTo>
                    <a:pt x="0" y="4820"/>
                  </a:lnTo>
                  <a:lnTo>
                    <a:pt x="0" y="4820"/>
                  </a:lnTo>
                  <a:lnTo>
                    <a:pt x="10536" y="0"/>
                  </a:lnTo>
                  <a:lnTo>
                    <a:pt x="20761" y="5107"/>
                  </a:lnTo>
                  <a:lnTo>
                    <a:pt x="40676" y="5384"/>
                  </a:lnTo>
                  <a:lnTo>
                    <a:pt x="50938" y="12566"/>
                  </a:lnTo>
                  <a:lnTo>
                    <a:pt x="63657" y="12918"/>
                  </a:lnTo>
                  <a:close/>
                </a:path>
              </a:pathLst>
            </a:custGeom>
            <a:solidFill>
              <a:srgbClr val="C6BFC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86" name="S24:Kheri">
              <a:extLst>
                <a:ext uri="{FF2B5EF4-FFF2-40B4-BE49-F238E27FC236}">
                  <a16:creationId xmlns:a16="http://schemas.microsoft.com/office/drawing/2014/main" id="{50B83AF3-B74D-4903-B683-08544958911C}"/>
                </a:ext>
              </a:extLst>
            </p:cNvPr>
            <p:cNvSpPr/>
            <p:nvPr/>
          </p:nvSpPr>
          <p:spPr>
            <a:xfrm>
              <a:off x="4224363" y="2327316"/>
              <a:ext cx="144240" cy="177153"/>
            </a:xfrm>
            <a:custGeom>
              <a:avLst/>
              <a:gdLst/>
              <a:ahLst/>
              <a:cxnLst/>
              <a:rect l="0" t="0" r="0" b="0"/>
              <a:pathLst>
                <a:path w="144240" h="177153">
                  <a:moveTo>
                    <a:pt x="105130" y="48611"/>
                  </a:moveTo>
                  <a:lnTo>
                    <a:pt x="109790" y="58481"/>
                  </a:lnTo>
                  <a:lnTo>
                    <a:pt x="106917" y="65798"/>
                  </a:lnTo>
                  <a:lnTo>
                    <a:pt x="109928" y="78288"/>
                  </a:lnTo>
                  <a:lnTo>
                    <a:pt x="118706" y="78226"/>
                  </a:lnTo>
                  <a:lnTo>
                    <a:pt x="120497" y="94374"/>
                  </a:lnTo>
                  <a:lnTo>
                    <a:pt x="129749" y="100561"/>
                  </a:lnTo>
                  <a:lnTo>
                    <a:pt x="124368" y="108423"/>
                  </a:lnTo>
                  <a:lnTo>
                    <a:pt x="144239" y="131732"/>
                  </a:lnTo>
                  <a:lnTo>
                    <a:pt x="142695" y="147393"/>
                  </a:lnTo>
                  <a:lnTo>
                    <a:pt x="142695" y="147393"/>
                  </a:lnTo>
                  <a:lnTo>
                    <a:pt x="140003" y="177152"/>
                  </a:lnTo>
                  <a:lnTo>
                    <a:pt x="140003" y="177152"/>
                  </a:lnTo>
                  <a:lnTo>
                    <a:pt x="136560" y="166745"/>
                  </a:lnTo>
                  <a:lnTo>
                    <a:pt x="127335" y="167861"/>
                  </a:lnTo>
                  <a:lnTo>
                    <a:pt x="133569" y="159987"/>
                  </a:lnTo>
                  <a:lnTo>
                    <a:pt x="98236" y="146155"/>
                  </a:lnTo>
                  <a:lnTo>
                    <a:pt x="97754" y="136248"/>
                  </a:lnTo>
                  <a:lnTo>
                    <a:pt x="86914" y="146224"/>
                  </a:lnTo>
                  <a:lnTo>
                    <a:pt x="72699" y="154127"/>
                  </a:lnTo>
                  <a:lnTo>
                    <a:pt x="48765" y="147979"/>
                  </a:lnTo>
                  <a:lnTo>
                    <a:pt x="48765" y="147979"/>
                  </a:lnTo>
                  <a:lnTo>
                    <a:pt x="34500" y="145947"/>
                  </a:lnTo>
                  <a:lnTo>
                    <a:pt x="27764" y="137624"/>
                  </a:lnTo>
                  <a:lnTo>
                    <a:pt x="34853" y="127170"/>
                  </a:lnTo>
                  <a:lnTo>
                    <a:pt x="27702" y="117807"/>
                  </a:lnTo>
                  <a:lnTo>
                    <a:pt x="30174" y="105805"/>
                  </a:lnTo>
                  <a:lnTo>
                    <a:pt x="25125" y="96958"/>
                  </a:lnTo>
                  <a:lnTo>
                    <a:pt x="15923" y="98027"/>
                  </a:lnTo>
                  <a:lnTo>
                    <a:pt x="9676" y="110035"/>
                  </a:lnTo>
                  <a:lnTo>
                    <a:pt x="6" y="88679"/>
                  </a:lnTo>
                  <a:lnTo>
                    <a:pt x="6" y="88679"/>
                  </a:lnTo>
                  <a:lnTo>
                    <a:pt x="0" y="85551"/>
                  </a:lnTo>
                  <a:lnTo>
                    <a:pt x="0" y="85551"/>
                  </a:lnTo>
                  <a:lnTo>
                    <a:pt x="2467" y="65216"/>
                  </a:lnTo>
                  <a:lnTo>
                    <a:pt x="9972" y="58424"/>
                  </a:lnTo>
                  <a:lnTo>
                    <a:pt x="9114" y="49045"/>
                  </a:lnTo>
                  <a:lnTo>
                    <a:pt x="1995" y="38117"/>
                  </a:lnTo>
                  <a:lnTo>
                    <a:pt x="19080" y="30260"/>
                  </a:lnTo>
                  <a:lnTo>
                    <a:pt x="14456" y="16205"/>
                  </a:lnTo>
                  <a:lnTo>
                    <a:pt x="5267" y="7892"/>
                  </a:lnTo>
                  <a:lnTo>
                    <a:pt x="5267" y="7892"/>
                  </a:lnTo>
                  <a:lnTo>
                    <a:pt x="18190" y="9943"/>
                  </a:lnTo>
                  <a:lnTo>
                    <a:pt x="30729" y="20846"/>
                  </a:lnTo>
                  <a:lnTo>
                    <a:pt x="28608" y="9912"/>
                  </a:lnTo>
                  <a:lnTo>
                    <a:pt x="33158" y="0"/>
                  </a:lnTo>
                  <a:lnTo>
                    <a:pt x="52783" y="10863"/>
                  </a:lnTo>
                  <a:lnTo>
                    <a:pt x="57408" y="19699"/>
                  </a:lnTo>
                  <a:lnTo>
                    <a:pt x="65333" y="20703"/>
                  </a:lnTo>
                  <a:lnTo>
                    <a:pt x="78747" y="33659"/>
                  </a:lnTo>
                  <a:lnTo>
                    <a:pt x="83315" y="29986"/>
                  </a:lnTo>
                  <a:lnTo>
                    <a:pt x="87959" y="39339"/>
                  </a:lnTo>
                  <a:lnTo>
                    <a:pt x="98815" y="40314"/>
                  </a:lnTo>
                  <a:close/>
                </a:path>
              </a:pathLst>
            </a:custGeom>
            <a:solidFill>
              <a:srgbClr val="C6BFD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87" name="S24:Faizabad">
              <a:extLst>
                <a:ext uri="{FF2B5EF4-FFF2-40B4-BE49-F238E27FC236}">
                  <a16:creationId xmlns:a16="http://schemas.microsoft.com/office/drawing/2014/main" id="{FA7A8176-182A-40DF-BFA1-D73D225897F5}"/>
                </a:ext>
              </a:extLst>
            </p:cNvPr>
            <p:cNvSpPr/>
            <p:nvPr/>
          </p:nvSpPr>
          <p:spPr>
            <a:xfrm>
              <a:off x="4405961" y="2635863"/>
              <a:ext cx="134132" cy="82703"/>
            </a:xfrm>
            <a:custGeom>
              <a:avLst/>
              <a:gdLst/>
              <a:ahLst/>
              <a:cxnLst/>
              <a:rect l="0" t="0" r="0" b="0"/>
              <a:pathLst>
                <a:path w="134132" h="82703">
                  <a:moveTo>
                    <a:pt x="18360" y="14730"/>
                  </a:moveTo>
                  <a:lnTo>
                    <a:pt x="27916" y="0"/>
                  </a:lnTo>
                  <a:lnTo>
                    <a:pt x="27916" y="0"/>
                  </a:lnTo>
                  <a:lnTo>
                    <a:pt x="52627" y="16944"/>
                  </a:lnTo>
                  <a:lnTo>
                    <a:pt x="52627" y="16944"/>
                  </a:lnTo>
                  <a:lnTo>
                    <a:pt x="65320" y="17828"/>
                  </a:lnTo>
                  <a:lnTo>
                    <a:pt x="69915" y="13589"/>
                  </a:lnTo>
                  <a:lnTo>
                    <a:pt x="93092" y="8571"/>
                  </a:lnTo>
                  <a:lnTo>
                    <a:pt x="116171" y="25470"/>
                  </a:lnTo>
                  <a:lnTo>
                    <a:pt x="127004" y="42020"/>
                  </a:lnTo>
                  <a:lnTo>
                    <a:pt x="134131" y="37728"/>
                  </a:lnTo>
                  <a:lnTo>
                    <a:pt x="134131" y="37728"/>
                  </a:lnTo>
                  <a:lnTo>
                    <a:pt x="132680" y="52903"/>
                  </a:lnTo>
                  <a:lnTo>
                    <a:pt x="127259" y="58213"/>
                  </a:lnTo>
                  <a:lnTo>
                    <a:pt x="114044" y="52669"/>
                  </a:lnTo>
                  <a:lnTo>
                    <a:pt x="102162" y="80017"/>
                  </a:lnTo>
                  <a:lnTo>
                    <a:pt x="97113" y="82702"/>
                  </a:lnTo>
                  <a:lnTo>
                    <a:pt x="97113" y="82702"/>
                  </a:lnTo>
                  <a:lnTo>
                    <a:pt x="84244" y="71910"/>
                  </a:lnTo>
                  <a:lnTo>
                    <a:pt x="71525" y="71558"/>
                  </a:lnTo>
                  <a:lnTo>
                    <a:pt x="61263" y="64376"/>
                  </a:lnTo>
                  <a:lnTo>
                    <a:pt x="41348" y="64099"/>
                  </a:lnTo>
                  <a:lnTo>
                    <a:pt x="31123" y="58992"/>
                  </a:lnTo>
                  <a:lnTo>
                    <a:pt x="20587" y="63812"/>
                  </a:lnTo>
                  <a:lnTo>
                    <a:pt x="20587" y="63812"/>
                  </a:lnTo>
                  <a:lnTo>
                    <a:pt x="22149" y="51778"/>
                  </a:lnTo>
                  <a:lnTo>
                    <a:pt x="5960" y="42025"/>
                  </a:lnTo>
                  <a:lnTo>
                    <a:pt x="5960" y="42025"/>
                  </a:lnTo>
                  <a:lnTo>
                    <a:pt x="4680" y="40993"/>
                  </a:lnTo>
                  <a:lnTo>
                    <a:pt x="4680" y="40993"/>
                  </a:lnTo>
                  <a:lnTo>
                    <a:pt x="1697" y="38933"/>
                  </a:lnTo>
                  <a:lnTo>
                    <a:pt x="1697" y="38933"/>
                  </a:lnTo>
                  <a:lnTo>
                    <a:pt x="1707" y="39978"/>
                  </a:lnTo>
                  <a:lnTo>
                    <a:pt x="1707" y="39978"/>
                  </a:lnTo>
                  <a:lnTo>
                    <a:pt x="1310" y="42594"/>
                  </a:lnTo>
                  <a:lnTo>
                    <a:pt x="1310" y="42594"/>
                  </a:lnTo>
                  <a:lnTo>
                    <a:pt x="0" y="38428"/>
                  </a:lnTo>
                  <a:lnTo>
                    <a:pt x="13867" y="29404"/>
                  </a:lnTo>
                  <a:close/>
                </a:path>
              </a:pathLst>
            </a:custGeom>
            <a:solidFill>
              <a:srgbClr val="BDB6C8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88" name="S24:Akbarpur">
              <a:extLst>
                <a:ext uri="{FF2B5EF4-FFF2-40B4-BE49-F238E27FC236}">
                  <a16:creationId xmlns:a16="http://schemas.microsoft.com/office/drawing/2014/main" id="{93619E19-6752-4135-9ABD-1B21FB19AF1B}"/>
                </a:ext>
              </a:extLst>
            </p:cNvPr>
            <p:cNvSpPr/>
            <p:nvPr/>
          </p:nvSpPr>
          <p:spPr>
            <a:xfrm>
              <a:off x="4503074" y="2673591"/>
              <a:ext cx="132758" cy="86259"/>
            </a:xfrm>
            <a:custGeom>
              <a:avLst/>
              <a:gdLst/>
              <a:ahLst/>
              <a:cxnLst/>
              <a:rect l="0" t="0" r="0" b="0"/>
              <a:pathLst>
                <a:path w="132758" h="86259">
                  <a:moveTo>
                    <a:pt x="34737" y="16233"/>
                  </a:moveTo>
                  <a:lnTo>
                    <a:pt x="37018" y="0"/>
                  </a:lnTo>
                  <a:lnTo>
                    <a:pt x="37018" y="0"/>
                  </a:lnTo>
                  <a:lnTo>
                    <a:pt x="45168" y="6660"/>
                  </a:lnTo>
                  <a:lnTo>
                    <a:pt x="77959" y="17594"/>
                  </a:lnTo>
                  <a:lnTo>
                    <a:pt x="88025" y="12187"/>
                  </a:lnTo>
                  <a:lnTo>
                    <a:pt x="95849" y="23016"/>
                  </a:lnTo>
                  <a:lnTo>
                    <a:pt x="95849" y="23016"/>
                  </a:lnTo>
                  <a:lnTo>
                    <a:pt x="116774" y="31501"/>
                  </a:lnTo>
                  <a:lnTo>
                    <a:pt x="123357" y="42868"/>
                  </a:lnTo>
                  <a:lnTo>
                    <a:pt x="123357" y="42868"/>
                  </a:lnTo>
                  <a:lnTo>
                    <a:pt x="132757" y="46339"/>
                  </a:lnTo>
                  <a:lnTo>
                    <a:pt x="132757" y="46339"/>
                  </a:lnTo>
                  <a:lnTo>
                    <a:pt x="129722" y="64170"/>
                  </a:lnTo>
                  <a:lnTo>
                    <a:pt x="119053" y="61246"/>
                  </a:lnTo>
                  <a:lnTo>
                    <a:pt x="109559" y="53068"/>
                  </a:lnTo>
                  <a:lnTo>
                    <a:pt x="108411" y="37411"/>
                  </a:lnTo>
                  <a:lnTo>
                    <a:pt x="101256" y="40160"/>
                  </a:lnTo>
                  <a:lnTo>
                    <a:pt x="93945" y="57543"/>
                  </a:lnTo>
                  <a:lnTo>
                    <a:pt x="97168" y="71073"/>
                  </a:lnTo>
                  <a:lnTo>
                    <a:pt x="95752" y="86258"/>
                  </a:lnTo>
                  <a:lnTo>
                    <a:pt x="67431" y="70039"/>
                  </a:lnTo>
                  <a:lnTo>
                    <a:pt x="67431" y="70039"/>
                  </a:lnTo>
                  <a:lnTo>
                    <a:pt x="53417" y="69755"/>
                  </a:lnTo>
                  <a:lnTo>
                    <a:pt x="48662" y="64607"/>
                  </a:lnTo>
                  <a:lnTo>
                    <a:pt x="34677" y="65878"/>
                  </a:lnTo>
                  <a:lnTo>
                    <a:pt x="23388" y="49331"/>
                  </a:lnTo>
                  <a:lnTo>
                    <a:pt x="12294" y="44795"/>
                  </a:lnTo>
                  <a:lnTo>
                    <a:pt x="0" y="44974"/>
                  </a:lnTo>
                  <a:lnTo>
                    <a:pt x="0" y="44974"/>
                  </a:lnTo>
                  <a:lnTo>
                    <a:pt x="5049" y="42289"/>
                  </a:lnTo>
                  <a:lnTo>
                    <a:pt x="16931" y="14941"/>
                  </a:lnTo>
                  <a:lnTo>
                    <a:pt x="22515" y="20081"/>
                  </a:lnTo>
                  <a:lnTo>
                    <a:pt x="33890" y="16246"/>
                  </a:lnTo>
                  <a:lnTo>
                    <a:pt x="33890" y="16246"/>
                  </a:lnTo>
                  <a:close/>
                </a:path>
              </a:pathLst>
            </a:custGeom>
            <a:solidFill>
              <a:srgbClr val="BFB8C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89" name="S24:Basti">
              <a:extLst>
                <a:ext uri="{FF2B5EF4-FFF2-40B4-BE49-F238E27FC236}">
                  <a16:creationId xmlns:a16="http://schemas.microsoft.com/office/drawing/2014/main" id="{41BFF851-F109-4F1D-B594-EB550088A333}"/>
                </a:ext>
              </a:extLst>
            </p:cNvPr>
            <p:cNvSpPr/>
            <p:nvPr/>
          </p:nvSpPr>
          <p:spPr>
            <a:xfrm>
              <a:off x="4458588" y="2602940"/>
              <a:ext cx="149579" cy="93668"/>
            </a:xfrm>
            <a:custGeom>
              <a:avLst/>
              <a:gdLst/>
              <a:ahLst/>
              <a:cxnLst/>
              <a:rect l="0" t="0" r="0" b="0"/>
              <a:pathLst>
                <a:path w="149579" h="93668">
                  <a:moveTo>
                    <a:pt x="84129" y="23595"/>
                  </a:moveTo>
                  <a:lnTo>
                    <a:pt x="107790" y="48795"/>
                  </a:lnTo>
                  <a:lnTo>
                    <a:pt x="112694" y="63338"/>
                  </a:lnTo>
                  <a:lnTo>
                    <a:pt x="120399" y="68427"/>
                  </a:lnTo>
                  <a:lnTo>
                    <a:pt x="149578" y="67368"/>
                  </a:lnTo>
                  <a:lnTo>
                    <a:pt x="149578" y="67368"/>
                  </a:lnTo>
                  <a:lnTo>
                    <a:pt x="147483" y="68452"/>
                  </a:lnTo>
                  <a:lnTo>
                    <a:pt x="147483" y="68452"/>
                  </a:lnTo>
                  <a:lnTo>
                    <a:pt x="141765" y="79532"/>
                  </a:lnTo>
                  <a:lnTo>
                    <a:pt x="140335" y="93667"/>
                  </a:lnTo>
                  <a:lnTo>
                    <a:pt x="140335" y="93667"/>
                  </a:lnTo>
                  <a:lnTo>
                    <a:pt x="132511" y="82838"/>
                  </a:lnTo>
                  <a:lnTo>
                    <a:pt x="122445" y="88245"/>
                  </a:lnTo>
                  <a:lnTo>
                    <a:pt x="89654" y="77311"/>
                  </a:lnTo>
                  <a:lnTo>
                    <a:pt x="81504" y="70651"/>
                  </a:lnTo>
                  <a:lnTo>
                    <a:pt x="81504" y="70651"/>
                  </a:lnTo>
                  <a:lnTo>
                    <a:pt x="74377" y="74943"/>
                  </a:lnTo>
                  <a:lnTo>
                    <a:pt x="63544" y="58393"/>
                  </a:lnTo>
                  <a:lnTo>
                    <a:pt x="40465" y="41494"/>
                  </a:lnTo>
                  <a:lnTo>
                    <a:pt x="17288" y="46512"/>
                  </a:lnTo>
                  <a:lnTo>
                    <a:pt x="12693" y="50751"/>
                  </a:lnTo>
                  <a:lnTo>
                    <a:pt x="0" y="49867"/>
                  </a:lnTo>
                  <a:lnTo>
                    <a:pt x="0" y="49867"/>
                  </a:lnTo>
                  <a:lnTo>
                    <a:pt x="3014" y="20580"/>
                  </a:lnTo>
                  <a:lnTo>
                    <a:pt x="15106" y="8937"/>
                  </a:lnTo>
                  <a:lnTo>
                    <a:pt x="19629" y="0"/>
                  </a:lnTo>
                  <a:lnTo>
                    <a:pt x="33583" y="2421"/>
                  </a:lnTo>
                  <a:lnTo>
                    <a:pt x="42997" y="11688"/>
                  </a:lnTo>
                  <a:lnTo>
                    <a:pt x="64310" y="25473"/>
                  </a:lnTo>
                  <a:lnTo>
                    <a:pt x="68062" y="22282"/>
                  </a:lnTo>
                  <a:lnTo>
                    <a:pt x="82111" y="29373"/>
                  </a:lnTo>
                  <a:close/>
                </a:path>
              </a:pathLst>
            </a:custGeom>
            <a:solidFill>
              <a:srgbClr val="E2DDE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90" name="S24:Bahraich">
              <a:extLst>
                <a:ext uri="{FF2B5EF4-FFF2-40B4-BE49-F238E27FC236}">
                  <a16:creationId xmlns:a16="http://schemas.microsoft.com/office/drawing/2014/main" id="{32940593-211F-4133-BC21-1E4B18A1A250}"/>
                </a:ext>
              </a:extLst>
            </p:cNvPr>
            <p:cNvSpPr/>
            <p:nvPr/>
          </p:nvSpPr>
          <p:spPr>
            <a:xfrm>
              <a:off x="4329493" y="2375927"/>
              <a:ext cx="168809" cy="195617"/>
            </a:xfrm>
            <a:custGeom>
              <a:avLst/>
              <a:gdLst/>
              <a:ahLst/>
              <a:cxnLst/>
              <a:rect l="0" t="0" r="0" b="0"/>
              <a:pathLst>
                <a:path w="168809" h="195617">
                  <a:moveTo>
                    <a:pt x="168808" y="97297"/>
                  </a:moveTo>
                  <a:lnTo>
                    <a:pt x="158094" y="111012"/>
                  </a:lnTo>
                  <a:lnTo>
                    <a:pt x="158194" y="118315"/>
                  </a:lnTo>
                  <a:lnTo>
                    <a:pt x="141685" y="139929"/>
                  </a:lnTo>
                  <a:lnTo>
                    <a:pt x="145989" y="147701"/>
                  </a:lnTo>
                  <a:lnTo>
                    <a:pt x="150906" y="169556"/>
                  </a:lnTo>
                  <a:lnTo>
                    <a:pt x="150906" y="169556"/>
                  </a:lnTo>
                  <a:lnTo>
                    <a:pt x="129433" y="168268"/>
                  </a:lnTo>
                  <a:lnTo>
                    <a:pt x="129667" y="187056"/>
                  </a:lnTo>
                  <a:lnTo>
                    <a:pt x="119550" y="186136"/>
                  </a:lnTo>
                  <a:lnTo>
                    <a:pt x="112503" y="195616"/>
                  </a:lnTo>
                  <a:lnTo>
                    <a:pt x="99753" y="185321"/>
                  </a:lnTo>
                  <a:lnTo>
                    <a:pt x="99753" y="185321"/>
                  </a:lnTo>
                  <a:lnTo>
                    <a:pt x="96322" y="179616"/>
                  </a:lnTo>
                  <a:lnTo>
                    <a:pt x="105966" y="176377"/>
                  </a:lnTo>
                  <a:lnTo>
                    <a:pt x="94144" y="172855"/>
                  </a:lnTo>
                  <a:lnTo>
                    <a:pt x="96957" y="160820"/>
                  </a:lnTo>
                  <a:lnTo>
                    <a:pt x="87568" y="147874"/>
                  </a:lnTo>
                  <a:lnTo>
                    <a:pt x="74898" y="141742"/>
                  </a:lnTo>
                  <a:lnTo>
                    <a:pt x="74820" y="133916"/>
                  </a:lnTo>
                  <a:lnTo>
                    <a:pt x="57948" y="126252"/>
                  </a:lnTo>
                  <a:lnTo>
                    <a:pt x="71290" y="116733"/>
                  </a:lnTo>
                  <a:lnTo>
                    <a:pt x="75177" y="127651"/>
                  </a:lnTo>
                  <a:lnTo>
                    <a:pt x="81841" y="122366"/>
                  </a:lnTo>
                  <a:lnTo>
                    <a:pt x="69836" y="96924"/>
                  </a:lnTo>
                  <a:lnTo>
                    <a:pt x="57663" y="95475"/>
                  </a:lnTo>
                  <a:lnTo>
                    <a:pt x="37565" y="98782"/>
                  </a:lnTo>
                  <a:lnTo>
                    <a:pt x="37565" y="98782"/>
                  </a:lnTo>
                  <a:lnTo>
                    <a:pt x="39109" y="83121"/>
                  </a:lnTo>
                  <a:lnTo>
                    <a:pt x="19238" y="59812"/>
                  </a:lnTo>
                  <a:lnTo>
                    <a:pt x="24619" y="51950"/>
                  </a:lnTo>
                  <a:lnTo>
                    <a:pt x="15367" y="45763"/>
                  </a:lnTo>
                  <a:lnTo>
                    <a:pt x="13576" y="29615"/>
                  </a:lnTo>
                  <a:lnTo>
                    <a:pt x="4798" y="29677"/>
                  </a:lnTo>
                  <a:lnTo>
                    <a:pt x="1787" y="17187"/>
                  </a:lnTo>
                  <a:lnTo>
                    <a:pt x="4660" y="987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482" y="6181"/>
                  </a:lnTo>
                  <a:lnTo>
                    <a:pt x="23447" y="8690"/>
                  </a:lnTo>
                  <a:lnTo>
                    <a:pt x="25600" y="17013"/>
                  </a:lnTo>
                  <a:lnTo>
                    <a:pt x="37468" y="37247"/>
                  </a:lnTo>
                  <a:lnTo>
                    <a:pt x="40079" y="49217"/>
                  </a:lnTo>
                  <a:lnTo>
                    <a:pt x="50524" y="47562"/>
                  </a:lnTo>
                  <a:lnTo>
                    <a:pt x="52560" y="41287"/>
                  </a:lnTo>
                  <a:lnTo>
                    <a:pt x="66548" y="60448"/>
                  </a:lnTo>
                  <a:lnTo>
                    <a:pt x="99833" y="79397"/>
                  </a:lnTo>
                  <a:lnTo>
                    <a:pt x="127285" y="96808"/>
                  </a:lnTo>
                  <a:lnTo>
                    <a:pt x="135504" y="83664"/>
                  </a:lnTo>
                  <a:lnTo>
                    <a:pt x="151483" y="87627"/>
                  </a:lnTo>
                  <a:close/>
                </a:path>
              </a:pathLst>
            </a:custGeom>
            <a:solidFill>
              <a:srgbClr val="E4DFE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91" name="S24:Balrampur">
              <a:extLst>
                <a:ext uri="{FF2B5EF4-FFF2-40B4-BE49-F238E27FC236}">
                  <a16:creationId xmlns:a16="http://schemas.microsoft.com/office/drawing/2014/main" id="{CC360F15-6F1F-482B-ABFE-92C365DAC935}"/>
                </a:ext>
              </a:extLst>
            </p:cNvPr>
            <p:cNvSpPr/>
            <p:nvPr/>
          </p:nvSpPr>
          <p:spPr>
            <a:xfrm>
              <a:off x="4471178" y="2473224"/>
              <a:ext cx="108475" cy="132276"/>
            </a:xfrm>
            <a:custGeom>
              <a:avLst/>
              <a:gdLst/>
              <a:ahLst/>
              <a:cxnLst/>
              <a:rect l="0" t="0" r="0" b="0"/>
              <a:pathLst>
                <a:path w="108475" h="132276">
                  <a:moveTo>
                    <a:pt x="104841" y="54589"/>
                  </a:moveTo>
                  <a:lnTo>
                    <a:pt x="102046" y="62990"/>
                  </a:lnTo>
                  <a:lnTo>
                    <a:pt x="108474" y="69662"/>
                  </a:lnTo>
                  <a:lnTo>
                    <a:pt x="86638" y="72129"/>
                  </a:lnTo>
                  <a:lnTo>
                    <a:pt x="78611" y="70175"/>
                  </a:lnTo>
                  <a:lnTo>
                    <a:pt x="67126" y="88633"/>
                  </a:lnTo>
                  <a:lnTo>
                    <a:pt x="73712" y="105233"/>
                  </a:lnTo>
                  <a:lnTo>
                    <a:pt x="61164" y="111177"/>
                  </a:lnTo>
                  <a:lnTo>
                    <a:pt x="70957" y="117287"/>
                  </a:lnTo>
                  <a:lnTo>
                    <a:pt x="80481" y="132275"/>
                  </a:lnTo>
                  <a:lnTo>
                    <a:pt x="80481" y="132275"/>
                  </a:lnTo>
                  <a:lnTo>
                    <a:pt x="69001" y="126718"/>
                  </a:lnTo>
                  <a:lnTo>
                    <a:pt x="31380" y="121024"/>
                  </a:lnTo>
                  <a:lnTo>
                    <a:pt x="39059" y="98461"/>
                  </a:lnTo>
                  <a:lnTo>
                    <a:pt x="17364" y="83109"/>
                  </a:lnTo>
                  <a:lnTo>
                    <a:pt x="9221" y="72259"/>
                  </a:lnTo>
                  <a:lnTo>
                    <a:pt x="9221" y="72259"/>
                  </a:lnTo>
                  <a:lnTo>
                    <a:pt x="4304" y="50404"/>
                  </a:lnTo>
                  <a:lnTo>
                    <a:pt x="0" y="42632"/>
                  </a:lnTo>
                  <a:lnTo>
                    <a:pt x="16509" y="21018"/>
                  </a:lnTo>
                  <a:lnTo>
                    <a:pt x="16409" y="13715"/>
                  </a:lnTo>
                  <a:lnTo>
                    <a:pt x="27123" y="0"/>
                  </a:lnTo>
                  <a:lnTo>
                    <a:pt x="27123" y="0"/>
                  </a:lnTo>
                  <a:lnTo>
                    <a:pt x="62345" y="26078"/>
                  </a:lnTo>
                  <a:lnTo>
                    <a:pt x="79959" y="24749"/>
                  </a:lnTo>
                  <a:lnTo>
                    <a:pt x="96649" y="18725"/>
                  </a:lnTo>
                  <a:lnTo>
                    <a:pt x="101486" y="31164"/>
                  </a:lnTo>
                  <a:close/>
                </a:path>
              </a:pathLst>
            </a:custGeom>
            <a:solidFill>
              <a:srgbClr val="B9B2C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92" name="S24:Domariaganj">
              <a:extLst>
                <a:ext uri="{FF2B5EF4-FFF2-40B4-BE49-F238E27FC236}">
                  <a16:creationId xmlns:a16="http://schemas.microsoft.com/office/drawing/2014/main" id="{470C9CE9-FB00-47D2-BF09-52E9B0C68E39}"/>
                </a:ext>
              </a:extLst>
            </p:cNvPr>
            <p:cNvSpPr/>
            <p:nvPr/>
          </p:nvSpPr>
          <p:spPr>
            <a:xfrm>
              <a:off x="4532342" y="2527813"/>
              <a:ext cx="122976" cy="101584"/>
            </a:xfrm>
            <a:custGeom>
              <a:avLst/>
              <a:gdLst/>
              <a:ahLst/>
              <a:cxnLst/>
              <a:rect l="0" t="0" r="0" b="0"/>
              <a:pathLst>
                <a:path w="122976" h="101584">
                  <a:moveTo>
                    <a:pt x="122975" y="31342"/>
                  </a:moveTo>
                  <a:lnTo>
                    <a:pt x="109839" y="47803"/>
                  </a:lnTo>
                  <a:lnTo>
                    <a:pt x="105227" y="48942"/>
                  </a:lnTo>
                  <a:lnTo>
                    <a:pt x="101596" y="77737"/>
                  </a:lnTo>
                  <a:lnTo>
                    <a:pt x="101596" y="77737"/>
                  </a:lnTo>
                  <a:lnTo>
                    <a:pt x="101606" y="78259"/>
                  </a:lnTo>
                  <a:lnTo>
                    <a:pt x="101606" y="78259"/>
                  </a:lnTo>
                  <a:lnTo>
                    <a:pt x="90373" y="86318"/>
                  </a:lnTo>
                  <a:lnTo>
                    <a:pt x="84338" y="101583"/>
                  </a:lnTo>
                  <a:lnTo>
                    <a:pt x="69069" y="98219"/>
                  </a:lnTo>
                  <a:lnTo>
                    <a:pt x="67194" y="88330"/>
                  </a:lnTo>
                  <a:lnTo>
                    <a:pt x="56412" y="98976"/>
                  </a:lnTo>
                  <a:lnTo>
                    <a:pt x="49902" y="89170"/>
                  </a:lnTo>
                  <a:lnTo>
                    <a:pt x="41828" y="86179"/>
                  </a:lnTo>
                  <a:lnTo>
                    <a:pt x="22023" y="88085"/>
                  </a:lnTo>
                  <a:lnTo>
                    <a:pt x="22023" y="88085"/>
                  </a:lnTo>
                  <a:lnTo>
                    <a:pt x="19317" y="77686"/>
                  </a:lnTo>
                  <a:lnTo>
                    <a:pt x="19317" y="77686"/>
                  </a:lnTo>
                  <a:lnTo>
                    <a:pt x="9793" y="62698"/>
                  </a:lnTo>
                  <a:lnTo>
                    <a:pt x="0" y="56588"/>
                  </a:lnTo>
                  <a:lnTo>
                    <a:pt x="12548" y="50644"/>
                  </a:lnTo>
                  <a:lnTo>
                    <a:pt x="5962" y="34044"/>
                  </a:lnTo>
                  <a:lnTo>
                    <a:pt x="17447" y="15586"/>
                  </a:lnTo>
                  <a:lnTo>
                    <a:pt x="25474" y="17540"/>
                  </a:lnTo>
                  <a:lnTo>
                    <a:pt x="47310" y="15073"/>
                  </a:lnTo>
                  <a:lnTo>
                    <a:pt x="40882" y="8401"/>
                  </a:lnTo>
                  <a:lnTo>
                    <a:pt x="43677" y="0"/>
                  </a:lnTo>
                  <a:lnTo>
                    <a:pt x="43677" y="0"/>
                  </a:lnTo>
                  <a:lnTo>
                    <a:pt x="67274" y="2701"/>
                  </a:lnTo>
                  <a:lnTo>
                    <a:pt x="84232" y="9684"/>
                  </a:lnTo>
                  <a:lnTo>
                    <a:pt x="106982" y="11316"/>
                  </a:lnTo>
                  <a:lnTo>
                    <a:pt x="115546" y="18447"/>
                  </a:lnTo>
                  <a:close/>
                </a:path>
              </a:pathLst>
            </a:custGeom>
            <a:solidFill>
              <a:srgbClr val="CBC4D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93" name="S24:Maharajganj">
              <a:extLst>
                <a:ext uri="{FF2B5EF4-FFF2-40B4-BE49-F238E27FC236}">
                  <a16:creationId xmlns:a16="http://schemas.microsoft.com/office/drawing/2014/main" id="{B1BC4970-C913-4177-9397-2B1F987F6469}"/>
                </a:ext>
              </a:extLst>
            </p:cNvPr>
            <p:cNvSpPr/>
            <p:nvPr/>
          </p:nvSpPr>
          <p:spPr>
            <a:xfrm>
              <a:off x="4633938" y="2533618"/>
              <a:ext cx="103772" cy="96466"/>
            </a:xfrm>
            <a:custGeom>
              <a:avLst/>
              <a:gdLst/>
              <a:ahLst/>
              <a:cxnLst/>
              <a:rect l="0" t="0" r="0" b="0"/>
              <a:pathLst>
                <a:path w="103772" h="96466">
                  <a:moveTo>
                    <a:pt x="103771" y="19456"/>
                  </a:moveTo>
                  <a:lnTo>
                    <a:pt x="102742" y="28880"/>
                  </a:lnTo>
                  <a:lnTo>
                    <a:pt x="102742" y="28880"/>
                  </a:lnTo>
                  <a:lnTo>
                    <a:pt x="94463" y="34829"/>
                  </a:lnTo>
                  <a:lnTo>
                    <a:pt x="95078" y="59880"/>
                  </a:lnTo>
                  <a:lnTo>
                    <a:pt x="87603" y="64763"/>
                  </a:lnTo>
                  <a:lnTo>
                    <a:pt x="87603" y="64763"/>
                  </a:lnTo>
                  <a:lnTo>
                    <a:pt x="70511" y="73526"/>
                  </a:lnTo>
                  <a:lnTo>
                    <a:pt x="52160" y="64547"/>
                  </a:lnTo>
                  <a:lnTo>
                    <a:pt x="47602" y="87109"/>
                  </a:lnTo>
                  <a:lnTo>
                    <a:pt x="34084" y="86885"/>
                  </a:lnTo>
                  <a:lnTo>
                    <a:pt x="25844" y="96465"/>
                  </a:lnTo>
                  <a:lnTo>
                    <a:pt x="20100" y="84573"/>
                  </a:lnTo>
                  <a:lnTo>
                    <a:pt x="12427" y="81078"/>
                  </a:lnTo>
                  <a:lnTo>
                    <a:pt x="12427" y="81078"/>
                  </a:lnTo>
                  <a:lnTo>
                    <a:pt x="2300" y="81287"/>
                  </a:lnTo>
                  <a:lnTo>
                    <a:pt x="928" y="76092"/>
                  </a:lnTo>
                  <a:lnTo>
                    <a:pt x="928" y="76092"/>
                  </a:lnTo>
                  <a:lnTo>
                    <a:pt x="0" y="71932"/>
                  </a:lnTo>
                  <a:lnTo>
                    <a:pt x="0" y="71932"/>
                  </a:lnTo>
                  <a:lnTo>
                    <a:pt x="3631" y="43137"/>
                  </a:lnTo>
                  <a:lnTo>
                    <a:pt x="8243" y="41998"/>
                  </a:lnTo>
                  <a:lnTo>
                    <a:pt x="21379" y="25537"/>
                  </a:lnTo>
                  <a:lnTo>
                    <a:pt x="21379" y="25537"/>
                  </a:lnTo>
                  <a:lnTo>
                    <a:pt x="33517" y="22143"/>
                  </a:lnTo>
                  <a:lnTo>
                    <a:pt x="38210" y="5856"/>
                  </a:lnTo>
                  <a:lnTo>
                    <a:pt x="44823" y="489"/>
                  </a:lnTo>
                  <a:lnTo>
                    <a:pt x="66265" y="0"/>
                  </a:lnTo>
                  <a:close/>
                </a:path>
              </a:pathLst>
            </a:custGeom>
            <a:solidFill>
              <a:srgbClr val="ACA4B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94" name="S24:Padrauna">
              <a:extLst>
                <a:ext uri="{FF2B5EF4-FFF2-40B4-BE49-F238E27FC236}">
                  <a16:creationId xmlns:a16="http://schemas.microsoft.com/office/drawing/2014/main" id="{AD007289-C1E9-49DB-A92C-19849AD5D3BF}"/>
                </a:ext>
              </a:extLst>
            </p:cNvPr>
            <p:cNvSpPr/>
            <p:nvPr/>
          </p:nvSpPr>
          <p:spPr>
            <a:xfrm>
              <a:off x="4691664" y="2562498"/>
              <a:ext cx="137973" cy="114830"/>
            </a:xfrm>
            <a:custGeom>
              <a:avLst/>
              <a:gdLst/>
              <a:ahLst/>
              <a:cxnLst/>
              <a:rect l="0" t="0" r="0" b="0"/>
              <a:pathLst>
                <a:path w="137973" h="114830">
                  <a:moveTo>
                    <a:pt x="29877" y="35883"/>
                  </a:moveTo>
                  <a:lnTo>
                    <a:pt x="37352" y="31000"/>
                  </a:lnTo>
                  <a:lnTo>
                    <a:pt x="36737" y="5949"/>
                  </a:lnTo>
                  <a:lnTo>
                    <a:pt x="45016" y="0"/>
                  </a:lnTo>
                  <a:lnTo>
                    <a:pt x="45016" y="0"/>
                  </a:lnTo>
                  <a:lnTo>
                    <a:pt x="60532" y="13708"/>
                  </a:lnTo>
                  <a:lnTo>
                    <a:pt x="60698" y="36683"/>
                  </a:lnTo>
                  <a:lnTo>
                    <a:pt x="68669" y="34911"/>
                  </a:lnTo>
                  <a:lnTo>
                    <a:pt x="75417" y="50928"/>
                  </a:lnTo>
                  <a:lnTo>
                    <a:pt x="78430" y="69133"/>
                  </a:lnTo>
                  <a:lnTo>
                    <a:pt x="87790" y="71497"/>
                  </a:lnTo>
                  <a:lnTo>
                    <a:pt x="90520" y="78738"/>
                  </a:lnTo>
                  <a:lnTo>
                    <a:pt x="99207" y="71711"/>
                  </a:lnTo>
                  <a:lnTo>
                    <a:pt x="103251" y="80483"/>
                  </a:lnTo>
                  <a:lnTo>
                    <a:pt x="103229" y="95114"/>
                  </a:lnTo>
                  <a:lnTo>
                    <a:pt x="112108" y="94869"/>
                  </a:lnTo>
                  <a:lnTo>
                    <a:pt x="112108" y="94869"/>
                  </a:lnTo>
                  <a:lnTo>
                    <a:pt x="116992" y="103093"/>
                  </a:lnTo>
                  <a:lnTo>
                    <a:pt x="137972" y="111380"/>
                  </a:lnTo>
                  <a:lnTo>
                    <a:pt x="137972" y="111380"/>
                  </a:lnTo>
                  <a:lnTo>
                    <a:pt x="127061" y="114829"/>
                  </a:lnTo>
                  <a:lnTo>
                    <a:pt x="99076" y="113517"/>
                  </a:lnTo>
                  <a:lnTo>
                    <a:pt x="99076" y="113517"/>
                  </a:lnTo>
                  <a:lnTo>
                    <a:pt x="94394" y="112599"/>
                  </a:lnTo>
                  <a:lnTo>
                    <a:pt x="94394" y="112599"/>
                  </a:lnTo>
                  <a:lnTo>
                    <a:pt x="93533" y="112099"/>
                  </a:lnTo>
                  <a:lnTo>
                    <a:pt x="93533" y="112099"/>
                  </a:lnTo>
                  <a:lnTo>
                    <a:pt x="92377" y="100634"/>
                  </a:lnTo>
                  <a:lnTo>
                    <a:pt x="84655" y="96660"/>
                  </a:lnTo>
                  <a:lnTo>
                    <a:pt x="62548" y="92534"/>
                  </a:lnTo>
                  <a:lnTo>
                    <a:pt x="40989" y="93075"/>
                  </a:lnTo>
                  <a:lnTo>
                    <a:pt x="38619" y="99926"/>
                  </a:lnTo>
                  <a:lnTo>
                    <a:pt x="15570" y="109361"/>
                  </a:lnTo>
                  <a:lnTo>
                    <a:pt x="15570" y="109361"/>
                  </a:lnTo>
                  <a:lnTo>
                    <a:pt x="13051" y="92178"/>
                  </a:lnTo>
                  <a:lnTo>
                    <a:pt x="0" y="76283"/>
                  </a:lnTo>
                  <a:lnTo>
                    <a:pt x="3936" y="63656"/>
                  </a:lnTo>
                  <a:lnTo>
                    <a:pt x="13512" y="57688"/>
                  </a:lnTo>
                  <a:lnTo>
                    <a:pt x="27031" y="57889"/>
                  </a:lnTo>
                  <a:close/>
                </a:path>
              </a:pathLst>
            </a:custGeom>
            <a:solidFill>
              <a:srgbClr val="BBB3C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95" name="S24:Gorakhpur">
              <a:extLst>
                <a:ext uri="{FF2B5EF4-FFF2-40B4-BE49-F238E27FC236}">
                  <a16:creationId xmlns:a16="http://schemas.microsoft.com/office/drawing/2014/main" id="{860D0F65-BFD7-44AB-A11F-7F5157A84B92}"/>
                </a:ext>
              </a:extLst>
            </p:cNvPr>
            <p:cNvSpPr/>
            <p:nvPr/>
          </p:nvSpPr>
          <p:spPr>
            <a:xfrm>
              <a:off x="4629160" y="2598165"/>
              <a:ext cx="92382" cy="85523"/>
            </a:xfrm>
            <a:custGeom>
              <a:avLst/>
              <a:gdLst/>
              <a:ahLst/>
              <a:cxnLst/>
              <a:rect l="0" t="0" r="0" b="0"/>
              <a:pathLst>
                <a:path w="92382" h="85523">
                  <a:moveTo>
                    <a:pt x="17205" y="16531"/>
                  </a:moveTo>
                  <a:lnTo>
                    <a:pt x="24878" y="20026"/>
                  </a:lnTo>
                  <a:lnTo>
                    <a:pt x="30622" y="31918"/>
                  </a:lnTo>
                  <a:lnTo>
                    <a:pt x="38862" y="22338"/>
                  </a:lnTo>
                  <a:lnTo>
                    <a:pt x="52380" y="22562"/>
                  </a:lnTo>
                  <a:lnTo>
                    <a:pt x="56938" y="0"/>
                  </a:lnTo>
                  <a:lnTo>
                    <a:pt x="75289" y="8979"/>
                  </a:lnTo>
                  <a:lnTo>
                    <a:pt x="92381" y="216"/>
                  </a:lnTo>
                  <a:lnTo>
                    <a:pt x="92381" y="216"/>
                  </a:lnTo>
                  <a:lnTo>
                    <a:pt x="89535" y="22222"/>
                  </a:lnTo>
                  <a:lnTo>
                    <a:pt x="76016" y="22021"/>
                  </a:lnTo>
                  <a:lnTo>
                    <a:pt x="66440" y="27989"/>
                  </a:lnTo>
                  <a:lnTo>
                    <a:pt x="62504" y="40616"/>
                  </a:lnTo>
                  <a:lnTo>
                    <a:pt x="75555" y="56511"/>
                  </a:lnTo>
                  <a:lnTo>
                    <a:pt x="78074" y="73694"/>
                  </a:lnTo>
                  <a:lnTo>
                    <a:pt x="78074" y="73694"/>
                  </a:lnTo>
                  <a:lnTo>
                    <a:pt x="78631" y="79429"/>
                  </a:lnTo>
                  <a:lnTo>
                    <a:pt x="78631" y="79429"/>
                  </a:lnTo>
                  <a:lnTo>
                    <a:pt x="33095" y="68435"/>
                  </a:lnTo>
                  <a:lnTo>
                    <a:pt x="16155" y="67747"/>
                  </a:lnTo>
                  <a:lnTo>
                    <a:pt x="15677" y="85522"/>
                  </a:lnTo>
                  <a:lnTo>
                    <a:pt x="5000" y="81037"/>
                  </a:lnTo>
                  <a:lnTo>
                    <a:pt x="5000" y="81037"/>
                  </a:lnTo>
                  <a:lnTo>
                    <a:pt x="0" y="63896"/>
                  </a:lnTo>
                  <a:lnTo>
                    <a:pt x="5487" y="63263"/>
                  </a:lnTo>
                  <a:lnTo>
                    <a:pt x="564" y="49779"/>
                  </a:lnTo>
                  <a:lnTo>
                    <a:pt x="6183" y="35039"/>
                  </a:lnTo>
                  <a:lnTo>
                    <a:pt x="17185" y="35858"/>
                  </a:lnTo>
                  <a:lnTo>
                    <a:pt x="13926" y="21300"/>
                  </a:lnTo>
                  <a:close/>
                </a:path>
              </a:pathLst>
            </a:custGeom>
            <a:solidFill>
              <a:srgbClr val="C9C3D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96" name="S24:Salempur">
              <a:extLst>
                <a:ext uri="{FF2B5EF4-FFF2-40B4-BE49-F238E27FC236}">
                  <a16:creationId xmlns:a16="http://schemas.microsoft.com/office/drawing/2014/main" id="{7308A634-D1A5-42C3-A742-16C803083BBF}"/>
                </a:ext>
              </a:extLst>
            </p:cNvPr>
            <p:cNvSpPr/>
            <p:nvPr/>
          </p:nvSpPr>
          <p:spPr>
            <a:xfrm>
              <a:off x="4706388" y="2706363"/>
              <a:ext cx="85489" cy="105664"/>
            </a:xfrm>
            <a:custGeom>
              <a:avLst/>
              <a:gdLst/>
              <a:ahLst/>
              <a:cxnLst/>
              <a:rect l="0" t="0" r="0" b="0"/>
              <a:pathLst>
                <a:path w="85489" h="105664">
                  <a:moveTo>
                    <a:pt x="43202" y="0"/>
                  </a:moveTo>
                  <a:lnTo>
                    <a:pt x="57238" y="1731"/>
                  </a:lnTo>
                  <a:lnTo>
                    <a:pt x="63772" y="8355"/>
                  </a:lnTo>
                  <a:lnTo>
                    <a:pt x="85488" y="11434"/>
                  </a:lnTo>
                  <a:lnTo>
                    <a:pt x="85488" y="11434"/>
                  </a:lnTo>
                  <a:lnTo>
                    <a:pt x="77914" y="13730"/>
                  </a:lnTo>
                  <a:lnTo>
                    <a:pt x="76609" y="28402"/>
                  </a:lnTo>
                  <a:lnTo>
                    <a:pt x="55149" y="35762"/>
                  </a:lnTo>
                  <a:lnTo>
                    <a:pt x="61662" y="57551"/>
                  </a:lnTo>
                  <a:lnTo>
                    <a:pt x="69843" y="61519"/>
                  </a:lnTo>
                  <a:lnTo>
                    <a:pt x="69843" y="61519"/>
                  </a:lnTo>
                  <a:lnTo>
                    <a:pt x="72434" y="63019"/>
                  </a:lnTo>
                  <a:lnTo>
                    <a:pt x="72434" y="63019"/>
                  </a:lnTo>
                  <a:lnTo>
                    <a:pt x="85137" y="76796"/>
                  </a:lnTo>
                  <a:lnTo>
                    <a:pt x="85137" y="76796"/>
                  </a:lnTo>
                  <a:lnTo>
                    <a:pt x="81934" y="84204"/>
                  </a:lnTo>
                  <a:lnTo>
                    <a:pt x="81234" y="105663"/>
                  </a:lnTo>
                  <a:lnTo>
                    <a:pt x="67159" y="104992"/>
                  </a:lnTo>
                  <a:lnTo>
                    <a:pt x="72813" y="93337"/>
                  </a:lnTo>
                  <a:lnTo>
                    <a:pt x="43469" y="94620"/>
                  </a:lnTo>
                  <a:lnTo>
                    <a:pt x="36184" y="92711"/>
                  </a:lnTo>
                  <a:lnTo>
                    <a:pt x="36184" y="92711"/>
                  </a:lnTo>
                  <a:lnTo>
                    <a:pt x="11509" y="75534"/>
                  </a:lnTo>
                  <a:lnTo>
                    <a:pt x="13335" y="62942"/>
                  </a:lnTo>
                  <a:lnTo>
                    <a:pt x="27279" y="59467"/>
                  </a:lnTo>
                  <a:lnTo>
                    <a:pt x="28683" y="47408"/>
                  </a:lnTo>
                  <a:lnTo>
                    <a:pt x="18551" y="32495"/>
                  </a:lnTo>
                  <a:lnTo>
                    <a:pt x="3023" y="40184"/>
                  </a:lnTo>
                  <a:lnTo>
                    <a:pt x="3023" y="40184"/>
                  </a:lnTo>
                  <a:lnTo>
                    <a:pt x="7308" y="23878"/>
                  </a:lnTo>
                  <a:lnTo>
                    <a:pt x="0" y="19868"/>
                  </a:lnTo>
                  <a:lnTo>
                    <a:pt x="0" y="19868"/>
                  </a:lnTo>
                  <a:lnTo>
                    <a:pt x="6575" y="10828"/>
                  </a:lnTo>
                  <a:lnTo>
                    <a:pt x="1801" y="6236"/>
                  </a:lnTo>
                  <a:lnTo>
                    <a:pt x="16148" y="3282"/>
                  </a:lnTo>
                  <a:lnTo>
                    <a:pt x="29067" y="11329"/>
                  </a:lnTo>
                  <a:lnTo>
                    <a:pt x="34741" y="735"/>
                  </a:lnTo>
                  <a:close/>
                </a:path>
              </a:pathLst>
            </a:custGeom>
            <a:solidFill>
              <a:srgbClr val="D3CDD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97" name="S24:Saidpur">
              <a:extLst>
                <a:ext uri="{FF2B5EF4-FFF2-40B4-BE49-F238E27FC236}">
                  <a16:creationId xmlns:a16="http://schemas.microsoft.com/office/drawing/2014/main" id="{EAA184E9-A44A-4387-A09B-BE9CDDC85A94}"/>
                </a:ext>
              </a:extLst>
            </p:cNvPr>
            <p:cNvSpPr/>
            <p:nvPr/>
          </p:nvSpPr>
          <p:spPr>
            <a:xfrm>
              <a:off x="4589067" y="2807172"/>
              <a:ext cx="126346" cy="82918"/>
            </a:xfrm>
            <a:custGeom>
              <a:avLst/>
              <a:gdLst/>
              <a:ahLst/>
              <a:cxnLst/>
              <a:rect l="0" t="0" r="0" b="0"/>
              <a:pathLst>
                <a:path w="126346" h="82918">
                  <a:moveTo>
                    <a:pt x="107321" y="1371"/>
                  </a:moveTo>
                  <a:lnTo>
                    <a:pt x="121342" y="0"/>
                  </a:lnTo>
                  <a:lnTo>
                    <a:pt x="121342" y="0"/>
                  </a:lnTo>
                  <a:lnTo>
                    <a:pt x="117305" y="9507"/>
                  </a:lnTo>
                  <a:lnTo>
                    <a:pt x="126345" y="13479"/>
                  </a:lnTo>
                  <a:lnTo>
                    <a:pt x="124172" y="29742"/>
                  </a:lnTo>
                  <a:lnTo>
                    <a:pt x="110312" y="38955"/>
                  </a:lnTo>
                  <a:lnTo>
                    <a:pt x="107044" y="45306"/>
                  </a:lnTo>
                  <a:lnTo>
                    <a:pt x="106584" y="62576"/>
                  </a:lnTo>
                  <a:lnTo>
                    <a:pt x="102743" y="62663"/>
                  </a:lnTo>
                  <a:lnTo>
                    <a:pt x="110736" y="76081"/>
                  </a:lnTo>
                  <a:lnTo>
                    <a:pt x="109184" y="82917"/>
                  </a:lnTo>
                  <a:lnTo>
                    <a:pt x="109184" y="82917"/>
                  </a:lnTo>
                  <a:lnTo>
                    <a:pt x="90435" y="66076"/>
                  </a:lnTo>
                  <a:lnTo>
                    <a:pt x="79450" y="71546"/>
                  </a:lnTo>
                  <a:lnTo>
                    <a:pt x="59539" y="58890"/>
                  </a:lnTo>
                  <a:lnTo>
                    <a:pt x="43470" y="66539"/>
                  </a:lnTo>
                  <a:lnTo>
                    <a:pt x="33804" y="52609"/>
                  </a:lnTo>
                  <a:lnTo>
                    <a:pt x="24579" y="61155"/>
                  </a:lnTo>
                  <a:lnTo>
                    <a:pt x="24579" y="61155"/>
                  </a:lnTo>
                  <a:lnTo>
                    <a:pt x="19746" y="53925"/>
                  </a:lnTo>
                  <a:lnTo>
                    <a:pt x="10331" y="52532"/>
                  </a:lnTo>
                  <a:lnTo>
                    <a:pt x="10331" y="52532"/>
                  </a:lnTo>
                  <a:lnTo>
                    <a:pt x="0" y="23959"/>
                  </a:lnTo>
                  <a:lnTo>
                    <a:pt x="1940" y="13466"/>
                  </a:lnTo>
                  <a:lnTo>
                    <a:pt x="1940" y="13466"/>
                  </a:lnTo>
                  <a:lnTo>
                    <a:pt x="5046" y="20207"/>
                  </a:lnTo>
                  <a:lnTo>
                    <a:pt x="17399" y="19978"/>
                  </a:lnTo>
                  <a:lnTo>
                    <a:pt x="27052" y="34436"/>
                  </a:lnTo>
                  <a:lnTo>
                    <a:pt x="30371" y="29665"/>
                  </a:lnTo>
                  <a:lnTo>
                    <a:pt x="41566" y="35198"/>
                  </a:lnTo>
                  <a:lnTo>
                    <a:pt x="39954" y="39936"/>
                  </a:lnTo>
                  <a:lnTo>
                    <a:pt x="51082" y="41805"/>
                  </a:lnTo>
                  <a:lnTo>
                    <a:pt x="61733" y="20668"/>
                  </a:lnTo>
                  <a:lnTo>
                    <a:pt x="74097" y="20930"/>
                  </a:lnTo>
                  <a:lnTo>
                    <a:pt x="76866" y="10935"/>
                  </a:lnTo>
                  <a:lnTo>
                    <a:pt x="84173" y="13915"/>
                  </a:lnTo>
                  <a:lnTo>
                    <a:pt x="87834" y="5991"/>
                  </a:lnTo>
                  <a:close/>
                </a:path>
              </a:pathLst>
            </a:custGeom>
            <a:solidFill>
              <a:srgbClr val="CFC9D8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98" name="S24:Varanasi">
              <a:extLst>
                <a:ext uri="{FF2B5EF4-FFF2-40B4-BE49-F238E27FC236}">
                  <a16:creationId xmlns:a16="http://schemas.microsoft.com/office/drawing/2014/main" id="{17487025-9B32-4314-BB36-A4AB530C0FBF}"/>
                </a:ext>
              </a:extLst>
            </p:cNvPr>
            <p:cNvSpPr/>
            <p:nvPr/>
          </p:nvSpPr>
          <p:spPr>
            <a:xfrm>
              <a:off x="4577664" y="2859704"/>
              <a:ext cx="55438" cy="71175"/>
            </a:xfrm>
            <a:custGeom>
              <a:avLst/>
              <a:gdLst/>
              <a:ahLst/>
              <a:cxnLst/>
              <a:rect l="0" t="0" r="0" b="0"/>
              <a:pathLst>
                <a:path w="55438" h="71175">
                  <a:moveTo>
                    <a:pt x="33788" y="5527"/>
                  </a:moveTo>
                  <a:lnTo>
                    <a:pt x="35982" y="8623"/>
                  </a:lnTo>
                  <a:lnTo>
                    <a:pt x="35982" y="8623"/>
                  </a:lnTo>
                  <a:lnTo>
                    <a:pt x="42728" y="26276"/>
                  </a:lnTo>
                  <a:lnTo>
                    <a:pt x="55437" y="42241"/>
                  </a:lnTo>
                  <a:lnTo>
                    <a:pt x="46085" y="45041"/>
                  </a:lnTo>
                  <a:lnTo>
                    <a:pt x="47175" y="57051"/>
                  </a:lnTo>
                  <a:lnTo>
                    <a:pt x="47175" y="57051"/>
                  </a:lnTo>
                  <a:lnTo>
                    <a:pt x="42613" y="64463"/>
                  </a:lnTo>
                  <a:lnTo>
                    <a:pt x="24664" y="65850"/>
                  </a:lnTo>
                  <a:lnTo>
                    <a:pt x="19626" y="71174"/>
                  </a:lnTo>
                  <a:lnTo>
                    <a:pt x="11801" y="64516"/>
                  </a:lnTo>
                  <a:lnTo>
                    <a:pt x="16782" y="56056"/>
                  </a:lnTo>
                  <a:lnTo>
                    <a:pt x="3962" y="56809"/>
                  </a:lnTo>
                  <a:lnTo>
                    <a:pt x="3962" y="56809"/>
                  </a:lnTo>
                  <a:lnTo>
                    <a:pt x="8517" y="48359"/>
                  </a:lnTo>
                  <a:lnTo>
                    <a:pt x="26488" y="26062"/>
                  </a:lnTo>
                  <a:lnTo>
                    <a:pt x="22985" y="21420"/>
                  </a:lnTo>
                  <a:lnTo>
                    <a:pt x="6852" y="26944"/>
                  </a:lnTo>
                  <a:lnTo>
                    <a:pt x="0" y="26019"/>
                  </a:lnTo>
                  <a:lnTo>
                    <a:pt x="0" y="26019"/>
                  </a:lnTo>
                  <a:lnTo>
                    <a:pt x="3066" y="6091"/>
                  </a:lnTo>
                  <a:lnTo>
                    <a:pt x="9523" y="9114"/>
                  </a:lnTo>
                  <a:lnTo>
                    <a:pt x="21734" y="0"/>
                  </a:lnTo>
                  <a:lnTo>
                    <a:pt x="21734" y="0"/>
                  </a:lnTo>
                  <a:lnTo>
                    <a:pt x="32915" y="4498"/>
                  </a:lnTo>
                  <a:lnTo>
                    <a:pt x="32915" y="4498"/>
                  </a:lnTo>
                  <a:close/>
                </a:path>
              </a:pathLst>
            </a:custGeom>
            <a:solidFill>
              <a:srgbClr val="DBD6E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399" name="S24:Chandauli">
              <a:extLst>
                <a:ext uri="{FF2B5EF4-FFF2-40B4-BE49-F238E27FC236}">
                  <a16:creationId xmlns:a16="http://schemas.microsoft.com/office/drawing/2014/main" id="{B3C4729C-F505-4708-B8BA-1E55C58B3D17}"/>
                </a:ext>
              </a:extLst>
            </p:cNvPr>
            <p:cNvSpPr/>
            <p:nvPr/>
          </p:nvSpPr>
          <p:spPr>
            <a:xfrm>
              <a:off x="4613646" y="2859781"/>
              <a:ext cx="85343" cy="147507"/>
            </a:xfrm>
            <a:custGeom>
              <a:avLst/>
              <a:gdLst/>
              <a:ahLst/>
              <a:cxnLst/>
              <a:rect l="0" t="0" r="0" b="0"/>
              <a:pathLst>
                <a:path w="85343" h="147507">
                  <a:moveTo>
                    <a:pt x="84605" y="30308"/>
                  </a:moveTo>
                  <a:lnTo>
                    <a:pt x="84688" y="33968"/>
                  </a:lnTo>
                  <a:lnTo>
                    <a:pt x="84688" y="33968"/>
                  </a:lnTo>
                  <a:lnTo>
                    <a:pt x="84712" y="35013"/>
                  </a:lnTo>
                  <a:lnTo>
                    <a:pt x="84712" y="35013"/>
                  </a:lnTo>
                  <a:lnTo>
                    <a:pt x="85342" y="43892"/>
                  </a:lnTo>
                  <a:lnTo>
                    <a:pt x="85342" y="43892"/>
                  </a:lnTo>
                  <a:lnTo>
                    <a:pt x="65506" y="55845"/>
                  </a:lnTo>
                  <a:lnTo>
                    <a:pt x="57562" y="64388"/>
                  </a:lnTo>
                  <a:lnTo>
                    <a:pt x="53810" y="89058"/>
                  </a:lnTo>
                  <a:lnTo>
                    <a:pt x="57191" y="106774"/>
                  </a:lnTo>
                  <a:lnTo>
                    <a:pt x="66801" y="134296"/>
                  </a:lnTo>
                  <a:lnTo>
                    <a:pt x="66801" y="134296"/>
                  </a:lnTo>
                  <a:lnTo>
                    <a:pt x="67253" y="135333"/>
                  </a:lnTo>
                  <a:lnTo>
                    <a:pt x="67253" y="135333"/>
                  </a:lnTo>
                  <a:lnTo>
                    <a:pt x="57450" y="138686"/>
                  </a:lnTo>
                  <a:lnTo>
                    <a:pt x="54184" y="146605"/>
                  </a:lnTo>
                  <a:lnTo>
                    <a:pt x="36162" y="147506"/>
                  </a:lnTo>
                  <a:lnTo>
                    <a:pt x="21343" y="136818"/>
                  </a:lnTo>
                  <a:lnTo>
                    <a:pt x="22432" y="126855"/>
                  </a:lnTo>
                  <a:lnTo>
                    <a:pt x="17727" y="106021"/>
                  </a:lnTo>
                  <a:lnTo>
                    <a:pt x="17354" y="87194"/>
                  </a:lnTo>
                  <a:lnTo>
                    <a:pt x="26818" y="89097"/>
                  </a:lnTo>
                  <a:lnTo>
                    <a:pt x="26575" y="77069"/>
                  </a:lnTo>
                  <a:lnTo>
                    <a:pt x="34139" y="70114"/>
                  </a:lnTo>
                  <a:lnTo>
                    <a:pt x="11193" y="56974"/>
                  </a:lnTo>
                  <a:lnTo>
                    <a:pt x="11193" y="56974"/>
                  </a:lnTo>
                  <a:lnTo>
                    <a:pt x="10103" y="44964"/>
                  </a:lnTo>
                  <a:lnTo>
                    <a:pt x="19455" y="42164"/>
                  </a:lnTo>
                  <a:lnTo>
                    <a:pt x="6746" y="26199"/>
                  </a:lnTo>
                  <a:lnTo>
                    <a:pt x="0" y="8546"/>
                  </a:lnTo>
                  <a:lnTo>
                    <a:pt x="0" y="8546"/>
                  </a:lnTo>
                  <a:lnTo>
                    <a:pt x="9225" y="0"/>
                  </a:lnTo>
                  <a:lnTo>
                    <a:pt x="18891" y="13930"/>
                  </a:lnTo>
                  <a:lnTo>
                    <a:pt x="34960" y="6281"/>
                  </a:lnTo>
                  <a:lnTo>
                    <a:pt x="54871" y="18937"/>
                  </a:lnTo>
                  <a:lnTo>
                    <a:pt x="65856" y="13467"/>
                  </a:lnTo>
                  <a:close/>
                </a:path>
              </a:pathLst>
            </a:custGeom>
            <a:solidFill>
              <a:srgbClr val="D5CFD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00" name="S24:Deoria">
              <a:extLst>
                <a:ext uri="{FF2B5EF4-FFF2-40B4-BE49-F238E27FC236}">
                  <a16:creationId xmlns:a16="http://schemas.microsoft.com/office/drawing/2014/main" id="{BA0DC878-3A02-49CD-BE27-7E247081A7FC}"/>
                </a:ext>
              </a:extLst>
            </p:cNvPr>
            <p:cNvSpPr/>
            <p:nvPr/>
          </p:nvSpPr>
          <p:spPr>
            <a:xfrm>
              <a:off x="4686410" y="2655032"/>
              <a:ext cx="98788" cy="71200"/>
            </a:xfrm>
            <a:custGeom>
              <a:avLst/>
              <a:gdLst/>
              <a:ahLst/>
              <a:cxnLst/>
              <a:rect l="0" t="0" r="0" b="0"/>
              <a:pathLst>
                <a:path w="98788" h="71200">
                  <a:moveTo>
                    <a:pt x="21381" y="22562"/>
                  </a:moveTo>
                  <a:lnTo>
                    <a:pt x="20824" y="16827"/>
                  </a:lnTo>
                  <a:lnTo>
                    <a:pt x="20824" y="16827"/>
                  </a:lnTo>
                  <a:lnTo>
                    <a:pt x="43873" y="7392"/>
                  </a:lnTo>
                  <a:lnTo>
                    <a:pt x="46243" y="541"/>
                  </a:lnTo>
                  <a:lnTo>
                    <a:pt x="67802" y="0"/>
                  </a:lnTo>
                  <a:lnTo>
                    <a:pt x="89909" y="4126"/>
                  </a:lnTo>
                  <a:lnTo>
                    <a:pt x="97631" y="8100"/>
                  </a:lnTo>
                  <a:lnTo>
                    <a:pt x="98787" y="19565"/>
                  </a:lnTo>
                  <a:lnTo>
                    <a:pt x="98787" y="19565"/>
                  </a:lnTo>
                  <a:lnTo>
                    <a:pt x="89479" y="19814"/>
                  </a:lnTo>
                  <a:lnTo>
                    <a:pt x="89479" y="19814"/>
                  </a:lnTo>
                  <a:lnTo>
                    <a:pt x="87405" y="21437"/>
                  </a:lnTo>
                  <a:lnTo>
                    <a:pt x="87405" y="21437"/>
                  </a:lnTo>
                  <a:lnTo>
                    <a:pt x="80962" y="34149"/>
                  </a:lnTo>
                  <a:lnTo>
                    <a:pt x="80962" y="34149"/>
                  </a:lnTo>
                  <a:lnTo>
                    <a:pt x="78449" y="35259"/>
                  </a:lnTo>
                  <a:lnTo>
                    <a:pt x="78449" y="35259"/>
                  </a:lnTo>
                  <a:lnTo>
                    <a:pt x="62016" y="38817"/>
                  </a:lnTo>
                  <a:lnTo>
                    <a:pt x="63180" y="51331"/>
                  </a:lnTo>
                  <a:lnTo>
                    <a:pt x="63180" y="51331"/>
                  </a:lnTo>
                  <a:lnTo>
                    <a:pt x="54719" y="52066"/>
                  </a:lnTo>
                  <a:lnTo>
                    <a:pt x="49045" y="62660"/>
                  </a:lnTo>
                  <a:lnTo>
                    <a:pt x="36126" y="54613"/>
                  </a:lnTo>
                  <a:lnTo>
                    <a:pt x="21779" y="57567"/>
                  </a:lnTo>
                  <a:lnTo>
                    <a:pt x="26553" y="62159"/>
                  </a:lnTo>
                  <a:lnTo>
                    <a:pt x="19978" y="71199"/>
                  </a:lnTo>
                  <a:lnTo>
                    <a:pt x="19978" y="71199"/>
                  </a:lnTo>
                  <a:lnTo>
                    <a:pt x="7089" y="64179"/>
                  </a:lnTo>
                  <a:lnTo>
                    <a:pt x="7089" y="64179"/>
                  </a:lnTo>
                  <a:lnTo>
                    <a:pt x="5404" y="64740"/>
                  </a:lnTo>
                  <a:lnTo>
                    <a:pt x="5404" y="64740"/>
                  </a:lnTo>
                  <a:lnTo>
                    <a:pt x="0" y="50751"/>
                  </a:lnTo>
                  <a:lnTo>
                    <a:pt x="1988" y="44957"/>
                  </a:lnTo>
                  <a:lnTo>
                    <a:pt x="16753" y="42006"/>
                  </a:lnTo>
                  <a:close/>
                </a:path>
              </a:pathLst>
            </a:custGeom>
            <a:solidFill>
              <a:srgbClr val="CFC8D8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01" name="S24:Shahjahanpur">
              <a:extLst>
                <a:ext uri="{FF2B5EF4-FFF2-40B4-BE49-F238E27FC236}">
                  <a16:creationId xmlns:a16="http://schemas.microsoft.com/office/drawing/2014/main" id="{DB9BC322-F368-4219-8A00-7882DAEE60C8}"/>
                </a:ext>
              </a:extLst>
            </p:cNvPr>
            <p:cNvSpPr/>
            <p:nvPr/>
          </p:nvSpPr>
          <p:spPr>
            <a:xfrm>
              <a:off x="4083503" y="2405048"/>
              <a:ext cx="107428" cy="131968"/>
            </a:xfrm>
            <a:custGeom>
              <a:avLst/>
              <a:gdLst/>
              <a:ahLst/>
              <a:cxnLst/>
              <a:rect l="0" t="0" r="0" b="0"/>
              <a:pathLst>
                <a:path w="107428" h="131968">
                  <a:moveTo>
                    <a:pt x="7616" y="74426"/>
                  </a:moveTo>
                  <a:lnTo>
                    <a:pt x="23155" y="68224"/>
                  </a:lnTo>
                  <a:lnTo>
                    <a:pt x="22842" y="36931"/>
                  </a:lnTo>
                  <a:lnTo>
                    <a:pt x="45889" y="29176"/>
                  </a:lnTo>
                  <a:lnTo>
                    <a:pt x="45889" y="29176"/>
                  </a:lnTo>
                  <a:lnTo>
                    <a:pt x="47148" y="27614"/>
                  </a:lnTo>
                  <a:lnTo>
                    <a:pt x="47148" y="27614"/>
                  </a:lnTo>
                  <a:lnTo>
                    <a:pt x="47190" y="9366"/>
                  </a:lnTo>
                  <a:lnTo>
                    <a:pt x="55572" y="0"/>
                  </a:lnTo>
                  <a:lnTo>
                    <a:pt x="55572" y="0"/>
                  </a:lnTo>
                  <a:lnTo>
                    <a:pt x="58481" y="9389"/>
                  </a:lnTo>
                  <a:lnTo>
                    <a:pt x="70605" y="12014"/>
                  </a:lnTo>
                  <a:lnTo>
                    <a:pt x="73545" y="1070"/>
                  </a:lnTo>
                  <a:lnTo>
                    <a:pt x="83151" y="13069"/>
                  </a:lnTo>
                  <a:lnTo>
                    <a:pt x="86070" y="30276"/>
                  </a:lnTo>
                  <a:lnTo>
                    <a:pt x="96953" y="37058"/>
                  </a:lnTo>
                  <a:lnTo>
                    <a:pt x="107427" y="52180"/>
                  </a:lnTo>
                  <a:lnTo>
                    <a:pt x="107427" y="52180"/>
                  </a:lnTo>
                  <a:lnTo>
                    <a:pt x="103237" y="53224"/>
                  </a:lnTo>
                  <a:lnTo>
                    <a:pt x="106602" y="85041"/>
                  </a:lnTo>
                  <a:lnTo>
                    <a:pt x="80162" y="90774"/>
                  </a:lnTo>
                  <a:lnTo>
                    <a:pt x="80155" y="99643"/>
                  </a:lnTo>
                  <a:lnTo>
                    <a:pt x="71755" y="100678"/>
                  </a:lnTo>
                  <a:lnTo>
                    <a:pt x="64633" y="89713"/>
                  </a:lnTo>
                  <a:lnTo>
                    <a:pt x="53280" y="100127"/>
                  </a:lnTo>
                  <a:lnTo>
                    <a:pt x="60796" y="125709"/>
                  </a:lnTo>
                  <a:lnTo>
                    <a:pt x="58262" y="131967"/>
                  </a:lnTo>
                  <a:lnTo>
                    <a:pt x="58262" y="131967"/>
                  </a:lnTo>
                  <a:lnTo>
                    <a:pt x="49019" y="128295"/>
                  </a:lnTo>
                  <a:lnTo>
                    <a:pt x="46108" y="114721"/>
                  </a:lnTo>
                  <a:lnTo>
                    <a:pt x="47404" y="99071"/>
                  </a:lnTo>
                  <a:lnTo>
                    <a:pt x="41076" y="111056"/>
                  </a:lnTo>
                  <a:lnTo>
                    <a:pt x="24273" y="110485"/>
                  </a:lnTo>
                  <a:lnTo>
                    <a:pt x="3733" y="99972"/>
                  </a:lnTo>
                  <a:lnTo>
                    <a:pt x="3733" y="99972"/>
                  </a:lnTo>
                  <a:lnTo>
                    <a:pt x="4155" y="99452"/>
                  </a:lnTo>
                  <a:lnTo>
                    <a:pt x="4155" y="99452"/>
                  </a:lnTo>
                  <a:lnTo>
                    <a:pt x="0" y="89522"/>
                  </a:lnTo>
                  <a:lnTo>
                    <a:pt x="5460" y="88502"/>
                  </a:lnTo>
                  <a:lnTo>
                    <a:pt x="2986" y="78058"/>
                  </a:lnTo>
                  <a:close/>
                </a:path>
              </a:pathLst>
            </a:custGeom>
            <a:solidFill>
              <a:srgbClr val="C0B8C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02" name="S24:Etah">
              <a:extLst>
                <a:ext uri="{FF2B5EF4-FFF2-40B4-BE49-F238E27FC236}">
                  <a16:creationId xmlns:a16="http://schemas.microsoft.com/office/drawing/2014/main" id="{0775DB74-549F-4F50-909C-DD6B1AC3758B}"/>
                </a:ext>
              </a:extLst>
            </p:cNvPr>
            <p:cNvSpPr/>
            <p:nvPr/>
          </p:nvSpPr>
          <p:spPr>
            <a:xfrm>
              <a:off x="3979488" y="2456074"/>
              <a:ext cx="95748" cy="106357"/>
            </a:xfrm>
            <a:custGeom>
              <a:avLst/>
              <a:gdLst/>
              <a:ahLst/>
              <a:cxnLst/>
              <a:rect l="0" t="0" r="0" b="0"/>
              <a:pathLst>
                <a:path w="95748" h="106357">
                  <a:moveTo>
                    <a:pt x="846" y="29454"/>
                  </a:moveTo>
                  <a:lnTo>
                    <a:pt x="14699" y="28532"/>
                  </a:lnTo>
                  <a:lnTo>
                    <a:pt x="20302" y="10322"/>
                  </a:lnTo>
                  <a:lnTo>
                    <a:pt x="34214" y="0"/>
                  </a:lnTo>
                  <a:lnTo>
                    <a:pt x="42140" y="4752"/>
                  </a:lnTo>
                  <a:lnTo>
                    <a:pt x="45434" y="13121"/>
                  </a:lnTo>
                  <a:lnTo>
                    <a:pt x="80186" y="21163"/>
                  </a:lnTo>
                  <a:lnTo>
                    <a:pt x="88061" y="39463"/>
                  </a:lnTo>
                  <a:lnTo>
                    <a:pt x="88061" y="39463"/>
                  </a:lnTo>
                  <a:lnTo>
                    <a:pt x="74620" y="40955"/>
                  </a:lnTo>
                  <a:lnTo>
                    <a:pt x="76652" y="52967"/>
                  </a:lnTo>
                  <a:lnTo>
                    <a:pt x="87948" y="61376"/>
                  </a:lnTo>
                  <a:lnTo>
                    <a:pt x="95439" y="76546"/>
                  </a:lnTo>
                  <a:lnTo>
                    <a:pt x="95747" y="100034"/>
                  </a:lnTo>
                  <a:lnTo>
                    <a:pt x="91092" y="105231"/>
                  </a:lnTo>
                  <a:lnTo>
                    <a:pt x="72663" y="88951"/>
                  </a:lnTo>
                  <a:lnTo>
                    <a:pt x="65095" y="88384"/>
                  </a:lnTo>
                  <a:lnTo>
                    <a:pt x="65095" y="88384"/>
                  </a:lnTo>
                  <a:lnTo>
                    <a:pt x="52472" y="88825"/>
                  </a:lnTo>
                  <a:lnTo>
                    <a:pt x="44104" y="82504"/>
                  </a:lnTo>
                  <a:lnTo>
                    <a:pt x="35202" y="91833"/>
                  </a:lnTo>
                  <a:lnTo>
                    <a:pt x="30478" y="104325"/>
                  </a:lnTo>
                  <a:lnTo>
                    <a:pt x="23305" y="106356"/>
                  </a:lnTo>
                  <a:lnTo>
                    <a:pt x="7033" y="89517"/>
                  </a:lnTo>
                  <a:lnTo>
                    <a:pt x="7545" y="79083"/>
                  </a:lnTo>
                  <a:lnTo>
                    <a:pt x="0" y="76407"/>
                  </a:lnTo>
                  <a:lnTo>
                    <a:pt x="0" y="76407"/>
                  </a:lnTo>
                  <a:lnTo>
                    <a:pt x="5941" y="70198"/>
                  </a:lnTo>
                  <a:lnTo>
                    <a:pt x="15818" y="45236"/>
                  </a:lnTo>
                  <a:lnTo>
                    <a:pt x="12977" y="33734"/>
                  </a:lnTo>
                  <a:close/>
                </a:path>
              </a:pathLst>
            </a:custGeom>
            <a:solidFill>
              <a:srgbClr val="BDB5C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03" name="S24:Budaun">
              <a:extLst>
                <a:ext uri="{FF2B5EF4-FFF2-40B4-BE49-F238E27FC236}">
                  <a16:creationId xmlns:a16="http://schemas.microsoft.com/office/drawing/2014/main" id="{1816F004-AEBF-47FC-AA9C-D26749A948BC}"/>
                </a:ext>
              </a:extLst>
            </p:cNvPr>
            <p:cNvSpPr/>
            <p:nvPr/>
          </p:nvSpPr>
          <p:spPr>
            <a:xfrm>
              <a:off x="3964458" y="2393556"/>
              <a:ext cx="126662" cy="110945"/>
            </a:xfrm>
            <a:custGeom>
              <a:avLst/>
              <a:gdLst/>
              <a:ahLst/>
              <a:cxnLst/>
              <a:rect l="0" t="0" r="0" b="0"/>
              <a:pathLst>
                <a:path w="126662" h="110945">
                  <a:moveTo>
                    <a:pt x="15943" y="38252"/>
                  </a:moveTo>
                  <a:lnTo>
                    <a:pt x="15943" y="38252"/>
                  </a:lnTo>
                  <a:lnTo>
                    <a:pt x="15943" y="38252"/>
                  </a:lnTo>
                  <a:lnTo>
                    <a:pt x="13110" y="27798"/>
                  </a:lnTo>
                  <a:lnTo>
                    <a:pt x="25871" y="3410"/>
                  </a:lnTo>
                  <a:lnTo>
                    <a:pt x="42155" y="5108"/>
                  </a:lnTo>
                  <a:lnTo>
                    <a:pt x="55983" y="0"/>
                  </a:lnTo>
                  <a:lnTo>
                    <a:pt x="68479" y="5822"/>
                  </a:lnTo>
                  <a:lnTo>
                    <a:pt x="68479" y="5822"/>
                  </a:lnTo>
                  <a:lnTo>
                    <a:pt x="69256" y="14689"/>
                  </a:lnTo>
                  <a:lnTo>
                    <a:pt x="95895" y="36226"/>
                  </a:lnTo>
                  <a:lnTo>
                    <a:pt x="117209" y="42590"/>
                  </a:lnTo>
                  <a:lnTo>
                    <a:pt x="120945" y="49906"/>
                  </a:lnTo>
                  <a:lnTo>
                    <a:pt x="114223" y="54570"/>
                  </a:lnTo>
                  <a:lnTo>
                    <a:pt x="126661" y="85918"/>
                  </a:lnTo>
                  <a:lnTo>
                    <a:pt x="126661" y="85918"/>
                  </a:lnTo>
                  <a:lnTo>
                    <a:pt x="122031" y="89550"/>
                  </a:lnTo>
                  <a:lnTo>
                    <a:pt x="124505" y="99994"/>
                  </a:lnTo>
                  <a:lnTo>
                    <a:pt x="119045" y="101014"/>
                  </a:lnTo>
                  <a:lnTo>
                    <a:pt x="123200" y="110944"/>
                  </a:lnTo>
                  <a:lnTo>
                    <a:pt x="123200" y="110944"/>
                  </a:lnTo>
                  <a:lnTo>
                    <a:pt x="121522" y="110415"/>
                  </a:lnTo>
                  <a:lnTo>
                    <a:pt x="121522" y="110415"/>
                  </a:lnTo>
                  <a:lnTo>
                    <a:pt x="103091" y="101981"/>
                  </a:lnTo>
                  <a:lnTo>
                    <a:pt x="103091" y="101981"/>
                  </a:lnTo>
                  <a:lnTo>
                    <a:pt x="95216" y="83681"/>
                  </a:lnTo>
                  <a:lnTo>
                    <a:pt x="60464" y="75639"/>
                  </a:lnTo>
                  <a:lnTo>
                    <a:pt x="57170" y="67270"/>
                  </a:lnTo>
                  <a:lnTo>
                    <a:pt x="49244" y="62518"/>
                  </a:lnTo>
                  <a:lnTo>
                    <a:pt x="35332" y="72840"/>
                  </a:lnTo>
                  <a:lnTo>
                    <a:pt x="29729" y="91050"/>
                  </a:lnTo>
                  <a:lnTo>
                    <a:pt x="15876" y="91972"/>
                  </a:lnTo>
                  <a:lnTo>
                    <a:pt x="15876" y="91972"/>
                  </a:lnTo>
                  <a:lnTo>
                    <a:pt x="7514" y="88765"/>
                  </a:lnTo>
                  <a:lnTo>
                    <a:pt x="4514" y="95518"/>
                  </a:lnTo>
                  <a:lnTo>
                    <a:pt x="4514" y="95518"/>
                  </a:lnTo>
                  <a:lnTo>
                    <a:pt x="0" y="85041"/>
                  </a:lnTo>
                  <a:lnTo>
                    <a:pt x="11050" y="69498"/>
                  </a:lnTo>
                  <a:lnTo>
                    <a:pt x="20906" y="45076"/>
                  </a:lnTo>
                  <a:close/>
                </a:path>
              </a:pathLst>
            </a:custGeom>
            <a:solidFill>
              <a:srgbClr val="C6BFD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04" name="S24:Firozabad">
              <a:extLst>
                <a:ext uri="{FF2B5EF4-FFF2-40B4-BE49-F238E27FC236}">
                  <a16:creationId xmlns:a16="http://schemas.microsoft.com/office/drawing/2014/main" id="{B17163E9-F213-4EE2-BD58-DB1E01E95D3B}"/>
                </a:ext>
              </a:extLst>
            </p:cNvPr>
            <p:cNvSpPr/>
            <p:nvPr/>
          </p:nvSpPr>
          <p:spPr>
            <a:xfrm>
              <a:off x="3807151" y="2581724"/>
              <a:ext cx="207212" cy="75623"/>
            </a:xfrm>
            <a:custGeom>
              <a:avLst/>
              <a:gdLst/>
              <a:ahLst/>
              <a:cxnLst/>
              <a:rect l="0" t="0" r="0" b="0"/>
              <a:pathLst>
                <a:path w="207212" h="75623">
                  <a:moveTo>
                    <a:pt x="48731" y="36480"/>
                  </a:moveTo>
                  <a:lnTo>
                    <a:pt x="61508" y="28307"/>
                  </a:lnTo>
                  <a:lnTo>
                    <a:pt x="76745" y="24860"/>
                  </a:lnTo>
                  <a:lnTo>
                    <a:pt x="94448" y="26133"/>
                  </a:lnTo>
                  <a:lnTo>
                    <a:pt x="119040" y="15462"/>
                  </a:lnTo>
                  <a:lnTo>
                    <a:pt x="119040" y="15462"/>
                  </a:lnTo>
                  <a:lnTo>
                    <a:pt x="124873" y="21794"/>
                  </a:lnTo>
                  <a:lnTo>
                    <a:pt x="124873" y="21794"/>
                  </a:lnTo>
                  <a:lnTo>
                    <a:pt x="126577" y="20246"/>
                  </a:lnTo>
                  <a:lnTo>
                    <a:pt x="126577" y="20246"/>
                  </a:lnTo>
                  <a:lnTo>
                    <a:pt x="149504" y="5347"/>
                  </a:lnTo>
                  <a:lnTo>
                    <a:pt x="149504" y="5347"/>
                  </a:lnTo>
                  <a:lnTo>
                    <a:pt x="151522" y="14243"/>
                  </a:lnTo>
                  <a:lnTo>
                    <a:pt x="162127" y="7559"/>
                  </a:lnTo>
                  <a:lnTo>
                    <a:pt x="180672" y="7728"/>
                  </a:lnTo>
                  <a:lnTo>
                    <a:pt x="183583" y="12452"/>
                  </a:lnTo>
                  <a:lnTo>
                    <a:pt x="192959" y="0"/>
                  </a:lnTo>
                  <a:lnTo>
                    <a:pt x="192040" y="9390"/>
                  </a:lnTo>
                  <a:lnTo>
                    <a:pt x="201249" y="17817"/>
                  </a:lnTo>
                  <a:lnTo>
                    <a:pt x="193591" y="26111"/>
                  </a:lnTo>
                  <a:lnTo>
                    <a:pt x="196378" y="47021"/>
                  </a:lnTo>
                  <a:lnTo>
                    <a:pt x="196378" y="47021"/>
                  </a:lnTo>
                  <a:lnTo>
                    <a:pt x="192957" y="52216"/>
                  </a:lnTo>
                  <a:lnTo>
                    <a:pt x="207211" y="66429"/>
                  </a:lnTo>
                  <a:lnTo>
                    <a:pt x="198710" y="72631"/>
                  </a:lnTo>
                  <a:lnTo>
                    <a:pt x="198710" y="72631"/>
                  </a:lnTo>
                  <a:lnTo>
                    <a:pt x="188159" y="70457"/>
                  </a:lnTo>
                  <a:lnTo>
                    <a:pt x="169116" y="72902"/>
                  </a:lnTo>
                  <a:lnTo>
                    <a:pt x="169116" y="72902"/>
                  </a:lnTo>
                  <a:lnTo>
                    <a:pt x="143004" y="63246"/>
                  </a:lnTo>
                  <a:lnTo>
                    <a:pt x="133370" y="55309"/>
                  </a:lnTo>
                  <a:lnTo>
                    <a:pt x="124870" y="59917"/>
                  </a:lnTo>
                  <a:lnTo>
                    <a:pt x="128609" y="65704"/>
                  </a:lnTo>
                  <a:lnTo>
                    <a:pt x="112551" y="65522"/>
                  </a:lnTo>
                  <a:lnTo>
                    <a:pt x="112551" y="65522"/>
                  </a:lnTo>
                  <a:lnTo>
                    <a:pt x="112147" y="63950"/>
                  </a:lnTo>
                  <a:lnTo>
                    <a:pt x="112147" y="63950"/>
                  </a:lnTo>
                  <a:lnTo>
                    <a:pt x="116813" y="62437"/>
                  </a:lnTo>
                  <a:lnTo>
                    <a:pt x="116813" y="62437"/>
                  </a:lnTo>
                  <a:lnTo>
                    <a:pt x="118706" y="44701"/>
                  </a:lnTo>
                  <a:lnTo>
                    <a:pt x="104351" y="44533"/>
                  </a:lnTo>
                  <a:lnTo>
                    <a:pt x="101742" y="50768"/>
                  </a:lnTo>
                  <a:lnTo>
                    <a:pt x="70450" y="53499"/>
                  </a:lnTo>
                  <a:lnTo>
                    <a:pt x="46444" y="48459"/>
                  </a:lnTo>
                  <a:lnTo>
                    <a:pt x="45515" y="54190"/>
                  </a:lnTo>
                  <a:lnTo>
                    <a:pt x="35706" y="60312"/>
                  </a:lnTo>
                  <a:lnTo>
                    <a:pt x="14498" y="65205"/>
                  </a:lnTo>
                  <a:lnTo>
                    <a:pt x="12639" y="75622"/>
                  </a:lnTo>
                  <a:lnTo>
                    <a:pt x="0" y="72803"/>
                  </a:lnTo>
                  <a:lnTo>
                    <a:pt x="1951" y="57164"/>
                  </a:lnTo>
                  <a:lnTo>
                    <a:pt x="23683" y="45502"/>
                  </a:lnTo>
                  <a:close/>
                </a:path>
              </a:pathLst>
            </a:custGeom>
            <a:solidFill>
              <a:srgbClr val="E2DDE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05" name="S24:Kannauj">
              <a:extLst>
                <a:ext uri="{FF2B5EF4-FFF2-40B4-BE49-F238E27FC236}">
                  <a16:creationId xmlns:a16="http://schemas.microsoft.com/office/drawing/2014/main" id="{ED8FB909-59BA-4631-AF19-C4CCE608CCAC}"/>
                </a:ext>
              </a:extLst>
            </p:cNvPr>
            <p:cNvSpPr/>
            <p:nvPr/>
          </p:nvSpPr>
          <p:spPr>
            <a:xfrm>
              <a:off x="4051490" y="2580210"/>
              <a:ext cx="134025" cy="108724"/>
            </a:xfrm>
            <a:custGeom>
              <a:avLst/>
              <a:gdLst/>
              <a:ahLst/>
              <a:cxnLst/>
              <a:rect l="0" t="0" r="0" b="0"/>
              <a:pathLst>
                <a:path w="134025" h="108724">
                  <a:moveTo>
                    <a:pt x="14129" y="44765"/>
                  </a:moveTo>
                  <a:lnTo>
                    <a:pt x="29339" y="42228"/>
                  </a:lnTo>
                  <a:lnTo>
                    <a:pt x="34382" y="47472"/>
                  </a:lnTo>
                  <a:lnTo>
                    <a:pt x="47120" y="28202"/>
                  </a:lnTo>
                  <a:lnTo>
                    <a:pt x="43381" y="13046"/>
                  </a:lnTo>
                  <a:lnTo>
                    <a:pt x="43381" y="13046"/>
                  </a:lnTo>
                  <a:lnTo>
                    <a:pt x="44696" y="0"/>
                  </a:lnTo>
                  <a:lnTo>
                    <a:pt x="60275" y="3186"/>
                  </a:lnTo>
                  <a:lnTo>
                    <a:pt x="68259" y="11041"/>
                  </a:lnTo>
                  <a:lnTo>
                    <a:pt x="71644" y="6351"/>
                  </a:lnTo>
                  <a:lnTo>
                    <a:pt x="80907" y="10028"/>
                  </a:lnTo>
                  <a:lnTo>
                    <a:pt x="87248" y="644"/>
                  </a:lnTo>
                  <a:lnTo>
                    <a:pt x="87248" y="644"/>
                  </a:lnTo>
                  <a:lnTo>
                    <a:pt x="116312" y="12688"/>
                  </a:lnTo>
                  <a:lnTo>
                    <a:pt x="118415" y="21043"/>
                  </a:lnTo>
                  <a:lnTo>
                    <a:pt x="127271" y="25223"/>
                  </a:lnTo>
                  <a:lnTo>
                    <a:pt x="134024" y="47676"/>
                  </a:lnTo>
                  <a:lnTo>
                    <a:pt x="134024" y="47676"/>
                  </a:lnTo>
                  <a:lnTo>
                    <a:pt x="120934" y="51330"/>
                  </a:lnTo>
                  <a:lnTo>
                    <a:pt x="120928" y="65431"/>
                  </a:lnTo>
                  <a:lnTo>
                    <a:pt x="112900" y="64382"/>
                  </a:lnTo>
                  <a:lnTo>
                    <a:pt x="104857" y="77954"/>
                  </a:lnTo>
                  <a:lnTo>
                    <a:pt x="104857" y="77954"/>
                  </a:lnTo>
                  <a:lnTo>
                    <a:pt x="93445" y="75849"/>
                  </a:lnTo>
                  <a:lnTo>
                    <a:pt x="83284" y="83143"/>
                  </a:lnTo>
                  <a:lnTo>
                    <a:pt x="87922" y="90465"/>
                  </a:lnTo>
                  <a:lnTo>
                    <a:pt x="85366" y="99340"/>
                  </a:lnTo>
                  <a:lnTo>
                    <a:pt x="85366" y="99340"/>
                  </a:lnTo>
                  <a:lnTo>
                    <a:pt x="76035" y="108201"/>
                  </a:lnTo>
                  <a:lnTo>
                    <a:pt x="76035" y="108201"/>
                  </a:lnTo>
                  <a:lnTo>
                    <a:pt x="76033" y="108723"/>
                  </a:lnTo>
                  <a:lnTo>
                    <a:pt x="76033" y="108723"/>
                  </a:lnTo>
                  <a:lnTo>
                    <a:pt x="69266" y="106094"/>
                  </a:lnTo>
                  <a:lnTo>
                    <a:pt x="67598" y="97208"/>
                  </a:lnTo>
                  <a:lnTo>
                    <a:pt x="54039" y="102390"/>
                  </a:lnTo>
                  <a:lnTo>
                    <a:pt x="33734" y="99700"/>
                  </a:lnTo>
                  <a:lnTo>
                    <a:pt x="32067" y="93947"/>
                  </a:lnTo>
                  <a:lnTo>
                    <a:pt x="6305" y="85462"/>
                  </a:lnTo>
                  <a:lnTo>
                    <a:pt x="0" y="78635"/>
                  </a:lnTo>
                  <a:lnTo>
                    <a:pt x="12352" y="61468"/>
                  </a:lnTo>
                  <a:close/>
                </a:path>
              </a:pathLst>
            </a:custGeom>
            <a:solidFill>
              <a:srgbClr val="AEA6B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06" name="S24:Farrukhabad">
              <a:extLst>
                <a:ext uri="{FF2B5EF4-FFF2-40B4-BE49-F238E27FC236}">
                  <a16:creationId xmlns:a16="http://schemas.microsoft.com/office/drawing/2014/main" id="{130F1BCC-E9DA-49CD-A1EC-033DF6250B34}"/>
                </a:ext>
              </a:extLst>
            </p:cNvPr>
            <p:cNvSpPr/>
            <p:nvPr/>
          </p:nvSpPr>
          <p:spPr>
            <a:xfrm>
              <a:off x="4039879" y="2494494"/>
              <a:ext cx="104400" cy="98763"/>
            </a:xfrm>
            <a:custGeom>
              <a:avLst/>
              <a:gdLst/>
              <a:ahLst/>
              <a:cxnLst/>
              <a:rect l="0" t="0" r="0" b="0"/>
              <a:pathLst>
                <a:path w="104400" h="98763">
                  <a:moveTo>
                    <a:pt x="4704" y="49964"/>
                  </a:moveTo>
                  <a:lnTo>
                    <a:pt x="12272" y="50531"/>
                  </a:lnTo>
                  <a:lnTo>
                    <a:pt x="30701" y="66811"/>
                  </a:lnTo>
                  <a:lnTo>
                    <a:pt x="35356" y="61614"/>
                  </a:lnTo>
                  <a:lnTo>
                    <a:pt x="35048" y="38126"/>
                  </a:lnTo>
                  <a:lnTo>
                    <a:pt x="27557" y="22956"/>
                  </a:lnTo>
                  <a:lnTo>
                    <a:pt x="16261" y="14547"/>
                  </a:lnTo>
                  <a:lnTo>
                    <a:pt x="14229" y="2535"/>
                  </a:lnTo>
                  <a:lnTo>
                    <a:pt x="27675" y="0"/>
                  </a:lnTo>
                  <a:lnTo>
                    <a:pt x="27675" y="0"/>
                  </a:lnTo>
                  <a:lnTo>
                    <a:pt x="27670" y="1043"/>
                  </a:lnTo>
                  <a:lnTo>
                    <a:pt x="27670" y="1043"/>
                  </a:lnTo>
                  <a:lnTo>
                    <a:pt x="46101" y="9477"/>
                  </a:lnTo>
                  <a:lnTo>
                    <a:pt x="46101" y="9477"/>
                  </a:lnTo>
                  <a:lnTo>
                    <a:pt x="47357" y="10526"/>
                  </a:lnTo>
                  <a:lnTo>
                    <a:pt x="47357" y="10526"/>
                  </a:lnTo>
                  <a:lnTo>
                    <a:pt x="67897" y="21039"/>
                  </a:lnTo>
                  <a:lnTo>
                    <a:pt x="84700" y="21610"/>
                  </a:lnTo>
                  <a:lnTo>
                    <a:pt x="91028" y="9625"/>
                  </a:lnTo>
                  <a:lnTo>
                    <a:pt x="89732" y="25275"/>
                  </a:lnTo>
                  <a:lnTo>
                    <a:pt x="92643" y="38849"/>
                  </a:lnTo>
                  <a:lnTo>
                    <a:pt x="101886" y="42521"/>
                  </a:lnTo>
                  <a:lnTo>
                    <a:pt x="101886" y="42521"/>
                  </a:lnTo>
                  <a:lnTo>
                    <a:pt x="104399" y="48788"/>
                  </a:lnTo>
                  <a:lnTo>
                    <a:pt x="104399" y="48788"/>
                  </a:lnTo>
                  <a:lnTo>
                    <a:pt x="97227" y="59213"/>
                  </a:lnTo>
                  <a:lnTo>
                    <a:pt x="101843" y="67051"/>
                  </a:lnTo>
                  <a:lnTo>
                    <a:pt x="98859" y="86360"/>
                  </a:lnTo>
                  <a:lnTo>
                    <a:pt x="98859" y="86360"/>
                  </a:lnTo>
                  <a:lnTo>
                    <a:pt x="92518" y="95744"/>
                  </a:lnTo>
                  <a:lnTo>
                    <a:pt x="83255" y="92067"/>
                  </a:lnTo>
                  <a:lnTo>
                    <a:pt x="79870" y="96757"/>
                  </a:lnTo>
                  <a:lnTo>
                    <a:pt x="71886" y="88902"/>
                  </a:lnTo>
                  <a:lnTo>
                    <a:pt x="56307" y="85716"/>
                  </a:lnTo>
                  <a:lnTo>
                    <a:pt x="54992" y="98762"/>
                  </a:lnTo>
                  <a:lnTo>
                    <a:pt x="54992" y="98762"/>
                  </a:lnTo>
                  <a:lnTo>
                    <a:pt x="8748" y="77131"/>
                  </a:lnTo>
                  <a:lnTo>
                    <a:pt x="0" y="61939"/>
                  </a:lnTo>
                  <a:close/>
                </a:path>
              </a:pathLst>
            </a:custGeom>
            <a:solidFill>
              <a:srgbClr val="C7C1D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07" name="S24:Sitapur">
              <a:extLst>
                <a:ext uri="{FF2B5EF4-FFF2-40B4-BE49-F238E27FC236}">
                  <a16:creationId xmlns:a16="http://schemas.microsoft.com/office/drawing/2014/main" id="{F50DF5A8-715F-48AC-A7FF-CD32FADAFD1E}"/>
                </a:ext>
              </a:extLst>
            </p:cNvPr>
            <p:cNvSpPr/>
            <p:nvPr/>
          </p:nvSpPr>
          <p:spPr>
            <a:xfrm>
              <a:off x="4256858" y="2463564"/>
              <a:ext cx="113645" cy="91878"/>
            </a:xfrm>
            <a:custGeom>
              <a:avLst/>
              <a:gdLst/>
              <a:ahLst/>
              <a:cxnLst/>
              <a:rect l="0" t="0" r="0" b="0"/>
              <a:pathLst>
                <a:path w="113645" h="91878">
                  <a:moveTo>
                    <a:pt x="16270" y="11731"/>
                  </a:moveTo>
                  <a:lnTo>
                    <a:pt x="40204" y="17879"/>
                  </a:lnTo>
                  <a:lnTo>
                    <a:pt x="54419" y="9976"/>
                  </a:lnTo>
                  <a:lnTo>
                    <a:pt x="65259" y="0"/>
                  </a:lnTo>
                  <a:lnTo>
                    <a:pt x="65741" y="9907"/>
                  </a:lnTo>
                  <a:lnTo>
                    <a:pt x="101074" y="23739"/>
                  </a:lnTo>
                  <a:lnTo>
                    <a:pt x="94840" y="31613"/>
                  </a:lnTo>
                  <a:lnTo>
                    <a:pt x="104065" y="30497"/>
                  </a:lnTo>
                  <a:lnTo>
                    <a:pt x="107508" y="40904"/>
                  </a:lnTo>
                  <a:lnTo>
                    <a:pt x="107508" y="40904"/>
                  </a:lnTo>
                  <a:lnTo>
                    <a:pt x="111760" y="47130"/>
                  </a:lnTo>
                  <a:lnTo>
                    <a:pt x="111760" y="47130"/>
                  </a:lnTo>
                  <a:lnTo>
                    <a:pt x="110933" y="48702"/>
                  </a:lnTo>
                  <a:lnTo>
                    <a:pt x="110933" y="48702"/>
                  </a:lnTo>
                  <a:lnTo>
                    <a:pt x="109331" y="58108"/>
                  </a:lnTo>
                  <a:lnTo>
                    <a:pt x="113644" y="71118"/>
                  </a:lnTo>
                  <a:lnTo>
                    <a:pt x="113644" y="71118"/>
                  </a:lnTo>
                  <a:lnTo>
                    <a:pt x="96882" y="78561"/>
                  </a:lnTo>
                  <a:lnTo>
                    <a:pt x="92601" y="68678"/>
                  </a:lnTo>
                  <a:lnTo>
                    <a:pt x="84159" y="64043"/>
                  </a:lnTo>
                  <a:lnTo>
                    <a:pt x="71667" y="81873"/>
                  </a:lnTo>
                  <a:lnTo>
                    <a:pt x="59913" y="86123"/>
                  </a:lnTo>
                  <a:lnTo>
                    <a:pt x="57845" y="91877"/>
                  </a:lnTo>
                  <a:lnTo>
                    <a:pt x="46027" y="85681"/>
                  </a:lnTo>
                  <a:lnTo>
                    <a:pt x="51860" y="75732"/>
                  </a:lnTo>
                  <a:lnTo>
                    <a:pt x="45524" y="70549"/>
                  </a:lnTo>
                  <a:lnTo>
                    <a:pt x="38432" y="81546"/>
                  </a:lnTo>
                  <a:lnTo>
                    <a:pt x="24069" y="68045"/>
                  </a:lnTo>
                  <a:lnTo>
                    <a:pt x="16494" y="65991"/>
                  </a:lnTo>
                  <a:lnTo>
                    <a:pt x="3898" y="70214"/>
                  </a:lnTo>
                  <a:lnTo>
                    <a:pt x="8487" y="60804"/>
                  </a:lnTo>
                  <a:lnTo>
                    <a:pt x="0" y="36833"/>
                  </a:lnTo>
                  <a:lnTo>
                    <a:pt x="10031" y="25319"/>
                  </a:lnTo>
                  <a:lnTo>
                    <a:pt x="10031" y="25319"/>
                  </a:lnTo>
                  <a:close/>
                </a:path>
              </a:pathLst>
            </a:custGeom>
            <a:solidFill>
              <a:srgbClr val="D0CAD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08" name="S24:Bara Banki">
              <a:extLst>
                <a:ext uri="{FF2B5EF4-FFF2-40B4-BE49-F238E27FC236}">
                  <a16:creationId xmlns:a16="http://schemas.microsoft.com/office/drawing/2014/main" id="{94108EF4-3B73-49FF-9AC8-DF3AB1AE034A}"/>
                </a:ext>
              </a:extLst>
            </p:cNvPr>
            <p:cNvSpPr/>
            <p:nvPr/>
          </p:nvSpPr>
          <p:spPr>
            <a:xfrm>
              <a:off x="4315333" y="2571975"/>
              <a:ext cx="108989" cy="126406"/>
            </a:xfrm>
            <a:custGeom>
              <a:avLst/>
              <a:gdLst/>
              <a:ahLst/>
              <a:cxnLst/>
              <a:rect l="0" t="0" r="0" b="0"/>
              <a:pathLst>
                <a:path w="108989" h="126406">
                  <a:moveTo>
                    <a:pt x="108988" y="78618"/>
                  </a:moveTo>
                  <a:lnTo>
                    <a:pt x="104495" y="93292"/>
                  </a:lnTo>
                  <a:lnTo>
                    <a:pt x="90628" y="102316"/>
                  </a:lnTo>
                  <a:lnTo>
                    <a:pt x="91938" y="106482"/>
                  </a:lnTo>
                  <a:lnTo>
                    <a:pt x="91938" y="106482"/>
                  </a:lnTo>
                  <a:lnTo>
                    <a:pt x="94108" y="111684"/>
                  </a:lnTo>
                  <a:lnTo>
                    <a:pt x="84939" y="126405"/>
                  </a:lnTo>
                  <a:lnTo>
                    <a:pt x="78093" y="119156"/>
                  </a:lnTo>
                  <a:lnTo>
                    <a:pt x="65790" y="116657"/>
                  </a:lnTo>
                  <a:lnTo>
                    <a:pt x="56966" y="124570"/>
                  </a:lnTo>
                  <a:lnTo>
                    <a:pt x="56966" y="124570"/>
                  </a:lnTo>
                  <a:lnTo>
                    <a:pt x="44622" y="116835"/>
                  </a:lnTo>
                  <a:lnTo>
                    <a:pt x="34877" y="115866"/>
                  </a:lnTo>
                  <a:lnTo>
                    <a:pt x="34877" y="115866"/>
                  </a:lnTo>
                  <a:lnTo>
                    <a:pt x="34806" y="106463"/>
                  </a:lnTo>
                  <a:lnTo>
                    <a:pt x="42345" y="96479"/>
                  </a:lnTo>
                  <a:lnTo>
                    <a:pt x="29922" y="75158"/>
                  </a:lnTo>
                  <a:lnTo>
                    <a:pt x="23572" y="73636"/>
                  </a:lnTo>
                  <a:lnTo>
                    <a:pt x="23572" y="73636"/>
                  </a:lnTo>
                  <a:lnTo>
                    <a:pt x="25225" y="68402"/>
                  </a:lnTo>
                  <a:lnTo>
                    <a:pt x="9440" y="44486"/>
                  </a:lnTo>
                  <a:lnTo>
                    <a:pt x="7693" y="35098"/>
                  </a:lnTo>
                  <a:lnTo>
                    <a:pt x="16945" y="30860"/>
                  </a:lnTo>
                  <a:lnTo>
                    <a:pt x="0" y="18437"/>
                  </a:lnTo>
                  <a:lnTo>
                    <a:pt x="0" y="18437"/>
                  </a:lnTo>
                  <a:lnTo>
                    <a:pt x="5820" y="5350"/>
                  </a:lnTo>
                  <a:lnTo>
                    <a:pt x="21010" y="8904"/>
                  </a:lnTo>
                  <a:lnTo>
                    <a:pt x="25160" y="0"/>
                  </a:lnTo>
                  <a:lnTo>
                    <a:pt x="43278" y="908"/>
                  </a:lnTo>
                  <a:lnTo>
                    <a:pt x="43278" y="908"/>
                  </a:lnTo>
                  <a:lnTo>
                    <a:pt x="43278" y="908"/>
                  </a:lnTo>
                  <a:lnTo>
                    <a:pt x="43278" y="908"/>
                  </a:lnTo>
                  <a:lnTo>
                    <a:pt x="48452" y="15484"/>
                  </a:lnTo>
                  <a:lnTo>
                    <a:pt x="49867" y="33747"/>
                  </a:lnTo>
                  <a:lnTo>
                    <a:pt x="63933" y="50337"/>
                  </a:lnTo>
                  <a:lnTo>
                    <a:pt x="62355" y="62884"/>
                  </a:lnTo>
                  <a:lnTo>
                    <a:pt x="67024" y="65454"/>
                  </a:lnTo>
                  <a:lnTo>
                    <a:pt x="93207" y="64682"/>
                  </a:lnTo>
                  <a:lnTo>
                    <a:pt x="102615" y="75552"/>
                  </a:lnTo>
                  <a:lnTo>
                    <a:pt x="103132" y="84426"/>
                  </a:lnTo>
                  <a:close/>
                </a:path>
              </a:pathLst>
            </a:custGeom>
            <a:solidFill>
              <a:srgbClr val="D5CFD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09" name="S24:Hardoi">
              <a:extLst>
                <a:ext uri="{FF2B5EF4-FFF2-40B4-BE49-F238E27FC236}">
                  <a16:creationId xmlns:a16="http://schemas.microsoft.com/office/drawing/2014/main" id="{4E4ABD8C-E405-4014-A004-BC2039EB9F2E}"/>
                </a:ext>
              </a:extLst>
            </p:cNvPr>
            <p:cNvSpPr/>
            <p:nvPr/>
          </p:nvSpPr>
          <p:spPr>
            <a:xfrm>
              <a:off x="4137106" y="2533870"/>
              <a:ext cx="132789" cy="105423"/>
            </a:xfrm>
            <a:custGeom>
              <a:avLst/>
              <a:gdLst/>
              <a:ahLst/>
              <a:cxnLst/>
              <a:rect l="0" t="0" r="0" b="0"/>
              <a:pathLst>
                <a:path w="132789" h="105423">
                  <a:moveTo>
                    <a:pt x="7172" y="9412"/>
                  </a:moveTo>
                  <a:lnTo>
                    <a:pt x="20206" y="13605"/>
                  </a:lnTo>
                  <a:lnTo>
                    <a:pt x="23140" y="25612"/>
                  </a:lnTo>
                  <a:lnTo>
                    <a:pt x="39978" y="19359"/>
                  </a:lnTo>
                  <a:lnTo>
                    <a:pt x="50919" y="20402"/>
                  </a:lnTo>
                  <a:lnTo>
                    <a:pt x="70682" y="6818"/>
                  </a:lnTo>
                  <a:lnTo>
                    <a:pt x="91276" y="0"/>
                  </a:lnTo>
                  <a:lnTo>
                    <a:pt x="91276" y="0"/>
                  </a:lnTo>
                  <a:lnTo>
                    <a:pt x="99277" y="5200"/>
                  </a:lnTo>
                  <a:lnTo>
                    <a:pt x="108143" y="17180"/>
                  </a:lnTo>
                  <a:lnTo>
                    <a:pt x="95994" y="40179"/>
                  </a:lnTo>
                  <a:lnTo>
                    <a:pt x="106558" y="52681"/>
                  </a:lnTo>
                  <a:lnTo>
                    <a:pt x="132788" y="78176"/>
                  </a:lnTo>
                  <a:lnTo>
                    <a:pt x="132788" y="78176"/>
                  </a:lnTo>
                  <a:lnTo>
                    <a:pt x="111727" y="89737"/>
                  </a:lnTo>
                  <a:lnTo>
                    <a:pt x="107100" y="95495"/>
                  </a:lnTo>
                  <a:lnTo>
                    <a:pt x="107100" y="95495"/>
                  </a:lnTo>
                  <a:lnTo>
                    <a:pt x="105438" y="105422"/>
                  </a:lnTo>
                  <a:lnTo>
                    <a:pt x="105438" y="105422"/>
                  </a:lnTo>
                  <a:lnTo>
                    <a:pt x="97818" y="98653"/>
                  </a:lnTo>
                  <a:lnTo>
                    <a:pt x="89333" y="79350"/>
                  </a:lnTo>
                  <a:lnTo>
                    <a:pt x="60646" y="86700"/>
                  </a:lnTo>
                  <a:lnTo>
                    <a:pt x="57274" y="92968"/>
                  </a:lnTo>
                  <a:lnTo>
                    <a:pt x="57274" y="92968"/>
                  </a:lnTo>
                  <a:lnTo>
                    <a:pt x="52209" y="97148"/>
                  </a:lnTo>
                  <a:lnTo>
                    <a:pt x="52209" y="97148"/>
                  </a:lnTo>
                  <a:lnTo>
                    <a:pt x="51364" y="97149"/>
                  </a:lnTo>
                  <a:lnTo>
                    <a:pt x="51364" y="97149"/>
                  </a:lnTo>
                  <a:lnTo>
                    <a:pt x="48408" y="94016"/>
                  </a:lnTo>
                  <a:lnTo>
                    <a:pt x="48408" y="94016"/>
                  </a:lnTo>
                  <a:lnTo>
                    <a:pt x="41655" y="71563"/>
                  </a:lnTo>
                  <a:lnTo>
                    <a:pt x="32799" y="67383"/>
                  </a:lnTo>
                  <a:lnTo>
                    <a:pt x="30696" y="59028"/>
                  </a:lnTo>
                  <a:lnTo>
                    <a:pt x="13841" y="54313"/>
                  </a:lnTo>
                  <a:lnTo>
                    <a:pt x="13841" y="54313"/>
                  </a:lnTo>
                  <a:lnTo>
                    <a:pt x="8788" y="50651"/>
                  </a:lnTo>
                  <a:lnTo>
                    <a:pt x="8788" y="50651"/>
                  </a:lnTo>
                  <a:lnTo>
                    <a:pt x="1632" y="46984"/>
                  </a:lnTo>
                  <a:lnTo>
                    <a:pt x="1632" y="46984"/>
                  </a:lnTo>
                  <a:lnTo>
                    <a:pt x="4616" y="27675"/>
                  </a:lnTo>
                  <a:lnTo>
                    <a:pt x="0" y="19837"/>
                  </a:lnTo>
                  <a:close/>
                </a:path>
              </a:pathLst>
            </a:custGeom>
            <a:solidFill>
              <a:srgbClr val="DAD4E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10" name="S24:Etawah">
              <a:extLst>
                <a:ext uri="{FF2B5EF4-FFF2-40B4-BE49-F238E27FC236}">
                  <a16:creationId xmlns:a16="http://schemas.microsoft.com/office/drawing/2014/main" id="{40725744-806B-41B1-A367-0F73A15B2784}"/>
                </a:ext>
              </a:extLst>
            </p:cNvPr>
            <p:cNvSpPr/>
            <p:nvPr/>
          </p:nvSpPr>
          <p:spPr>
            <a:xfrm>
              <a:off x="4000108" y="2620258"/>
              <a:ext cx="128660" cy="105201"/>
            </a:xfrm>
            <a:custGeom>
              <a:avLst/>
              <a:gdLst/>
              <a:ahLst/>
              <a:cxnLst/>
              <a:rect l="0" t="0" r="0" b="0"/>
              <a:pathLst>
                <a:path w="128660" h="105201">
                  <a:moveTo>
                    <a:pt x="65511" y="4717"/>
                  </a:moveTo>
                  <a:lnTo>
                    <a:pt x="63734" y="21420"/>
                  </a:lnTo>
                  <a:lnTo>
                    <a:pt x="51382" y="38587"/>
                  </a:lnTo>
                  <a:lnTo>
                    <a:pt x="57687" y="45414"/>
                  </a:lnTo>
                  <a:lnTo>
                    <a:pt x="83449" y="53899"/>
                  </a:lnTo>
                  <a:lnTo>
                    <a:pt x="85116" y="59652"/>
                  </a:lnTo>
                  <a:lnTo>
                    <a:pt x="105421" y="62342"/>
                  </a:lnTo>
                  <a:lnTo>
                    <a:pt x="118980" y="57160"/>
                  </a:lnTo>
                  <a:lnTo>
                    <a:pt x="120648" y="66046"/>
                  </a:lnTo>
                  <a:lnTo>
                    <a:pt x="127415" y="68675"/>
                  </a:lnTo>
                  <a:lnTo>
                    <a:pt x="127415" y="68675"/>
                  </a:lnTo>
                  <a:lnTo>
                    <a:pt x="128659" y="79649"/>
                  </a:lnTo>
                  <a:lnTo>
                    <a:pt x="116742" y="99473"/>
                  </a:lnTo>
                  <a:lnTo>
                    <a:pt x="109941" y="105200"/>
                  </a:lnTo>
                  <a:lnTo>
                    <a:pt x="109941" y="105200"/>
                  </a:lnTo>
                  <a:lnTo>
                    <a:pt x="100639" y="97331"/>
                  </a:lnTo>
                  <a:lnTo>
                    <a:pt x="84094" y="100400"/>
                  </a:lnTo>
                  <a:lnTo>
                    <a:pt x="79021" y="97242"/>
                  </a:lnTo>
                  <a:lnTo>
                    <a:pt x="55288" y="96077"/>
                  </a:lnTo>
                  <a:lnTo>
                    <a:pt x="55288" y="96077"/>
                  </a:lnTo>
                  <a:lnTo>
                    <a:pt x="38489" y="71419"/>
                  </a:lnTo>
                  <a:lnTo>
                    <a:pt x="36899" y="55214"/>
                  </a:lnTo>
                  <a:lnTo>
                    <a:pt x="20458" y="46744"/>
                  </a:lnTo>
                  <a:lnTo>
                    <a:pt x="5753" y="34097"/>
                  </a:lnTo>
                  <a:lnTo>
                    <a:pt x="5753" y="34097"/>
                  </a:lnTo>
                  <a:lnTo>
                    <a:pt x="14254" y="27895"/>
                  </a:lnTo>
                  <a:lnTo>
                    <a:pt x="0" y="13682"/>
                  </a:lnTo>
                  <a:lnTo>
                    <a:pt x="3421" y="8487"/>
                  </a:lnTo>
                  <a:lnTo>
                    <a:pt x="3421" y="8487"/>
                  </a:lnTo>
                  <a:lnTo>
                    <a:pt x="24976" y="5515"/>
                  </a:lnTo>
                  <a:lnTo>
                    <a:pt x="34645" y="11847"/>
                  </a:lnTo>
                  <a:lnTo>
                    <a:pt x="43568" y="3026"/>
                  </a:lnTo>
                  <a:lnTo>
                    <a:pt x="62158" y="0"/>
                  </a:lnTo>
                  <a:close/>
                </a:path>
              </a:pathLst>
            </a:custGeom>
            <a:solidFill>
              <a:srgbClr val="B1A8B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11" name="S24:Ghatampur">
              <a:extLst>
                <a:ext uri="{FF2B5EF4-FFF2-40B4-BE49-F238E27FC236}">
                  <a16:creationId xmlns:a16="http://schemas.microsoft.com/office/drawing/2014/main" id="{B76BD635-F283-4D30-84C3-746AB8A124A2}"/>
                </a:ext>
              </a:extLst>
            </p:cNvPr>
            <p:cNvSpPr/>
            <p:nvPr/>
          </p:nvSpPr>
          <p:spPr>
            <a:xfrm>
              <a:off x="4110049" y="2656059"/>
              <a:ext cx="163103" cy="158703"/>
            </a:xfrm>
            <a:custGeom>
              <a:avLst/>
              <a:gdLst/>
              <a:ahLst/>
              <a:cxnLst/>
              <a:rect l="0" t="0" r="0" b="0"/>
              <a:pathLst>
                <a:path w="163103" h="158703">
                  <a:moveTo>
                    <a:pt x="8085" y="59495"/>
                  </a:moveTo>
                  <a:lnTo>
                    <a:pt x="18718" y="43848"/>
                  </a:lnTo>
                  <a:lnTo>
                    <a:pt x="17474" y="32874"/>
                  </a:lnTo>
                  <a:lnTo>
                    <a:pt x="17474" y="32874"/>
                  </a:lnTo>
                  <a:lnTo>
                    <a:pt x="29776" y="19840"/>
                  </a:lnTo>
                  <a:lnTo>
                    <a:pt x="24725" y="7294"/>
                  </a:lnTo>
                  <a:lnTo>
                    <a:pt x="34886" y="0"/>
                  </a:lnTo>
                  <a:lnTo>
                    <a:pt x="46298" y="2105"/>
                  </a:lnTo>
                  <a:lnTo>
                    <a:pt x="46298" y="2105"/>
                  </a:lnTo>
                  <a:lnTo>
                    <a:pt x="55584" y="23008"/>
                  </a:lnTo>
                  <a:lnTo>
                    <a:pt x="61084" y="27190"/>
                  </a:lnTo>
                  <a:lnTo>
                    <a:pt x="59383" y="42340"/>
                  </a:lnTo>
                  <a:lnTo>
                    <a:pt x="49634" y="50169"/>
                  </a:lnTo>
                  <a:lnTo>
                    <a:pt x="58101" y="61148"/>
                  </a:lnTo>
                  <a:lnTo>
                    <a:pt x="48768" y="68456"/>
                  </a:lnTo>
                  <a:lnTo>
                    <a:pt x="65300" y="86756"/>
                  </a:lnTo>
                  <a:lnTo>
                    <a:pt x="76759" y="89369"/>
                  </a:lnTo>
                  <a:lnTo>
                    <a:pt x="87369" y="86751"/>
                  </a:lnTo>
                  <a:lnTo>
                    <a:pt x="103072" y="87780"/>
                  </a:lnTo>
                  <a:lnTo>
                    <a:pt x="112417" y="92468"/>
                  </a:lnTo>
                  <a:lnTo>
                    <a:pt x="120470" y="86703"/>
                  </a:lnTo>
                  <a:lnTo>
                    <a:pt x="128962" y="88251"/>
                  </a:lnTo>
                  <a:lnTo>
                    <a:pt x="132387" y="99217"/>
                  </a:lnTo>
                  <a:lnTo>
                    <a:pt x="139627" y="105990"/>
                  </a:lnTo>
                  <a:lnTo>
                    <a:pt x="139627" y="105990"/>
                  </a:lnTo>
                  <a:lnTo>
                    <a:pt x="124777" y="113347"/>
                  </a:lnTo>
                  <a:lnTo>
                    <a:pt x="140513" y="118008"/>
                  </a:lnTo>
                  <a:lnTo>
                    <a:pt x="163102" y="134131"/>
                  </a:lnTo>
                  <a:lnTo>
                    <a:pt x="162776" y="158702"/>
                  </a:lnTo>
                  <a:lnTo>
                    <a:pt x="129120" y="149926"/>
                  </a:lnTo>
                  <a:lnTo>
                    <a:pt x="121466" y="152558"/>
                  </a:lnTo>
                  <a:lnTo>
                    <a:pt x="121466" y="152558"/>
                  </a:lnTo>
                  <a:lnTo>
                    <a:pt x="110388" y="146307"/>
                  </a:lnTo>
                  <a:lnTo>
                    <a:pt x="103158" y="148932"/>
                  </a:lnTo>
                  <a:lnTo>
                    <a:pt x="84851" y="134837"/>
                  </a:lnTo>
                  <a:lnTo>
                    <a:pt x="84418" y="121770"/>
                  </a:lnTo>
                  <a:lnTo>
                    <a:pt x="68691" y="120205"/>
                  </a:lnTo>
                  <a:lnTo>
                    <a:pt x="65295" y="108183"/>
                  </a:lnTo>
                  <a:lnTo>
                    <a:pt x="59342" y="117066"/>
                  </a:lnTo>
                  <a:lnTo>
                    <a:pt x="59342" y="117066"/>
                  </a:lnTo>
                  <a:lnTo>
                    <a:pt x="42347" y="114960"/>
                  </a:lnTo>
                  <a:lnTo>
                    <a:pt x="37691" y="102932"/>
                  </a:lnTo>
                  <a:lnTo>
                    <a:pt x="24958" y="99251"/>
                  </a:lnTo>
                  <a:lnTo>
                    <a:pt x="21999" y="92974"/>
                  </a:lnTo>
                  <a:lnTo>
                    <a:pt x="8852" y="88238"/>
                  </a:lnTo>
                  <a:lnTo>
                    <a:pt x="7625" y="72035"/>
                  </a:lnTo>
                  <a:lnTo>
                    <a:pt x="0" y="69399"/>
                  </a:lnTo>
                  <a:lnTo>
                    <a:pt x="0" y="69399"/>
                  </a:lnTo>
                  <a:lnTo>
                    <a:pt x="8079" y="61585"/>
                  </a:lnTo>
                  <a:lnTo>
                    <a:pt x="8079" y="61585"/>
                  </a:lnTo>
                  <a:close/>
                </a:path>
              </a:pathLst>
            </a:custGeom>
            <a:solidFill>
              <a:srgbClr val="DED9E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12" name="S24:Chail">
              <a:extLst>
                <a:ext uri="{FF2B5EF4-FFF2-40B4-BE49-F238E27FC236}">
                  <a16:creationId xmlns:a16="http://schemas.microsoft.com/office/drawing/2014/main" id="{22204ECC-A853-4B8B-97E3-B0CE77C52D54}"/>
                </a:ext>
              </a:extLst>
            </p:cNvPr>
            <p:cNvSpPr/>
            <p:nvPr/>
          </p:nvSpPr>
          <p:spPr>
            <a:xfrm>
              <a:off x="4326127" y="2788798"/>
              <a:ext cx="117658" cy="129205"/>
            </a:xfrm>
            <a:custGeom>
              <a:avLst/>
              <a:gdLst/>
              <a:ahLst/>
              <a:cxnLst/>
              <a:rect l="0" t="0" r="0" b="0"/>
              <a:pathLst>
                <a:path w="117658" h="129205">
                  <a:moveTo>
                    <a:pt x="30022" y="9788"/>
                  </a:moveTo>
                  <a:lnTo>
                    <a:pt x="34405" y="25960"/>
                  </a:lnTo>
                  <a:lnTo>
                    <a:pt x="46357" y="29521"/>
                  </a:lnTo>
                  <a:lnTo>
                    <a:pt x="46357" y="29521"/>
                  </a:lnTo>
                  <a:lnTo>
                    <a:pt x="46791" y="30563"/>
                  </a:lnTo>
                  <a:lnTo>
                    <a:pt x="46791" y="30563"/>
                  </a:lnTo>
                  <a:lnTo>
                    <a:pt x="48078" y="31598"/>
                  </a:lnTo>
                  <a:lnTo>
                    <a:pt x="48078" y="31598"/>
                  </a:lnTo>
                  <a:lnTo>
                    <a:pt x="48517" y="33163"/>
                  </a:lnTo>
                  <a:lnTo>
                    <a:pt x="48517" y="33163"/>
                  </a:lnTo>
                  <a:lnTo>
                    <a:pt x="50230" y="34193"/>
                  </a:lnTo>
                  <a:lnTo>
                    <a:pt x="50230" y="34193"/>
                  </a:lnTo>
                  <a:lnTo>
                    <a:pt x="58383" y="40918"/>
                  </a:lnTo>
                  <a:lnTo>
                    <a:pt x="54641" y="51408"/>
                  </a:lnTo>
                  <a:lnTo>
                    <a:pt x="68850" y="66442"/>
                  </a:lnTo>
                  <a:lnTo>
                    <a:pt x="76949" y="65841"/>
                  </a:lnTo>
                  <a:lnTo>
                    <a:pt x="85142" y="74649"/>
                  </a:lnTo>
                  <a:lnTo>
                    <a:pt x="90645" y="70409"/>
                  </a:lnTo>
                  <a:lnTo>
                    <a:pt x="90645" y="70409"/>
                  </a:lnTo>
                  <a:lnTo>
                    <a:pt x="97605" y="82885"/>
                  </a:lnTo>
                  <a:lnTo>
                    <a:pt x="111779" y="90573"/>
                  </a:lnTo>
                  <a:lnTo>
                    <a:pt x="111779" y="90573"/>
                  </a:lnTo>
                  <a:lnTo>
                    <a:pt x="117657" y="118747"/>
                  </a:lnTo>
                  <a:lnTo>
                    <a:pt x="106899" y="112593"/>
                  </a:lnTo>
                  <a:lnTo>
                    <a:pt x="95788" y="112714"/>
                  </a:lnTo>
                  <a:lnTo>
                    <a:pt x="82216" y="123314"/>
                  </a:lnTo>
                  <a:lnTo>
                    <a:pt x="82216" y="123314"/>
                  </a:lnTo>
                  <a:lnTo>
                    <a:pt x="68160" y="129204"/>
                  </a:lnTo>
                  <a:lnTo>
                    <a:pt x="58290" y="125633"/>
                  </a:lnTo>
                  <a:lnTo>
                    <a:pt x="59065" y="116735"/>
                  </a:lnTo>
                  <a:lnTo>
                    <a:pt x="49207" y="113684"/>
                  </a:lnTo>
                  <a:lnTo>
                    <a:pt x="39830" y="116900"/>
                  </a:lnTo>
                  <a:lnTo>
                    <a:pt x="27378" y="109676"/>
                  </a:lnTo>
                  <a:lnTo>
                    <a:pt x="22615" y="101345"/>
                  </a:lnTo>
                  <a:lnTo>
                    <a:pt x="28559" y="96593"/>
                  </a:lnTo>
                  <a:lnTo>
                    <a:pt x="28559" y="96593"/>
                  </a:lnTo>
                  <a:lnTo>
                    <a:pt x="40872" y="87606"/>
                  </a:lnTo>
                  <a:lnTo>
                    <a:pt x="31776" y="70945"/>
                  </a:lnTo>
                  <a:lnTo>
                    <a:pt x="32530" y="58390"/>
                  </a:lnTo>
                  <a:lnTo>
                    <a:pt x="25673" y="53737"/>
                  </a:lnTo>
                  <a:lnTo>
                    <a:pt x="3057" y="50236"/>
                  </a:lnTo>
                  <a:lnTo>
                    <a:pt x="0" y="38754"/>
                  </a:lnTo>
                  <a:lnTo>
                    <a:pt x="5943" y="35578"/>
                  </a:lnTo>
                  <a:lnTo>
                    <a:pt x="2907" y="27234"/>
                  </a:lnTo>
                  <a:lnTo>
                    <a:pt x="5347" y="9966"/>
                  </a:lnTo>
                  <a:lnTo>
                    <a:pt x="10384" y="0"/>
                  </a:lnTo>
                  <a:lnTo>
                    <a:pt x="10384" y="0"/>
                  </a:lnTo>
                  <a:lnTo>
                    <a:pt x="15952" y="5711"/>
                  </a:lnTo>
                  <a:close/>
                </a:path>
              </a:pathLst>
            </a:custGeom>
            <a:solidFill>
              <a:srgbClr val="E4DFE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13" name="S24:Unnao">
              <a:extLst>
                <a:ext uri="{FF2B5EF4-FFF2-40B4-BE49-F238E27FC236}">
                  <a16:creationId xmlns:a16="http://schemas.microsoft.com/office/drawing/2014/main" id="{7583006E-AFC6-4506-AEAE-526676447E72}"/>
                </a:ext>
              </a:extLst>
            </p:cNvPr>
            <p:cNvSpPr/>
            <p:nvPr/>
          </p:nvSpPr>
          <p:spPr>
            <a:xfrm>
              <a:off x="4189315" y="2613220"/>
              <a:ext cx="120117" cy="155509"/>
            </a:xfrm>
            <a:custGeom>
              <a:avLst/>
              <a:gdLst/>
              <a:ahLst/>
              <a:cxnLst/>
              <a:rect l="0" t="0" r="0" b="0"/>
              <a:pathLst>
                <a:path w="120117" h="155509">
                  <a:moveTo>
                    <a:pt x="54903" y="20323"/>
                  </a:moveTo>
                  <a:lnTo>
                    <a:pt x="54938" y="32857"/>
                  </a:lnTo>
                  <a:lnTo>
                    <a:pt x="64704" y="47452"/>
                  </a:lnTo>
                  <a:lnTo>
                    <a:pt x="73254" y="73019"/>
                  </a:lnTo>
                  <a:lnTo>
                    <a:pt x="89344" y="74000"/>
                  </a:lnTo>
                  <a:lnTo>
                    <a:pt x="95343" y="89647"/>
                  </a:lnTo>
                  <a:lnTo>
                    <a:pt x="102170" y="99542"/>
                  </a:lnTo>
                  <a:lnTo>
                    <a:pt x="113615" y="100005"/>
                  </a:lnTo>
                  <a:lnTo>
                    <a:pt x="112857" y="116730"/>
                  </a:lnTo>
                  <a:lnTo>
                    <a:pt x="112857" y="116730"/>
                  </a:lnTo>
                  <a:lnTo>
                    <a:pt x="120116" y="125051"/>
                  </a:lnTo>
                  <a:lnTo>
                    <a:pt x="115927" y="135004"/>
                  </a:lnTo>
                  <a:lnTo>
                    <a:pt x="101978" y="147097"/>
                  </a:lnTo>
                  <a:lnTo>
                    <a:pt x="101978" y="147097"/>
                  </a:lnTo>
                  <a:lnTo>
                    <a:pt x="97311" y="148164"/>
                  </a:lnTo>
                  <a:lnTo>
                    <a:pt x="97311" y="148164"/>
                  </a:lnTo>
                  <a:lnTo>
                    <a:pt x="91397" y="155508"/>
                  </a:lnTo>
                  <a:lnTo>
                    <a:pt x="91397" y="155508"/>
                  </a:lnTo>
                  <a:lnTo>
                    <a:pt x="81169" y="147711"/>
                  </a:lnTo>
                  <a:lnTo>
                    <a:pt x="81577" y="143528"/>
                  </a:lnTo>
                  <a:lnTo>
                    <a:pt x="81577" y="143528"/>
                  </a:lnTo>
                  <a:lnTo>
                    <a:pt x="69176" y="118490"/>
                  </a:lnTo>
                  <a:lnTo>
                    <a:pt x="69176" y="118490"/>
                  </a:lnTo>
                  <a:lnTo>
                    <a:pt x="58113" y="107029"/>
                  </a:lnTo>
                  <a:lnTo>
                    <a:pt x="58113" y="107029"/>
                  </a:lnTo>
                  <a:lnTo>
                    <a:pt x="54714" y="104427"/>
                  </a:lnTo>
                  <a:lnTo>
                    <a:pt x="54714" y="104427"/>
                  </a:lnTo>
                  <a:lnTo>
                    <a:pt x="41107" y="85128"/>
                  </a:lnTo>
                  <a:lnTo>
                    <a:pt x="33021" y="63726"/>
                  </a:lnTo>
                  <a:lnTo>
                    <a:pt x="33021" y="63726"/>
                  </a:lnTo>
                  <a:lnTo>
                    <a:pt x="21593" y="61654"/>
                  </a:lnTo>
                  <a:lnTo>
                    <a:pt x="9734" y="45996"/>
                  </a:lnTo>
                  <a:lnTo>
                    <a:pt x="5494" y="25629"/>
                  </a:lnTo>
                  <a:lnTo>
                    <a:pt x="0" y="18843"/>
                  </a:lnTo>
                  <a:lnTo>
                    <a:pt x="0" y="18843"/>
                  </a:lnTo>
                  <a:lnTo>
                    <a:pt x="0" y="17798"/>
                  </a:lnTo>
                  <a:lnTo>
                    <a:pt x="0" y="17798"/>
                  </a:lnTo>
                  <a:lnTo>
                    <a:pt x="5065" y="13618"/>
                  </a:lnTo>
                  <a:lnTo>
                    <a:pt x="5065" y="13618"/>
                  </a:lnTo>
                  <a:lnTo>
                    <a:pt x="8437" y="7350"/>
                  </a:lnTo>
                  <a:lnTo>
                    <a:pt x="37124" y="0"/>
                  </a:lnTo>
                  <a:lnTo>
                    <a:pt x="45609" y="19303"/>
                  </a:lnTo>
                  <a:lnTo>
                    <a:pt x="53229" y="26072"/>
                  </a:lnTo>
                  <a:lnTo>
                    <a:pt x="53229" y="26072"/>
                  </a:lnTo>
                  <a:close/>
                </a:path>
              </a:pathLst>
            </a:custGeom>
            <a:solidFill>
              <a:srgbClr val="DDD8E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14" name="S24:Rae Bareli">
              <a:extLst>
                <a:ext uri="{FF2B5EF4-FFF2-40B4-BE49-F238E27FC236}">
                  <a16:creationId xmlns:a16="http://schemas.microsoft.com/office/drawing/2014/main" id="{A7F9C3CD-F3D5-4B89-AFC4-14E1903D382E}"/>
                </a:ext>
              </a:extLst>
            </p:cNvPr>
            <p:cNvSpPr/>
            <p:nvPr/>
          </p:nvSpPr>
          <p:spPr>
            <a:xfrm>
              <a:off x="4280712" y="2687841"/>
              <a:ext cx="105073" cy="110746"/>
            </a:xfrm>
            <a:custGeom>
              <a:avLst/>
              <a:gdLst/>
              <a:ahLst/>
              <a:cxnLst/>
              <a:rect l="0" t="0" r="0" b="0"/>
              <a:pathLst>
                <a:path w="105073" h="110746">
                  <a:moveTo>
                    <a:pt x="10581" y="72476"/>
                  </a:moveTo>
                  <a:lnTo>
                    <a:pt x="24530" y="60383"/>
                  </a:lnTo>
                  <a:lnTo>
                    <a:pt x="28719" y="50430"/>
                  </a:lnTo>
                  <a:lnTo>
                    <a:pt x="21460" y="42109"/>
                  </a:lnTo>
                  <a:lnTo>
                    <a:pt x="21460" y="42109"/>
                  </a:lnTo>
                  <a:lnTo>
                    <a:pt x="38002" y="42014"/>
                  </a:lnTo>
                  <a:lnTo>
                    <a:pt x="44408" y="48767"/>
                  </a:lnTo>
                  <a:lnTo>
                    <a:pt x="51992" y="40879"/>
                  </a:lnTo>
                  <a:lnTo>
                    <a:pt x="45529" y="25246"/>
                  </a:lnTo>
                  <a:lnTo>
                    <a:pt x="49263" y="13204"/>
                  </a:lnTo>
                  <a:lnTo>
                    <a:pt x="52674" y="16316"/>
                  </a:lnTo>
                  <a:lnTo>
                    <a:pt x="69498" y="0"/>
                  </a:lnTo>
                  <a:lnTo>
                    <a:pt x="69498" y="0"/>
                  </a:lnTo>
                  <a:lnTo>
                    <a:pt x="79243" y="969"/>
                  </a:lnTo>
                  <a:lnTo>
                    <a:pt x="91587" y="8704"/>
                  </a:lnTo>
                  <a:lnTo>
                    <a:pt x="91587" y="8704"/>
                  </a:lnTo>
                  <a:lnTo>
                    <a:pt x="97695" y="29029"/>
                  </a:lnTo>
                  <a:lnTo>
                    <a:pt x="93131" y="40565"/>
                  </a:lnTo>
                  <a:lnTo>
                    <a:pt x="105072" y="47775"/>
                  </a:lnTo>
                  <a:lnTo>
                    <a:pt x="98335" y="53584"/>
                  </a:lnTo>
                  <a:lnTo>
                    <a:pt x="99844" y="80225"/>
                  </a:lnTo>
                  <a:lnTo>
                    <a:pt x="95292" y="94378"/>
                  </a:lnTo>
                  <a:lnTo>
                    <a:pt x="82598" y="101802"/>
                  </a:lnTo>
                  <a:lnTo>
                    <a:pt x="75437" y="110745"/>
                  </a:lnTo>
                  <a:lnTo>
                    <a:pt x="75437" y="110745"/>
                  </a:lnTo>
                  <a:lnTo>
                    <a:pt x="61367" y="106668"/>
                  </a:lnTo>
                  <a:lnTo>
                    <a:pt x="55799" y="100957"/>
                  </a:lnTo>
                  <a:lnTo>
                    <a:pt x="55799" y="100957"/>
                  </a:lnTo>
                  <a:lnTo>
                    <a:pt x="49364" y="92637"/>
                  </a:lnTo>
                  <a:lnTo>
                    <a:pt x="38717" y="89569"/>
                  </a:lnTo>
                  <a:lnTo>
                    <a:pt x="19626" y="96473"/>
                  </a:lnTo>
                  <a:lnTo>
                    <a:pt x="15765" y="89698"/>
                  </a:lnTo>
                  <a:lnTo>
                    <a:pt x="0" y="80887"/>
                  </a:lnTo>
                  <a:lnTo>
                    <a:pt x="0" y="80887"/>
                  </a:lnTo>
                  <a:lnTo>
                    <a:pt x="5914" y="73543"/>
                  </a:lnTo>
                  <a:lnTo>
                    <a:pt x="5914" y="73543"/>
                  </a:lnTo>
                  <a:close/>
                </a:path>
              </a:pathLst>
            </a:custGeom>
            <a:solidFill>
              <a:srgbClr val="C8C2D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15" name="S24:Mohanlalganj">
              <a:extLst>
                <a:ext uri="{FF2B5EF4-FFF2-40B4-BE49-F238E27FC236}">
                  <a16:creationId xmlns:a16="http://schemas.microsoft.com/office/drawing/2014/main" id="{50CDD420-46A4-4A4C-B0A4-EC0BB8ACCC15}"/>
                </a:ext>
              </a:extLst>
            </p:cNvPr>
            <p:cNvSpPr/>
            <p:nvPr/>
          </p:nvSpPr>
          <p:spPr>
            <a:xfrm>
              <a:off x="4244206" y="2599931"/>
              <a:ext cx="113473" cy="136678"/>
            </a:xfrm>
            <a:custGeom>
              <a:avLst/>
              <a:gdLst/>
              <a:ahLst/>
              <a:cxnLst/>
              <a:rect l="0" t="0" r="0" b="0"/>
              <a:pathLst>
                <a:path w="113473" h="136678">
                  <a:moveTo>
                    <a:pt x="0" y="29434"/>
                  </a:moveTo>
                  <a:lnTo>
                    <a:pt x="4627" y="23676"/>
                  </a:lnTo>
                  <a:lnTo>
                    <a:pt x="25688" y="12115"/>
                  </a:lnTo>
                  <a:lnTo>
                    <a:pt x="25688" y="12115"/>
                  </a:lnTo>
                  <a:lnTo>
                    <a:pt x="30717" y="3740"/>
                  </a:lnTo>
                  <a:lnTo>
                    <a:pt x="40017" y="8399"/>
                  </a:lnTo>
                  <a:lnTo>
                    <a:pt x="47574" y="1052"/>
                  </a:lnTo>
                  <a:lnTo>
                    <a:pt x="47574" y="1052"/>
                  </a:lnTo>
                  <a:lnTo>
                    <a:pt x="49255" y="0"/>
                  </a:lnTo>
                  <a:lnTo>
                    <a:pt x="49255" y="0"/>
                  </a:lnTo>
                  <a:lnTo>
                    <a:pt x="48063" y="14626"/>
                  </a:lnTo>
                  <a:lnTo>
                    <a:pt x="43449" y="20392"/>
                  </a:lnTo>
                  <a:lnTo>
                    <a:pt x="57431" y="30244"/>
                  </a:lnTo>
                  <a:lnTo>
                    <a:pt x="55794" y="40175"/>
                  </a:lnTo>
                  <a:lnTo>
                    <a:pt x="60947" y="55294"/>
                  </a:lnTo>
                  <a:lnTo>
                    <a:pt x="72376" y="57840"/>
                  </a:lnTo>
                  <a:lnTo>
                    <a:pt x="83349" y="54637"/>
                  </a:lnTo>
                  <a:lnTo>
                    <a:pt x="94699" y="45680"/>
                  </a:lnTo>
                  <a:lnTo>
                    <a:pt x="94699" y="45680"/>
                  </a:lnTo>
                  <a:lnTo>
                    <a:pt x="101049" y="47202"/>
                  </a:lnTo>
                  <a:lnTo>
                    <a:pt x="113472" y="68523"/>
                  </a:lnTo>
                  <a:lnTo>
                    <a:pt x="105933" y="78507"/>
                  </a:lnTo>
                  <a:lnTo>
                    <a:pt x="106004" y="87910"/>
                  </a:lnTo>
                  <a:lnTo>
                    <a:pt x="106004" y="87910"/>
                  </a:lnTo>
                  <a:lnTo>
                    <a:pt x="89180" y="104226"/>
                  </a:lnTo>
                  <a:lnTo>
                    <a:pt x="85769" y="101114"/>
                  </a:lnTo>
                  <a:lnTo>
                    <a:pt x="82035" y="113156"/>
                  </a:lnTo>
                  <a:lnTo>
                    <a:pt x="88498" y="128789"/>
                  </a:lnTo>
                  <a:lnTo>
                    <a:pt x="80914" y="136677"/>
                  </a:lnTo>
                  <a:lnTo>
                    <a:pt x="74508" y="129924"/>
                  </a:lnTo>
                  <a:lnTo>
                    <a:pt x="57966" y="130019"/>
                  </a:lnTo>
                  <a:lnTo>
                    <a:pt x="57966" y="130019"/>
                  </a:lnTo>
                  <a:lnTo>
                    <a:pt x="58724" y="113294"/>
                  </a:lnTo>
                  <a:lnTo>
                    <a:pt x="47279" y="112831"/>
                  </a:lnTo>
                  <a:lnTo>
                    <a:pt x="40452" y="102936"/>
                  </a:lnTo>
                  <a:lnTo>
                    <a:pt x="34453" y="87289"/>
                  </a:lnTo>
                  <a:lnTo>
                    <a:pt x="18363" y="86308"/>
                  </a:lnTo>
                  <a:lnTo>
                    <a:pt x="9813" y="60741"/>
                  </a:lnTo>
                  <a:lnTo>
                    <a:pt x="47" y="46146"/>
                  </a:lnTo>
                  <a:lnTo>
                    <a:pt x="12" y="33612"/>
                  </a:lnTo>
                  <a:lnTo>
                    <a:pt x="12" y="33612"/>
                  </a:lnTo>
                  <a:close/>
                </a:path>
              </a:pathLst>
            </a:custGeom>
            <a:solidFill>
              <a:srgbClr val="D4CFD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16" name="S24:Machhlishahr">
              <a:extLst>
                <a:ext uri="{FF2B5EF4-FFF2-40B4-BE49-F238E27FC236}">
                  <a16:creationId xmlns:a16="http://schemas.microsoft.com/office/drawing/2014/main" id="{EE09D229-9394-4A71-8404-8CDB7C070060}"/>
                </a:ext>
              </a:extLst>
            </p:cNvPr>
            <p:cNvSpPr/>
            <p:nvPr/>
          </p:nvSpPr>
          <p:spPr>
            <a:xfrm>
              <a:off x="4462284" y="2775766"/>
              <a:ext cx="110783" cy="95549"/>
            </a:xfrm>
            <a:custGeom>
              <a:avLst/>
              <a:gdLst/>
              <a:ahLst/>
              <a:cxnLst/>
              <a:rect l="0" t="0" r="0" b="0"/>
              <a:pathLst>
                <a:path w="110783" h="95549">
                  <a:moveTo>
                    <a:pt x="824" y="1873"/>
                  </a:moveTo>
                  <a:lnTo>
                    <a:pt x="16572" y="3238"/>
                  </a:lnTo>
                  <a:lnTo>
                    <a:pt x="16572" y="3238"/>
                  </a:lnTo>
                  <a:lnTo>
                    <a:pt x="24180" y="0"/>
                  </a:lnTo>
                  <a:lnTo>
                    <a:pt x="39630" y="10240"/>
                  </a:lnTo>
                  <a:lnTo>
                    <a:pt x="45901" y="2832"/>
                  </a:lnTo>
                  <a:lnTo>
                    <a:pt x="54433" y="4797"/>
                  </a:lnTo>
                  <a:lnTo>
                    <a:pt x="60496" y="12025"/>
                  </a:lnTo>
                  <a:lnTo>
                    <a:pt x="64676" y="7256"/>
                  </a:lnTo>
                  <a:lnTo>
                    <a:pt x="84368" y="15310"/>
                  </a:lnTo>
                  <a:lnTo>
                    <a:pt x="85508" y="6927"/>
                  </a:lnTo>
                  <a:lnTo>
                    <a:pt x="85508" y="6927"/>
                  </a:lnTo>
                  <a:lnTo>
                    <a:pt x="104223" y="7137"/>
                  </a:lnTo>
                  <a:lnTo>
                    <a:pt x="110782" y="17480"/>
                  </a:lnTo>
                  <a:lnTo>
                    <a:pt x="104235" y="32755"/>
                  </a:lnTo>
                  <a:lnTo>
                    <a:pt x="93516" y="28230"/>
                  </a:lnTo>
                  <a:lnTo>
                    <a:pt x="86018" y="38287"/>
                  </a:lnTo>
                  <a:lnTo>
                    <a:pt x="76594" y="34779"/>
                  </a:lnTo>
                  <a:lnTo>
                    <a:pt x="70708" y="39577"/>
                  </a:lnTo>
                  <a:lnTo>
                    <a:pt x="77678" y="49401"/>
                  </a:lnTo>
                  <a:lnTo>
                    <a:pt x="77041" y="63007"/>
                  </a:lnTo>
                  <a:lnTo>
                    <a:pt x="85941" y="59726"/>
                  </a:lnTo>
                  <a:lnTo>
                    <a:pt x="91696" y="72705"/>
                  </a:lnTo>
                  <a:lnTo>
                    <a:pt x="88396" y="79557"/>
                  </a:lnTo>
                  <a:lnTo>
                    <a:pt x="69446" y="95548"/>
                  </a:lnTo>
                  <a:lnTo>
                    <a:pt x="69446" y="95548"/>
                  </a:lnTo>
                  <a:lnTo>
                    <a:pt x="60025" y="93600"/>
                  </a:lnTo>
                  <a:lnTo>
                    <a:pt x="60025" y="93600"/>
                  </a:lnTo>
                  <a:lnTo>
                    <a:pt x="44091" y="83899"/>
                  </a:lnTo>
                  <a:lnTo>
                    <a:pt x="38141" y="85552"/>
                  </a:lnTo>
                  <a:lnTo>
                    <a:pt x="28605" y="74703"/>
                  </a:lnTo>
                  <a:lnTo>
                    <a:pt x="33642" y="68882"/>
                  </a:lnTo>
                  <a:lnTo>
                    <a:pt x="33642" y="68882"/>
                  </a:lnTo>
                  <a:lnTo>
                    <a:pt x="38265" y="64111"/>
                  </a:lnTo>
                  <a:lnTo>
                    <a:pt x="34180" y="46391"/>
                  </a:lnTo>
                  <a:lnTo>
                    <a:pt x="34416" y="32794"/>
                  </a:lnTo>
                  <a:lnTo>
                    <a:pt x="19938" y="32469"/>
                  </a:lnTo>
                  <a:lnTo>
                    <a:pt x="12141" y="22116"/>
                  </a:lnTo>
                  <a:lnTo>
                    <a:pt x="13308" y="13736"/>
                  </a:lnTo>
                  <a:lnTo>
                    <a:pt x="0" y="3974"/>
                  </a:lnTo>
                  <a:lnTo>
                    <a:pt x="0" y="3974"/>
                  </a:lnTo>
                  <a:lnTo>
                    <a:pt x="844" y="3441"/>
                  </a:lnTo>
                  <a:lnTo>
                    <a:pt x="844" y="3441"/>
                  </a:lnTo>
                  <a:close/>
                </a:path>
              </a:pathLst>
            </a:custGeom>
            <a:solidFill>
              <a:srgbClr val="D1CAD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17" name="S24:Pratapgarh">
              <a:extLst>
                <a:ext uri="{FF2B5EF4-FFF2-40B4-BE49-F238E27FC236}">
                  <a16:creationId xmlns:a16="http://schemas.microsoft.com/office/drawing/2014/main" id="{008DCF41-07A3-4DA0-90EA-2B7D7974F327}"/>
                </a:ext>
              </a:extLst>
            </p:cNvPr>
            <p:cNvSpPr/>
            <p:nvPr/>
          </p:nvSpPr>
          <p:spPr>
            <a:xfrm>
              <a:off x="4375850" y="2758311"/>
              <a:ext cx="124700" cy="105137"/>
            </a:xfrm>
            <a:custGeom>
              <a:avLst/>
              <a:gdLst/>
              <a:ahLst/>
              <a:cxnLst/>
              <a:rect l="0" t="0" r="0" b="0"/>
              <a:pathLst>
                <a:path w="124700" h="105137">
                  <a:moveTo>
                    <a:pt x="86434" y="21429"/>
                  </a:moveTo>
                  <a:lnTo>
                    <a:pt x="99742" y="31191"/>
                  </a:lnTo>
                  <a:lnTo>
                    <a:pt x="98575" y="39571"/>
                  </a:lnTo>
                  <a:lnTo>
                    <a:pt x="106372" y="49924"/>
                  </a:lnTo>
                  <a:lnTo>
                    <a:pt x="120850" y="50249"/>
                  </a:lnTo>
                  <a:lnTo>
                    <a:pt x="120614" y="63846"/>
                  </a:lnTo>
                  <a:lnTo>
                    <a:pt x="124699" y="81566"/>
                  </a:lnTo>
                  <a:lnTo>
                    <a:pt x="120076" y="86337"/>
                  </a:lnTo>
                  <a:lnTo>
                    <a:pt x="120076" y="86337"/>
                  </a:lnTo>
                  <a:lnTo>
                    <a:pt x="114598" y="91119"/>
                  </a:lnTo>
                  <a:lnTo>
                    <a:pt x="99456" y="74588"/>
                  </a:lnTo>
                  <a:lnTo>
                    <a:pt x="87952" y="74735"/>
                  </a:lnTo>
                  <a:lnTo>
                    <a:pt x="84608" y="80005"/>
                  </a:lnTo>
                  <a:lnTo>
                    <a:pt x="67499" y="74982"/>
                  </a:lnTo>
                  <a:lnTo>
                    <a:pt x="60286" y="77679"/>
                  </a:lnTo>
                  <a:lnTo>
                    <a:pt x="61262" y="88648"/>
                  </a:lnTo>
                  <a:lnTo>
                    <a:pt x="53582" y="88211"/>
                  </a:lnTo>
                  <a:lnTo>
                    <a:pt x="57086" y="96538"/>
                  </a:lnTo>
                  <a:lnTo>
                    <a:pt x="46445" y="98746"/>
                  </a:lnTo>
                  <a:lnTo>
                    <a:pt x="39944" y="88879"/>
                  </a:lnTo>
                  <a:lnTo>
                    <a:pt x="40922" y="100896"/>
                  </a:lnTo>
                  <a:lnTo>
                    <a:pt x="40922" y="100896"/>
                  </a:lnTo>
                  <a:lnTo>
                    <a:pt x="35419" y="105136"/>
                  </a:lnTo>
                  <a:lnTo>
                    <a:pt x="27226" y="96328"/>
                  </a:lnTo>
                  <a:lnTo>
                    <a:pt x="19127" y="96929"/>
                  </a:lnTo>
                  <a:lnTo>
                    <a:pt x="4918" y="81895"/>
                  </a:lnTo>
                  <a:lnTo>
                    <a:pt x="8660" y="71405"/>
                  </a:lnTo>
                  <a:lnTo>
                    <a:pt x="507" y="64680"/>
                  </a:lnTo>
                  <a:lnTo>
                    <a:pt x="507" y="64680"/>
                  </a:lnTo>
                  <a:lnTo>
                    <a:pt x="0" y="55274"/>
                  </a:lnTo>
                  <a:lnTo>
                    <a:pt x="21601" y="43577"/>
                  </a:lnTo>
                  <a:lnTo>
                    <a:pt x="23658" y="36238"/>
                  </a:lnTo>
                  <a:lnTo>
                    <a:pt x="37259" y="35057"/>
                  </a:lnTo>
                  <a:lnTo>
                    <a:pt x="29358" y="10569"/>
                  </a:lnTo>
                  <a:lnTo>
                    <a:pt x="40721" y="0"/>
                  </a:lnTo>
                  <a:lnTo>
                    <a:pt x="52399" y="19214"/>
                  </a:lnTo>
                  <a:lnTo>
                    <a:pt x="57028" y="14981"/>
                  </a:lnTo>
                  <a:lnTo>
                    <a:pt x="67743" y="22700"/>
                  </a:lnTo>
                  <a:lnTo>
                    <a:pt x="76677" y="23117"/>
                  </a:lnTo>
                  <a:lnTo>
                    <a:pt x="79582" y="17331"/>
                  </a:lnTo>
                  <a:close/>
                </a:path>
              </a:pathLst>
            </a:custGeom>
            <a:solidFill>
              <a:srgbClr val="DAD5E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18" name="S24:Amethi">
              <a:extLst>
                <a:ext uri="{FF2B5EF4-FFF2-40B4-BE49-F238E27FC236}">
                  <a16:creationId xmlns:a16="http://schemas.microsoft.com/office/drawing/2014/main" id="{D6370DFF-D1AD-4949-B7D5-D710A7CF53D4}"/>
                </a:ext>
              </a:extLst>
            </p:cNvPr>
            <p:cNvSpPr/>
            <p:nvPr/>
          </p:nvSpPr>
          <p:spPr>
            <a:xfrm>
              <a:off x="4356149" y="2674784"/>
              <a:ext cx="126038" cy="148208"/>
            </a:xfrm>
            <a:custGeom>
              <a:avLst/>
              <a:gdLst/>
              <a:ahLst/>
              <a:cxnLst/>
              <a:rect l="0" t="0" r="0" b="0"/>
              <a:pathLst>
                <a:path w="126038" h="148208">
                  <a:moveTo>
                    <a:pt x="16150" y="21761"/>
                  </a:moveTo>
                  <a:lnTo>
                    <a:pt x="24974" y="13848"/>
                  </a:lnTo>
                  <a:lnTo>
                    <a:pt x="37277" y="16347"/>
                  </a:lnTo>
                  <a:lnTo>
                    <a:pt x="44123" y="23596"/>
                  </a:lnTo>
                  <a:lnTo>
                    <a:pt x="53292" y="8875"/>
                  </a:lnTo>
                  <a:lnTo>
                    <a:pt x="51122" y="3673"/>
                  </a:lnTo>
                  <a:lnTo>
                    <a:pt x="51122" y="3673"/>
                  </a:lnTo>
                  <a:lnTo>
                    <a:pt x="52778" y="0"/>
                  </a:lnTo>
                  <a:lnTo>
                    <a:pt x="71961" y="12857"/>
                  </a:lnTo>
                  <a:lnTo>
                    <a:pt x="70399" y="24891"/>
                  </a:lnTo>
                  <a:lnTo>
                    <a:pt x="70399" y="24891"/>
                  </a:lnTo>
                  <a:lnTo>
                    <a:pt x="89221" y="40353"/>
                  </a:lnTo>
                  <a:lnTo>
                    <a:pt x="92269" y="47111"/>
                  </a:lnTo>
                  <a:lnTo>
                    <a:pt x="86448" y="57108"/>
                  </a:lnTo>
                  <a:lnTo>
                    <a:pt x="100631" y="72095"/>
                  </a:lnTo>
                  <a:lnTo>
                    <a:pt x="119465" y="83877"/>
                  </a:lnTo>
                  <a:lnTo>
                    <a:pt x="126037" y="98949"/>
                  </a:lnTo>
                  <a:lnTo>
                    <a:pt x="122707" y="104220"/>
                  </a:lnTo>
                  <a:lnTo>
                    <a:pt x="122707" y="104220"/>
                  </a:lnTo>
                  <a:lnTo>
                    <a:pt x="113309" y="100683"/>
                  </a:lnTo>
                  <a:lnTo>
                    <a:pt x="106135" y="104956"/>
                  </a:lnTo>
                  <a:lnTo>
                    <a:pt x="106135" y="104956"/>
                  </a:lnTo>
                  <a:lnTo>
                    <a:pt x="99283" y="100858"/>
                  </a:lnTo>
                  <a:lnTo>
                    <a:pt x="96378" y="106644"/>
                  </a:lnTo>
                  <a:lnTo>
                    <a:pt x="87444" y="106227"/>
                  </a:lnTo>
                  <a:lnTo>
                    <a:pt x="76729" y="98508"/>
                  </a:lnTo>
                  <a:lnTo>
                    <a:pt x="72100" y="102741"/>
                  </a:lnTo>
                  <a:lnTo>
                    <a:pt x="60422" y="83527"/>
                  </a:lnTo>
                  <a:lnTo>
                    <a:pt x="49059" y="94096"/>
                  </a:lnTo>
                  <a:lnTo>
                    <a:pt x="56960" y="118584"/>
                  </a:lnTo>
                  <a:lnTo>
                    <a:pt x="43359" y="119765"/>
                  </a:lnTo>
                  <a:lnTo>
                    <a:pt x="41302" y="127104"/>
                  </a:lnTo>
                  <a:lnTo>
                    <a:pt x="19701" y="138801"/>
                  </a:lnTo>
                  <a:lnTo>
                    <a:pt x="20208" y="148207"/>
                  </a:lnTo>
                  <a:lnTo>
                    <a:pt x="20208" y="148207"/>
                  </a:lnTo>
                  <a:lnTo>
                    <a:pt x="4383" y="139974"/>
                  </a:lnTo>
                  <a:lnTo>
                    <a:pt x="0" y="123802"/>
                  </a:lnTo>
                  <a:lnTo>
                    <a:pt x="0" y="123802"/>
                  </a:lnTo>
                  <a:lnTo>
                    <a:pt x="7161" y="114859"/>
                  </a:lnTo>
                  <a:lnTo>
                    <a:pt x="19855" y="107435"/>
                  </a:lnTo>
                  <a:lnTo>
                    <a:pt x="24407" y="93282"/>
                  </a:lnTo>
                  <a:lnTo>
                    <a:pt x="22898" y="66641"/>
                  </a:lnTo>
                  <a:lnTo>
                    <a:pt x="29635" y="60832"/>
                  </a:lnTo>
                  <a:lnTo>
                    <a:pt x="17694" y="53622"/>
                  </a:lnTo>
                  <a:lnTo>
                    <a:pt x="22258" y="42086"/>
                  </a:lnTo>
                  <a:close/>
                </a:path>
              </a:pathLst>
            </a:custGeom>
            <a:solidFill>
              <a:srgbClr val="D5CFD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19" name="S24:Bansgaon">
              <a:extLst>
                <a:ext uri="{FF2B5EF4-FFF2-40B4-BE49-F238E27FC236}">
                  <a16:creationId xmlns:a16="http://schemas.microsoft.com/office/drawing/2014/main" id="{4E20DDE1-3D84-485C-9D35-07047BE18710}"/>
                </a:ext>
              </a:extLst>
            </p:cNvPr>
            <p:cNvSpPr/>
            <p:nvPr/>
          </p:nvSpPr>
          <p:spPr>
            <a:xfrm>
              <a:off x="4626431" y="2665912"/>
              <a:ext cx="87266" cy="80636"/>
            </a:xfrm>
            <a:custGeom>
              <a:avLst/>
              <a:gdLst/>
              <a:ahLst/>
              <a:cxnLst/>
              <a:rect l="0" t="0" r="0" b="0"/>
              <a:pathLst>
                <a:path w="87266" h="80636">
                  <a:moveTo>
                    <a:pt x="7729" y="13290"/>
                  </a:moveTo>
                  <a:lnTo>
                    <a:pt x="18406" y="17775"/>
                  </a:lnTo>
                  <a:lnTo>
                    <a:pt x="18884" y="0"/>
                  </a:lnTo>
                  <a:lnTo>
                    <a:pt x="35824" y="688"/>
                  </a:lnTo>
                  <a:lnTo>
                    <a:pt x="81360" y="11682"/>
                  </a:lnTo>
                  <a:lnTo>
                    <a:pt x="81360" y="11682"/>
                  </a:lnTo>
                  <a:lnTo>
                    <a:pt x="76732" y="31126"/>
                  </a:lnTo>
                  <a:lnTo>
                    <a:pt x="61967" y="34077"/>
                  </a:lnTo>
                  <a:lnTo>
                    <a:pt x="59979" y="39871"/>
                  </a:lnTo>
                  <a:lnTo>
                    <a:pt x="70143" y="57933"/>
                  </a:lnTo>
                  <a:lnTo>
                    <a:pt x="70423" y="51654"/>
                  </a:lnTo>
                  <a:lnTo>
                    <a:pt x="79957" y="60319"/>
                  </a:lnTo>
                  <a:lnTo>
                    <a:pt x="79957" y="60319"/>
                  </a:lnTo>
                  <a:lnTo>
                    <a:pt x="87265" y="64329"/>
                  </a:lnTo>
                  <a:lnTo>
                    <a:pt x="82980" y="80635"/>
                  </a:lnTo>
                  <a:lnTo>
                    <a:pt x="82980" y="80635"/>
                  </a:lnTo>
                  <a:lnTo>
                    <a:pt x="79911" y="76524"/>
                  </a:lnTo>
                  <a:lnTo>
                    <a:pt x="59400" y="70721"/>
                  </a:lnTo>
                  <a:lnTo>
                    <a:pt x="51809" y="72981"/>
                  </a:lnTo>
                  <a:lnTo>
                    <a:pt x="39211" y="59666"/>
                  </a:lnTo>
                  <a:lnTo>
                    <a:pt x="34111" y="59253"/>
                  </a:lnTo>
                  <a:lnTo>
                    <a:pt x="34111" y="59253"/>
                  </a:lnTo>
                  <a:lnTo>
                    <a:pt x="23368" y="52685"/>
                  </a:lnTo>
                  <a:lnTo>
                    <a:pt x="9400" y="54018"/>
                  </a:lnTo>
                  <a:lnTo>
                    <a:pt x="9400" y="54018"/>
                  </a:lnTo>
                  <a:lnTo>
                    <a:pt x="0" y="50547"/>
                  </a:lnTo>
                  <a:lnTo>
                    <a:pt x="0" y="50547"/>
                  </a:lnTo>
                  <a:lnTo>
                    <a:pt x="2718" y="37951"/>
                  </a:lnTo>
                  <a:lnTo>
                    <a:pt x="14059" y="33018"/>
                  </a:lnTo>
                  <a:close/>
                </a:path>
              </a:pathLst>
            </a:custGeom>
            <a:solidFill>
              <a:srgbClr val="D7D2E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20" name="S24:Banda">
              <a:extLst>
                <a:ext uri="{FF2B5EF4-FFF2-40B4-BE49-F238E27FC236}">
                  <a16:creationId xmlns:a16="http://schemas.microsoft.com/office/drawing/2014/main" id="{F57BDFEC-3CB0-43AE-B6F5-71C6AAD3980A}"/>
                </a:ext>
              </a:extLst>
            </p:cNvPr>
            <p:cNvSpPr/>
            <p:nvPr/>
          </p:nvSpPr>
          <p:spPr>
            <a:xfrm>
              <a:off x="4194540" y="2838660"/>
              <a:ext cx="213804" cy="140938"/>
            </a:xfrm>
            <a:custGeom>
              <a:avLst/>
              <a:gdLst/>
              <a:ahLst/>
              <a:cxnLst/>
              <a:rect l="0" t="0" r="0" b="0"/>
              <a:pathLst>
                <a:path w="213804" h="140938">
                  <a:moveTo>
                    <a:pt x="28125" y="18597"/>
                  </a:moveTo>
                  <a:lnTo>
                    <a:pt x="32823" y="21725"/>
                  </a:lnTo>
                  <a:lnTo>
                    <a:pt x="66976" y="28428"/>
                  </a:lnTo>
                  <a:lnTo>
                    <a:pt x="84831" y="12671"/>
                  </a:lnTo>
                  <a:lnTo>
                    <a:pt x="81806" y="3273"/>
                  </a:lnTo>
                  <a:lnTo>
                    <a:pt x="98445" y="6334"/>
                  </a:lnTo>
                  <a:lnTo>
                    <a:pt x="109921" y="0"/>
                  </a:lnTo>
                  <a:lnTo>
                    <a:pt x="113801" y="7821"/>
                  </a:lnTo>
                  <a:lnTo>
                    <a:pt x="123591" y="5150"/>
                  </a:lnTo>
                  <a:lnTo>
                    <a:pt x="127089" y="19246"/>
                  </a:lnTo>
                  <a:lnTo>
                    <a:pt x="136446" y="15003"/>
                  </a:lnTo>
                  <a:lnTo>
                    <a:pt x="133098" y="24960"/>
                  </a:lnTo>
                  <a:lnTo>
                    <a:pt x="136564" y="32781"/>
                  </a:lnTo>
                  <a:lnTo>
                    <a:pt x="160090" y="39411"/>
                  </a:lnTo>
                  <a:lnTo>
                    <a:pt x="160146" y="46731"/>
                  </a:lnTo>
                  <a:lnTo>
                    <a:pt x="160146" y="46731"/>
                  </a:lnTo>
                  <a:lnTo>
                    <a:pt x="154202" y="51483"/>
                  </a:lnTo>
                  <a:lnTo>
                    <a:pt x="158965" y="59814"/>
                  </a:lnTo>
                  <a:lnTo>
                    <a:pt x="171417" y="67038"/>
                  </a:lnTo>
                  <a:lnTo>
                    <a:pt x="180794" y="63822"/>
                  </a:lnTo>
                  <a:lnTo>
                    <a:pt x="190652" y="66873"/>
                  </a:lnTo>
                  <a:lnTo>
                    <a:pt x="189877" y="75771"/>
                  </a:lnTo>
                  <a:lnTo>
                    <a:pt x="199747" y="79342"/>
                  </a:lnTo>
                  <a:lnTo>
                    <a:pt x="213803" y="73452"/>
                  </a:lnTo>
                  <a:lnTo>
                    <a:pt x="213803" y="73452"/>
                  </a:lnTo>
                  <a:lnTo>
                    <a:pt x="213558" y="91761"/>
                  </a:lnTo>
                  <a:lnTo>
                    <a:pt x="213558" y="91761"/>
                  </a:lnTo>
                  <a:lnTo>
                    <a:pt x="212708" y="92292"/>
                  </a:lnTo>
                  <a:lnTo>
                    <a:pt x="212708" y="92292"/>
                  </a:lnTo>
                  <a:lnTo>
                    <a:pt x="201686" y="103384"/>
                  </a:lnTo>
                  <a:lnTo>
                    <a:pt x="175927" y="95244"/>
                  </a:lnTo>
                  <a:lnTo>
                    <a:pt x="170028" y="106800"/>
                  </a:lnTo>
                  <a:lnTo>
                    <a:pt x="169701" y="119356"/>
                  </a:lnTo>
                  <a:lnTo>
                    <a:pt x="160807" y="133027"/>
                  </a:lnTo>
                  <a:lnTo>
                    <a:pt x="152290" y="140937"/>
                  </a:lnTo>
                  <a:lnTo>
                    <a:pt x="152290" y="140937"/>
                  </a:lnTo>
                  <a:lnTo>
                    <a:pt x="144945" y="133143"/>
                  </a:lnTo>
                  <a:lnTo>
                    <a:pt x="136824" y="136859"/>
                  </a:lnTo>
                  <a:lnTo>
                    <a:pt x="127784" y="131163"/>
                  </a:lnTo>
                  <a:lnTo>
                    <a:pt x="108539" y="139644"/>
                  </a:lnTo>
                  <a:lnTo>
                    <a:pt x="114475" y="127580"/>
                  </a:lnTo>
                  <a:lnTo>
                    <a:pt x="110143" y="119235"/>
                  </a:lnTo>
                  <a:lnTo>
                    <a:pt x="115257" y="114499"/>
                  </a:lnTo>
                  <a:lnTo>
                    <a:pt x="121149" y="96681"/>
                  </a:lnTo>
                  <a:lnTo>
                    <a:pt x="108714" y="92567"/>
                  </a:lnTo>
                  <a:lnTo>
                    <a:pt x="108365" y="107214"/>
                  </a:lnTo>
                  <a:lnTo>
                    <a:pt x="103630" y="102531"/>
                  </a:lnTo>
                  <a:lnTo>
                    <a:pt x="88645" y="102603"/>
                  </a:lnTo>
                  <a:lnTo>
                    <a:pt x="99408" y="114583"/>
                  </a:lnTo>
                  <a:lnTo>
                    <a:pt x="85266" y="113079"/>
                  </a:lnTo>
                  <a:lnTo>
                    <a:pt x="74503" y="99001"/>
                  </a:lnTo>
                  <a:lnTo>
                    <a:pt x="74127" y="112602"/>
                  </a:lnTo>
                  <a:lnTo>
                    <a:pt x="57835" y="107428"/>
                  </a:lnTo>
                  <a:lnTo>
                    <a:pt x="66456" y="123614"/>
                  </a:lnTo>
                  <a:lnTo>
                    <a:pt x="53612" y="127841"/>
                  </a:lnTo>
                  <a:lnTo>
                    <a:pt x="53612" y="127841"/>
                  </a:lnTo>
                  <a:lnTo>
                    <a:pt x="50141" y="112681"/>
                  </a:lnTo>
                  <a:lnTo>
                    <a:pt x="37731" y="117943"/>
                  </a:lnTo>
                  <a:lnTo>
                    <a:pt x="42879" y="120546"/>
                  </a:lnTo>
                  <a:lnTo>
                    <a:pt x="34751" y="126842"/>
                  </a:lnTo>
                  <a:lnTo>
                    <a:pt x="28306" y="117962"/>
                  </a:lnTo>
                  <a:lnTo>
                    <a:pt x="28306" y="117962"/>
                  </a:lnTo>
                  <a:lnTo>
                    <a:pt x="36444" y="116900"/>
                  </a:lnTo>
                  <a:lnTo>
                    <a:pt x="40264" y="101723"/>
                  </a:lnTo>
                  <a:lnTo>
                    <a:pt x="48809" y="95424"/>
                  </a:lnTo>
                  <a:lnTo>
                    <a:pt x="45784" y="84449"/>
                  </a:lnTo>
                  <a:lnTo>
                    <a:pt x="33360" y="75587"/>
                  </a:lnTo>
                  <a:lnTo>
                    <a:pt x="34617" y="63033"/>
                  </a:lnTo>
                  <a:lnTo>
                    <a:pt x="26053" y="53636"/>
                  </a:lnTo>
                  <a:lnTo>
                    <a:pt x="7268" y="67781"/>
                  </a:lnTo>
                  <a:lnTo>
                    <a:pt x="0" y="65694"/>
                  </a:lnTo>
                  <a:lnTo>
                    <a:pt x="0" y="65694"/>
                  </a:lnTo>
                  <a:lnTo>
                    <a:pt x="7680" y="50000"/>
                  </a:lnTo>
                  <a:lnTo>
                    <a:pt x="14086" y="49470"/>
                  </a:lnTo>
                  <a:lnTo>
                    <a:pt x="17481" y="33255"/>
                  </a:lnTo>
                  <a:lnTo>
                    <a:pt x="26858" y="25920"/>
                  </a:lnTo>
                  <a:close/>
                </a:path>
              </a:pathLst>
            </a:custGeom>
            <a:solidFill>
              <a:srgbClr val="E1DCE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21" name="S24:Allahabad">
              <a:extLst>
                <a:ext uri="{FF2B5EF4-FFF2-40B4-BE49-F238E27FC236}">
                  <a16:creationId xmlns:a16="http://schemas.microsoft.com/office/drawing/2014/main" id="{ED51F51C-A6BA-4A04-9033-837D95A32574}"/>
                </a:ext>
              </a:extLst>
            </p:cNvPr>
            <p:cNvSpPr/>
            <p:nvPr/>
          </p:nvSpPr>
          <p:spPr>
            <a:xfrm>
              <a:off x="4408098" y="2871877"/>
              <a:ext cx="114078" cy="125051"/>
            </a:xfrm>
            <a:custGeom>
              <a:avLst/>
              <a:gdLst/>
              <a:ahLst/>
              <a:cxnLst/>
              <a:rect l="0" t="0" r="0" b="0"/>
              <a:pathLst>
                <a:path w="114078" h="125051">
                  <a:moveTo>
                    <a:pt x="245" y="40235"/>
                  </a:moveTo>
                  <a:lnTo>
                    <a:pt x="13817" y="29635"/>
                  </a:lnTo>
                  <a:lnTo>
                    <a:pt x="24928" y="29514"/>
                  </a:lnTo>
                  <a:lnTo>
                    <a:pt x="35686" y="35668"/>
                  </a:lnTo>
                  <a:lnTo>
                    <a:pt x="29808" y="7494"/>
                  </a:lnTo>
                  <a:lnTo>
                    <a:pt x="29808" y="7494"/>
                  </a:lnTo>
                  <a:lnTo>
                    <a:pt x="44664" y="0"/>
                  </a:lnTo>
                  <a:lnTo>
                    <a:pt x="59768" y="12887"/>
                  </a:lnTo>
                  <a:lnTo>
                    <a:pt x="62457" y="22790"/>
                  </a:lnTo>
                  <a:lnTo>
                    <a:pt x="56718" y="42214"/>
                  </a:lnTo>
                  <a:lnTo>
                    <a:pt x="56933" y="59472"/>
                  </a:lnTo>
                  <a:lnTo>
                    <a:pt x="64697" y="64081"/>
                  </a:lnTo>
                  <a:lnTo>
                    <a:pt x="74480" y="59246"/>
                  </a:lnTo>
                  <a:lnTo>
                    <a:pt x="72567" y="44103"/>
                  </a:lnTo>
                  <a:lnTo>
                    <a:pt x="80692" y="43994"/>
                  </a:lnTo>
                  <a:lnTo>
                    <a:pt x="89984" y="35497"/>
                  </a:lnTo>
                  <a:lnTo>
                    <a:pt x="98189" y="41134"/>
                  </a:lnTo>
                  <a:lnTo>
                    <a:pt x="98189" y="41134"/>
                  </a:lnTo>
                  <a:lnTo>
                    <a:pt x="94947" y="53734"/>
                  </a:lnTo>
                  <a:lnTo>
                    <a:pt x="105703" y="57763"/>
                  </a:lnTo>
                  <a:lnTo>
                    <a:pt x="114077" y="73855"/>
                  </a:lnTo>
                  <a:lnTo>
                    <a:pt x="109186" y="90668"/>
                  </a:lnTo>
                  <a:lnTo>
                    <a:pt x="93559" y="107111"/>
                  </a:lnTo>
                  <a:lnTo>
                    <a:pt x="81236" y="115652"/>
                  </a:lnTo>
                  <a:lnTo>
                    <a:pt x="82651" y="125050"/>
                  </a:lnTo>
                  <a:lnTo>
                    <a:pt x="82651" y="125050"/>
                  </a:lnTo>
                  <a:lnTo>
                    <a:pt x="62802" y="116941"/>
                  </a:lnTo>
                  <a:lnTo>
                    <a:pt x="56256" y="108129"/>
                  </a:lnTo>
                  <a:lnTo>
                    <a:pt x="53930" y="93511"/>
                  </a:lnTo>
                  <a:lnTo>
                    <a:pt x="42272" y="86328"/>
                  </a:lnTo>
                  <a:lnTo>
                    <a:pt x="10473" y="77790"/>
                  </a:lnTo>
                  <a:lnTo>
                    <a:pt x="11198" y="65229"/>
                  </a:lnTo>
                  <a:lnTo>
                    <a:pt x="851" y="58012"/>
                  </a:lnTo>
                  <a:lnTo>
                    <a:pt x="851" y="58012"/>
                  </a:lnTo>
                  <a:lnTo>
                    <a:pt x="0" y="58544"/>
                  </a:lnTo>
                  <a:lnTo>
                    <a:pt x="0" y="58544"/>
                  </a:lnTo>
                  <a:close/>
                </a:path>
              </a:pathLst>
            </a:custGeom>
            <a:solidFill>
              <a:srgbClr val="DDD8E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22" name="S24:Mirzapur">
              <a:extLst>
                <a:ext uri="{FF2B5EF4-FFF2-40B4-BE49-F238E27FC236}">
                  <a16:creationId xmlns:a16="http://schemas.microsoft.com/office/drawing/2014/main" id="{A0FCE6C5-7B2A-439D-AF53-A96D8CB86A2C}"/>
                </a:ext>
              </a:extLst>
            </p:cNvPr>
            <p:cNvSpPr/>
            <p:nvPr/>
          </p:nvSpPr>
          <p:spPr>
            <a:xfrm>
              <a:off x="4489334" y="2869366"/>
              <a:ext cx="114819" cy="160415"/>
            </a:xfrm>
            <a:custGeom>
              <a:avLst/>
              <a:gdLst/>
              <a:ahLst/>
              <a:cxnLst/>
              <a:rect l="0" t="0" r="0" b="0"/>
              <a:pathLst>
                <a:path w="114819" h="160415">
                  <a:moveTo>
                    <a:pt x="16953" y="43645"/>
                  </a:moveTo>
                  <a:lnTo>
                    <a:pt x="28863" y="39287"/>
                  </a:lnTo>
                  <a:lnTo>
                    <a:pt x="30774" y="24091"/>
                  </a:lnTo>
                  <a:lnTo>
                    <a:pt x="36249" y="18778"/>
                  </a:lnTo>
                  <a:lnTo>
                    <a:pt x="26658" y="5847"/>
                  </a:lnTo>
                  <a:lnTo>
                    <a:pt x="32975" y="0"/>
                  </a:lnTo>
                  <a:lnTo>
                    <a:pt x="32975" y="0"/>
                  </a:lnTo>
                  <a:lnTo>
                    <a:pt x="42396" y="1948"/>
                  </a:lnTo>
                  <a:lnTo>
                    <a:pt x="42396" y="1948"/>
                  </a:lnTo>
                  <a:lnTo>
                    <a:pt x="49233" y="2364"/>
                  </a:lnTo>
                  <a:lnTo>
                    <a:pt x="60116" y="15264"/>
                  </a:lnTo>
                  <a:lnTo>
                    <a:pt x="74219" y="15553"/>
                  </a:lnTo>
                  <a:lnTo>
                    <a:pt x="76060" y="23368"/>
                  </a:lnTo>
                  <a:lnTo>
                    <a:pt x="85885" y="23199"/>
                  </a:lnTo>
                  <a:lnTo>
                    <a:pt x="88330" y="16357"/>
                  </a:lnTo>
                  <a:lnTo>
                    <a:pt x="88330" y="16357"/>
                  </a:lnTo>
                  <a:lnTo>
                    <a:pt x="95182" y="17282"/>
                  </a:lnTo>
                  <a:lnTo>
                    <a:pt x="111315" y="11758"/>
                  </a:lnTo>
                  <a:lnTo>
                    <a:pt x="114818" y="16400"/>
                  </a:lnTo>
                  <a:lnTo>
                    <a:pt x="96847" y="38697"/>
                  </a:lnTo>
                  <a:lnTo>
                    <a:pt x="92292" y="47147"/>
                  </a:lnTo>
                  <a:lnTo>
                    <a:pt x="92292" y="47147"/>
                  </a:lnTo>
                  <a:lnTo>
                    <a:pt x="79444" y="46324"/>
                  </a:lnTo>
                  <a:lnTo>
                    <a:pt x="77091" y="58918"/>
                  </a:lnTo>
                  <a:lnTo>
                    <a:pt x="68776" y="73705"/>
                  </a:lnTo>
                  <a:lnTo>
                    <a:pt x="53629" y="90692"/>
                  </a:lnTo>
                  <a:lnTo>
                    <a:pt x="55073" y="100609"/>
                  </a:lnTo>
                  <a:lnTo>
                    <a:pt x="66195" y="125018"/>
                  </a:lnTo>
                  <a:lnTo>
                    <a:pt x="66925" y="143318"/>
                  </a:lnTo>
                  <a:lnTo>
                    <a:pt x="62699" y="147573"/>
                  </a:lnTo>
                  <a:lnTo>
                    <a:pt x="62699" y="147573"/>
                  </a:lnTo>
                  <a:lnTo>
                    <a:pt x="48012" y="142575"/>
                  </a:lnTo>
                  <a:lnTo>
                    <a:pt x="44851" y="160414"/>
                  </a:lnTo>
                  <a:lnTo>
                    <a:pt x="32333" y="156942"/>
                  </a:lnTo>
                  <a:lnTo>
                    <a:pt x="32192" y="147526"/>
                  </a:lnTo>
                  <a:lnTo>
                    <a:pt x="21468" y="148730"/>
                  </a:lnTo>
                  <a:lnTo>
                    <a:pt x="21468" y="148730"/>
                  </a:lnTo>
                  <a:lnTo>
                    <a:pt x="23885" y="137708"/>
                  </a:lnTo>
                  <a:lnTo>
                    <a:pt x="16563" y="136244"/>
                  </a:lnTo>
                  <a:lnTo>
                    <a:pt x="12973" y="125308"/>
                  </a:lnTo>
                  <a:lnTo>
                    <a:pt x="1415" y="127561"/>
                  </a:lnTo>
                  <a:lnTo>
                    <a:pt x="1415" y="127561"/>
                  </a:lnTo>
                  <a:lnTo>
                    <a:pt x="0" y="118163"/>
                  </a:lnTo>
                  <a:lnTo>
                    <a:pt x="12323" y="109622"/>
                  </a:lnTo>
                  <a:lnTo>
                    <a:pt x="27950" y="93179"/>
                  </a:lnTo>
                  <a:lnTo>
                    <a:pt x="32841" y="76366"/>
                  </a:lnTo>
                  <a:lnTo>
                    <a:pt x="24467" y="60274"/>
                  </a:lnTo>
                  <a:lnTo>
                    <a:pt x="13711" y="56245"/>
                  </a:lnTo>
                  <a:close/>
                </a:path>
              </a:pathLst>
            </a:custGeom>
            <a:solidFill>
              <a:srgbClr val="D5CFD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23" name="S24:Phulpur">
              <a:extLst>
                <a:ext uri="{FF2B5EF4-FFF2-40B4-BE49-F238E27FC236}">
                  <a16:creationId xmlns:a16="http://schemas.microsoft.com/office/drawing/2014/main" id="{936E9851-7876-4283-BC35-CC49A04F6C1A}"/>
                </a:ext>
              </a:extLst>
            </p:cNvPr>
            <p:cNvSpPr/>
            <p:nvPr/>
          </p:nvSpPr>
          <p:spPr>
            <a:xfrm>
              <a:off x="4415794" y="2832899"/>
              <a:ext cx="109790" cy="103060"/>
            </a:xfrm>
            <a:custGeom>
              <a:avLst/>
              <a:gdLst/>
              <a:ahLst/>
              <a:cxnLst/>
              <a:rect l="0" t="0" r="0" b="0"/>
              <a:pathLst>
                <a:path w="109790" h="103060">
                  <a:moveTo>
                    <a:pt x="106515" y="36467"/>
                  </a:moveTo>
                  <a:lnTo>
                    <a:pt x="100198" y="42314"/>
                  </a:lnTo>
                  <a:lnTo>
                    <a:pt x="109789" y="55245"/>
                  </a:lnTo>
                  <a:lnTo>
                    <a:pt x="104314" y="60558"/>
                  </a:lnTo>
                  <a:lnTo>
                    <a:pt x="102403" y="75754"/>
                  </a:lnTo>
                  <a:lnTo>
                    <a:pt x="90493" y="80112"/>
                  </a:lnTo>
                  <a:lnTo>
                    <a:pt x="90493" y="80112"/>
                  </a:lnTo>
                  <a:lnTo>
                    <a:pt x="82288" y="74475"/>
                  </a:lnTo>
                  <a:lnTo>
                    <a:pt x="72996" y="82972"/>
                  </a:lnTo>
                  <a:lnTo>
                    <a:pt x="64871" y="83081"/>
                  </a:lnTo>
                  <a:lnTo>
                    <a:pt x="66784" y="98224"/>
                  </a:lnTo>
                  <a:lnTo>
                    <a:pt x="57001" y="103059"/>
                  </a:lnTo>
                  <a:lnTo>
                    <a:pt x="49237" y="98450"/>
                  </a:lnTo>
                  <a:lnTo>
                    <a:pt x="49022" y="81192"/>
                  </a:lnTo>
                  <a:lnTo>
                    <a:pt x="54761" y="61768"/>
                  </a:lnTo>
                  <a:lnTo>
                    <a:pt x="52072" y="51865"/>
                  </a:lnTo>
                  <a:lnTo>
                    <a:pt x="36968" y="38978"/>
                  </a:lnTo>
                  <a:lnTo>
                    <a:pt x="22112" y="46472"/>
                  </a:lnTo>
                  <a:lnTo>
                    <a:pt x="22112" y="46472"/>
                  </a:lnTo>
                  <a:lnTo>
                    <a:pt x="7938" y="38784"/>
                  </a:lnTo>
                  <a:lnTo>
                    <a:pt x="978" y="26308"/>
                  </a:lnTo>
                  <a:lnTo>
                    <a:pt x="978" y="26308"/>
                  </a:lnTo>
                  <a:lnTo>
                    <a:pt x="0" y="14291"/>
                  </a:lnTo>
                  <a:lnTo>
                    <a:pt x="6501" y="24158"/>
                  </a:lnTo>
                  <a:lnTo>
                    <a:pt x="17142" y="21950"/>
                  </a:lnTo>
                  <a:lnTo>
                    <a:pt x="13638" y="13623"/>
                  </a:lnTo>
                  <a:lnTo>
                    <a:pt x="21318" y="14060"/>
                  </a:lnTo>
                  <a:lnTo>
                    <a:pt x="20342" y="3091"/>
                  </a:lnTo>
                  <a:lnTo>
                    <a:pt x="27555" y="394"/>
                  </a:lnTo>
                  <a:lnTo>
                    <a:pt x="44664" y="5417"/>
                  </a:lnTo>
                  <a:lnTo>
                    <a:pt x="48008" y="147"/>
                  </a:lnTo>
                  <a:lnTo>
                    <a:pt x="59512" y="0"/>
                  </a:lnTo>
                  <a:lnTo>
                    <a:pt x="74654" y="16531"/>
                  </a:lnTo>
                  <a:lnTo>
                    <a:pt x="80132" y="11749"/>
                  </a:lnTo>
                  <a:lnTo>
                    <a:pt x="80132" y="11749"/>
                  </a:lnTo>
                  <a:lnTo>
                    <a:pt x="75095" y="17570"/>
                  </a:lnTo>
                  <a:lnTo>
                    <a:pt x="84631" y="28419"/>
                  </a:lnTo>
                  <a:lnTo>
                    <a:pt x="90581" y="26766"/>
                  </a:lnTo>
                  <a:close/>
                </a:path>
              </a:pathLst>
            </a:custGeom>
            <a:solidFill>
              <a:srgbClr val="B7B0C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24" name="S24:Kanpur">
              <a:extLst>
                <a:ext uri="{FF2B5EF4-FFF2-40B4-BE49-F238E27FC236}">
                  <a16:creationId xmlns:a16="http://schemas.microsoft.com/office/drawing/2014/main" id="{BE410703-31AC-49E3-9A2E-A7E5330755D0}"/>
                </a:ext>
              </a:extLst>
            </p:cNvPr>
            <p:cNvSpPr/>
            <p:nvPr/>
          </p:nvSpPr>
          <p:spPr>
            <a:xfrm>
              <a:off x="4206281" y="2676946"/>
              <a:ext cx="52211" cy="57942"/>
            </a:xfrm>
            <a:custGeom>
              <a:avLst/>
              <a:gdLst/>
              <a:ahLst/>
              <a:cxnLst/>
              <a:rect l="0" t="0" r="0" b="0"/>
              <a:pathLst>
                <a:path w="52211" h="57942">
                  <a:moveTo>
                    <a:pt x="16055" y="0"/>
                  </a:moveTo>
                  <a:lnTo>
                    <a:pt x="24141" y="21402"/>
                  </a:lnTo>
                  <a:lnTo>
                    <a:pt x="37748" y="40701"/>
                  </a:lnTo>
                  <a:lnTo>
                    <a:pt x="45398" y="46948"/>
                  </a:lnTo>
                  <a:lnTo>
                    <a:pt x="45398" y="46948"/>
                  </a:lnTo>
                  <a:lnTo>
                    <a:pt x="47524" y="48509"/>
                  </a:lnTo>
                  <a:lnTo>
                    <a:pt x="47524" y="48509"/>
                  </a:lnTo>
                  <a:lnTo>
                    <a:pt x="52210" y="54764"/>
                  </a:lnTo>
                  <a:lnTo>
                    <a:pt x="52210" y="54764"/>
                  </a:lnTo>
                  <a:lnTo>
                    <a:pt x="39069" y="57941"/>
                  </a:lnTo>
                  <a:lnTo>
                    <a:pt x="19543" y="51717"/>
                  </a:lnTo>
                  <a:lnTo>
                    <a:pt x="1703" y="29800"/>
                  </a:lnTo>
                  <a:lnTo>
                    <a:pt x="0" y="22487"/>
                  </a:lnTo>
                  <a:lnTo>
                    <a:pt x="11841" y="10977"/>
                  </a:lnTo>
                  <a:close/>
                </a:path>
              </a:pathLst>
            </a:custGeom>
            <a:solidFill>
              <a:srgbClr val="D9D3E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425" name="S24:Bilhaur">
              <a:extLst>
                <a:ext uri="{FF2B5EF4-FFF2-40B4-BE49-F238E27FC236}">
                  <a16:creationId xmlns:a16="http://schemas.microsoft.com/office/drawing/2014/main" id="{D0CAF63F-5A9A-461E-96E6-636687530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5974" y="2623762"/>
              <a:ext cx="114300" cy="137220"/>
              <a:chOff x="1732280" y="1734762"/>
              <a:chExt cx="114540" cy="135275"/>
            </a:xfrm>
          </p:grpSpPr>
          <p:sp>
            <p:nvSpPr>
              <p:cNvPr id="650" name="S24:Bilhaur0">
                <a:extLst>
                  <a:ext uri="{FF2B5EF4-FFF2-40B4-BE49-F238E27FC236}">
                    <a16:creationId xmlns:a16="http://schemas.microsoft.com/office/drawing/2014/main" id="{5C83CF22-6F7E-4859-B986-F8ADE7512A7B}"/>
                  </a:ext>
                </a:extLst>
              </p:cNvPr>
              <p:cNvSpPr/>
              <p:nvPr/>
            </p:nvSpPr>
            <p:spPr>
              <a:xfrm>
                <a:off x="1732280" y="1734821"/>
                <a:ext cx="114540" cy="135216"/>
              </a:xfrm>
              <a:custGeom>
                <a:avLst/>
                <a:gdLst/>
                <a:ahLst/>
                <a:cxnLst/>
                <a:rect l="0" t="0" r="0" b="0"/>
                <a:pathLst>
                  <a:path w="114546" h="134164">
                    <a:moveTo>
                      <a:pt x="29167" y="0"/>
                    </a:moveTo>
                    <a:lnTo>
                      <a:pt x="32123" y="3133"/>
                    </a:lnTo>
                    <a:lnTo>
                      <a:pt x="32123" y="3133"/>
                    </a:lnTo>
                    <a:lnTo>
                      <a:pt x="32968" y="4177"/>
                    </a:lnTo>
                    <a:lnTo>
                      <a:pt x="32968" y="4177"/>
                    </a:lnTo>
                    <a:lnTo>
                      <a:pt x="38462" y="10963"/>
                    </a:lnTo>
                    <a:lnTo>
                      <a:pt x="42702" y="31330"/>
                    </a:lnTo>
                    <a:lnTo>
                      <a:pt x="54561" y="46988"/>
                    </a:lnTo>
                    <a:lnTo>
                      <a:pt x="65989" y="49060"/>
                    </a:lnTo>
                    <a:lnTo>
                      <a:pt x="65989" y="49060"/>
                    </a:lnTo>
                    <a:lnTo>
                      <a:pt x="61775" y="60037"/>
                    </a:lnTo>
                    <a:lnTo>
                      <a:pt x="49934" y="71547"/>
                    </a:lnTo>
                    <a:lnTo>
                      <a:pt x="51637" y="78860"/>
                    </a:lnTo>
                    <a:lnTo>
                      <a:pt x="69477" y="100777"/>
                    </a:lnTo>
                    <a:lnTo>
                      <a:pt x="89003" y="107001"/>
                    </a:lnTo>
                    <a:lnTo>
                      <a:pt x="102144" y="103824"/>
                    </a:lnTo>
                    <a:lnTo>
                      <a:pt x="102144" y="103824"/>
                    </a:lnTo>
                    <a:lnTo>
                      <a:pt x="114545" y="128862"/>
                    </a:lnTo>
                    <a:lnTo>
                      <a:pt x="114545" y="128862"/>
                    </a:lnTo>
                    <a:lnTo>
                      <a:pt x="106890" y="125756"/>
                    </a:lnTo>
                    <a:lnTo>
                      <a:pt x="93329" y="134163"/>
                    </a:lnTo>
                    <a:lnTo>
                      <a:pt x="93329" y="134163"/>
                    </a:lnTo>
                    <a:lnTo>
                      <a:pt x="86089" y="127390"/>
                    </a:lnTo>
                    <a:lnTo>
                      <a:pt x="82664" y="116424"/>
                    </a:lnTo>
                    <a:lnTo>
                      <a:pt x="74172" y="114876"/>
                    </a:lnTo>
                    <a:lnTo>
                      <a:pt x="56780" y="120656"/>
                    </a:lnTo>
                    <a:lnTo>
                      <a:pt x="56774" y="115953"/>
                    </a:lnTo>
                    <a:lnTo>
                      <a:pt x="41071" y="114924"/>
                    </a:lnTo>
                    <a:lnTo>
                      <a:pt x="30461" y="117542"/>
                    </a:lnTo>
                    <a:lnTo>
                      <a:pt x="30461" y="117542"/>
                    </a:lnTo>
                    <a:lnTo>
                      <a:pt x="28764" y="115452"/>
                    </a:lnTo>
                    <a:lnTo>
                      <a:pt x="28764" y="115452"/>
                    </a:lnTo>
                    <a:lnTo>
                      <a:pt x="19002" y="114929"/>
                    </a:lnTo>
                    <a:lnTo>
                      <a:pt x="2470" y="96629"/>
                    </a:lnTo>
                    <a:lnTo>
                      <a:pt x="11803" y="89321"/>
                    </a:lnTo>
                    <a:lnTo>
                      <a:pt x="3336" y="78342"/>
                    </a:lnTo>
                    <a:lnTo>
                      <a:pt x="13085" y="70513"/>
                    </a:lnTo>
                    <a:lnTo>
                      <a:pt x="14786" y="55363"/>
                    </a:lnTo>
                    <a:lnTo>
                      <a:pt x="9286" y="51181"/>
                    </a:lnTo>
                    <a:lnTo>
                      <a:pt x="0" y="30278"/>
                    </a:lnTo>
                    <a:lnTo>
                      <a:pt x="0" y="30278"/>
                    </a:lnTo>
                    <a:lnTo>
                      <a:pt x="8043" y="16706"/>
                    </a:lnTo>
                    <a:lnTo>
                      <a:pt x="16071" y="17755"/>
                    </a:lnTo>
                    <a:lnTo>
                      <a:pt x="16077" y="3654"/>
                    </a:lnTo>
                    <a:close/>
                  </a:path>
                </a:pathLst>
              </a:custGeom>
              <a:solidFill>
                <a:srgbClr val="CEC7D7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51" name="S24:Bilhaur1">
                <a:extLst>
                  <a:ext uri="{FF2B5EF4-FFF2-40B4-BE49-F238E27FC236}">
                    <a16:creationId xmlns:a16="http://schemas.microsoft.com/office/drawing/2014/main" id="{203303B3-F27B-495F-AE8C-25BF51698B2F}"/>
                  </a:ext>
                </a:extLst>
              </p:cNvPr>
              <p:cNvSpPr/>
              <p:nvPr/>
            </p:nvSpPr>
            <p:spPr>
              <a:xfrm>
                <a:off x="1763183" y="1734762"/>
                <a:ext cx="7636" cy="7512"/>
              </a:xfrm>
              <a:custGeom>
                <a:avLst/>
                <a:gdLst/>
                <a:ahLst/>
                <a:cxnLst/>
                <a:rect l="0" t="0" r="0" b="0"/>
                <a:pathLst>
                  <a:path w="5911" h="4182">
                    <a:moveTo>
                      <a:pt x="5910" y="0"/>
                    </a:moveTo>
                    <a:lnTo>
                      <a:pt x="0" y="4181"/>
                    </a:lnTo>
                    <a:lnTo>
                      <a:pt x="0" y="4181"/>
                    </a:lnTo>
                    <a:lnTo>
                      <a:pt x="845" y="4180"/>
                    </a:lnTo>
                    <a:lnTo>
                      <a:pt x="845" y="4180"/>
                    </a:lnTo>
                    <a:close/>
                  </a:path>
                </a:pathLst>
              </a:custGeom>
              <a:solidFill>
                <a:srgbClr val="CEC7D7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426" name="S24:Lucknow">
              <a:extLst>
                <a:ext uri="{FF2B5EF4-FFF2-40B4-BE49-F238E27FC236}">
                  <a16:creationId xmlns:a16="http://schemas.microsoft.com/office/drawing/2014/main" id="{E047E7C9-41F2-4C09-BE03-D1EC17DC93C0}"/>
                </a:ext>
              </a:extLst>
            </p:cNvPr>
            <p:cNvSpPr/>
            <p:nvPr/>
          </p:nvSpPr>
          <p:spPr>
            <a:xfrm>
              <a:off x="4287655" y="2590412"/>
              <a:ext cx="51251" cy="67360"/>
            </a:xfrm>
            <a:custGeom>
              <a:avLst/>
              <a:gdLst/>
              <a:ahLst/>
              <a:cxnLst/>
              <a:rect l="0" t="0" r="0" b="0"/>
              <a:pathLst>
                <a:path w="51251" h="67360">
                  <a:moveTo>
                    <a:pt x="27678" y="0"/>
                  </a:moveTo>
                  <a:lnTo>
                    <a:pt x="44623" y="12423"/>
                  </a:lnTo>
                  <a:lnTo>
                    <a:pt x="35371" y="16661"/>
                  </a:lnTo>
                  <a:lnTo>
                    <a:pt x="37118" y="26049"/>
                  </a:lnTo>
                  <a:lnTo>
                    <a:pt x="49050" y="42680"/>
                  </a:lnTo>
                  <a:lnTo>
                    <a:pt x="49050" y="42680"/>
                  </a:lnTo>
                  <a:lnTo>
                    <a:pt x="49476" y="43200"/>
                  </a:lnTo>
                  <a:lnTo>
                    <a:pt x="49476" y="43200"/>
                  </a:lnTo>
                  <a:lnTo>
                    <a:pt x="51250" y="55199"/>
                  </a:lnTo>
                  <a:lnTo>
                    <a:pt x="51250" y="55199"/>
                  </a:lnTo>
                  <a:lnTo>
                    <a:pt x="39900" y="64156"/>
                  </a:lnTo>
                  <a:lnTo>
                    <a:pt x="28927" y="67359"/>
                  </a:lnTo>
                  <a:lnTo>
                    <a:pt x="17498" y="64813"/>
                  </a:lnTo>
                  <a:lnTo>
                    <a:pt x="12790" y="53870"/>
                  </a:lnTo>
                  <a:lnTo>
                    <a:pt x="12790" y="53870"/>
                  </a:lnTo>
                  <a:lnTo>
                    <a:pt x="12345" y="49694"/>
                  </a:lnTo>
                  <a:lnTo>
                    <a:pt x="12345" y="49694"/>
                  </a:lnTo>
                  <a:lnTo>
                    <a:pt x="13982" y="39763"/>
                  </a:lnTo>
                  <a:lnTo>
                    <a:pt x="0" y="29911"/>
                  </a:lnTo>
                  <a:lnTo>
                    <a:pt x="4614" y="24145"/>
                  </a:lnTo>
                  <a:lnTo>
                    <a:pt x="5806" y="9519"/>
                  </a:lnTo>
                  <a:lnTo>
                    <a:pt x="5806" y="9519"/>
                  </a:lnTo>
                  <a:lnTo>
                    <a:pt x="7493" y="9510"/>
                  </a:lnTo>
                  <a:lnTo>
                    <a:pt x="7493" y="9510"/>
                  </a:lnTo>
                  <a:lnTo>
                    <a:pt x="13819" y="9477"/>
                  </a:lnTo>
                  <a:close/>
                </a:path>
              </a:pathLst>
            </a:custGeom>
            <a:solidFill>
              <a:srgbClr val="E4DFE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27" name="S24:Gonda">
              <a:extLst>
                <a:ext uri="{FF2B5EF4-FFF2-40B4-BE49-F238E27FC236}">
                  <a16:creationId xmlns:a16="http://schemas.microsoft.com/office/drawing/2014/main" id="{292C66D6-5603-43FB-ADB2-9DCAA86416D2}"/>
                </a:ext>
              </a:extLst>
            </p:cNvPr>
            <p:cNvSpPr/>
            <p:nvPr/>
          </p:nvSpPr>
          <p:spPr>
            <a:xfrm>
              <a:off x="4397687" y="2544195"/>
              <a:ext cx="156679" cy="108613"/>
            </a:xfrm>
            <a:custGeom>
              <a:avLst/>
              <a:gdLst/>
              <a:ahLst/>
              <a:cxnLst/>
              <a:rect l="0" t="0" r="0" b="0"/>
              <a:pathLst>
                <a:path w="156679" h="108613">
                  <a:moveTo>
                    <a:pt x="31559" y="17053"/>
                  </a:moveTo>
                  <a:lnTo>
                    <a:pt x="44309" y="27348"/>
                  </a:lnTo>
                  <a:lnTo>
                    <a:pt x="51356" y="17868"/>
                  </a:lnTo>
                  <a:lnTo>
                    <a:pt x="61473" y="18788"/>
                  </a:lnTo>
                  <a:lnTo>
                    <a:pt x="61239" y="0"/>
                  </a:lnTo>
                  <a:lnTo>
                    <a:pt x="82712" y="1288"/>
                  </a:lnTo>
                  <a:lnTo>
                    <a:pt x="82712" y="1288"/>
                  </a:lnTo>
                  <a:lnTo>
                    <a:pt x="90855" y="12138"/>
                  </a:lnTo>
                  <a:lnTo>
                    <a:pt x="112550" y="27490"/>
                  </a:lnTo>
                  <a:lnTo>
                    <a:pt x="104871" y="50053"/>
                  </a:lnTo>
                  <a:lnTo>
                    <a:pt x="142492" y="55747"/>
                  </a:lnTo>
                  <a:lnTo>
                    <a:pt x="153972" y="61304"/>
                  </a:lnTo>
                  <a:lnTo>
                    <a:pt x="153972" y="61304"/>
                  </a:lnTo>
                  <a:lnTo>
                    <a:pt x="156678" y="71703"/>
                  </a:lnTo>
                  <a:lnTo>
                    <a:pt x="156678" y="71703"/>
                  </a:lnTo>
                  <a:lnTo>
                    <a:pt x="153767" y="74363"/>
                  </a:lnTo>
                  <a:lnTo>
                    <a:pt x="153767" y="74363"/>
                  </a:lnTo>
                  <a:lnTo>
                    <a:pt x="153784" y="75407"/>
                  </a:lnTo>
                  <a:lnTo>
                    <a:pt x="153784" y="75407"/>
                  </a:lnTo>
                  <a:lnTo>
                    <a:pt x="145030" y="82340"/>
                  </a:lnTo>
                  <a:lnTo>
                    <a:pt x="145030" y="82340"/>
                  </a:lnTo>
                  <a:lnTo>
                    <a:pt x="143012" y="88118"/>
                  </a:lnTo>
                  <a:lnTo>
                    <a:pt x="128963" y="81027"/>
                  </a:lnTo>
                  <a:lnTo>
                    <a:pt x="125211" y="84218"/>
                  </a:lnTo>
                  <a:lnTo>
                    <a:pt x="103898" y="70433"/>
                  </a:lnTo>
                  <a:lnTo>
                    <a:pt x="94484" y="61166"/>
                  </a:lnTo>
                  <a:lnTo>
                    <a:pt x="80530" y="58745"/>
                  </a:lnTo>
                  <a:lnTo>
                    <a:pt x="76007" y="67682"/>
                  </a:lnTo>
                  <a:lnTo>
                    <a:pt x="63915" y="79325"/>
                  </a:lnTo>
                  <a:lnTo>
                    <a:pt x="60901" y="108612"/>
                  </a:lnTo>
                  <a:lnTo>
                    <a:pt x="60901" y="108612"/>
                  </a:lnTo>
                  <a:lnTo>
                    <a:pt x="38736" y="92683"/>
                  </a:lnTo>
                  <a:lnTo>
                    <a:pt x="38736" y="92683"/>
                  </a:lnTo>
                  <a:lnTo>
                    <a:pt x="37463" y="92175"/>
                  </a:lnTo>
                  <a:lnTo>
                    <a:pt x="37463" y="92175"/>
                  </a:lnTo>
                  <a:lnTo>
                    <a:pt x="36190" y="91668"/>
                  </a:lnTo>
                  <a:lnTo>
                    <a:pt x="36190" y="91668"/>
                  </a:lnTo>
                  <a:lnTo>
                    <a:pt x="33528" y="80208"/>
                  </a:lnTo>
                  <a:lnTo>
                    <a:pt x="22968" y="79801"/>
                  </a:lnTo>
                  <a:lnTo>
                    <a:pt x="21557" y="66238"/>
                  </a:lnTo>
                  <a:lnTo>
                    <a:pt x="11026" y="67915"/>
                  </a:lnTo>
                  <a:lnTo>
                    <a:pt x="0" y="62280"/>
                  </a:lnTo>
                  <a:lnTo>
                    <a:pt x="18395" y="46430"/>
                  </a:lnTo>
                  <a:close/>
                </a:path>
              </a:pathLst>
            </a:custGeom>
            <a:solidFill>
              <a:srgbClr val="D8D2E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28" name="S24:Kaiserganj">
              <a:extLst>
                <a:ext uri="{FF2B5EF4-FFF2-40B4-BE49-F238E27FC236}">
                  <a16:creationId xmlns:a16="http://schemas.microsoft.com/office/drawing/2014/main" id="{151575D1-68C7-4F05-89E8-52ACDE7765C9}"/>
                </a:ext>
              </a:extLst>
            </p:cNvPr>
            <p:cNvSpPr/>
            <p:nvPr/>
          </p:nvSpPr>
          <p:spPr>
            <a:xfrm>
              <a:off x="4358603" y="2471402"/>
              <a:ext cx="76857" cy="185000"/>
            </a:xfrm>
            <a:custGeom>
              <a:avLst/>
              <a:gdLst/>
              <a:ahLst/>
              <a:cxnLst/>
              <a:rect l="0" t="0" r="0" b="0"/>
              <a:pathLst>
                <a:path w="76857" h="185000">
                  <a:moveTo>
                    <a:pt x="0" y="100437"/>
                  </a:moveTo>
                  <a:lnTo>
                    <a:pt x="4131" y="90485"/>
                  </a:lnTo>
                  <a:lnTo>
                    <a:pt x="4131" y="90485"/>
                  </a:lnTo>
                  <a:lnTo>
                    <a:pt x="4969" y="89957"/>
                  </a:lnTo>
                  <a:lnTo>
                    <a:pt x="4969" y="89957"/>
                  </a:lnTo>
                  <a:lnTo>
                    <a:pt x="10397" y="84692"/>
                  </a:lnTo>
                  <a:lnTo>
                    <a:pt x="13889" y="99278"/>
                  </a:lnTo>
                  <a:lnTo>
                    <a:pt x="20210" y="99745"/>
                  </a:lnTo>
                  <a:lnTo>
                    <a:pt x="19582" y="76261"/>
                  </a:lnTo>
                  <a:lnTo>
                    <a:pt x="11899" y="63280"/>
                  </a:lnTo>
                  <a:lnTo>
                    <a:pt x="11899" y="63280"/>
                  </a:lnTo>
                  <a:lnTo>
                    <a:pt x="7586" y="50270"/>
                  </a:lnTo>
                  <a:lnTo>
                    <a:pt x="9188" y="40864"/>
                  </a:lnTo>
                  <a:lnTo>
                    <a:pt x="9188" y="40864"/>
                  </a:lnTo>
                  <a:lnTo>
                    <a:pt x="10015" y="39292"/>
                  </a:lnTo>
                  <a:lnTo>
                    <a:pt x="10015" y="39292"/>
                  </a:lnTo>
                  <a:lnTo>
                    <a:pt x="5763" y="33066"/>
                  </a:lnTo>
                  <a:lnTo>
                    <a:pt x="5763" y="33066"/>
                  </a:lnTo>
                  <a:lnTo>
                    <a:pt x="8455" y="3307"/>
                  </a:lnTo>
                  <a:lnTo>
                    <a:pt x="8455" y="3307"/>
                  </a:lnTo>
                  <a:lnTo>
                    <a:pt x="28553" y="0"/>
                  </a:lnTo>
                  <a:lnTo>
                    <a:pt x="40726" y="1449"/>
                  </a:lnTo>
                  <a:lnTo>
                    <a:pt x="52731" y="26891"/>
                  </a:lnTo>
                  <a:lnTo>
                    <a:pt x="46067" y="32176"/>
                  </a:lnTo>
                  <a:lnTo>
                    <a:pt x="42180" y="21258"/>
                  </a:lnTo>
                  <a:lnTo>
                    <a:pt x="28838" y="30777"/>
                  </a:lnTo>
                  <a:lnTo>
                    <a:pt x="45710" y="38441"/>
                  </a:lnTo>
                  <a:lnTo>
                    <a:pt x="45788" y="46267"/>
                  </a:lnTo>
                  <a:lnTo>
                    <a:pt x="58458" y="52399"/>
                  </a:lnTo>
                  <a:lnTo>
                    <a:pt x="67444" y="66915"/>
                  </a:lnTo>
                  <a:lnTo>
                    <a:pt x="67444" y="66915"/>
                  </a:lnTo>
                  <a:lnTo>
                    <a:pt x="67046" y="69007"/>
                  </a:lnTo>
                  <a:lnTo>
                    <a:pt x="67046" y="69007"/>
                  </a:lnTo>
                  <a:lnTo>
                    <a:pt x="65034" y="77380"/>
                  </a:lnTo>
                  <a:lnTo>
                    <a:pt x="76856" y="80902"/>
                  </a:lnTo>
                  <a:lnTo>
                    <a:pt x="67241" y="86751"/>
                  </a:lnTo>
                  <a:lnTo>
                    <a:pt x="67241" y="86751"/>
                  </a:lnTo>
                  <a:lnTo>
                    <a:pt x="68925" y="86733"/>
                  </a:lnTo>
                  <a:lnTo>
                    <a:pt x="68925" y="86733"/>
                  </a:lnTo>
                  <a:lnTo>
                    <a:pt x="69773" y="87245"/>
                  </a:lnTo>
                  <a:lnTo>
                    <a:pt x="69773" y="87245"/>
                  </a:lnTo>
                  <a:lnTo>
                    <a:pt x="70643" y="89846"/>
                  </a:lnTo>
                  <a:lnTo>
                    <a:pt x="70643" y="89846"/>
                  </a:lnTo>
                  <a:lnTo>
                    <a:pt x="57479" y="119223"/>
                  </a:lnTo>
                  <a:lnTo>
                    <a:pt x="39084" y="135073"/>
                  </a:lnTo>
                  <a:lnTo>
                    <a:pt x="50110" y="140708"/>
                  </a:lnTo>
                  <a:lnTo>
                    <a:pt x="60641" y="139031"/>
                  </a:lnTo>
                  <a:lnTo>
                    <a:pt x="62052" y="152594"/>
                  </a:lnTo>
                  <a:lnTo>
                    <a:pt x="72612" y="153001"/>
                  </a:lnTo>
                  <a:lnTo>
                    <a:pt x="75274" y="164461"/>
                  </a:lnTo>
                  <a:lnTo>
                    <a:pt x="75274" y="164461"/>
                  </a:lnTo>
                  <a:lnTo>
                    <a:pt x="65718" y="179191"/>
                  </a:lnTo>
                  <a:lnTo>
                    <a:pt x="65718" y="179191"/>
                  </a:lnTo>
                  <a:lnTo>
                    <a:pt x="59862" y="184999"/>
                  </a:lnTo>
                  <a:lnTo>
                    <a:pt x="59345" y="176125"/>
                  </a:lnTo>
                  <a:lnTo>
                    <a:pt x="49937" y="165255"/>
                  </a:lnTo>
                  <a:lnTo>
                    <a:pt x="23754" y="166027"/>
                  </a:lnTo>
                  <a:lnTo>
                    <a:pt x="19085" y="163457"/>
                  </a:lnTo>
                  <a:lnTo>
                    <a:pt x="20663" y="150910"/>
                  </a:lnTo>
                  <a:lnTo>
                    <a:pt x="6597" y="134320"/>
                  </a:lnTo>
                  <a:lnTo>
                    <a:pt x="5182" y="116057"/>
                  </a:lnTo>
                  <a:lnTo>
                    <a:pt x="8" y="101481"/>
                  </a:lnTo>
                  <a:lnTo>
                    <a:pt x="8" y="101481"/>
                  </a:lnTo>
                  <a:close/>
                </a:path>
              </a:pathLst>
            </a:custGeom>
            <a:solidFill>
              <a:srgbClr val="D4CED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29" name="S24:Shahabad">
              <a:extLst>
                <a:ext uri="{FF2B5EF4-FFF2-40B4-BE49-F238E27FC236}">
                  <a16:creationId xmlns:a16="http://schemas.microsoft.com/office/drawing/2014/main" id="{C9DCB84F-6B1A-43A2-9F21-0ADA18CB9796}"/>
                </a:ext>
              </a:extLst>
            </p:cNvPr>
            <p:cNvSpPr/>
            <p:nvPr/>
          </p:nvSpPr>
          <p:spPr>
            <a:xfrm>
              <a:off x="4136783" y="2415995"/>
              <a:ext cx="136346" cy="143488"/>
            </a:xfrm>
            <a:custGeom>
              <a:avLst/>
              <a:gdLst/>
              <a:ahLst/>
              <a:cxnLst/>
              <a:rect l="0" t="0" r="0" b="0"/>
              <a:pathLst>
                <a:path w="136346" h="143488">
                  <a:moveTo>
                    <a:pt x="54147" y="41233"/>
                  </a:moveTo>
                  <a:lnTo>
                    <a:pt x="63355" y="28711"/>
                  </a:lnTo>
                  <a:lnTo>
                    <a:pt x="78831" y="17742"/>
                  </a:lnTo>
                  <a:lnTo>
                    <a:pt x="79223" y="536"/>
                  </a:lnTo>
                  <a:lnTo>
                    <a:pt x="85079" y="1047"/>
                  </a:lnTo>
                  <a:lnTo>
                    <a:pt x="85079" y="1047"/>
                  </a:lnTo>
                  <a:lnTo>
                    <a:pt x="87586" y="0"/>
                  </a:lnTo>
                  <a:lnTo>
                    <a:pt x="87586" y="0"/>
                  </a:lnTo>
                  <a:lnTo>
                    <a:pt x="97256" y="21356"/>
                  </a:lnTo>
                  <a:lnTo>
                    <a:pt x="103503" y="9348"/>
                  </a:lnTo>
                  <a:lnTo>
                    <a:pt x="112705" y="8279"/>
                  </a:lnTo>
                  <a:lnTo>
                    <a:pt x="117754" y="17126"/>
                  </a:lnTo>
                  <a:lnTo>
                    <a:pt x="115282" y="29128"/>
                  </a:lnTo>
                  <a:lnTo>
                    <a:pt x="122433" y="38491"/>
                  </a:lnTo>
                  <a:lnTo>
                    <a:pt x="115344" y="48945"/>
                  </a:lnTo>
                  <a:lnTo>
                    <a:pt x="122080" y="57268"/>
                  </a:lnTo>
                  <a:lnTo>
                    <a:pt x="136345" y="59300"/>
                  </a:lnTo>
                  <a:lnTo>
                    <a:pt x="136345" y="59300"/>
                  </a:lnTo>
                  <a:lnTo>
                    <a:pt x="134670" y="59829"/>
                  </a:lnTo>
                  <a:lnTo>
                    <a:pt x="134670" y="59829"/>
                  </a:lnTo>
                  <a:lnTo>
                    <a:pt x="133006" y="63487"/>
                  </a:lnTo>
                  <a:lnTo>
                    <a:pt x="133006" y="63487"/>
                  </a:lnTo>
                  <a:lnTo>
                    <a:pt x="131345" y="67667"/>
                  </a:lnTo>
                  <a:lnTo>
                    <a:pt x="131345" y="67667"/>
                  </a:lnTo>
                  <a:lnTo>
                    <a:pt x="131355" y="70275"/>
                  </a:lnTo>
                  <a:lnTo>
                    <a:pt x="131355" y="70275"/>
                  </a:lnTo>
                  <a:lnTo>
                    <a:pt x="130106" y="72888"/>
                  </a:lnTo>
                  <a:lnTo>
                    <a:pt x="130106" y="72888"/>
                  </a:lnTo>
                  <a:lnTo>
                    <a:pt x="117909" y="64063"/>
                  </a:lnTo>
                  <a:lnTo>
                    <a:pt x="88589" y="83964"/>
                  </a:lnTo>
                  <a:lnTo>
                    <a:pt x="88589" y="83964"/>
                  </a:lnTo>
                  <a:lnTo>
                    <a:pt x="86910" y="83968"/>
                  </a:lnTo>
                  <a:lnTo>
                    <a:pt x="86910" y="83968"/>
                  </a:lnTo>
                  <a:lnTo>
                    <a:pt x="87786" y="103271"/>
                  </a:lnTo>
                  <a:lnTo>
                    <a:pt x="91599" y="117875"/>
                  </a:lnTo>
                  <a:lnTo>
                    <a:pt x="91599" y="117875"/>
                  </a:lnTo>
                  <a:lnTo>
                    <a:pt x="71005" y="124693"/>
                  </a:lnTo>
                  <a:lnTo>
                    <a:pt x="51242" y="138277"/>
                  </a:lnTo>
                  <a:lnTo>
                    <a:pt x="40301" y="137234"/>
                  </a:lnTo>
                  <a:lnTo>
                    <a:pt x="23463" y="143487"/>
                  </a:lnTo>
                  <a:lnTo>
                    <a:pt x="20529" y="131480"/>
                  </a:lnTo>
                  <a:lnTo>
                    <a:pt x="7495" y="127287"/>
                  </a:lnTo>
                  <a:lnTo>
                    <a:pt x="7495" y="127287"/>
                  </a:lnTo>
                  <a:lnTo>
                    <a:pt x="4982" y="121020"/>
                  </a:lnTo>
                  <a:lnTo>
                    <a:pt x="4982" y="121020"/>
                  </a:lnTo>
                  <a:lnTo>
                    <a:pt x="7516" y="114762"/>
                  </a:lnTo>
                  <a:lnTo>
                    <a:pt x="0" y="89180"/>
                  </a:lnTo>
                  <a:lnTo>
                    <a:pt x="11353" y="78766"/>
                  </a:lnTo>
                  <a:lnTo>
                    <a:pt x="18475" y="89731"/>
                  </a:lnTo>
                  <a:lnTo>
                    <a:pt x="26875" y="88696"/>
                  </a:lnTo>
                  <a:lnTo>
                    <a:pt x="26882" y="79827"/>
                  </a:lnTo>
                  <a:lnTo>
                    <a:pt x="53322" y="74094"/>
                  </a:lnTo>
                  <a:lnTo>
                    <a:pt x="49957" y="42277"/>
                  </a:lnTo>
                  <a:close/>
                </a:path>
              </a:pathLst>
            </a:custGeom>
            <a:solidFill>
              <a:srgbClr val="D0CAD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30" name="S24:Misrikh">
              <a:extLst>
                <a:ext uri="{FF2B5EF4-FFF2-40B4-BE49-F238E27FC236}">
                  <a16:creationId xmlns:a16="http://schemas.microsoft.com/office/drawing/2014/main" id="{2FB1DF95-C407-466B-8494-D2B5C314A5E0}"/>
                </a:ext>
              </a:extLst>
            </p:cNvPr>
            <p:cNvSpPr/>
            <p:nvPr/>
          </p:nvSpPr>
          <p:spPr>
            <a:xfrm>
              <a:off x="4223693" y="2480058"/>
              <a:ext cx="155121" cy="131989"/>
            </a:xfrm>
            <a:custGeom>
              <a:avLst/>
              <a:gdLst/>
              <a:ahLst/>
              <a:cxnLst/>
              <a:rect l="0" t="0" r="0" b="0"/>
              <a:pathLst>
                <a:path w="155121" h="131989">
                  <a:moveTo>
                    <a:pt x="1679" y="19901"/>
                  </a:moveTo>
                  <a:lnTo>
                    <a:pt x="30999" y="0"/>
                  </a:lnTo>
                  <a:lnTo>
                    <a:pt x="43196" y="8825"/>
                  </a:lnTo>
                  <a:lnTo>
                    <a:pt x="43196" y="8825"/>
                  </a:lnTo>
                  <a:lnTo>
                    <a:pt x="33165" y="20339"/>
                  </a:lnTo>
                  <a:lnTo>
                    <a:pt x="41652" y="44310"/>
                  </a:lnTo>
                  <a:lnTo>
                    <a:pt x="37063" y="53720"/>
                  </a:lnTo>
                  <a:lnTo>
                    <a:pt x="49659" y="49497"/>
                  </a:lnTo>
                  <a:lnTo>
                    <a:pt x="57234" y="51551"/>
                  </a:lnTo>
                  <a:lnTo>
                    <a:pt x="71597" y="65052"/>
                  </a:lnTo>
                  <a:lnTo>
                    <a:pt x="78689" y="54055"/>
                  </a:lnTo>
                  <a:lnTo>
                    <a:pt x="85025" y="59238"/>
                  </a:lnTo>
                  <a:lnTo>
                    <a:pt x="79192" y="69187"/>
                  </a:lnTo>
                  <a:lnTo>
                    <a:pt x="91010" y="75383"/>
                  </a:lnTo>
                  <a:lnTo>
                    <a:pt x="93078" y="69629"/>
                  </a:lnTo>
                  <a:lnTo>
                    <a:pt x="104832" y="65379"/>
                  </a:lnTo>
                  <a:lnTo>
                    <a:pt x="117324" y="47549"/>
                  </a:lnTo>
                  <a:lnTo>
                    <a:pt x="125766" y="52184"/>
                  </a:lnTo>
                  <a:lnTo>
                    <a:pt x="130047" y="62067"/>
                  </a:lnTo>
                  <a:lnTo>
                    <a:pt x="146809" y="54624"/>
                  </a:lnTo>
                  <a:lnTo>
                    <a:pt x="146809" y="54624"/>
                  </a:lnTo>
                  <a:lnTo>
                    <a:pt x="154492" y="67605"/>
                  </a:lnTo>
                  <a:lnTo>
                    <a:pt x="155120" y="91089"/>
                  </a:lnTo>
                  <a:lnTo>
                    <a:pt x="148799" y="90622"/>
                  </a:lnTo>
                  <a:lnTo>
                    <a:pt x="145307" y="76036"/>
                  </a:lnTo>
                  <a:lnTo>
                    <a:pt x="139879" y="81301"/>
                  </a:lnTo>
                  <a:lnTo>
                    <a:pt x="139879" y="81301"/>
                  </a:lnTo>
                  <a:lnTo>
                    <a:pt x="139041" y="81829"/>
                  </a:lnTo>
                  <a:lnTo>
                    <a:pt x="139041" y="81829"/>
                  </a:lnTo>
                  <a:lnTo>
                    <a:pt x="134910" y="91781"/>
                  </a:lnTo>
                  <a:lnTo>
                    <a:pt x="134910" y="91781"/>
                  </a:lnTo>
                  <a:lnTo>
                    <a:pt x="134918" y="92825"/>
                  </a:lnTo>
                  <a:lnTo>
                    <a:pt x="134918" y="92825"/>
                  </a:lnTo>
                  <a:lnTo>
                    <a:pt x="116800" y="91917"/>
                  </a:lnTo>
                  <a:lnTo>
                    <a:pt x="112650" y="100821"/>
                  </a:lnTo>
                  <a:lnTo>
                    <a:pt x="97460" y="97267"/>
                  </a:lnTo>
                  <a:lnTo>
                    <a:pt x="91640" y="110354"/>
                  </a:lnTo>
                  <a:lnTo>
                    <a:pt x="91640" y="110354"/>
                  </a:lnTo>
                  <a:lnTo>
                    <a:pt x="77781" y="119831"/>
                  </a:lnTo>
                  <a:lnTo>
                    <a:pt x="71455" y="119864"/>
                  </a:lnTo>
                  <a:lnTo>
                    <a:pt x="71455" y="119864"/>
                  </a:lnTo>
                  <a:lnTo>
                    <a:pt x="68087" y="120925"/>
                  </a:lnTo>
                  <a:lnTo>
                    <a:pt x="68087" y="120925"/>
                  </a:lnTo>
                  <a:lnTo>
                    <a:pt x="60530" y="128272"/>
                  </a:lnTo>
                  <a:lnTo>
                    <a:pt x="51230" y="123613"/>
                  </a:lnTo>
                  <a:lnTo>
                    <a:pt x="46201" y="131988"/>
                  </a:lnTo>
                  <a:lnTo>
                    <a:pt x="46201" y="131988"/>
                  </a:lnTo>
                  <a:lnTo>
                    <a:pt x="44928" y="129904"/>
                  </a:lnTo>
                  <a:lnTo>
                    <a:pt x="44928" y="129904"/>
                  </a:lnTo>
                  <a:lnTo>
                    <a:pt x="19971" y="106493"/>
                  </a:lnTo>
                  <a:lnTo>
                    <a:pt x="9407" y="93991"/>
                  </a:lnTo>
                  <a:lnTo>
                    <a:pt x="21556" y="70992"/>
                  </a:lnTo>
                  <a:lnTo>
                    <a:pt x="12690" y="59012"/>
                  </a:lnTo>
                  <a:lnTo>
                    <a:pt x="4689" y="53812"/>
                  </a:lnTo>
                  <a:lnTo>
                    <a:pt x="4689" y="53812"/>
                  </a:lnTo>
                  <a:lnTo>
                    <a:pt x="876" y="39208"/>
                  </a:lnTo>
                  <a:lnTo>
                    <a:pt x="0" y="19905"/>
                  </a:lnTo>
                  <a:lnTo>
                    <a:pt x="0" y="19905"/>
                  </a:lnTo>
                  <a:close/>
                </a:path>
              </a:pathLst>
            </a:custGeom>
            <a:solidFill>
              <a:srgbClr val="D5CFD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31" name="S24:Khalilabad">
              <a:extLst>
                <a:ext uri="{FF2B5EF4-FFF2-40B4-BE49-F238E27FC236}">
                  <a16:creationId xmlns:a16="http://schemas.microsoft.com/office/drawing/2014/main" id="{8AE927BF-1647-43B1-8BA3-88C286DCA292}"/>
                </a:ext>
              </a:extLst>
            </p:cNvPr>
            <p:cNvSpPr/>
            <p:nvPr/>
          </p:nvSpPr>
          <p:spPr>
            <a:xfrm>
              <a:off x="4542717" y="2606072"/>
              <a:ext cx="104690" cy="110388"/>
            </a:xfrm>
            <a:custGeom>
              <a:avLst/>
              <a:gdLst/>
              <a:ahLst/>
              <a:cxnLst/>
              <a:rect l="0" t="0" r="0" b="0"/>
              <a:pathLst>
                <a:path w="104690" h="110388">
                  <a:moveTo>
                    <a:pt x="11648" y="9826"/>
                  </a:moveTo>
                  <a:lnTo>
                    <a:pt x="31453" y="7920"/>
                  </a:lnTo>
                  <a:lnTo>
                    <a:pt x="39527" y="10911"/>
                  </a:lnTo>
                  <a:lnTo>
                    <a:pt x="46037" y="20717"/>
                  </a:lnTo>
                  <a:lnTo>
                    <a:pt x="56819" y="10071"/>
                  </a:lnTo>
                  <a:lnTo>
                    <a:pt x="58694" y="19960"/>
                  </a:lnTo>
                  <a:lnTo>
                    <a:pt x="73963" y="23324"/>
                  </a:lnTo>
                  <a:lnTo>
                    <a:pt x="79998" y="8059"/>
                  </a:lnTo>
                  <a:lnTo>
                    <a:pt x="91231" y="0"/>
                  </a:lnTo>
                  <a:lnTo>
                    <a:pt x="91231" y="0"/>
                  </a:lnTo>
                  <a:lnTo>
                    <a:pt x="92149" y="3638"/>
                  </a:lnTo>
                  <a:lnTo>
                    <a:pt x="92149" y="3638"/>
                  </a:lnTo>
                  <a:lnTo>
                    <a:pt x="99007" y="8720"/>
                  </a:lnTo>
                  <a:lnTo>
                    <a:pt x="99007" y="8720"/>
                  </a:lnTo>
                  <a:lnTo>
                    <a:pt x="100262" y="8172"/>
                  </a:lnTo>
                  <a:lnTo>
                    <a:pt x="100262" y="8172"/>
                  </a:lnTo>
                  <a:lnTo>
                    <a:pt x="103648" y="8624"/>
                  </a:lnTo>
                  <a:lnTo>
                    <a:pt x="103648" y="8624"/>
                  </a:lnTo>
                  <a:lnTo>
                    <a:pt x="103422" y="18030"/>
                  </a:lnTo>
                  <a:lnTo>
                    <a:pt x="103422" y="18030"/>
                  </a:lnTo>
                  <a:lnTo>
                    <a:pt x="104689" y="18004"/>
                  </a:lnTo>
                  <a:lnTo>
                    <a:pt x="104689" y="18004"/>
                  </a:lnTo>
                  <a:lnTo>
                    <a:pt x="103628" y="27951"/>
                  </a:lnTo>
                  <a:lnTo>
                    <a:pt x="92626" y="27132"/>
                  </a:lnTo>
                  <a:lnTo>
                    <a:pt x="87007" y="41872"/>
                  </a:lnTo>
                  <a:lnTo>
                    <a:pt x="91930" y="55356"/>
                  </a:lnTo>
                  <a:lnTo>
                    <a:pt x="86443" y="55989"/>
                  </a:lnTo>
                  <a:lnTo>
                    <a:pt x="91443" y="73130"/>
                  </a:lnTo>
                  <a:lnTo>
                    <a:pt x="91443" y="73130"/>
                  </a:lnTo>
                  <a:lnTo>
                    <a:pt x="89327" y="73173"/>
                  </a:lnTo>
                  <a:lnTo>
                    <a:pt x="89327" y="73173"/>
                  </a:lnTo>
                  <a:lnTo>
                    <a:pt x="89348" y="74218"/>
                  </a:lnTo>
                  <a:lnTo>
                    <a:pt x="89348" y="74218"/>
                  </a:lnTo>
                  <a:lnTo>
                    <a:pt x="102052" y="94861"/>
                  </a:lnTo>
                  <a:lnTo>
                    <a:pt x="86432" y="97791"/>
                  </a:lnTo>
                  <a:lnTo>
                    <a:pt x="83714" y="110387"/>
                  </a:lnTo>
                  <a:lnTo>
                    <a:pt x="83714" y="110387"/>
                  </a:lnTo>
                  <a:lnTo>
                    <a:pt x="77131" y="99020"/>
                  </a:lnTo>
                  <a:lnTo>
                    <a:pt x="56206" y="90535"/>
                  </a:lnTo>
                  <a:lnTo>
                    <a:pt x="56206" y="90535"/>
                  </a:lnTo>
                  <a:lnTo>
                    <a:pt x="57636" y="76400"/>
                  </a:lnTo>
                  <a:lnTo>
                    <a:pt x="63354" y="65320"/>
                  </a:lnTo>
                  <a:lnTo>
                    <a:pt x="63354" y="65320"/>
                  </a:lnTo>
                  <a:lnTo>
                    <a:pt x="65449" y="64236"/>
                  </a:lnTo>
                  <a:lnTo>
                    <a:pt x="65449" y="64236"/>
                  </a:lnTo>
                  <a:lnTo>
                    <a:pt x="36270" y="65295"/>
                  </a:lnTo>
                  <a:lnTo>
                    <a:pt x="28565" y="60206"/>
                  </a:lnTo>
                  <a:lnTo>
                    <a:pt x="23661" y="45663"/>
                  </a:lnTo>
                  <a:lnTo>
                    <a:pt x="0" y="20463"/>
                  </a:lnTo>
                  <a:lnTo>
                    <a:pt x="0" y="20463"/>
                  </a:lnTo>
                  <a:close/>
                </a:path>
              </a:pathLst>
            </a:custGeom>
            <a:solidFill>
              <a:srgbClr val="C3BCC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32" name="S24:Ballia">
              <a:extLst>
                <a:ext uri="{FF2B5EF4-FFF2-40B4-BE49-F238E27FC236}">
                  <a16:creationId xmlns:a16="http://schemas.microsoft.com/office/drawing/2014/main" id="{3CE7A6E8-07A2-4C1C-97DD-078F1B5E7E8E}"/>
                </a:ext>
              </a:extLst>
            </p:cNvPr>
            <p:cNvSpPr/>
            <p:nvPr/>
          </p:nvSpPr>
          <p:spPr>
            <a:xfrm>
              <a:off x="4742572" y="2783159"/>
              <a:ext cx="108283" cy="70461"/>
            </a:xfrm>
            <a:custGeom>
              <a:avLst/>
              <a:gdLst/>
              <a:ahLst/>
              <a:cxnLst/>
              <a:rect l="0" t="0" r="0" b="0"/>
              <a:pathLst>
                <a:path w="108283" h="70461">
                  <a:moveTo>
                    <a:pt x="48953" y="0"/>
                  </a:moveTo>
                  <a:lnTo>
                    <a:pt x="69991" y="6741"/>
                  </a:lnTo>
                  <a:lnTo>
                    <a:pt x="92134" y="21799"/>
                  </a:lnTo>
                  <a:lnTo>
                    <a:pt x="92134" y="21799"/>
                  </a:lnTo>
                  <a:lnTo>
                    <a:pt x="108282" y="34924"/>
                  </a:lnTo>
                  <a:lnTo>
                    <a:pt x="103799" y="41856"/>
                  </a:lnTo>
                  <a:lnTo>
                    <a:pt x="103799" y="41856"/>
                  </a:lnTo>
                  <a:lnTo>
                    <a:pt x="89954" y="49583"/>
                  </a:lnTo>
                  <a:lnTo>
                    <a:pt x="89954" y="49583"/>
                  </a:lnTo>
                  <a:lnTo>
                    <a:pt x="78772" y="46241"/>
                  </a:lnTo>
                  <a:lnTo>
                    <a:pt x="78772" y="46241"/>
                  </a:lnTo>
                  <a:lnTo>
                    <a:pt x="77464" y="45232"/>
                  </a:lnTo>
                  <a:lnTo>
                    <a:pt x="77464" y="45232"/>
                  </a:lnTo>
                  <a:lnTo>
                    <a:pt x="69297" y="42847"/>
                  </a:lnTo>
                  <a:lnTo>
                    <a:pt x="58552" y="55174"/>
                  </a:lnTo>
                  <a:lnTo>
                    <a:pt x="39480" y="43660"/>
                  </a:lnTo>
                  <a:lnTo>
                    <a:pt x="31881" y="46476"/>
                  </a:lnTo>
                  <a:lnTo>
                    <a:pt x="28814" y="59632"/>
                  </a:lnTo>
                  <a:lnTo>
                    <a:pt x="14587" y="70460"/>
                  </a:lnTo>
                  <a:lnTo>
                    <a:pt x="14587" y="70460"/>
                  </a:lnTo>
                  <a:lnTo>
                    <a:pt x="16571" y="47920"/>
                  </a:lnTo>
                  <a:lnTo>
                    <a:pt x="4883" y="40894"/>
                  </a:lnTo>
                  <a:lnTo>
                    <a:pt x="4883" y="40894"/>
                  </a:lnTo>
                  <a:lnTo>
                    <a:pt x="6377" y="32489"/>
                  </a:lnTo>
                  <a:lnTo>
                    <a:pt x="0" y="15915"/>
                  </a:lnTo>
                  <a:lnTo>
                    <a:pt x="0" y="15915"/>
                  </a:lnTo>
                  <a:lnTo>
                    <a:pt x="7285" y="17824"/>
                  </a:lnTo>
                  <a:lnTo>
                    <a:pt x="36629" y="16541"/>
                  </a:lnTo>
                  <a:lnTo>
                    <a:pt x="30975" y="28196"/>
                  </a:lnTo>
                  <a:lnTo>
                    <a:pt x="45050" y="28867"/>
                  </a:lnTo>
                  <a:lnTo>
                    <a:pt x="45750" y="7408"/>
                  </a:lnTo>
                  <a:close/>
                </a:path>
              </a:pathLst>
            </a:custGeom>
            <a:solidFill>
              <a:srgbClr val="D9D3E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33" name="S24:Ghosi">
              <a:extLst>
                <a:ext uri="{FF2B5EF4-FFF2-40B4-BE49-F238E27FC236}">
                  <a16:creationId xmlns:a16="http://schemas.microsoft.com/office/drawing/2014/main" id="{1C0BDB91-A74A-4BA0-8C85-815FFA8415D5}"/>
                </a:ext>
              </a:extLst>
            </p:cNvPr>
            <p:cNvSpPr/>
            <p:nvPr/>
          </p:nvSpPr>
          <p:spPr>
            <a:xfrm>
              <a:off x="4655497" y="2725165"/>
              <a:ext cx="93453" cy="98889"/>
            </a:xfrm>
            <a:custGeom>
              <a:avLst/>
              <a:gdLst/>
              <a:ahLst/>
              <a:cxnLst/>
              <a:rect l="0" t="0" r="0" b="0"/>
              <a:pathLst>
                <a:path w="93453" h="98889">
                  <a:moveTo>
                    <a:pt x="53914" y="21382"/>
                  </a:moveTo>
                  <a:lnTo>
                    <a:pt x="69442" y="13693"/>
                  </a:lnTo>
                  <a:lnTo>
                    <a:pt x="79574" y="28606"/>
                  </a:lnTo>
                  <a:lnTo>
                    <a:pt x="78170" y="40665"/>
                  </a:lnTo>
                  <a:lnTo>
                    <a:pt x="64226" y="44140"/>
                  </a:lnTo>
                  <a:lnTo>
                    <a:pt x="62400" y="56732"/>
                  </a:lnTo>
                  <a:lnTo>
                    <a:pt x="87075" y="73909"/>
                  </a:lnTo>
                  <a:lnTo>
                    <a:pt x="87075" y="73909"/>
                  </a:lnTo>
                  <a:lnTo>
                    <a:pt x="93452" y="90483"/>
                  </a:lnTo>
                  <a:lnTo>
                    <a:pt x="91958" y="98888"/>
                  </a:lnTo>
                  <a:lnTo>
                    <a:pt x="91958" y="98888"/>
                  </a:lnTo>
                  <a:lnTo>
                    <a:pt x="84215" y="95943"/>
                  </a:lnTo>
                  <a:lnTo>
                    <a:pt x="68981" y="82718"/>
                  </a:lnTo>
                  <a:lnTo>
                    <a:pt x="54912" y="82007"/>
                  </a:lnTo>
                  <a:lnTo>
                    <a:pt x="54912" y="82007"/>
                  </a:lnTo>
                  <a:lnTo>
                    <a:pt x="40891" y="83378"/>
                  </a:lnTo>
                  <a:lnTo>
                    <a:pt x="40891" y="83378"/>
                  </a:lnTo>
                  <a:lnTo>
                    <a:pt x="42492" y="60334"/>
                  </a:lnTo>
                  <a:lnTo>
                    <a:pt x="24081" y="54998"/>
                  </a:lnTo>
                  <a:lnTo>
                    <a:pt x="28040" y="41840"/>
                  </a:lnTo>
                  <a:lnTo>
                    <a:pt x="22046" y="39881"/>
                  </a:lnTo>
                  <a:lnTo>
                    <a:pt x="15833" y="47337"/>
                  </a:lnTo>
                  <a:lnTo>
                    <a:pt x="6306" y="39177"/>
                  </a:lnTo>
                  <a:lnTo>
                    <a:pt x="0" y="42448"/>
                  </a:lnTo>
                  <a:lnTo>
                    <a:pt x="0" y="42448"/>
                  </a:lnTo>
                  <a:lnTo>
                    <a:pt x="2129" y="22538"/>
                  </a:lnTo>
                  <a:lnTo>
                    <a:pt x="6586" y="12512"/>
                  </a:lnTo>
                  <a:lnTo>
                    <a:pt x="5045" y="0"/>
                  </a:lnTo>
                  <a:lnTo>
                    <a:pt x="5045" y="0"/>
                  </a:lnTo>
                  <a:lnTo>
                    <a:pt x="10145" y="413"/>
                  </a:lnTo>
                  <a:lnTo>
                    <a:pt x="22743" y="13728"/>
                  </a:lnTo>
                  <a:lnTo>
                    <a:pt x="30334" y="11468"/>
                  </a:lnTo>
                  <a:lnTo>
                    <a:pt x="50845" y="17271"/>
                  </a:lnTo>
                  <a:close/>
                </a:path>
              </a:pathLst>
            </a:custGeom>
            <a:solidFill>
              <a:srgbClr val="C1BAC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34" name="S24:Ghazipur">
              <a:extLst>
                <a:ext uri="{FF2B5EF4-FFF2-40B4-BE49-F238E27FC236}">
                  <a16:creationId xmlns:a16="http://schemas.microsoft.com/office/drawing/2014/main" id="{2A320AA8-510A-4072-92F7-BDE4012CDC99}"/>
                </a:ext>
              </a:extLst>
            </p:cNvPr>
            <p:cNvSpPr/>
            <p:nvPr/>
          </p:nvSpPr>
          <p:spPr>
            <a:xfrm>
              <a:off x="4691810" y="2807172"/>
              <a:ext cx="67334" cy="96502"/>
            </a:xfrm>
            <a:custGeom>
              <a:avLst/>
              <a:gdLst/>
              <a:ahLst/>
              <a:cxnLst/>
              <a:rect l="0" t="0" r="0" b="0"/>
              <a:pathLst>
                <a:path w="67334" h="96502">
                  <a:moveTo>
                    <a:pt x="18599" y="0"/>
                  </a:moveTo>
                  <a:lnTo>
                    <a:pt x="32668" y="711"/>
                  </a:lnTo>
                  <a:lnTo>
                    <a:pt x="47902" y="13936"/>
                  </a:lnTo>
                  <a:lnTo>
                    <a:pt x="55645" y="16881"/>
                  </a:lnTo>
                  <a:lnTo>
                    <a:pt x="55645" y="16881"/>
                  </a:lnTo>
                  <a:lnTo>
                    <a:pt x="67333" y="23907"/>
                  </a:lnTo>
                  <a:lnTo>
                    <a:pt x="65349" y="46447"/>
                  </a:lnTo>
                  <a:lnTo>
                    <a:pt x="65349" y="46447"/>
                  </a:lnTo>
                  <a:lnTo>
                    <a:pt x="53682" y="57726"/>
                  </a:lnTo>
                  <a:lnTo>
                    <a:pt x="38389" y="78503"/>
                  </a:lnTo>
                  <a:lnTo>
                    <a:pt x="38389" y="78503"/>
                  </a:lnTo>
                  <a:lnTo>
                    <a:pt x="28628" y="81353"/>
                  </a:lnTo>
                  <a:lnTo>
                    <a:pt x="16887" y="91045"/>
                  </a:lnTo>
                  <a:lnTo>
                    <a:pt x="16887" y="91045"/>
                  </a:lnTo>
                  <a:lnTo>
                    <a:pt x="7178" y="96501"/>
                  </a:lnTo>
                  <a:lnTo>
                    <a:pt x="7178" y="96501"/>
                  </a:lnTo>
                  <a:lnTo>
                    <a:pt x="6441" y="82917"/>
                  </a:lnTo>
                  <a:lnTo>
                    <a:pt x="6441" y="82917"/>
                  </a:lnTo>
                  <a:lnTo>
                    <a:pt x="7993" y="76081"/>
                  </a:lnTo>
                  <a:lnTo>
                    <a:pt x="0" y="62663"/>
                  </a:lnTo>
                  <a:lnTo>
                    <a:pt x="3841" y="62576"/>
                  </a:lnTo>
                  <a:lnTo>
                    <a:pt x="4301" y="45306"/>
                  </a:lnTo>
                  <a:lnTo>
                    <a:pt x="7569" y="38955"/>
                  </a:lnTo>
                  <a:lnTo>
                    <a:pt x="21429" y="29742"/>
                  </a:lnTo>
                  <a:lnTo>
                    <a:pt x="23602" y="13479"/>
                  </a:lnTo>
                  <a:lnTo>
                    <a:pt x="14562" y="9507"/>
                  </a:lnTo>
                  <a:close/>
                </a:path>
              </a:pathLst>
            </a:custGeom>
            <a:solidFill>
              <a:srgbClr val="A69DB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35" name="S24:Pilibhit">
              <a:extLst>
                <a:ext uri="{FF2B5EF4-FFF2-40B4-BE49-F238E27FC236}">
                  <a16:creationId xmlns:a16="http://schemas.microsoft.com/office/drawing/2014/main" id="{9B0FAFC3-A16B-467A-A8E8-74D497ADCE0D}"/>
                </a:ext>
              </a:extLst>
            </p:cNvPr>
            <p:cNvSpPr/>
            <p:nvPr/>
          </p:nvSpPr>
          <p:spPr>
            <a:xfrm>
              <a:off x="4128360" y="2293582"/>
              <a:ext cx="115084" cy="163647"/>
            </a:xfrm>
            <a:custGeom>
              <a:avLst/>
              <a:gdLst/>
              <a:ahLst/>
              <a:cxnLst/>
              <a:rect l="0" t="0" r="0" b="0"/>
              <a:pathLst>
                <a:path w="115084" h="163647">
                  <a:moveTo>
                    <a:pt x="28812" y="0"/>
                  </a:moveTo>
                  <a:lnTo>
                    <a:pt x="27548" y="14058"/>
                  </a:lnTo>
                  <a:lnTo>
                    <a:pt x="27548" y="14058"/>
                  </a:lnTo>
                  <a:lnTo>
                    <a:pt x="29211" y="15101"/>
                  </a:lnTo>
                  <a:lnTo>
                    <a:pt x="29211" y="15101"/>
                  </a:lnTo>
                  <a:lnTo>
                    <a:pt x="35041" y="11462"/>
                  </a:lnTo>
                  <a:lnTo>
                    <a:pt x="35041" y="11462"/>
                  </a:lnTo>
                  <a:lnTo>
                    <a:pt x="33788" y="16148"/>
                  </a:lnTo>
                  <a:lnTo>
                    <a:pt x="33788" y="16148"/>
                  </a:lnTo>
                  <a:lnTo>
                    <a:pt x="36284" y="17712"/>
                  </a:lnTo>
                  <a:lnTo>
                    <a:pt x="36284" y="17712"/>
                  </a:lnTo>
                  <a:lnTo>
                    <a:pt x="41279" y="17715"/>
                  </a:lnTo>
                  <a:lnTo>
                    <a:pt x="41279" y="17715"/>
                  </a:lnTo>
                  <a:lnTo>
                    <a:pt x="43361" y="18758"/>
                  </a:lnTo>
                  <a:lnTo>
                    <a:pt x="43361" y="18758"/>
                  </a:lnTo>
                  <a:lnTo>
                    <a:pt x="42943" y="21883"/>
                  </a:lnTo>
                  <a:lnTo>
                    <a:pt x="42943" y="21883"/>
                  </a:lnTo>
                  <a:lnTo>
                    <a:pt x="45855" y="28134"/>
                  </a:lnTo>
                  <a:lnTo>
                    <a:pt x="45855" y="28134"/>
                  </a:lnTo>
                  <a:lnTo>
                    <a:pt x="50019" y="28135"/>
                  </a:lnTo>
                  <a:lnTo>
                    <a:pt x="50019" y="28135"/>
                  </a:lnTo>
                  <a:lnTo>
                    <a:pt x="58347" y="24489"/>
                  </a:lnTo>
                  <a:lnTo>
                    <a:pt x="58347" y="24489"/>
                  </a:lnTo>
                  <a:lnTo>
                    <a:pt x="60011" y="19801"/>
                  </a:lnTo>
                  <a:lnTo>
                    <a:pt x="60011" y="19801"/>
                  </a:lnTo>
                  <a:lnTo>
                    <a:pt x="63752" y="7821"/>
                  </a:lnTo>
                  <a:lnTo>
                    <a:pt x="63752" y="7821"/>
                  </a:lnTo>
                  <a:lnTo>
                    <a:pt x="77492" y="17705"/>
                  </a:lnTo>
                  <a:lnTo>
                    <a:pt x="90402" y="21333"/>
                  </a:lnTo>
                  <a:lnTo>
                    <a:pt x="101270" y="41626"/>
                  </a:lnTo>
                  <a:lnTo>
                    <a:pt x="101270" y="41626"/>
                  </a:lnTo>
                  <a:lnTo>
                    <a:pt x="110459" y="49939"/>
                  </a:lnTo>
                  <a:lnTo>
                    <a:pt x="115083" y="63994"/>
                  </a:lnTo>
                  <a:lnTo>
                    <a:pt x="97998" y="71851"/>
                  </a:lnTo>
                  <a:lnTo>
                    <a:pt x="105117" y="82779"/>
                  </a:lnTo>
                  <a:lnTo>
                    <a:pt x="105975" y="92158"/>
                  </a:lnTo>
                  <a:lnTo>
                    <a:pt x="98470" y="98950"/>
                  </a:lnTo>
                  <a:lnTo>
                    <a:pt x="96003" y="119285"/>
                  </a:lnTo>
                  <a:lnTo>
                    <a:pt x="96003" y="119285"/>
                  </a:lnTo>
                  <a:lnTo>
                    <a:pt x="93502" y="123460"/>
                  </a:lnTo>
                  <a:lnTo>
                    <a:pt x="93502" y="123460"/>
                  </a:lnTo>
                  <a:lnTo>
                    <a:pt x="87646" y="122949"/>
                  </a:lnTo>
                  <a:lnTo>
                    <a:pt x="87254" y="140155"/>
                  </a:lnTo>
                  <a:lnTo>
                    <a:pt x="71778" y="151124"/>
                  </a:lnTo>
                  <a:lnTo>
                    <a:pt x="62570" y="163646"/>
                  </a:lnTo>
                  <a:lnTo>
                    <a:pt x="62570" y="163646"/>
                  </a:lnTo>
                  <a:lnTo>
                    <a:pt x="52096" y="148524"/>
                  </a:lnTo>
                  <a:lnTo>
                    <a:pt x="41213" y="141742"/>
                  </a:lnTo>
                  <a:lnTo>
                    <a:pt x="38294" y="124535"/>
                  </a:lnTo>
                  <a:lnTo>
                    <a:pt x="28688" y="112536"/>
                  </a:lnTo>
                  <a:lnTo>
                    <a:pt x="25748" y="123480"/>
                  </a:lnTo>
                  <a:lnTo>
                    <a:pt x="13624" y="120855"/>
                  </a:lnTo>
                  <a:lnTo>
                    <a:pt x="10715" y="111466"/>
                  </a:lnTo>
                  <a:lnTo>
                    <a:pt x="10715" y="111466"/>
                  </a:lnTo>
                  <a:lnTo>
                    <a:pt x="13679" y="90101"/>
                  </a:lnTo>
                  <a:lnTo>
                    <a:pt x="7841" y="85921"/>
                  </a:lnTo>
                  <a:lnTo>
                    <a:pt x="7841" y="85921"/>
                  </a:lnTo>
                  <a:lnTo>
                    <a:pt x="21216" y="76043"/>
                  </a:lnTo>
                  <a:lnTo>
                    <a:pt x="19984" y="63014"/>
                  </a:lnTo>
                  <a:lnTo>
                    <a:pt x="9143" y="61432"/>
                  </a:lnTo>
                  <a:lnTo>
                    <a:pt x="8750" y="49448"/>
                  </a:lnTo>
                  <a:lnTo>
                    <a:pt x="0" y="47345"/>
                  </a:lnTo>
                  <a:lnTo>
                    <a:pt x="2538" y="31723"/>
                  </a:lnTo>
                  <a:lnTo>
                    <a:pt x="7537" y="30692"/>
                  </a:lnTo>
                  <a:lnTo>
                    <a:pt x="7587" y="6735"/>
                  </a:lnTo>
                  <a:lnTo>
                    <a:pt x="7587" y="6735"/>
                  </a:lnTo>
                  <a:lnTo>
                    <a:pt x="13829" y="5706"/>
                  </a:lnTo>
                  <a:lnTo>
                    <a:pt x="13829" y="5706"/>
                  </a:lnTo>
                  <a:close/>
                </a:path>
              </a:pathLst>
            </a:custGeom>
            <a:solidFill>
              <a:srgbClr val="BAB3C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36" name="S24:Mainpuri">
              <a:extLst>
                <a:ext uri="{FF2B5EF4-FFF2-40B4-BE49-F238E27FC236}">
                  <a16:creationId xmlns:a16="http://schemas.microsoft.com/office/drawing/2014/main" id="{6B3D9D81-41B4-4AF0-BDDF-D6E8CA3BC855}"/>
                </a:ext>
              </a:extLst>
            </p:cNvPr>
            <p:cNvSpPr/>
            <p:nvPr/>
          </p:nvSpPr>
          <p:spPr>
            <a:xfrm>
              <a:off x="3956655" y="2532481"/>
              <a:ext cx="141956" cy="99625"/>
            </a:xfrm>
            <a:custGeom>
              <a:avLst/>
              <a:gdLst/>
              <a:ahLst/>
              <a:cxnLst/>
              <a:rect l="0" t="0" r="0" b="0"/>
              <a:pathLst>
                <a:path w="141956" h="99625">
                  <a:moveTo>
                    <a:pt x="22833" y="0"/>
                  </a:moveTo>
                  <a:lnTo>
                    <a:pt x="30378" y="2676"/>
                  </a:lnTo>
                  <a:lnTo>
                    <a:pt x="29866" y="13110"/>
                  </a:lnTo>
                  <a:lnTo>
                    <a:pt x="46138" y="29949"/>
                  </a:lnTo>
                  <a:lnTo>
                    <a:pt x="53311" y="27918"/>
                  </a:lnTo>
                  <a:lnTo>
                    <a:pt x="58035" y="15426"/>
                  </a:lnTo>
                  <a:lnTo>
                    <a:pt x="66937" y="6097"/>
                  </a:lnTo>
                  <a:lnTo>
                    <a:pt x="75305" y="12418"/>
                  </a:lnTo>
                  <a:lnTo>
                    <a:pt x="87928" y="11977"/>
                  </a:lnTo>
                  <a:lnTo>
                    <a:pt x="87928" y="11977"/>
                  </a:lnTo>
                  <a:lnTo>
                    <a:pt x="83224" y="23952"/>
                  </a:lnTo>
                  <a:lnTo>
                    <a:pt x="91972" y="39144"/>
                  </a:lnTo>
                  <a:lnTo>
                    <a:pt x="138216" y="60775"/>
                  </a:lnTo>
                  <a:lnTo>
                    <a:pt x="138216" y="60775"/>
                  </a:lnTo>
                  <a:lnTo>
                    <a:pt x="141955" y="75931"/>
                  </a:lnTo>
                  <a:lnTo>
                    <a:pt x="129217" y="95201"/>
                  </a:lnTo>
                  <a:lnTo>
                    <a:pt x="124174" y="89957"/>
                  </a:lnTo>
                  <a:lnTo>
                    <a:pt x="108964" y="92494"/>
                  </a:lnTo>
                  <a:lnTo>
                    <a:pt x="108964" y="92494"/>
                  </a:lnTo>
                  <a:lnTo>
                    <a:pt x="105611" y="87777"/>
                  </a:lnTo>
                  <a:lnTo>
                    <a:pt x="87021" y="90803"/>
                  </a:lnTo>
                  <a:lnTo>
                    <a:pt x="78098" y="99624"/>
                  </a:lnTo>
                  <a:lnTo>
                    <a:pt x="68429" y="93292"/>
                  </a:lnTo>
                  <a:lnTo>
                    <a:pt x="46874" y="96264"/>
                  </a:lnTo>
                  <a:lnTo>
                    <a:pt x="46874" y="96264"/>
                  </a:lnTo>
                  <a:lnTo>
                    <a:pt x="44087" y="75354"/>
                  </a:lnTo>
                  <a:lnTo>
                    <a:pt x="51745" y="67060"/>
                  </a:lnTo>
                  <a:lnTo>
                    <a:pt x="42536" y="58633"/>
                  </a:lnTo>
                  <a:lnTo>
                    <a:pt x="43455" y="49243"/>
                  </a:lnTo>
                  <a:lnTo>
                    <a:pt x="34079" y="61695"/>
                  </a:lnTo>
                  <a:lnTo>
                    <a:pt x="31168" y="56971"/>
                  </a:lnTo>
                  <a:lnTo>
                    <a:pt x="12623" y="56802"/>
                  </a:lnTo>
                  <a:lnTo>
                    <a:pt x="2018" y="63486"/>
                  </a:lnTo>
                  <a:lnTo>
                    <a:pt x="0" y="54590"/>
                  </a:lnTo>
                  <a:lnTo>
                    <a:pt x="0" y="54590"/>
                  </a:lnTo>
                  <a:lnTo>
                    <a:pt x="5216" y="38458"/>
                  </a:lnTo>
                  <a:lnTo>
                    <a:pt x="3770" y="14432"/>
                  </a:lnTo>
                  <a:lnTo>
                    <a:pt x="14742" y="10885"/>
                  </a:lnTo>
                  <a:close/>
                </a:path>
              </a:pathLst>
            </a:custGeom>
            <a:solidFill>
              <a:srgbClr val="A49BB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37" name="S24:Aonla">
              <a:extLst>
                <a:ext uri="{FF2B5EF4-FFF2-40B4-BE49-F238E27FC236}">
                  <a16:creationId xmlns:a16="http://schemas.microsoft.com/office/drawing/2014/main" id="{61C4CF59-DE00-46B5-B553-74C28BF17B21}"/>
                </a:ext>
              </a:extLst>
            </p:cNvPr>
            <p:cNvSpPr/>
            <p:nvPr/>
          </p:nvSpPr>
          <p:spPr>
            <a:xfrm>
              <a:off x="4032937" y="2356275"/>
              <a:ext cx="109103" cy="123200"/>
            </a:xfrm>
            <a:custGeom>
              <a:avLst/>
              <a:gdLst/>
              <a:ahLst/>
              <a:cxnLst/>
              <a:rect l="0" t="0" r="0" b="0"/>
              <a:pathLst>
                <a:path w="109103" h="123200">
                  <a:moveTo>
                    <a:pt x="1427" y="17052"/>
                  </a:moveTo>
                  <a:lnTo>
                    <a:pt x="17378" y="2041"/>
                  </a:lnTo>
                  <a:lnTo>
                    <a:pt x="24898" y="0"/>
                  </a:lnTo>
                  <a:lnTo>
                    <a:pt x="24898" y="0"/>
                  </a:lnTo>
                  <a:lnTo>
                    <a:pt x="26523" y="7825"/>
                  </a:lnTo>
                  <a:lnTo>
                    <a:pt x="42325" y="18850"/>
                  </a:lnTo>
                  <a:lnTo>
                    <a:pt x="46459" y="27729"/>
                  </a:lnTo>
                  <a:lnTo>
                    <a:pt x="58189" y="18920"/>
                  </a:lnTo>
                  <a:lnTo>
                    <a:pt x="65702" y="18950"/>
                  </a:lnTo>
                  <a:lnTo>
                    <a:pt x="70251" y="30953"/>
                  </a:lnTo>
                  <a:lnTo>
                    <a:pt x="61427" y="44472"/>
                  </a:lnTo>
                  <a:lnTo>
                    <a:pt x="65580" y="51786"/>
                  </a:lnTo>
                  <a:lnTo>
                    <a:pt x="73535" y="48165"/>
                  </a:lnTo>
                  <a:lnTo>
                    <a:pt x="76490" y="39314"/>
                  </a:lnTo>
                  <a:lnTo>
                    <a:pt x="103264" y="23228"/>
                  </a:lnTo>
                  <a:lnTo>
                    <a:pt x="103264" y="23228"/>
                  </a:lnTo>
                  <a:lnTo>
                    <a:pt x="106179" y="26882"/>
                  </a:lnTo>
                  <a:lnTo>
                    <a:pt x="106179" y="26882"/>
                  </a:lnTo>
                  <a:lnTo>
                    <a:pt x="109102" y="27408"/>
                  </a:lnTo>
                  <a:lnTo>
                    <a:pt x="109102" y="27408"/>
                  </a:lnTo>
                  <a:lnTo>
                    <a:pt x="106138" y="48773"/>
                  </a:lnTo>
                  <a:lnTo>
                    <a:pt x="106138" y="48773"/>
                  </a:lnTo>
                  <a:lnTo>
                    <a:pt x="97756" y="58139"/>
                  </a:lnTo>
                  <a:lnTo>
                    <a:pt x="96455" y="77949"/>
                  </a:lnTo>
                  <a:lnTo>
                    <a:pt x="73408" y="85704"/>
                  </a:lnTo>
                  <a:lnTo>
                    <a:pt x="73721" y="116997"/>
                  </a:lnTo>
                  <a:lnTo>
                    <a:pt x="58182" y="123199"/>
                  </a:lnTo>
                  <a:lnTo>
                    <a:pt x="58182" y="123199"/>
                  </a:lnTo>
                  <a:lnTo>
                    <a:pt x="45744" y="91851"/>
                  </a:lnTo>
                  <a:lnTo>
                    <a:pt x="52466" y="87187"/>
                  </a:lnTo>
                  <a:lnTo>
                    <a:pt x="48730" y="79871"/>
                  </a:lnTo>
                  <a:lnTo>
                    <a:pt x="27416" y="73507"/>
                  </a:lnTo>
                  <a:lnTo>
                    <a:pt x="777" y="51970"/>
                  </a:lnTo>
                  <a:lnTo>
                    <a:pt x="0" y="43103"/>
                  </a:lnTo>
                  <a:lnTo>
                    <a:pt x="0" y="43103"/>
                  </a:lnTo>
                  <a:lnTo>
                    <a:pt x="15512" y="34861"/>
                  </a:lnTo>
                  <a:lnTo>
                    <a:pt x="10160" y="22320"/>
                  </a:lnTo>
                  <a:close/>
                </a:path>
              </a:pathLst>
            </a:custGeom>
            <a:solidFill>
              <a:srgbClr val="CEC7D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38" name="S24:Robertsganj">
              <a:extLst>
                <a:ext uri="{FF2B5EF4-FFF2-40B4-BE49-F238E27FC236}">
                  <a16:creationId xmlns:a16="http://schemas.microsoft.com/office/drawing/2014/main" id="{399F2287-21D0-45A8-A8BF-7FBABAF668EA}"/>
                </a:ext>
              </a:extLst>
            </p:cNvPr>
            <p:cNvSpPr/>
            <p:nvPr/>
          </p:nvSpPr>
          <p:spPr>
            <a:xfrm>
              <a:off x="4542963" y="2915690"/>
              <a:ext cx="157547" cy="237974"/>
            </a:xfrm>
            <a:custGeom>
              <a:avLst/>
              <a:gdLst/>
              <a:ahLst/>
              <a:cxnLst/>
              <a:rect l="0" t="0" r="0" b="0"/>
              <a:pathLst>
                <a:path w="157547" h="237974">
                  <a:moveTo>
                    <a:pt x="38663" y="823"/>
                  </a:moveTo>
                  <a:lnTo>
                    <a:pt x="51483" y="70"/>
                  </a:lnTo>
                  <a:lnTo>
                    <a:pt x="46502" y="8530"/>
                  </a:lnTo>
                  <a:lnTo>
                    <a:pt x="54327" y="15188"/>
                  </a:lnTo>
                  <a:lnTo>
                    <a:pt x="59365" y="9864"/>
                  </a:lnTo>
                  <a:lnTo>
                    <a:pt x="77314" y="8477"/>
                  </a:lnTo>
                  <a:lnTo>
                    <a:pt x="81876" y="1065"/>
                  </a:lnTo>
                  <a:lnTo>
                    <a:pt x="81876" y="1065"/>
                  </a:lnTo>
                  <a:lnTo>
                    <a:pt x="104822" y="14205"/>
                  </a:lnTo>
                  <a:lnTo>
                    <a:pt x="97258" y="21160"/>
                  </a:lnTo>
                  <a:lnTo>
                    <a:pt x="97501" y="33188"/>
                  </a:lnTo>
                  <a:lnTo>
                    <a:pt x="88037" y="31285"/>
                  </a:lnTo>
                  <a:lnTo>
                    <a:pt x="89967" y="63684"/>
                  </a:lnTo>
                  <a:lnTo>
                    <a:pt x="94057" y="75113"/>
                  </a:lnTo>
                  <a:lnTo>
                    <a:pt x="94057" y="75113"/>
                  </a:lnTo>
                  <a:lnTo>
                    <a:pt x="93639" y="75645"/>
                  </a:lnTo>
                  <a:lnTo>
                    <a:pt x="93639" y="75645"/>
                  </a:lnTo>
                  <a:lnTo>
                    <a:pt x="92026" y="80909"/>
                  </a:lnTo>
                  <a:lnTo>
                    <a:pt x="106845" y="91597"/>
                  </a:lnTo>
                  <a:lnTo>
                    <a:pt x="124867" y="90696"/>
                  </a:lnTo>
                  <a:lnTo>
                    <a:pt x="128133" y="82777"/>
                  </a:lnTo>
                  <a:lnTo>
                    <a:pt x="137936" y="79424"/>
                  </a:lnTo>
                  <a:lnTo>
                    <a:pt x="137936" y="79424"/>
                  </a:lnTo>
                  <a:lnTo>
                    <a:pt x="137971" y="80993"/>
                  </a:lnTo>
                  <a:lnTo>
                    <a:pt x="137971" y="80993"/>
                  </a:lnTo>
                  <a:lnTo>
                    <a:pt x="152476" y="95844"/>
                  </a:lnTo>
                  <a:lnTo>
                    <a:pt x="157546" y="110905"/>
                  </a:lnTo>
                  <a:lnTo>
                    <a:pt x="154704" y="118296"/>
                  </a:lnTo>
                  <a:lnTo>
                    <a:pt x="154704" y="118296"/>
                  </a:lnTo>
                  <a:lnTo>
                    <a:pt x="138982" y="127020"/>
                  </a:lnTo>
                  <a:lnTo>
                    <a:pt x="145991" y="151985"/>
                  </a:lnTo>
                  <a:lnTo>
                    <a:pt x="139287" y="160507"/>
                  </a:lnTo>
                  <a:lnTo>
                    <a:pt x="133904" y="190456"/>
                  </a:lnTo>
                  <a:lnTo>
                    <a:pt x="130964" y="194184"/>
                  </a:lnTo>
                  <a:lnTo>
                    <a:pt x="130964" y="194184"/>
                  </a:lnTo>
                  <a:lnTo>
                    <a:pt x="117999" y="213825"/>
                  </a:lnTo>
                  <a:lnTo>
                    <a:pt x="108900" y="233379"/>
                  </a:lnTo>
                  <a:lnTo>
                    <a:pt x="88675" y="237973"/>
                  </a:lnTo>
                  <a:lnTo>
                    <a:pt x="67393" y="232625"/>
                  </a:lnTo>
                  <a:lnTo>
                    <a:pt x="56439" y="224453"/>
                  </a:lnTo>
                  <a:lnTo>
                    <a:pt x="56439" y="224453"/>
                  </a:lnTo>
                  <a:lnTo>
                    <a:pt x="45408" y="211568"/>
                  </a:lnTo>
                  <a:lnTo>
                    <a:pt x="46582" y="204744"/>
                  </a:lnTo>
                  <a:lnTo>
                    <a:pt x="35675" y="198133"/>
                  </a:lnTo>
                  <a:lnTo>
                    <a:pt x="42861" y="189633"/>
                  </a:lnTo>
                  <a:lnTo>
                    <a:pt x="47763" y="150297"/>
                  </a:lnTo>
                  <a:lnTo>
                    <a:pt x="41315" y="150935"/>
                  </a:lnTo>
                  <a:lnTo>
                    <a:pt x="40843" y="124256"/>
                  </a:lnTo>
                  <a:lnTo>
                    <a:pt x="49864" y="123571"/>
                  </a:lnTo>
                  <a:lnTo>
                    <a:pt x="45293" y="108479"/>
                  </a:lnTo>
                  <a:lnTo>
                    <a:pt x="32257" y="100336"/>
                  </a:lnTo>
                  <a:lnTo>
                    <a:pt x="9070" y="101249"/>
                  </a:lnTo>
                  <a:lnTo>
                    <a:pt x="9070" y="101249"/>
                  </a:lnTo>
                  <a:lnTo>
                    <a:pt x="13296" y="96994"/>
                  </a:lnTo>
                  <a:lnTo>
                    <a:pt x="12566" y="78694"/>
                  </a:lnTo>
                  <a:lnTo>
                    <a:pt x="1444" y="54285"/>
                  </a:lnTo>
                  <a:lnTo>
                    <a:pt x="0" y="44368"/>
                  </a:lnTo>
                  <a:lnTo>
                    <a:pt x="15147" y="27381"/>
                  </a:lnTo>
                  <a:lnTo>
                    <a:pt x="23462" y="12594"/>
                  </a:lnTo>
                  <a:lnTo>
                    <a:pt x="25815" y="0"/>
                  </a:lnTo>
                  <a:close/>
                </a:path>
              </a:pathLst>
            </a:custGeom>
            <a:solidFill>
              <a:srgbClr val="D8D2E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39" name="S24:Khurja">
              <a:extLst>
                <a:ext uri="{FF2B5EF4-FFF2-40B4-BE49-F238E27FC236}">
                  <a16:creationId xmlns:a16="http://schemas.microsoft.com/office/drawing/2014/main" id="{3C25C697-84A5-408E-AFFA-C283C8421F48}"/>
                </a:ext>
              </a:extLst>
            </p:cNvPr>
            <p:cNvSpPr/>
            <p:nvPr/>
          </p:nvSpPr>
          <p:spPr>
            <a:xfrm>
              <a:off x="3796010" y="2332408"/>
              <a:ext cx="166856" cy="100698"/>
            </a:xfrm>
            <a:custGeom>
              <a:avLst/>
              <a:gdLst/>
              <a:ahLst/>
              <a:cxnLst/>
              <a:rect l="0" t="0" r="0" b="0"/>
              <a:pathLst>
                <a:path w="166856" h="100698">
                  <a:moveTo>
                    <a:pt x="100" y="9908"/>
                  </a:moveTo>
                  <a:lnTo>
                    <a:pt x="5582" y="6356"/>
                  </a:lnTo>
                  <a:lnTo>
                    <a:pt x="5582" y="6356"/>
                  </a:lnTo>
                  <a:lnTo>
                    <a:pt x="27279" y="5155"/>
                  </a:lnTo>
                  <a:lnTo>
                    <a:pt x="30696" y="0"/>
                  </a:lnTo>
                  <a:lnTo>
                    <a:pt x="45263" y="1272"/>
                  </a:lnTo>
                  <a:lnTo>
                    <a:pt x="57577" y="13963"/>
                  </a:lnTo>
                  <a:lnTo>
                    <a:pt x="68446" y="12037"/>
                  </a:lnTo>
                  <a:lnTo>
                    <a:pt x="68446" y="12037"/>
                  </a:lnTo>
                  <a:lnTo>
                    <a:pt x="60396" y="20778"/>
                  </a:lnTo>
                  <a:lnTo>
                    <a:pt x="71604" y="24588"/>
                  </a:lnTo>
                  <a:lnTo>
                    <a:pt x="75226" y="34020"/>
                  </a:lnTo>
                  <a:lnTo>
                    <a:pt x="67512" y="47982"/>
                  </a:lnTo>
                  <a:lnTo>
                    <a:pt x="84837" y="63862"/>
                  </a:lnTo>
                  <a:lnTo>
                    <a:pt x="98538" y="70821"/>
                  </a:lnTo>
                  <a:lnTo>
                    <a:pt x="118189" y="70546"/>
                  </a:lnTo>
                  <a:lnTo>
                    <a:pt x="142529" y="61965"/>
                  </a:lnTo>
                  <a:lnTo>
                    <a:pt x="142529" y="61965"/>
                  </a:lnTo>
                  <a:lnTo>
                    <a:pt x="152044" y="70929"/>
                  </a:lnTo>
                  <a:lnTo>
                    <a:pt x="166855" y="95063"/>
                  </a:lnTo>
                  <a:lnTo>
                    <a:pt x="166855" y="95063"/>
                  </a:lnTo>
                  <a:lnTo>
                    <a:pt x="156753" y="100697"/>
                  </a:lnTo>
                  <a:lnTo>
                    <a:pt x="144741" y="89098"/>
                  </a:lnTo>
                  <a:lnTo>
                    <a:pt x="129202" y="94138"/>
                  </a:lnTo>
                  <a:lnTo>
                    <a:pt x="125382" y="98786"/>
                  </a:lnTo>
                  <a:lnTo>
                    <a:pt x="125382" y="98786"/>
                  </a:lnTo>
                  <a:lnTo>
                    <a:pt x="104125" y="91748"/>
                  </a:lnTo>
                  <a:lnTo>
                    <a:pt x="99415" y="100031"/>
                  </a:lnTo>
                  <a:lnTo>
                    <a:pt x="87334" y="95700"/>
                  </a:lnTo>
                  <a:lnTo>
                    <a:pt x="81576" y="88322"/>
                  </a:lnTo>
                  <a:lnTo>
                    <a:pt x="65688" y="87577"/>
                  </a:lnTo>
                  <a:lnTo>
                    <a:pt x="57570" y="98930"/>
                  </a:lnTo>
                  <a:lnTo>
                    <a:pt x="48901" y="90978"/>
                  </a:lnTo>
                  <a:lnTo>
                    <a:pt x="36662" y="97568"/>
                  </a:lnTo>
                  <a:lnTo>
                    <a:pt x="25799" y="96351"/>
                  </a:lnTo>
                  <a:lnTo>
                    <a:pt x="25799" y="96351"/>
                  </a:lnTo>
                  <a:lnTo>
                    <a:pt x="34097" y="74584"/>
                  </a:lnTo>
                  <a:lnTo>
                    <a:pt x="26716" y="65603"/>
                  </a:lnTo>
                  <a:lnTo>
                    <a:pt x="24396" y="54097"/>
                  </a:lnTo>
                  <a:lnTo>
                    <a:pt x="29976" y="44804"/>
                  </a:lnTo>
                  <a:lnTo>
                    <a:pt x="16043" y="28940"/>
                  </a:lnTo>
                  <a:lnTo>
                    <a:pt x="8933" y="29863"/>
                  </a:lnTo>
                  <a:lnTo>
                    <a:pt x="5730" y="21991"/>
                  </a:lnTo>
                  <a:lnTo>
                    <a:pt x="5730" y="21991"/>
                  </a:lnTo>
                  <a:lnTo>
                    <a:pt x="0" y="15638"/>
                  </a:lnTo>
                  <a:lnTo>
                    <a:pt x="0" y="15638"/>
                  </a:lnTo>
                  <a:close/>
                </a:path>
              </a:pathLst>
            </a:custGeom>
            <a:solidFill>
              <a:srgbClr val="E0DBE8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440" name="S24:Sambhal">
              <a:extLst>
                <a:ext uri="{FF2B5EF4-FFF2-40B4-BE49-F238E27FC236}">
                  <a16:creationId xmlns:a16="http://schemas.microsoft.com/office/drawing/2014/main" id="{731B4BE3-733D-48A4-AD30-9EB3D7B600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4981" y="2303780"/>
              <a:ext cx="184313" cy="129540"/>
              <a:chOff x="1441287" y="1414780"/>
              <a:chExt cx="184313" cy="129540"/>
            </a:xfrm>
          </p:grpSpPr>
          <p:sp>
            <p:nvSpPr>
              <p:cNvPr id="648" name="S24:Sambhal0">
                <a:extLst>
                  <a:ext uri="{FF2B5EF4-FFF2-40B4-BE49-F238E27FC236}">
                    <a16:creationId xmlns:a16="http://schemas.microsoft.com/office/drawing/2014/main" id="{064449F3-D80A-4717-A15F-0C08A4B1B886}"/>
                  </a:ext>
                </a:extLst>
              </p:cNvPr>
              <p:cNvSpPr/>
              <p:nvPr/>
            </p:nvSpPr>
            <p:spPr>
              <a:xfrm>
                <a:off x="1503680" y="1414780"/>
                <a:ext cx="121920" cy="129540"/>
              </a:xfrm>
              <a:custGeom>
                <a:avLst/>
                <a:gdLst/>
                <a:ahLst/>
                <a:cxnLst/>
                <a:rect l="0" t="0" r="0" b="0"/>
                <a:pathLst>
                  <a:path w="124092" h="129149">
                    <a:moveTo>
                      <a:pt x="32588" y="3889"/>
                    </a:moveTo>
                    <a:lnTo>
                      <a:pt x="40060" y="6047"/>
                    </a:lnTo>
                    <a:lnTo>
                      <a:pt x="61760" y="0"/>
                    </a:lnTo>
                    <a:lnTo>
                      <a:pt x="69184" y="7877"/>
                    </a:lnTo>
                    <a:lnTo>
                      <a:pt x="67349" y="27655"/>
                    </a:lnTo>
                    <a:lnTo>
                      <a:pt x="79416" y="29840"/>
                    </a:lnTo>
                    <a:lnTo>
                      <a:pt x="78519" y="37647"/>
                    </a:lnTo>
                    <a:lnTo>
                      <a:pt x="68466" y="43295"/>
                    </a:lnTo>
                    <a:lnTo>
                      <a:pt x="72009" y="68337"/>
                    </a:lnTo>
                    <a:lnTo>
                      <a:pt x="85764" y="71054"/>
                    </a:lnTo>
                    <a:lnTo>
                      <a:pt x="84544" y="66875"/>
                    </a:lnTo>
                    <a:lnTo>
                      <a:pt x="102957" y="60236"/>
                    </a:lnTo>
                    <a:lnTo>
                      <a:pt x="102957" y="60236"/>
                    </a:lnTo>
                    <a:lnTo>
                      <a:pt x="110006" y="67059"/>
                    </a:lnTo>
                    <a:lnTo>
                      <a:pt x="110006" y="67059"/>
                    </a:lnTo>
                    <a:lnTo>
                      <a:pt x="118739" y="72327"/>
                    </a:lnTo>
                    <a:lnTo>
                      <a:pt x="124091" y="84868"/>
                    </a:lnTo>
                    <a:lnTo>
                      <a:pt x="108579" y="93110"/>
                    </a:lnTo>
                    <a:lnTo>
                      <a:pt x="108579" y="93110"/>
                    </a:lnTo>
                    <a:lnTo>
                      <a:pt x="96083" y="87288"/>
                    </a:lnTo>
                    <a:lnTo>
                      <a:pt x="82255" y="92396"/>
                    </a:lnTo>
                    <a:lnTo>
                      <a:pt x="65971" y="90698"/>
                    </a:lnTo>
                    <a:lnTo>
                      <a:pt x="53210" y="115086"/>
                    </a:lnTo>
                    <a:lnTo>
                      <a:pt x="56043" y="125540"/>
                    </a:lnTo>
                    <a:lnTo>
                      <a:pt x="56043" y="125540"/>
                    </a:lnTo>
                    <a:lnTo>
                      <a:pt x="55625" y="125536"/>
                    </a:lnTo>
                    <a:lnTo>
                      <a:pt x="55625" y="125536"/>
                    </a:lnTo>
                    <a:lnTo>
                      <a:pt x="51406" y="129148"/>
                    </a:lnTo>
                    <a:lnTo>
                      <a:pt x="38507" y="121203"/>
                    </a:lnTo>
                    <a:lnTo>
                      <a:pt x="38507" y="121203"/>
                    </a:lnTo>
                    <a:lnTo>
                      <a:pt x="23696" y="97069"/>
                    </a:lnTo>
                    <a:lnTo>
                      <a:pt x="14181" y="88105"/>
                    </a:lnTo>
                    <a:lnTo>
                      <a:pt x="14181" y="88105"/>
                    </a:lnTo>
                    <a:lnTo>
                      <a:pt x="9124" y="54693"/>
                    </a:lnTo>
                    <a:lnTo>
                      <a:pt x="0" y="49898"/>
                    </a:lnTo>
                    <a:lnTo>
                      <a:pt x="1444" y="33242"/>
                    </a:lnTo>
                    <a:lnTo>
                      <a:pt x="1444" y="33242"/>
                    </a:lnTo>
                    <a:lnTo>
                      <a:pt x="1137" y="23861"/>
                    </a:lnTo>
                    <a:lnTo>
                      <a:pt x="1137" y="23861"/>
                    </a:lnTo>
                    <a:lnTo>
                      <a:pt x="9069" y="22389"/>
                    </a:lnTo>
                    <a:close/>
                  </a:path>
                </a:pathLst>
              </a:custGeom>
              <a:solidFill>
                <a:srgbClr val="A097A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49" name="S24:Sambhal1">
                <a:extLst>
                  <a:ext uri="{FF2B5EF4-FFF2-40B4-BE49-F238E27FC236}">
                    <a16:creationId xmlns:a16="http://schemas.microsoft.com/office/drawing/2014/main" id="{CD80C7CF-EE8F-4243-BD87-37C4A79BC811}"/>
                  </a:ext>
                </a:extLst>
              </p:cNvPr>
              <p:cNvSpPr/>
              <p:nvPr/>
            </p:nvSpPr>
            <p:spPr>
              <a:xfrm>
                <a:off x="1441287" y="1440108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3329" h="561">
                    <a:moveTo>
                      <a:pt x="3328" y="56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97A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441" name="S24:Rampur">
              <a:extLst>
                <a:ext uri="{FF2B5EF4-FFF2-40B4-BE49-F238E27FC236}">
                  <a16:creationId xmlns:a16="http://schemas.microsoft.com/office/drawing/2014/main" id="{92C37212-C63D-4C11-8F5F-251DD4CA7A0B}"/>
                </a:ext>
              </a:extLst>
            </p:cNvPr>
            <p:cNvSpPr/>
            <p:nvPr/>
          </p:nvSpPr>
          <p:spPr>
            <a:xfrm>
              <a:off x="3989332" y="2229345"/>
              <a:ext cx="108352" cy="143983"/>
            </a:xfrm>
            <a:custGeom>
              <a:avLst/>
              <a:gdLst/>
              <a:ahLst/>
              <a:cxnLst/>
              <a:rect l="0" t="0" r="0" b="0"/>
              <a:pathLst>
                <a:path w="108352" h="143983">
                  <a:moveTo>
                    <a:pt x="0" y="42585"/>
                  </a:moveTo>
                  <a:lnTo>
                    <a:pt x="7981" y="32242"/>
                  </a:lnTo>
                  <a:lnTo>
                    <a:pt x="2338" y="12415"/>
                  </a:lnTo>
                  <a:lnTo>
                    <a:pt x="2338" y="12415"/>
                  </a:lnTo>
                  <a:lnTo>
                    <a:pt x="11154" y="0"/>
                  </a:lnTo>
                  <a:lnTo>
                    <a:pt x="16131" y="41"/>
                  </a:lnTo>
                  <a:lnTo>
                    <a:pt x="16131" y="41"/>
                  </a:lnTo>
                  <a:lnTo>
                    <a:pt x="22733" y="4256"/>
                  </a:lnTo>
                  <a:lnTo>
                    <a:pt x="22733" y="4256"/>
                  </a:lnTo>
                  <a:lnTo>
                    <a:pt x="29784" y="4309"/>
                  </a:lnTo>
                  <a:lnTo>
                    <a:pt x="29784" y="4309"/>
                  </a:lnTo>
                  <a:lnTo>
                    <a:pt x="35495" y="17881"/>
                  </a:lnTo>
                  <a:lnTo>
                    <a:pt x="35495" y="17881"/>
                  </a:lnTo>
                  <a:lnTo>
                    <a:pt x="36699" y="23615"/>
                  </a:lnTo>
                  <a:lnTo>
                    <a:pt x="36699" y="23615"/>
                  </a:lnTo>
                  <a:lnTo>
                    <a:pt x="40024" y="23118"/>
                  </a:lnTo>
                  <a:lnTo>
                    <a:pt x="40024" y="23118"/>
                  </a:lnTo>
                  <a:lnTo>
                    <a:pt x="41258" y="24688"/>
                  </a:lnTo>
                  <a:lnTo>
                    <a:pt x="41258" y="24688"/>
                  </a:lnTo>
                  <a:lnTo>
                    <a:pt x="42920" y="24699"/>
                  </a:lnTo>
                  <a:lnTo>
                    <a:pt x="42920" y="24699"/>
                  </a:lnTo>
                  <a:lnTo>
                    <a:pt x="48752" y="21615"/>
                  </a:lnTo>
                  <a:lnTo>
                    <a:pt x="48752" y="21615"/>
                  </a:lnTo>
                  <a:lnTo>
                    <a:pt x="50405" y="22667"/>
                  </a:lnTo>
                  <a:lnTo>
                    <a:pt x="50405" y="22667"/>
                  </a:lnTo>
                  <a:lnTo>
                    <a:pt x="53338" y="18522"/>
                  </a:lnTo>
                  <a:lnTo>
                    <a:pt x="53338" y="18522"/>
                  </a:lnTo>
                  <a:lnTo>
                    <a:pt x="56658" y="18542"/>
                  </a:lnTo>
                  <a:lnTo>
                    <a:pt x="56658" y="18542"/>
                  </a:lnTo>
                  <a:lnTo>
                    <a:pt x="63687" y="23269"/>
                  </a:lnTo>
                  <a:lnTo>
                    <a:pt x="63687" y="23269"/>
                  </a:lnTo>
                  <a:lnTo>
                    <a:pt x="69083" y="23300"/>
                  </a:lnTo>
                  <a:lnTo>
                    <a:pt x="69083" y="23300"/>
                  </a:lnTo>
                  <a:lnTo>
                    <a:pt x="67372" y="32138"/>
                  </a:lnTo>
                  <a:lnTo>
                    <a:pt x="73551" y="41543"/>
                  </a:lnTo>
                  <a:lnTo>
                    <a:pt x="73551" y="41543"/>
                  </a:lnTo>
                  <a:lnTo>
                    <a:pt x="74803" y="40508"/>
                  </a:lnTo>
                  <a:lnTo>
                    <a:pt x="74803" y="40508"/>
                  </a:lnTo>
                  <a:lnTo>
                    <a:pt x="78127" y="40526"/>
                  </a:lnTo>
                  <a:lnTo>
                    <a:pt x="78127" y="40526"/>
                  </a:lnTo>
                  <a:lnTo>
                    <a:pt x="92203" y="51527"/>
                  </a:lnTo>
                  <a:lnTo>
                    <a:pt x="92203" y="51527"/>
                  </a:lnTo>
                  <a:lnTo>
                    <a:pt x="99695" y="48957"/>
                  </a:lnTo>
                  <a:lnTo>
                    <a:pt x="99695" y="48957"/>
                  </a:lnTo>
                  <a:lnTo>
                    <a:pt x="105911" y="53668"/>
                  </a:lnTo>
                  <a:lnTo>
                    <a:pt x="106703" y="64084"/>
                  </a:lnTo>
                  <a:lnTo>
                    <a:pt x="106703" y="64084"/>
                  </a:lnTo>
                  <a:lnTo>
                    <a:pt x="108351" y="68256"/>
                  </a:lnTo>
                  <a:lnTo>
                    <a:pt x="108351" y="68256"/>
                  </a:lnTo>
                  <a:lnTo>
                    <a:pt x="99527" y="89052"/>
                  </a:lnTo>
                  <a:lnTo>
                    <a:pt x="93279" y="89546"/>
                  </a:lnTo>
                  <a:lnTo>
                    <a:pt x="82787" y="106165"/>
                  </a:lnTo>
                  <a:lnTo>
                    <a:pt x="79389" y="118652"/>
                  </a:lnTo>
                  <a:lnTo>
                    <a:pt x="68503" y="126930"/>
                  </a:lnTo>
                  <a:lnTo>
                    <a:pt x="68503" y="126930"/>
                  </a:lnTo>
                  <a:lnTo>
                    <a:pt x="60983" y="128971"/>
                  </a:lnTo>
                  <a:lnTo>
                    <a:pt x="45032" y="143982"/>
                  </a:lnTo>
                  <a:lnTo>
                    <a:pt x="45032" y="143982"/>
                  </a:lnTo>
                  <a:lnTo>
                    <a:pt x="37983" y="137159"/>
                  </a:lnTo>
                  <a:lnTo>
                    <a:pt x="37983" y="137159"/>
                  </a:lnTo>
                  <a:lnTo>
                    <a:pt x="40601" y="120503"/>
                  </a:lnTo>
                  <a:lnTo>
                    <a:pt x="28231" y="101660"/>
                  </a:lnTo>
                  <a:lnTo>
                    <a:pt x="28702" y="94371"/>
                  </a:lnTo>
                  <a:lnTo>
                    <a:pt x="42439" y="95510"/>
                  </a:lnTo>
                  <a:lnTo>
                    <a:pt x="46751" y="73143"/>
                  </a:lnTo>
                  <a:lnTo>
                    <a:pt x="38058" y="66835"/>
                  </a:lnTo>
                  <a:lnTo>
                    <a:pt x="38189" y="48092"/>
                  </a:lnTo>
                  <a:lnTo>
                    <a:pt x="41223" y="29893"/>
                  </a:lnTo>
                  <a:lnTo>
                    <a:pt x="33326" y="30878"/>
                  </a:lnTo>
                  <a:lnTo>
                    <a:pt x="29531" y="38659"/>
                  </a:lnTo>
                  <a:lnTo>
                    <a:pt x="22457" y="40167"/>
                  </a:lnTo>
                  <a:lnTo>
                    <a:pt x="20278" y="53166"/>
                  </a:lnTo>
                  <a:lnTo>
                    <a:pt x="10704" y="54651"/>
                  </a:lnTo>
                  <a:close/>
                </a:path>
              </a:pathLst>
            </a:custGeom>
            <a:solidFill>
              <a:srgbClr val="ACA4B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42" name="S24:Meerut">
              <a:extLst>
                <a:ext uri="{FF2B5EF4-FFF2-40B4-BE49-F238E27FC236}">
                  <a16:creationId xmlns:a16="http://schemas.microsoft.com/office/drawing/2014/main" id="{E550DFEA-24CF-4B99-862D-CF412FADB546}"/>
                </a:ext>
              </a:extLst>
            </p:cNvPr>
            <p:cNvSpPr/>
            <p:nvPr/>
          </p:nvSpPr>
          <p:spPr>
            <a:xfrm>
              <a:off x="3817881" y="2230842"/>
              <a:ext cx="97150" cy="107293"/>
            </a:xfrm>
            <a:custGeom>
              <a:avLst/>
              <a:gdLst/>
              <a:ahLst/>
              <a:cxnLst/>
              <a:rect l="0" t="0" r="0" b="0"/>
              <a:pathLst>
                <a:path w="97150" h="107293">
                  <a:moveTo>
                    <a:pt x="97149" y="235"/>
                  </a:moveTo>
                  <a:lnTo>
                    <a:pt x="95676" y="18953"/>
                  </a:lnTo>
                  <a:lnTo>
                    <a:pt x="90145" y="29816"/>
                  </a:lnTo>
                  <a:lnTo>
                    <a:pt x="90145" y="29816"/>
                  </a:lnTo>
                  <a:lnTo>
                    <a:pt x="94728" y="62674"/>
                  </a:lnTo>
                  <a:lnTo>
                    <a:pt x="94728" y="62674"/>
                  </a:lnTo>
                  <a:lnTo>
                    <a:pt x="83083" y="62529"/>
                  </a:lnTo>
                  <a:lnTo>
                    <a:pt x="71764" y="69152"/>
                  </a:lnTo>
                  <a:lnTo>
                    <a:pt x="50672" y="60009"/>
                  </a:lnTo>
                  <a:lnTo>
                    <a:pt x="45321" y="84932"/>
                  </a:lnTo>
                  <a:lnTo>
                    <a:pt x="49605" y="105831"/>
                  </a:lnTo>
                  <a:lnTo>
                    <a:pt x="42497" y="107292"/>
                  </a:lnTo>
                  <a:lnTo>
                    <a:pt x="36046" y="92610"/>
                  </a:lnTo>
                  <a:lnTo>
                    <a:pt x="21207" y="82487"/>
                  </a:lnTo>
                  <a:lnTo>
                    <a:pt x="21207" y="82487"/>
                  </a:lnTo>
                  <a:lnTo>
                    <a:pt x="22387" y="60110"/>
                  </a:lnTo>
                  <a:lnTo>
                    <a:pt x="0" y="55585"/>
                  </a:lnTo>
                  <a:lnTo>
                    <a:pt x="5107" y="48379"/>
                  </a:lnTo>
                  <a:lnTo>
                    <a:pt x="377" y="32682"/>
                  </a:lnTo>
                  <a:lnTo>
                    <a:pt x="3353" y="28566"/>
                  </a:lnTo>
                  <a:lnTo>
                    <a:pt x="21608" y="29898"/>
                  </a:lnTo>
                  <a:lnTo>
                    <a:pt x="21608" y="29898"/>
                  </a:lnTo>
                  <a:lnTo>
                    <a:pt x="38520" y="37964"/>
                  </a:lnTo>
                  <a:lnTo>
                    <a:pt x="47689" y="36015"/>
                  </a:lnTo>
                  <a:lnTo>
                    <a:pt x="54868" y="27787"/>
                  </a:lnTo>
                  <a:lnTo>
                    <a:pt x="52190" y="11613"/>
                  </a:lnTo>
                  <a:lnTo>
                    <a:pt x="60989" y="5491"/>
                  </a:lnTo>
                  <a:lnTo>
                    <a:pt x="74278" y="4629"/>
                  </a:lnTo>
                  <a:lnTo>
                    <a:pt x="78487" y="0"/>
                  </a:lnTo>
                  <a:close/>
                </a:path>
              </a:pathLst>
            </a:custGeom>
            <a:solidFill>
              <a:srgbClr val="BBB4C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43" name="S24:Baghpat">
              <a:extLst>
                <a:ext uri="{FF2B5EF4-FFF2-40B4-BE49-F238E27FC236}">
                  <a16:creationId xmlns:a16="http://schemas.microsoft.com/office/drawing/2014/main" id="{77CB0587-614E-4D6D-A6F0-BC324C103460}"/>
                </a:ext>
              </a:extLst>
            </p:cNvPr>
            <p:cNvSpPr/>
            <p:nvPr/>
          </p:nvSpPr>
          <p:spPr>
            <a:xfrm>
              <a:off x="3773337" y="2221615"/>
              <a:ext cx="66932" cy="113489"/>
            </a:xfrm>
            <a:custGeom>
              <a:avLst/>
              <a:gdLst/>
              <a:ahLst/>
              <a:cxnLst/>
              <a:rect l="0" t="0" r="0" b="0"/>
              <a:pathLst>
                <a:path w="66932" h="113489">
                  <a:moveTo>
                    <a:pt x="64963" y="8917"/>
                  </a:moveTo>
                  <a:lnTo>
                    <a:pt x="62286" y="20846"/>
                  </a:lnTo>
                  <a:lnTo>
                    <a:pt x="66152" y="39125"/>
                  </a:lnTo>
                  <a:lnTo>
                    <a:pt x="66152" y="39125"/>
                  </a:lnTo>
                  <a:lnTo>
                    <a:pt x="47897" y="37793"/>
                  </a:lnTo>
                  <a:lnTo>
                    <a:pt x="44921" y="41909"/>
                  </a:lnTo>
                  <a:lnTo>
                    <a:pt x="49651" y="57606"/>
                  </a:lnTo>
                  <a:lnTo>
                    <a:pt x="44544" y="64812"/>
                  </a:lnTo>
                  <a:lnTo>
                    <a:pt x="66931" y="69337"/>
                  </a:lnTo>
                  <a:lnTo>
                    <a:pt x="65751" y="91714"/>
                  </a:lnTo>
                  <a:lnTo>
                    <a:pt x="65751" y="91714"/>
                  </a:lnTo>
                  <a:lnTo>
                    <a:pt x="44122" y="90326"/>
                  </a:lnTo>
                  <a:lnTo>
                    <a:pt x="32094" y="112004"/>
                  </a:lnTo>
                  <a:lnTo>
                    <a:pt x="27484" y="113488"/>
                  </a:lnTo>
                  <a:lnTo>
                    <a:pt x="27484" y="113488"/>
                  </a:lnTo>
                  <a:lnTo>
                    <a:pt x="27319" y="98898"/>
                  </a:lnTo>
                  <a:lnTo>
                    <a:pt x="10472" y="86098"/>
                  </a:lnTo>
                  <a:lnTo>
                    <a:pt x="7786" y="73549"/>
                  </a:lnTo>
                  <a:lnTo>
                    <a:pt x="7786" y="73549"/>
                  </a:lnTo>
                  <a:lnTo>
                    <a:pt x="10867" y="64231"/>
                  </a:lnTo>
                  <a:lnTo>
                    <a:pt x="5199" y="55796"/>
                  </a:lnTo>
                  <a:lnTo>
                    <a:pt x="6597" y="47490"/>
                  </a:lnTo>
                  <a:lnTo>
                    <a:pt x="221" y="32795"/>
                  </a:lnTo>
                  <a:lnTo>
                    <a:pt x="414" y="22387"/>
                  </a:lnTo>
                  <a:lnTo>
                    <a:pt x="414" y="2238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999" y="7233"/>
                  </a:lnTo>
                  <a:lnTo>
                    <a:pt x="36278" y="12614"/>
                  </a:lnTo>
                  <a:lnTo>
                    <a:pt x="40901" y="9048"/>
                  </a:lnTo>
                  <a:lnTo>
                    <a:pt x="54445" y="18119"/>
                  </a:lnTo>
                  <a:close/>
                </a:path>
              </a:pathLst>
            </a:custGeom>
            <a:solidFill>
              <a:srgbClr val="DED9E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44" name="S24:Muzaffarnagar">
              <a:extLst>
                <a:ext uri="{FF2B5EF4-FFF2-40B4-BE49-F238E27FC236}">
                  <a16:creationId xmlns:a16="http://schemas.microsoft.com/office/drawing/2014/main" id="{67AF5467-8877-4DB0-AFFA-8C18ECB73F89}"/>
                </a:ext>
              </a:extLst>
            </p:cNvPr>
            <p:cNvSpPr/>
            <p:nvPr/>
          </p:nvSpPr>
          <p:spPr>
            <a:xfrm>
              <a:off x="3817970" y="2148099"/>
              <a:ext cx="97061" cy="120708"/>
            </a:xfrm>
            <a:custGeom>
              <a:avLst/>
              <a:gdLst/>
              <a:ahLst/>
              <a:cxnLst/>
              <a:rect l="0" t="0" r="0" b="0"/>
              <a:pathLst>
                <a:path w="97061" h="120708">
                  <a:moveTo>
                    <a:pt x="71972" y="4635"/>
                  </a:moveTo>
                  <a:lnTo>
                    <a:pt x="75340" y="0"/>
                  </a:lnTo>
                  <a:lnTo>
                    <a:pt x="96652" y="14308"/>
                  </a:lnTo>
                  <a:lnTo>
                    <a:pt x="96652" y="14308"/>
                  </a:lnTo>
                  <a:lnTo>
                    <a:pt x="95794" y="16898"/>
                  </a:lnTo>
                  <a:lnTo>
                    <a:pt x="95794" y="16898"/>
                  </a:lnTo>
                  <a:lnTo>
                    <a:pt x="79560" y="25014"/>
                  </a:lnTo>
                  <a:lnTo>
                    <a:pt x="85193" y="37568"/>
                  </a:lnTo>
                  <a:lnTo>
                    <a:pt x="88651" y="58939"/>
                  </a:lnTo>
                  <a:lnTo>
                    <a:pt x="97060" y="82978"/>
                  </a:lnTo>
                  <a:lnTo>
                    <a:pt x="97060" y="82978"/>
                  </a:lnTo>
                  <a:lnTo>
                    <a:pt x="78398" y="82743"/>
                  </a:lnTo>
                  <a:lnTo>
                    <a:pt x="74189" y="87372"/>
                  </a:lnTo>
                  <a:lnTo>
                    <a:pt x="60900" y="88234"/>
                  </a:lnTo>
                  <a:lnTo>
                    <a:pt x="52101" y="94356"/>
                  </a:lnTo>
                  <a:lnTo>
                    <a:pt x="54779" y="110530"/>
                  </a:lnTo>
                  <a:lnTo>
                    <a:pt x="47600" y="118758"/>
                  </a:lnTo>
                  <a:lnTo>
                    <a:pt x="38431" y="120707"/>
                  </a:lnTo>
                  <a:lnTo>
                    <a:pt x="21519" y="112641"/>
                  </a:lnTo>
                  <a:lnTo>
                    <a:pt x="21519" y="112641"/>
                  </a:lnTo>
                  <a:lnTo>
                    <a:pt x="17653" y="94362"/>
                  </a:lnTo>
                  <a:lnTo>
                    <a:pt x="20330" y="82433"/>
                  </a:lnTo>
                  <a:lnTo>
                    <a:pt x="20330" y="82433"/>
                  </a:lnTo>
                  <a:lnTo>
                    <a:pt x="0" y="57649"/>
                  </a:lnTo>
                  <a:lnTo>
                    <a:pt x="4684" y="49923"/>
                  </a:lnTo>
                  <a:lnTo>
                    <a:pt x="13678" y="57352"/>
                  </a:lnTo>
                  <a:lnTo>
                    <a:pt x="27276" y="62247"/>
                  </a:lnTo>
                  <a:lnTo>
                    <a:pt x="33531" y="59740"/>
                  </a:lnTo>
                  <a:lnTo>
                    <a:pt x="28399" y="43015"/>
                  </a:lnTo>
                  <a:lnTo>
                    <a:pt x="43048" y="32311"/>
                  </a:lnTo>
                  <a:lnTo>
                    <a:pt x="57203" y="26273"/>
                  </a:lnTo>
                  <a:close/>
                </a:path>
              </a:pathLst>
            </a:custGeom>
            <a:solidFill>
              <a:srgbClr val="ADA5B8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45" name="S24:Amroha">
              <a:extLst>
                <a:ext uri="{FF2B5EF4-FFF2-40B4-BE49-F238E27FC236}">
                  <a16:creationId xmlns:a16="http://schemas.microsoft.com/office/drawing/2014/main" id="{3E61A9FD-06BD-4C9D-80D6-F930A216F4A2}"/>
                </a:ext>
              </a:extLst>
            </p:cNvPr>
            <p:cNvSpPr/>
            <p:nvPr/>
          </p:nvSpPr>
          <p:spPr>
            <a:xfrm>
              <a:off x="3908026" y="2230925"/>
              <a:ext cx="89288" cy="99205"/>
            </a:xfrm>
            <a:custGeom>
              <a:avLst/>
              <a:gdLst/>
              <a:ahLst/>
              <a:cxnLst/>
              <a:rect l="0" t="0" r="0" b="0"/>
              <a:pathLst>
                <a:path w="89288" h="99205">
                  <a:moveTo>
                    <a:pt x="83644" y="10835"/>
                  </a:moveTo>
                  <a:lnTo>
                    <a:pt x="89287" y="30662"/>
                  </a:lnTo>
                  <a:lnTo>
                    <a:pt x="81306" y="41005"/>
                  </a:lnTo>
                  <a:lnTo>
                    <a:pt x="81306" y="41005"/>
                  </a:lnTo>
                  <a:lnTo>
                    <a:pt x="68739" y="51825"/>
                  </a:lnTo>
                  <a:lnTo>
                    <a:pt x="48920" y="79232"/>
                  </a:lnTo>
                  <a:lnTo>
                    <a:pt x="48920" y="79232"/>
                  </a:lnTo>
                  <a:lnTo>
                    <a:pt x="25401" y="97732"/>
                  </a:lnTo>
                  <a:lnTo>
                    <a:pt x="17469" y="99204"/>
                  </a:lnTo>
                  <a:lnTo>
                    <a:pt x="17469" y="99204"/>
                  </a:lnTo>
                  <a:lnTo>
                    <a:pt x="10492" y="90266"/>
                  </a:lnTo>
                  <a:lnTo>
                    <a:pt x="4583" y="62591"/>
                  </a:lnTo>
                  <a:lnTo>
                    <a:pt x="4583" y="62591"/>
                  </a:lnTo>
                  <a:lnTo>
                    <a:pt x="0" y="29733"/>
                  </a:lnTo>
                  <a:lnTo>
                    <a:pt x="0" y="29733"/>
                  </a:lnTo>
                  <a:lnTo>
                    <a:pt x="8243" y="35040"/>
                  </a:lnTo>
                  <a:lnTo>
                    <a:pt x="43091" y="39597"/>
                  </a:lnTo>
                  <a:lnTo>
                    <a:pt x="35338" y="26500"/>
                  </a:lnTo>
                  <a:lnTo>
                    <a:pt x="39164" y="18213"/>
                  </a:lnTo>
                  <a:lnTo>
                    <a:pt x="35973" y="6208"/>
                  </a:lnTo>
                  <a:lnTo>
                    <a:pt x="39358" y="0"/>
                  </a:lnTo>
                  <a:lnTo>
                    <a:pt x="60019" y="8016"/>
                  </a:lnTo>
                  <a:lnTo>
                    <a:pt x="72059" y="7089"/>
                  </a:lnTo>
                  <a:close/>
                </a:path>
              </a:pathLst>
            </a:custGeom>
            <a:solidFill>
              <a:srgbClr val="8F859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46" name="S24:Hapur">
              <a:extLst>
                <a:ext uri="{FF2B5EF4-FFF2-40B4-BE49-F238E27FC236}">
                  <a16:creationId xmlns:a16="http://schemas.microsoft.com/office/drawing/2014/main" id="{9209BD0B-A997-433E-8D44-F682FEB09C7E}"/>
                </a:ext>
              </a:extLst>
            </p:cNvPr>
            <p:cNvSpPr/>
            <p:nvPr/>
          </p:nvSpPr>
          <p:spPr>
            <a:xfrm>
              <a:off x="3800821" y="2290851"/>
              <a:ext cx="124982" cy="55521"/>
            </a:xfrm>
            <a:custGeom>
              <a:avLst/>
              <a:gdLst/>
              <a:ahLst/>
              <a:cxnLst/>
              <a:rect l="0" t="0" r="0" b="0"/>
              <a:pathLst>
                <a:path w="124982" h="55521">
                  <a:moveTo>
                    <a:pt x="38267" y="22478"/>
                  </a:moveTo>
                  <a:lnTo>
                    <a:pt x="53106" y="32601"/>
                  </a:lnTo>
                  <a:lnTo>
                    <a:pt x="59557" y="47283"/>
                  </a:lnTo>
                  <a:lnTo>
                    <a:pt x="66665" y="45822"/>
                  </a:lnTo>
                  <a:lnTo>
                    <a:pt x="62381" y="24923"/>
                  </a:lnTo>
                  <a:lnTo>
                    <a:pt x="67732" y="0"/>
                  </a:lnTo>
                  <a:lnTo>
                    <a:pt x="88824" y="9143"/>
                  </a:lnTo>
                  <a:lnTo>
                    <a:pt x="100143" y="2520"/>
                  </a:lnTo>
                  <a:lnTo>
                    <a:pt x="111788" y="2665"/>
                  </a:lnTo>
                  <a:lnTo>
                    <a:pt x="111788" y="2665"/>
                  </a:lnTo>
                  <a:lnTo>
                    <a:pt x="117697" y="30340"/>
                  </a:lnTo>
                  <a:lnTo>
                    <a:pt x="124674" y="39278"/>
                  </a:lnTo>
                  <a:lnTo>
                    <a:pt x="124674" y="39278"/>
                  </a:lnTo>
                  <a:lnTo>
                    <a:pt x="124981" y="48659"/>
                  </a:lnTo>
                  <a:lnTo>
                    <a:pt x="124981" y="48659"/>
                  </a:lnTo>
                  <a:lnTo>
                    <a:pt x="122487" y="48109"/>
                  </a:lnTo>
                  <a:lnTo>
                    <a:pt x="122487" y="48109"/>
                  </a:lnTo>
                  <a:lnTo>
                    <a:pt x="119159" y="47549"/>
                  </a:lnTo>
                  <a:lnTo>
                    <a:pt x="119159" y="47549"/>
                  </a:lnTo>
                  <a:lnTo>
                    <a:pt x="112921" y="46432"/>
                  </a:lnTo>
                  <a:lnTo>
                    <a:pt x="91421" y="33137"/>
                  </a:lnTo>
                  <a:lnTo>
                    <a:pt x="80882" y="42373"/>
                  </a:lnTo>
                  <a:lnTo>
                    <a:pt x="63635" y="53594"/>
                  </a:lnTo>
                  <a:lnTo>
                    <a:pt x="63635" y="53594"/>
                  </a:lnTo>
                  <a:lnTo>
                    <a:pt x="52766" y="55520"/>
                  </a:lnTo>
                  <a:lnTo>
                    <a:pt x="40452" y="42829"/>
                  </a:lnTo>
                  <a:lnTo>
                    <a:pt x="25885" y="41557"/>
                  </a:lnTo>
                  <a:lnTo>
                    <a:pt x="22468" y="46712"/>
                  </a:lnTo>
                  <a:lnTo>
                    <a:pt x="771" y="47913"/>
                  </a:lnTo>
                  <a:lnTo>
                    <a:pt x="771" y="47913"/>
                  </a:lnTo>
                  <a:lnTo>
                    <a:pt x="0" y="44252"/>
                  </a:lnTo>
                  <a:lnTo>
                    <a:pt x="0" y="44252"/>
                  </a:lnTo>
                  <a:lnTo>
                    <a:pt x="4610" y="42768"/>
                  </a:lnTo>
                  <a:lnTo>
                    <a:pt x="16638" y="21090"/>
                  </a:lnTo>
                  <a:close/>
                </a:path>
              </a:pathLst>
            </a:custGeom>
            <a:solidFill>
              <a:srgbClr val="D6D0D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47" name="S24:Agra">
              <a:extLst>
                <a:ext uri="{FF2B5EF4-FFF2-40B4-BE49-F238E27FC236}">
                  <a16:creationId xmlns:a16="http://schemas.microsoft.com/office/drawing/2014/main" id="{8A8D2091-E886-475C-9618-A4E4332D5DF8}"/>
                </a:ext>
              </a:extLst>
            </p:cNvPr>
            <p:cNvSpPr/>
            <p:nvPr/>
          </p:nvSpPr>
          <p:spPr>
            <a:xfrm>
              <a:off x="3820710" y="2563571"/>
              <a:ext cx="105482" cy="54634"/>
            </a:xfrm>
            <a:custGeom>
              <a:avLst/>
              <a:gdLst/>
              <a:ahLst/>
              <a:cxnLst/>
              <a:rect l="0" t="0" r="0" b="0"/>
              <a:pathLst>
                <a:path w="105482" h="54634">
                  <a:moveTo>
                    <a:pt x="21490" y="10567"/>
                  </a:moveTo>
                  <a:lnTo>
                    <a:pt x="42136" y="10350"/>
                  </a:lnTo>
                  <a:lnTo>
                    <a:pt x="48600" y="0"/>
                  </a:lnTo>
                  <a:lnTo>
                    <a:pt x="67463" y="6521"/>
                  </a:lnTo>
                  <a:lnTo>
                    <a:pt x="67463" y="6521"/>
                  </a:lnTo>
                  <a:lnTo>
                    <a:pt x="75852" y="9240"/>
                  </a:lnTo>
                  <a:lnTo>
                    <a:pt x="76100" y="22817"/>
                  </a:lnTo>
                  <a:lnTo>
                    <a:pt x="100995" y="20510"/>
                  </a:lnTo>
                  <a:lnTo>
                    <a:pt x="105481" y="33615"/>
                  </a:lnTo>
                  <a:lnTo>
                    <a:pt x="105481" y="33615"/>
                  </a:lnTo>
                  <a:lnTo>
                    <a:pt x="80889" y="44286"/>
                  </a:lnTo>
                  <a:lnTo>
                    <a:pt x="63186" y="43013"/>
                  </a:lnTo>
                  <a:lnTo>
                    <a:pt x="47949" y="46460"/>
                  </a:lnTo>
                  <a:lnTo>
                    <a:pt x="35172" y="54633"/>
                  </a:lnTo>
                  <a:lnTo>
                    <a:pt x="35172" y="54633"/>
                  </a:lnTo>
                  <a:lnTo>
                    <a:pt x="26418" y="47193"/>
                  </a:lnTo>
                  <a:lnTo>
                    <a:pt x="22988" y="50797"/>
                  </a:lnTo>
                  <a:lnTo>
                    <a:pt x="7425" y="47423"/>
                  </a:lnTo>
                  <a:lnTo>
                    <a:pt x="851" y="36351"/>
                  </a:lnTo>
                  <a:lnTo>
                    <a:pt x="851" y="36351"/>
                  </a:lnTo>
                  <a:lnTo>
                    <a:pt x="0" y="36860"/>
                  </a:lnTo>
                  <a:lnTo>
                    <a:pt x="0" y="36860"/>
                  </a:lnTo>
                  <a:lnTo>
                    <a:pt x="851" y="36351"/>
                  </a:lnTo>
                  <a:lnTo>
                    <a:pt x="851" y="36351"/>
                  </a:lnTo>
                  <a:lnTo>
                    <a:pt x="16518" y="32421"/>
                  </a:lnTo>
                  <a:lnTo>
                    <a:pt x="17069" y="24075"/>
                  </a:lnTo>
                  <a:lnTo>
                    <a:pt x="24710" y="20536"/>
                  </a:lnTo>
                  <a:close/>
                </a:path>
              </a:pathLst>
            </a:custGeom>
            <a:solidFill>
              <a:srgbClr val="D4CED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48" name="S24:Jalesar">
              <a:extLst>
                <a:ext uri="{FF2B5EF4-FFF2-40B4-BE49-F238E27FC236}">
                  <a16:creationId xmlns:a16="http://schemas.microsoft.com/office/drawing/2014/main" id="{802962F4-770E-484D-9B84-14885FBD7D8D}"/>
                </a:ext>
              </a:extLst>
            </p:cNvPr>
            <p:cNvSpPr/>
            <p:nvPr/>
          </p:nvSpPr>
          <p:spPr>
            <a:xfrm>
              <a:off x="3888173" y="2482321"/>
              <a:ext cx="107134" cy="121198"/>
            </a:xfrm>
            <a:custGeom>
              <a:avLst/>
              <a:gdLst/>
              <a:ahLst/>
              <a:cxnLst/>
              <a:rect l="0" t="0" r="0" b="0"/>
              <a:pathLst>
                <a:path w="107134" h="121198">
                  <a:moveTo>
                    <a:pt x="8895" y="50825"/>
                  </a:moveTo>
                  <a:lnTo>
                    <a:pt x="18216" y="45202"/>
                  </a:lnTo>
                  <a:lnTo>
                    <a:pt x="34127" y="50611"/>
                  </a:lnTo>
                  <a:lnTo>
                    <a:pt x="56157" y="35201"/>
                  </a:lnTo>
                  <a:lnTo>
                    <a:pt x="71266" y="36923"/>
                  </a:lnTo>
                  <a:lnTo>
                    <a:pt x="78084" y="27075"/>
                  </a:lnTo>
                  <a:lnTo>
                    <a:pt x="80799" y="6753"/>
                  </a:lnTo>
                  <a:lnTo>
                    <a:pt x="80799" y="6753"/>
                  </a:lnTo>
                  <a:lnTo>
                    <a:pt x="83799" y="0"/>
                  </a:lnTo>
                  <a:lnTo>
                    <a:pt x="92161" y="3207"/>
                  </a:lnTo>
                  <a:lnTo>
                    <a:pt x="92161" y="3207"/>
                  </a:lnTo>
                  <a:lnTo>
                    <a:pt x="104292" y="7487"/>
                  </a:lnTo>
                  <a:lnTo>
                    <a:pt x="107133" y="18989"/>
                  </a:lnTo>
                  <a:lnTo>
                    <a:pt x="97256" y="43951"/>
                  </a:lnTo>
                  <a:lnTo>
                    <a:pt x="91315" y="50160"/>
                  </a:lnTo>
                  <a:lnTo>
                    <a:pt x="91315" y="50160"/>
                  </a:lnTo>
                  <a:lnTo>
                    <a:pt x="83224" y="61045"/>
                  </a:lnTo>
                  <a:lnTo>
                    <a:pt x="72252" y="64592"/>
                  </a:lnTo>
                  <a:lnTo>
                    <a:pt x="75115" y="72972"/>
                  </a:lnTo>
                  <a:lnTo>
                    <a:pt x="75115" y="72972"/>
                  </a:lnTo>
                  <a:lnTo>
                    <a:pt x="75105" y="74016"/>
                  </a:lnTo>
                  <a:lnTo>
                    <a:pt x="75105" y="74016"/>
                  </a:lnTo>
                  <a:lnTo>
                    <a:pt x="73698" y="88618"/>
                  </a:lnTo>
                  <a:lnTo>
                    <a:pt x="68482" y="104750"/>
                  </a:lnTo>
                  <a:lnTo>
                    <a:pt x="68482" y="104750"/>
                  </a:lnTo>
                  <a:lnTo>
                    <a:pt x="45555" y="119649"/>
                  </a:lnTo>
                  <a:lnTo>
                    <a:pt x="45555" y="119649"/>
                  </a:lnTo>
                  <a:lnTo>
                    <a:pt x="43851" y="121197"/>
                  </a:lnTo>
                  <a:lnTo>
                    <a:pt x="43851" y="121197"/>
                  </a:lnTo>
                  <a:lnTo>
                    <a:pt x="38018" y="114865"/>
                  </a:lnTo>
                  <a:lnTo>
                    <a:pt x="38018" y="114865"/>
                  </a:lnTo>
                  <a:lnTo>
                    <a:pt x="33532" y="101760"/>
                  </a:lnTo>
                  <a:lnTo>
                    <a:pt x="8637" y="104067"/>
                  </a:lnTo>
                  <a:lnTo>
                    <a:pt x="8389" y="90490"/>
                  </a:lnTo>
                  <a:lnTo>
                    <a:pt x="0" y="87771"/>
                  </a:lnTo>
                  <a:lnTo>
                    <a:pt x="0" y="87771"/>
                  </a:lnTo>
                  <a:lnTo>
                    <a:pt x="9411" y="76408"/>
                  </a:lnTo>
                  <a:lnTo>
                    <a:pt x="7087" y="60719"/>
                  </a:lnTo>
                  <a:close/>
                </a:path>
              </a:pathLst>
            </a:custGeom>
            <a:solidFill>
              <a:srgbClr val="BBB4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49" name="S24:Aligarh">
              <a:extLst>
                <a:ext uri="{FF2B5EF4-FFF2-40B4-BE49-F238E27FC236}">
                  <a16:creationId xmlns:a16="http://schemas.microsoft.com/office/drawing/2014/main" id="{3F547A1B-DAC4-4569-B38F-B620571CE850}"/>
                </a:ext>
              </a:extLst>
            </p:cNvPr>
            <p:cNvSpPr/>
            <p:nvPr/>
          </p:nvSpPr>
          <p:spPr>
            <a:xfrm>
              <a:off x="3821809" y="2419985"/>
              <a:ext cx="114185" cy="95184"/>
            </a:xfrm>
            <a:custGeom>
              <a:avLst/>
              <a:gdLst/>
              <a:ahLst/>
              <a:cxnLst/>
              <a:rect l="0" t="0" r="0" b="0"/>
              <a:pathLst>
                <a:path w="114185" h="95184">
                  <a:moveTo>
                    <a:pt x="0" y="8774"/>
                  </a:moveTo>
                  <a:lnTo>
                    <a:pt x="10863" y="9991"/>
                  </a:lnTo>
                  <a:lnTo>
                    <a:pt x="23102" y="3401"/>
                  </a:lnTo>
                  <a:lnTo>
                    <a:pt x="31771" y="11353"/>
                  </a:lnTo>
                  <a:lnTo>
                    <a:pt x="39889" y="0"/>
                  </a:lnTo>
                  <a:lnTo>
                    <a:pt x="55777" y="745"/>
                  </a:lnTo>
                  <a:lnTo>
                    <a:pt x="61535" y="8123"/>
                  </a:lnTo>
                  <a:lnTo>
                    <a:pt x="73616" y="12454"/>
                  </a:lnTo>
                  <a:lnTo>
                    <a:pt x="78326" y="4171"/>
                  </a:lnTo>
                  <a:lnTo>
                    <a:pt x="99583" y="11209"/>
                  </a:lnTo>
                  <a:lnTo>
                    <a:pt x="99583" y="11209"/>
                  </a:lnTo>
                  <a:lnTo>
                    <a:pt x="114184" y="15548"/>
                  </a:lnTo>
                  <a:lnTo>
                    <a:pt x="102774" y="24805"/>
                  </a:lnTo>
                  <a:lnTo>
                    <a:pt x="113401" y="48396"/>
                  </a:lnTo>
                  <a:lnTo>
                    <a:pt x="97262" y="65948"/>
                  </a:lnTo>
                  <a:lnTo>
                    <a:pt x="78037" y="59974"/>
                  </a:lnTo>
                  <a:lnTo>
                    <a:pt x="71556" y="74499"/>
                  </a:lnTo>
                  <a:lnTo>
                    <a:pt x="73101" y="84954"/>
                  </a:lnTo>
                  <a:lnTo>
                    <a:pt x="67945" y="93757"/>
                  </a:lnTo>
                  <a:lnTo>
                    <a:pt x="57423" y="95183"/>
                  </a:lnTo>
                  <a:lnTo>
                    <a:pt x="57423" y="95183"/>
                  </a:lnTo>
                  <a:lnTo>
                    <a:pt x="48385" y="80447"/>
                  </a:lnTo>
                  <a:lnTo>
                    <a:pt x="42133" y="77228"/>
                  </a:lnTo>
                  <a:lnTo>
                    <a:pt x="48582" y="66363"/>
                  </a:lnTo>
                  <a:lnTo>
                    <a:pt x="42064" y="52707"/>
                  </a:lnTo>
                  <a:lnTo>
                    <a:pt x="44205" y="49607"/>
                  </a:lnTo>
                  <a:lnTo>
                    <a:pt x="30175" y="34277"/>
                  </a:lnTo>
                  <a:lnTo>
                    <a:pt x="7159" y="32358"/>
                  </a:lnTo>
                  <a:lnTo>
                    <a:pt x="7159" y="32358"/>
                  </a:lnTo>
                  <a:close/>
                </a:path>
              </a:pathLst>
            </a:custGeom>
            <a:solidFill>
              <a:srgbClr val="CCC6D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50" name="S24:Bulandshahr">
              <a:extLst>
                <a:ext uri="{FF2B5EF4-FFF2-40B4-BE49-F238E27FC236}">
                  <a16:creationId xmlns:a16="http://schemas.microsoft.com/office/drawing/2014/main" id="{64D5077E-C659-4ED7-9EBA-0C9D273387CC}"/>
                </a:ext>
              </a:extLst>
            </p:cNvPr>
            <p:cNvSpPr/>
            <p:nvPr/>
          </p:nvSpPr>
          <p:spPr>
            <a:xfrm>
              <a:off x="3856406" y="2323988"/>
              <a:ext cx="82134" cy="79242"/>
            </a:xfrm>
            <a:custGeom>
              <a:avLst/>
              <a:gdLst/>
              <a:ahLst/>
              <a:cxnLst/>
              <a:rect l="0" t="0" r="0" b="0"/>
              <a:pathLst>
                <a:path w="82134" h="79242">
                  <a:moveTo>
                    <a:pt x="8050" y="20457"/>
                  </a:moveTo>
                  <a:lnTo>
                    <a:pt x="25297" y="9236"/>
                  </a:lnTo>
                  <a:lnTo>
                    <a:pt x="35836" y="0"/>
                  </a:lnTo>
                  <a:lnTo>
                    <a:pt x="57336" y="13295"/>
                  </a:lnTo>
                  <a:lnTo>
                    <a:pt x="63574" y="14412"/>
                  </a:lnTo>
                  <a:lnTo>
                    <a:pt x="63574" y="14412"/>
                  </a:lnTo>
                  <a:lnTo>
                    <a:pt x="66902" y="14972"/>
                  </a:lnTo>
                  <a:lnTo>
                    <a:pt x="66902" y="14972"/>
                  </a:lnTo>
                  <a:lnTo>
                    <a:pt x="69396" y="15522"/>
                  </a:lnTo>
                  <a:lnTo>
                    <a:pt x="69396" y="15522"/>
                  </a:lnTo>
                  <a:lnTo>
                    <a:pt x="67952" y="32178"/>
                  </a:lnTo>
                  <a:lnTo>
                    <a:pt x="77076" y="36973"/>
                  </a:lnTo>
                  <a:lnTo>
                    <a:pt x="82133" y="70385"/>
                  </a:lnTo>
                  <a:lnTo>
                    <a:pt x="82133" y="70385"/>
                  </a:lnTo>
                  <a:lnTo>
                    <a:pt x="57793" y="78966"/>
                  </a:lnTo>
                  <a:lnTo>
                    <a:pt x="38142" y="79241"/>
                  </a:lnTo>
                  <a:lnTo>
                    <a:pt x="24441" y="72282"/>
                  </a:lnTo>
                  <a:lnTo>
                    <a:pt x="7116" y="56402"/>
                  </a:lnTo>
                  <a:lnTo>
                    <a:pt x="14830" y="42440"/>
                  </a:lnTo>
                  <a:lnTo>
                    <a:pt x="11208" y="33008"/>
                  </a:lnTo>
                  <a:lnTo>
                    <a:pt x="0" y="29198"/>
                  </a:lnTo>
                  <a:close/>
                </a:path>
              </a:pathLst>
            </a:custGeom>
            <a:solidFill>
              <a:srgbClr val="B0A8B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51" name="S24:Moradabad">
              <a:extLst>
                <a:ext uri="{FF2B5EF4-FFF2-40B4-BE49-F238E27FC236}">
                  <a16:creationId xmlns:a16="http://schemas.microsoft.com/office/drawing/2014/main" id="{9686ECB7-F2C4-4FDA-A9C6-2EE1146B731B}"/>
                </a:ext>
              </a:extLst>
            </p:cNvPr>
            <p:cNvSpPr/>
            <p:nvPr/>
          </p:nvSpPr>
          <p:spPr>
            <a:xfrm>
              <a:off x="3956946" y="2259238"/>
              <a:ext cx="79138" cy="118085"/>
            </a:xfrm>
            <a:custGeom>
              <a:avLst/>
              <a:gdLst/>
              <a:ahLst/>
              <a:cxnLst/>
              <a:rect l="0" t="0" r="0" b="0"/>
              <a:pathLst>
                <a:path w="79138" h="118085">
                  <a:moveTo>
                    <a:pt x="0" y="50919"/>
                  </a:moveTo>
                  <a:lnTo>
                    <a:pt x="19819" y="23512"/>
                  </a:lnTo>
                  <a:lnTo>
                    <a:pt x="32386" y="12692"/>
                  </a:lnTo>
                  <a:lnTo>
                    <a:pt x="32386" y="12692"/>
                  </a:lnTo>
                  <a:lnTo>
                    <a:pt x="43090" y="24758"/>
                  </a:lnTo>
                  <a:lnTo>
                    <a:pt x="52664" y="23273"/>
                  </a:lnTo>
                  <a:lnTo>
                    <a:pt x="54843" y="10274"/>
                  </a:lnTo>
                  <a:lnTo>
                    <a:pt x="61917" y="8766"/>
                  </a:lnTo>
                  <a:lnTo>
                    <a:pt x="65712" y="985"/>
                  </a:lnTo>
                  <a:lnTo>
                    <a:pt x="73609" y="0"/>
                  </a:lnTo>
                  <a:lnTo>
                    <a:pt x="70575" y="18199"/>
                  </a:lnTo>
                  <a:lnTo>
                    <a:pt x="70444" y="36942"/>
                  </a:lnTo>
                  <a:lnTo>
                    <a:pt x="79137" y="43250"/>
                  </a:lnTo>
                  <a:lnTo>
                    <a:pt x="74825" y="65617"/>
                  </a:lnTo>
                  <a:lnTo>
                    <a:pt x="61088" y="64478"/>
                  </a:lnTo>
                  <a:lnTo>
                    <a:pt x="60617" y="71767"/>
                  </a:lnTo>
                  <a:lnTo>
                    <a:pt x="72987" y="90610"/>
                  </a:lnTo>
                  <a:lnTo>
                    <a:pt x="70369" y="107266"/>
                  </a:lnTo>
                  <a:lnTo>
                    <a:pt x="70369" y="107266"/>
                  </a:lnTo>
                  <a:lnTo>
                    <a:pt x="51956" y="113905"/>
                  </a:lnTo>
                  <a:lnTo>
                    <a:pt x="53176" y="118084"/>
                  </a:lnTo>
                  <a:lnTo>
                    <a:pt x="39421" y="115367"/>
                  </a:lnTo>
                  <a:lnTo>
                    <a:pt x="35878" y="90325"/>
                  </a:lnTo>
                  <a:lnTo>
                    <a:pt x="45931" y="84677"/>
                  </a:lnTo>
                  <a:lnTo>
                    <a:pt x="46828" y="76870"/>
                  </a:lnTo>
                  <a:lnTo>
                    <a:pt x="34761" y="74685"/>
                  </a:lnTo>
                  <a:lnTo>
                    <a:pt x="36596" y="54907"/>
                  </a:lnTo>
                  <a:lnTo>
                    <a:pt x="29172" y="47030"/>
                  </a:lnTo>
                  <a:lnTo>
                    <a:pt x="7472" y="53077"/>
                  </a:lnTo>
                  <a:close/>
                </a:path>
              </a:pathLst>
            </a:custGeom>
            <a:solidFill>
              <a:srgbClr val="C8C2D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52" name="S24:Mathura">
              <a:extLst>
                <a:ext uri="{FF2B5EF4-FFF2-40B4-BE49-F238E27FC236}">
                  <a16:creationId xmlns:a16="http://schemas.microsoft.com/office/drawing/2014/main" id="{98F38450-FCE0-4204-8BDC-5DD707E9E038}"/>
                </a:ext>
              </a:extLst>
            </p:cNvPr>
            <p:cNvSpPr/>
            <p:nvPr/>
          </p:nvSpPr>
          <p:spPr>
            <a:xfrm>
              <a:off x="3790399" y="2452343"/>
              <a:ext cx="107186" cy="121796"/>
            </a:xfrm>
            <a:custGeom>
              <a:avLst/>
              <a:gdLst/>
              <a:ahLst/>
              <a:cxnLst/>
              <a:rect l="0" t="0" r="0" b="0"/>
              <a:pathLst>
                <a:path w="107186" h="121796">
                  <a:moveTo>
                    <a:pt x="38569" y="0"/>
                  </a:moveTo>
                  <a:lnTo>
                    <a:pt x="61585" y="1919"/>
                  </a:lnTo>
                  <a:lnTo>
                    <a:pt x="75615" y="17249"/>
                  </a:lnTo>
                  <a:lnTo>
                    <a:pt x="73474" y="20349"/>
                  </a:lnTo>
                  <a:lnTo>
                    <a:pt x="79992" y="34005"/>
                  </a:lnTo>
                  <a:lnTo>
                    <a:pt x="73543" y="44870"/>
                  </a:lnTo>
                  <a:lnTo>
                    <a:pt x="79795" y="48089"/>
                  </a:lnTo>
                  <a:lnTo>
                    <a:pt x="88833" y="62825"/>
                  </a:lnTo>
                  <a:lnTo>
                    <a:pt x="88833" y="62825"/>
                  </a:lnTo>
                  <a:lnTo>
                    <a:pt x="87822" y="75335"/>
                  </a:lnTo>
                  <a:lnTo>
                    <a:pt x="96159" y="80667"/>
                  </a:lnTo>
                  <a:lnTo>
                    <a:pt x="106669" y="80803"/>
                  </a:lnTo>
                  <a:lnTo>
                    <a:pt x="106669" y="80803"/>
                  </a:lnTo>
                  <a:lnTo>
                    <a:pt x="104861" y="90697"/>
                  </a:lnTo>
                  <a:lnTo>
                    <a:pt x="107185" y="106386"/>
                  </a:lnTo>
                  <a:lnTo>
                    <a:pt x="97774" y="117749"/>
                  </a:lnTo>
                  <a:lnTo>
                    <a:pt x="97774" y="117749"/>
                  </a:lnTo>
                  <a:lnTo>
                    <a:pt x="78911" y="111228"/>
                  </a:lnTo>
                  <a:lnTo>
                    <a:pt x="72447" y="121578"/>
                  </a:lnTo>
                  <a:lnTo>
                    <a:pt x="51801" y="121795"/>
                  </a:lnTo>
                  <a:lnTo>
                    <a:pt x="51801" y="121795"/>
                  </a:lnTo>
                  <a:lnTo>
                    <a:pt x="30699" y="97972"/>
                  </a:lnTo>
                  <a:lnTo>
                    <a:pt x="23135" y="97327"/>
                  </a:lnTo>
                  <a:lnTo>
                    <a:pt x="19154" y="83689"/>
                  </a:lnTo>
                  <a:lnTo>
                    <a:pt x="9304" y="69430"/>
                  </a:lnTo>
                  <a:lnTo>
                    <a:pt x="5292" y="58402"/>
                  </a:lnTo>
                  <a:lnTo>
                    <a:pt x="10019" y="52221"/>
                  </a:lnTo>
                  <a:lnTo>
                    <a:pt x="0" y="24915"/>
                  </a:lnTo>
                  <a:lnTo>
                    <a:pt x="0" y="24915"/>
                  </a:lnTo>
                  <a:lnTo>
                    <a:pt x="21220" y="10150"/>
                  </a:lnTo>
                  <a:lnTo>
                    <a:pt x="28747" y="11317"/>
                  </a:lnTo>
                  <a:lnTo>
                    <a:pt x="29294" y="3502"/>
                  </a:lnTo>
                  <a:close/>
                </a:path>
              </a:pathLst>
            </a:custGeom>
            <a:solidFill>
              <a:srgbClr val="CDC6D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53" name="S24:Kairana">
              <a:extLst>
                <a:ext uri="{FF2B5EF4-FFF2-40B4-BE49-F238E27FC236}">
                  <a16:creationId xmlns:a16="http://schemas.microsoft.com/office/drawing/2014/main" id="{25550E88-E22C-4F80-8BD1-E67502C83872}"/>
                </a:ext>
              </a:extLst>
            </p:cNvPr>
            <p:cNvSpPr/>
            <p:nvPr/>
          </p:nvSpPr>
          <p:spPr>
            <a:xfrm>
              <a:off x="3763846" y="2149800"/>
              <a:ext cx="126097" cy="89935"/>
            </a:xfrm>
            <a:custGeom>
              <a:avLst/>
              <a:gdLst/>
              <a:ahLst/>
              <a:cxnLst/>
              <a:rect l="0" t="0" r="0" b="0"/>
              <a:pathLst>
                <a:path w="126097" h="89935">
                  <a:moveTo>
                    <a:pt x="126096" y="2934"/>
                  </a:moveTo>
                  <a:lnTo>
                    <a:pt x="111327" y="24572"/>
                  </a:lnTo>
                  <a:lnTo>
                    <a:pt x="97172" y="30610"/>
                  </a:lnTo>
                  <a:lnTo>
                    <a:pt x="82523" y="41314"/>
                  </a:lnTo>
                  <a:lnTo>
                    <a:pt x="87655" y="58039"/>
                  </a:lnTo>
                  <a:lnTo>
                    <a:pt x="81400" y="60546"/>
                  </a:lnTo>
                  <a:lnTo>
                    <a:pt x="67802" y="55651"/>
                  </a:lnTo>
                  <a:lnTo>
                    <a:pt x="58808" y="48222"/>
                  </a:lnTo>
                  <a:lnTo>
                    <a:pt x="54124" y="55948"/>
                  </a:lnTo>
                  <a:lnTo>
                    <a:pt x="74454" y="80732"/>
                  </a:lnTo>
                  <a:lnTo>
                    <a:pt x="74454" y="80732"/>
                  </a:lnTo>
                  <a:lnTo>
                    <a:pt x="63936" y="89934"/>
                  </a:lnTo>
                  <a:lnTo>
                    <a:pt x="50392" y="80863"/>
                  </a:lnTo>
                  <a:lnTo>
                    <a:pt x="45769" y="84429"/>
                  </a:lnTo>
                  <a:lnTo>
                    <a:pt x="35490" y="79048"/>
                  </a:lnTo>
                  <a:lnTo>
                    <a:pt x="9491" y="71815"/>
                  </a:lnTo>
                  <a:lnTo>
                    <a:pt x="9491" y="71815"/>
                  </a:lnTo>
                  <a:lnTo>
                    <a:pt x="9762" y="57250"/>
                  </a:lnTo>
                  <a:lnTo>
                    <a:pt x="1654" y="47732"/>
                  </a:lnTo>
                  <a:lnTo>
                    <a:pt x="3536" y="35803"/>
                  </a:lnTo>
                  <a:lnTo>
                    <a:pt x="0" y="25853"/>
                  </a:lnTo>
                  <a:lnTo>
                    <a:pt x="7110" y="21826"/>
                  </a:lnTo>
                  <a:lnTo>
                    <a:pt x="4382" y="12934"/>
                  </a:lnTo>
                  <a:lnTo>
                    <a:pt x="7933" y="0"/>
                  </a:lnTo>
                  <a:lnTo>
                    <a:pt x="7933" y="0"/>
                  </a:lnTo>
                  <a:lnTo>
                    <a:pt x="39973" y="11496"/>
                  </a:lnTo>
                  <a:lnTo>
                    <a:pt x="61901" y="10824"/>
                  </a:lnTo>
                  <a:lnTo>
                    <a:pt x="64719" y="15549"/>
                  </a:lnTo>
                  <a:lnTo>
                    <a:pt x="80813" y="17883"/>
                  </a:lnTo>
                  <a:lnTo>
                    <a:pt x="87717" y="26309"/>
                  </a:lnTo>
                  <a:lnTo>
                    <a:pt x="92392" y="18058"/>
                  </a:lnTo>
                  <a:lnTo>
                    <a:pt x="98993" y="19195"/>
                  </a:lnTo>
                  <a:lnTo>
                    <a:pt x="107795" y="11001"/>
                  </a:lnTo>
                  <a:close/>
                </a:path>
              </a:pathLst>
            </a:custGeom>
            <a:solidFill>
              <a:srgbClr val="8C819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54" name="S24:Hathras">
              <a:extLst>
                <a:ext uri="{FF2B5EF4-FFF2-40B4-BE49-F238E27FC236}">
                  <a16:creationId xmlns:a16="http://schemas.microsoft.com/office/drawing/2014/main" id="{0F6E1DF2-9233-43DA-BE4C-0E855A3381A4}"/>
                </a:ext>
              </a:extLst>
            </p:cNvPr>
            <p:cNvSpPr/>
            <p:nvPr/>
          </p:nvSpPr>
          <p:spPr>
            <a:xfrm>
              <a:off x="3878221" y="2421506"/>
              <a:ext cx="107144" cy="111641"/>
            </a:xfrm>
            <a:custGeom>
              <a:avLst/>
              <a:gdLst/>
              <a:ahLst/>
              <a:cxnLst/>
              <a:rect l="0" t="0" r="0" b="0"/>
              <a:pathLst>
                <a:path w="107144" h="111641">
                  <a:moveTo>
                    <a:pt x="43171" y="9688"/>
                  </a:moveTo>
                  <a:lnTo>
                    <a:pt x="46991" y="5040"/>
                  </a:lnTo>
                  <a:lnTo>
                    <a:pt x="62530" y="0"/>
                  </a:lnTo>
                  <a:lnTo>
                    <a:pt x="74542" y="11599"/>
                  </a:lnTo>
                  <a:lnTo>
                    <a:pt x="84644" y="5965"/>
                  </a:lnTo>
                  <a:lnTo>
                    <a:pt x="84644" y="5965"/>
                  </a:lnTo>
                  <a:lnTo>
                    <a:pt x="97543" y="13910"/>
                  </a:lnTo>
                  <a:lnTo>
                    <a:pt x="101762" y="10298"/>
                  </a:lnTo>
                  <a:lnTo>
                    <a:pt x="101762" y="10298"/>
                  </a:lnTo>
                  <a:lnTo>
                    <a:pt x="102180" y="10302"/>
                  </a:lnTo>
                  <a:lnTo>
                    <a:pt x="102180" y="10302"/>
                  </a:lnTo>
                  <a:lnTo>
                    <a:pt x="107143" y="17126"/>
                  </a:lnTo>
                  <a:lnTo>
                    <a:pt x="97287" y="41548"/>
                  </a:lnTo>
                  <a:lnTo>
                    <a:pt x="86237" y="57091"/>
                  </a:lnTo>
                  <a:lnTo>
                    <a:pt x="90751" y="67568"/>
                  </a:lnTo>
                  <a:lnTo>
                    <a:pt x="90751" y="67568"/>
                  </a:lnTo>
                  <a:lnTo>
                    <a:pt x="88036" y="87890"/>
                  </a:lnTo>
                  <a:lnTo>
                    <a:pt x="81218" y="97738"/>
                  </a:lnTo>
                  <a:lnTo>
                    <a:pt x="66109" y="96016"/>
                  </a:lnTo>
                  <a:lnTo>
                    <a:pt x="44079" y="111426"/>
                  </a:lnTo>
                  <a:lnTo>
                    <a:pt x="28168" y="106017"/>
                  </a:lnTo>
                  <a:lnTo>
                    <a:pt x="18847" y="111640"/>
                  </a:lnTo>
                  <a:lnTo>
                    <a:pt x="18847" y="111640"/>
                  </a:lnTo>
                  <a:lnTo>
                    <a:pt x="8337" y="111504"/>
                  </a:lnTo>
                  <a:lnTo>
                    <a:pt x="0" y="106172"/>
                  </a:lnTo>
                  <a:lnTo>
                    <a:pt x="1011" y="93662"/>
                  </a:lnTo>
                  <a:lnTo>
                    <a:pt x="1011" y="93662"/>
                  </a:lnTo>
                  <a:lnTo>
                    <a:pt x="11533" y="92236"/>
                  </a:lnTo>
                  <a:lnTo>
                    <a:pt x="16689" y="83433"/>
                  </a:lnTo>
                  <a:lnTo>
                    <a:pt x="15144" y="72978"/>
                  </a:lnTo>
                  <a:lnTo>
                    <a:pt x="21625" y="58453"/>
                  </a:lnTo>
                  <a:lnTo>
                    <a:pt x="40850" y="64427"/>
                  </a:lnTo>
                  <a:lnTo>
                    <a:pt x="56989" y="46875"/>
                  </a:lnTo>
                  <a:lnTo>
                    <a:pt x="46362" y="23284"/>
                  </a:lnTo>
                  <a:lnTo>
                    <a:pt x="57772" y="14027"/>
                  </a:lnTo>
                  <a:close/>
                </a:path>
              </a:pathLst>
            </a:custGeom>
            <a:solidFill>
              <a:srgbClr val="E2DDE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55" name="S24:Jalaun">
              <a:extLst>
                <a:ext uri="{FF2B5EF4-FFF2-40B4-BE49-F238E27FC236}">
                  <a16:creationId xmlns:a16="http://schemas.microsoft.com/office/drawing/2014/main" id="{1B3BFF39-9C6F-4E1E-90CF-9EECB655A418}"/>
                </a:ext>
              </a:extLst>
            </p:cNvPr>
            <p:cNvSpPr/>
            <p:nvPr/>
          </p:nvSpPr>
          <p:spPr>
            <a:xfrm>
              <a:off x="4008358" y="2716335"/>
              <a:ext cx="164431" cy="172141"/>
            </a:xfrm>
            <a:custGeom>
              <a:avLst/>
              <a:gdLst/>
              <a:ahLst/>
              <a:cxnLst/>
              <a:rect l="0" t="0" r="0" b="0"/>
              <a:pathLst>
                <a:path w="164431" h="172141">
                  <a:moveTo>
                    <a:pt x="18080" y="80827"/>
                  </a:moveTo>
                  <a:lnTo>
                    <a:pt x="18091" y="79259"/>
                  </a:lnTo>
                  <a:lnTo>
                    <a:pt x="18091" y="79259"/>
                  </a:lnTo>
                  <a:lnTo>
                    <a:pt x="17251" y="77685"/>
                  </a:lnTo>
                  <a:lnTo>
                    <a:pt x="17251" y="77685"/>
                  </a:lnTo>
                  <a:lnTo>
                    <a:pt x="18527" y="77693"/>
                  </a:lnTo>
                  <a:lnTo>
                    <a:pt x="18527" y="77693"/>
                  </a:lnTo>
                  <a:lnTo>
                    <a:pt x="28417" y="61032"/>
                  </a:lnTo>
                  <a:lnTo>
                    <a:pt x="23383" y="51068"/>
                  </a:lnTo>
                  <a:lnTo>
                    <a:pt x="37482" y="38092"/>
                  </a:lnTo>
                  <a:lnTo>
                    <a:pt x="36253" y="30768"/>
                  </a:lnTo>
                  <a:lnTo>
                    <a:pt x="48178" y="23521"/>
                  </a:lnTo>
                  <a:lnTo>
                    <a:pt x="42726" y="12516"/>
                  </a:lnTo>
                  <a:lnTo>
                    <a:pt x="47038" y="0"/>
                  </a:lnTo>
                  <a:lnTo>
                    <a:pt x="47038" y="0"/>
                  </a:lnTo>
                  <a:lnTo>
                    <a:pt x="51276" y="23"/>
                  </a:lnTo>
                  <a:lnTo>
                    <a:pt x="51276" y="23"/>
                  </a:lnTo>
                  <a:lnTo>
                    <a:pt x="70771" y="1165"/>
                  </a:lnTo>
                  <a:lnTo>
                    <a:pt x="75844" y="4323"/>
                  </a:lnTo>
                  <a:lnTo>
                    <a:pt x="92389" y="1254"/>
                  </a:lnTo>
                  <a:lnTo>
                    <a:pt x="101691" y="9123"/>
                  </a:lnTo>
                  <a:lnTo>
                    <a:pt x="101691" y="9123"/>
                  </a:lnTo>
                  <a:lnTo>
                    <a:pt x="109316" y="11759"/>
                  </a:lnTo>
                  <a:lnTo>
                    <a:pt x="110543" y="27962"/>
                  </a:lnTo>
                  <a:lnTo>
                    <a:pt x="123690" y="32698"/>
                  </a:lnTo>
                  <a:lnTo>
                    <a:pt x="126649" y="38975"/>
                  </a:lnTo>
                  <a:lnTo>
                    <a:pt x="139382" y="42656"/>
                  </a:lnTo>
                  <a:lnTo>
                    <a:pt x="144038" y="54684"/>
                  </a:lnTo>
                  <a:lnTo>
                    <a:pt x="161033" y="56790"/>
                  </a:lnTo>
                  <a:lnTo>
                    <a:pt x="161033" y="56790"/>
                  </a:lnTo>
                  <a:lnTo>
                    <a:pt x="164430" y="65154"/>
                  </a:lnTo>
                  <a:lnTo>
                    <a:pt x="159318" y="82401"/>
                  </a:lnTo>
                  <a:lnTo>
                    <a:pt x="151658" y="84486"/>
                  </a:lnTo>
                  <a:lnTo>
                    <a:pt x="153350" y="95988"/>
                  </a:lnTo>
                  <a:lnTo>
                    <a:pt x="126536" y="93335"/>
                  </a:lnTo>
                  <a:lnTo>
                    <a:pt x="118463" y="87567"/>
                  </a:lnTo>
                  <a:lnTo>
                    <a:pt x="96700" y="105278"/>
                  </a:lnTo>
                  <a:lnTo>
                    <a:pt x="93693" y="112587"/>
                  </a:lnTo>
                  <a:lnTo>
                    <a:pt x="87313" y="109949"/>
                  </a:lnTo>
                  <a:lnTo>
                    <a:pt x="83016" y="119343"/>
                  </a:lnTo>
                  <a:lnTo>
                    <a:pt x="86781" y="137658"/>
                  </a:lnTo>
                  <a:lnTo>
                    <a:pt x="81229" y="139727"/>
                  </a:lnTo>
                  <a:lnTo>
                    <a:pt x="87591" y="149164"/>
                  </a:lnTo>
                  <a:lnTo>
                    <a:pt x="79388" y="172140"/>
                  </a:lnTo>
                  <a:lnTo>
                    <a:pt x="79388" y="172140"/>
                  </a:lnTo>
                  <a:lnTo>
                    <a:pt x="74697" y="170551"/>
                  </a:lnTo>
                  <a:lnTo>
                    <a:pt x="45774" y="148967"/>
                  </a:lnTo>
                  <a:lnTo>
                    <a:pt x="33891" y="138439"/>
                  </a:lnTo>
                  <a:lnTo>
                    <a:pt x="10536" y="124166"/>
                  </a:lnTo>
                  <a:lnTo>
                    <a:pt x="0" y="108402"/>
                  </a:lnTo>
                  <a:lnTo>
                    <a:pt x="0" y="108402"/>
                  </a:lnTo>
                  <a:lnTo>
                    <a:pt x="5951" y="110016"/>
                  </a:lnTo>
                  <a:lnTo>
                    <a:pt x="9507" y="89653"/>
                  </a:lnTo>
                  <a:lnTo>
                    <a:pt x="17215" y="82912"/>
                  </a:lnTo>
                  <a:lnTo>
                    <a:pt x="17215" y="82912"/>
                  </a:lnTo>
                  <a:close/>
                </a:path>
              </a:pathLst>
            </a:custGeom>
            <a:solidFill>
              <a:srgbClr val="D6D0D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456" name="S24:Hamirpur">
              <a:extLst>
                <a:ext uri="{FF2B5EF4-FFF2-40B4-BE49-F238E27FC236}">
                  <a16:creationId xmlns:a16="http://schemas.microsoft.com/office/drawing/2014/main" id="{4D03F8B7-826E-4C3B-9FF5-E90F292D31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774" y="2760980"/>
              <a:ext cx="152400" cy="198120"/>
              <a:chOff x="1656080" y="1871980"/>
              <a:chExt cx="152400" cy="198120"/>
            </a:xfrm>
          </p:grpSpPr>
          <p:sp>
            <p:nvSpPr>
              <p:cNvPr id="645" name="S24:Hamirpur0">
                <a:extLst>
                  <a:ext uri="{FF2B5EF4-FFF2-40B4-BE49-F238E27FC236}">
                    <a16:creationId xmlns:a16="http://schemas.microsoft.com/office/drawing/2014/main" id="{8A39B73E-89E1-427D-BB38-24D9ECD7F70E}"/>
                  </a:ext>
                </a:extLst>
              </p:cNvPr>
              <p:cNvSpPr/>
              <p:nvPr/>
            </p:nvSpPr>
            <p:spPr>
              <a:xfrm>
                <a:off x="1656080" y="1871980"/>
                <a:ext cx="152400" cy="190500"/>
              </a:xfrm>
              <a:custGeom>
                <a:avLst/>
                <a:gdLst/>
                <a:ahLst/>
                <a:cxnLst/>
                <a:rect l="0" t="0" r="0" b="0"/>
                <a:pathLst>
                  <a:path w="153741" h="187577">
                    <a:moveTo>
                      <a:pt x="9471" y="124233"/>
                    </a:moveTo>
                    <a:lnTo>
                      <a:pt x="17674" y="101257"/>
                    </a:lnTo>
                    <a:lnTo>
                      <a:pt x="11312" y="91820"/>
                    </a:lnTo>
                    <a:lnTo>
                      <a:pt x="16864" y="89751"/>
                    </a:lnTo>
                    <a:lnTo>
                      <a:pt x="13099" y="71436"/>
                    </a:lnTo>
                    <a:lnTo>
                      <a:pt x="17396" y="62042"/>
                    </a:lnTo>
                    <a:lnTo>
                      <a:pt x="23776" y="64680"/>
                    </a:lnTo>
                    <a:lnTo>
                      <a:pt x="26783" y="57371"/>
                    </a:lnTo>
                    <a:lnTo>
                      <a:pt x="48546" y="39660"/>
                    </a:lnTo>
                    <a:lnTo>
                      <a:pt x="56619" y="45428"/>
                    </a:lnTo>
                    <a:lnTo>
                      <a:pt x="83433" y="48081"/>
                    </a:lnTo>
                    <a:lnTo>
                      <a:pt x="81741" y="36579"/>
                    </a:lnTo>
                    <a:lnTo>
                      <a:pt x="89401" y="34494"/>
                    </a:lnTo>
                    <a:lnTo>
                      <a:pt x="94513" y="17247"/>
                    </a:lnTo>
                    <a:lnTo>
                      <a:pt x="91116" y="8883"/>
                    </a:lnTo>
                    <a:lnTo>
                      <a:pt x="91116" y="8883"/>
                    </a:lnTo>
                    <a:lnTo>
                      <a:pt x="97069" y="0"/>
                    </a:lnTo>
                    <a:lnTo>
                      <a:pt x="97069" y="0"/>
                    </a:lnTo>
                    <a:lnTo>
                      <a:pt x="98767" y="3137"/>
                    </a:lnTo>
                    <a:lnTo>
                      <a:pt x="98767" y="3137"/>
                    </a:lnTo>
                    <a:lnTo>
                      <a:pt x="100465" y="12022"/>
                    </a:lnTo>
                    <a:lnTo>
                      <a:pt x="116192" y="13587"/>
                    </a:lnTo>
                    <a:lnTo>
                      <a:pt x="116625" y="26654"/>
                    </a:lnTo>
                    <a:lnTo>
                      <a:pt x="134932" y="40749"/>
                    </a:lnTo>
                    <a:lnTo>
                      <a:pt x="142162" y="38124"/>
                    </a:lnTo>
                    <a:lnTo>
                      <a:pt x="153240" y="44375"/>
                    </a:lnTo>
                    <a:lnTo>
                      <a:pt x="153240" y="44375"/>
                    </a:lnTo>
                    <a:lnTo>
                      <a:pt x="153675" y="49079"/>
                    </a:lnTo>
                    <a:lnTo>
                      <a:pt x="136666" y="62181"/>
                    </a:lnTo>
                    <a:lnTo>
                      <a:pt x="146047" y="67393"/>
                    </a:lnTo>
                    <a:lnTo>
                      <a:pt x="153740" y="77833"/>
                    </a:lnTo>
                    <a:lnTo>
                      <a:pt x="147776" y="79414"/>
                    </a:lnTo>
                    <a:lnTo>
                      <a:pt x="144390" y="93015"/>
                    </a:lnTo>
                    <a:lnTo>
                      <a:pt x="144390" y="93015"/>
                    </a:lnTo>
                    <a:lnTo>
                      <a:pt x="143123" y="100338"/>
                    </a:lnTo>
                    <a:lnTo>
                      <a:pt x="133746" y="107673"/>
                    </a:lnTo>
                    <a:lnTo>
                      <a:pt x="130351" y="123888"/>
                    </a:lnTo>
                    <a:lnTo>
                      <a:pt x="123945" y="124418"/>
                    </a:lnTo>
                    <a:lnTo>
                      <a:pt x="116265" y="140112"/>
                    </a:lnTo>
                    <a:lnTo>
                      <a:pt x="116265" y="140112"/>
                    </a:lnTo>
                    <a:lnTo>
                      <a:pt x="107289" y="143254"/>
                    </a:lnTo>
                    <a:lnTo>
                      <a:pt x="102159" y="155806"/>
                    </a:lnTo>
                    <a:lnTo>
                      <a:pt x="94032" y="153712"/>
                    </a:lnTo>
                    <a:lnTo>
                      <a:pt x="89752" y="160509"/>
                    </a:lnTo>
                    <a:lnTo>
                      <a:pt x="81195" y="160502"/>
                    </a:lnTo>
                    <a:lnTo>
                      <a:pt x="84607" y="174104"/>
                    </a:lnTo>
                    <a:lnTo>
                      <a:pt x="77751" y="179850"/>
                    </a:lnTo>
                    <a:lnTo>
                      <a:pt x="67481" y="176175"/>
                    </a:lnTo>
                    <a:lnTo>
                      <a:pt x="55915" y="179292"/>
                    </a:lnTo>
                    <a:lnTo>
                      <a:pt x="40099" y="169839"/>
                    </a:lnTo>
                    <a:lnTo>
                      <a:pt x="25058" y="187576"/>
                    </a:lnTo>
                    <a:lnTo>
                      <a:pt x="26378" y="177119"/>
                    </a:lnTo>
                    <a:lnTo>
                      <a:pt x="15664" y="179696"/>
                    </a:lnTo>
                    <a:lnTo>
                      <a:pt x="13992" y="169228"/>
                    </a:lnTo>
                    <a:lnTo>
                      <a:pt x="22139" y="165075"/>
                    </a:lnTo>
                    <a:lnTo>
                      <a:pt x="28164" y="154635"/>
                    </a:lnTo>
                    <a:lnTo>
                      <a:pt x="19175" y="156696"/>
                    </a:lnTo>
                    <a:lnTo>
                      <a:pt x="7687" y="142006"/>
                    </a:lnTo>
                    <a:lnTo>
                      <a:pt x="0" y="140404"/>
                    </a:lnTo>
                    <a:lnTo>
                      <a:pt x="0" y="140404"/>
                    </a:lnTo>
                    <a:close/>
                  </a:path>
                </a:pathLst>
              </a:custGeom>
              <a:solidFill>
                <a:srgbClr val="C0B9CA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46" name="S24:Hamirpur1">
                <a:extLst>
                  <a:ext uri="{FF2B5EF4-FFF2-40B4-BE49-F238E27FC236}">
                    <a16:creationId xmlns:a16="http://schemas.microsoft.com/office/drawing/2014/main" id="{66CF31DB-2C15-4296-B124-8CBAD67BD37D}"/>
                  </a:ext>
                </a:extLst>
              </p:cNvPr>
              <p:cNvSpPr/>
              <p:nvPr/>
            </p:nvSpPr>
            <p:spPr>
              <a:xfrm>
                <a:off x="1663700" y="2047240"/>
                <a:ext cx="7620" cy="22860"/>
              </a:xfrm>
              <a:custGeom>
                <a:avLst/>
                <a:gdLst/>
                <a:ahLst/>
                <a:cxnLst/>
                <a:rect l="0" t="0" r="0" b="0"/>
                <a:pathLst>
                  <a:path w="10672" h="19368">
                    <a:moveTo>
                      <a:pt x="2593" y="0"/>
                    </a:moveTo>
                    <a:lnTo>
                      <a:pt x="0" y="5743"/>
                    </a:lnTo>
                    <a:lnTo>
                      <a:pt x="5941" y="19367"/>
                    </a:lnTo>
                    <a:lnTo>
                      <a:pt x="10671" y="14677"/>
                    </a:lnTo>
                    <a:close/>
                  </a:path>
                </a:pathLst>
              </a:custGeom>
              <a:solidFill>
                <a:srgbClr val="C0B9CA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47" name="S24:Hamirpur2">
                <a:extLst>
                  <a:ext uri="{FF2B5EF4-FFF2-40B4-BE49-F238E27FC236}">
                    <a16:creationId xmlns:a16="http://schemas.microsoft.com/office/drawing/2014/main" id="{9DB7D2B3-60C8-4959-924F-2D60D805EE1C}"/>
                  </a:ext>
                </a:extLst>
              </p:cNvPr>
              <p:cNvSpPr/>
              <p:nvPr/>
            </p:nvSpPr>
            <p:spPr>
              <a:xfrm>
                <a:off x="1722509" y="199611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C0B9CA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457" name="S24:Fatehpur">
              <a:extLst>
                <a:ext uri="{FF2B5EF4-FFF2-40B4-BE49-F238E27FC236}">
                  <a16:creationId xmlns:a16="http://schemas.microsoft.com/office/drawing/2014/main" id="{BEC5FB2E-EF5D-4999-B1E3-02EF76D22B77}"/>
                </a:ext>
              </a:extLst>
            </p:cNvPr>
            <p:cNvSpPr/>
            <p:nvPr/>
          </p:nvSpPr>
          <p:spPr>
            <a:xfrm>
              <a:off x="4214941" y="2753642"/>
              <a:ext cx="152059" cy="131750"/>
            </a:xfrm>
            <a:custGeom>
              <a:avLst/>
              <a:gdLst/>
              <a:ahLst/>
              <a:cxnLst/>
              <a:rect l="0" t="0" r="0" b="0"/>
              <a:pathLst>
                <a:path w="152059" h="131750">
                  <a:moveTo>
                    <a:pt x="16574" y="54975"/>
                  </a:moveTo>
                  <a:lnTo>
                    <a:pt x="24228" y="52343"/>
                  </a:lnTo>
                  <a:lnTo>
                    <a:pt x="57884" y="61119"/>
                  </a:lnTo>
                  <a:lnTo>
                    <a:pt x="58210" y="36548"/>
                  </a:lnTo>
                  <a:lnTo>
                    <a:pt x="35621" y="20425"/>
                  </a:lnTo>
                  <a:lnTo>
                    <a:pt x="19885" y="15764"/>
                  </a:lnTo>
                  <a:lnTo>
                    <a:pt x="34735" y="8407"/>
                  </a:lnTo>
                  <a:lnTo>
                    <a:pt x="34735" y="8407"/>
                  </a:lnTo>
                  <a:lnTo>
                    <a:pt x="48296" y="0"/>
                  </a:lnTo>
                  <a:lnTo>
                    <a:pt x="55951" y="3106"/>
                  </a:lnTo>
                  <a:lnTo>
                    <a:pt x="55951" y="3106"/>
                  </a:lnTo>
                  <a:lnTo>
                    <a:pt x="55543" y="7289"/>
                  </a:lnTo>
                  <a:lnTo>
                    <a:pt x="65771" y="15086"/>
                  </a:lnTo>
                  <a:lnTo>
                    <a:pt x="65771" y="15086"/>
                  </a:lnTo>
                  <a:lnTo>
                    <a:pt x="81536" y="23897"/>
                  </a:lnTo>
                  <a:lnTo>
                    <a:pt x="85397" y="30672"/>
                  </a:lnTo>
                  <a:lnTo>
                    <a:pt x="104488" y="23768"/>
                  </a:lnTo>
                  <a:lnTo>
                    <a:pt x="115135" y="26836"/>
                  </a:lnTo>
                  <a:lnTo>
                    <a:pt x="121570" y="35156"/>
                  </a:lnTo>
                  <a:lnTo>
                    <a:pt x="121570" y="35156"/>
                  </a:lnTo>
                  <a:lnTo>
                    <a:pt x="116533" y="45122"/>
                  </a:lnTo>
                  <a:lnTo>
                    <a:pt x="114093" y="62390"/>
                  </a:lnTo>
                  <a:lnTo>
                    <a:pt x="117129" y="70734"/>
                  </a:lnTo>
                  <a:lnTo>
                    <a:pt x="111186" y="73910"/>
                  </a:lnTo>
                  <a:lnTo>
                    <a:pt x="114243" y="85392"/>
                  </a:lnTo>
                  <a:lnTo>
                    <a:pt x="136859" y="88893"/>
                  </a:lnTo>
                  <a:lnTo>
                    <a:pt x="143716" y="93546"/>
                  </a:lnTo>
                  <a:lnTo>
                    <a:pt x="142962" y="106101"/>
                  </a:lnTo>
                  <a:lnTo>
                    <a:pt x="152058" y="122762"/>
                  </a:lnTo>
                  <a:lnTo>
                    <a:pt x="139745" y="131749"/>
                  </a:lnTo>
                  <a:lnTo>
                    <a:pt x="139745" y="131749"/>
                  </a:lnTo>
                  <a:lnTo>
                    <a:pt x="139689" y="124429"/>
                  </a:lnTo>
                  <a:lnTo>
                    <a:pt x="116163" y="117799"/>
                  </a:lnTo>
                  <a:lnTo>
                    <a:pt x="112697" y="109978"/>
                  </a:lnTo>
                  <a:lnTo>
                    <a:pt x="116045" y="100021"/>
                  </a:lnTo>
                  <a:lnTo>
                    <a:pt x="106688" y="104264"/>
                  </a:lnTo>
                  <a:lnTo>
                    <a:pt x="103190" y="90168"/>
                  </a:lnTo>
                  <a:lnTo>
                    <a:pt x="93400" y="92839"/>
                  </a:lnTo>
                  <a:lnTo>
                    <a:pt x="89520" y="85018"/>
                  </a:lnTo>
                  <a:lnTo>
                    <a:pt x="78044" y="91352"/>
                  </a:lnTo>
                  <a:lnTo>
                    <a:pt x="61405" y="88291"/>
                  </a:lnTo>
                  <a:lnTo>
                    <a:pt x="64430" y="97689"/>
                  </a:lnTo>
                  <a:lnTo>
                    <a:pt x="46575" y="113446"/>
                  </a:lnTo>
                  <a:lnTo>
                    <a:pt x="12422" y="106743"/>
                  </a:lnTo>
                  <a:lnTo>
                    <a:pt x="7724" y="103615"/>
                  </a:lnTo>
                  <a:lnTo>
                    <a:pt x="7724" y="103615"/>
                  </a:lnTo>
                  <a:lnTo>
                    <a:pt x="11110" y="90014"/>
                  </a:lnTo>
                  <a:lnTo>
                    <a:pt x="17074" y="88433"/>
                  </a:lnTo>
                  <a:lnTo>
                    <a:pt x="12370" y="81124"/>
                  </a:lnTo>
                  <a:lnTo>
                    <a:pt x="12370" y="81124"/>
                  </a:lnTo>
                  <a:lnTo>
                    <a:pt x="11088" y="79035"/>
                  </a:lnTo>
                  <a:lnTo>
                    <a:pt x="11088" y="79035"/>
                  </a:lnTo>
                  <a:lnTo>
                    <a:pt x="0" y="72781"/>
                  </a:lnTo>
                  <a:lnTo>
                    <a:pt x="17009" y="59679"/>
                  </a:lnTo>
                  <a:close/>
                </a:path>
              </a:pathLst>
            </a:custGeom>
            <a:solidFill>
              <a:srgbClr val="E4DFE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58" name="S24:Jhansi">
              <a:extLst>
                <a:ext uri="{FF2B5EF4-FFF2-40B4-BE49-F238E27FC236}">
                  <a16:creationId xmlns:a16="http://schemas.microsoft.com/office/drawing/2014/main" id="{341429CF-6F62-4D50-B89A-903BD976E645}"/>
                </a:ext>
              </a:extLst>
            </p:cNvPr>
            <p:cNvSpPr/>
            <p:nvPr/>
          </p:nvSpPr>
          <p:spPr>
            <a:xfrm>
              <a:off x="3913638" y="2824737"/>
              <a:ext cx="174109" cy="280328"/>
            </a:xfrm>
            <a:custGeom>
              <a:avLst/>
              <a:gdLst/>
              <a:ahLst/>
              <a:cxnLst/>
              <a:rect l="0" t="0" r="0" b="0"/>
              <a:pathLst>
                <a:path w="174109" h="280328">
                  <a:moveTo>
                    <a:pt x="19351" y="75119"/>
                  </a:moveTo>
                  <a:lnTo>
                    <a:pt x="27637" y="59519"/>
                  </a:lnTo>
                  <a:lnTo>
                    <a:pt x="32745" y="61142"/>
                  </a:lnTo>
                  <a:lnTo>
                    <a:pt x="35837" y="51238"/>
                  </a:lnTo>
                  <a:lnTo>
                    <a:pt x="35837" y="51238"/>
                  </a:lnTo>
                  <a:lnTo>
                    <a:pt x="37640" y="41843"/>
                  </a:lnTo>
                  <a:lnTo>
                    <a:pt x="47064" y="38277"/>
                  </a:lnTo>
                  <a:lnTo>
                    <a:pt x="61115" y="41547"/>
                  </a:lnTo>
                  <a:lnTo>
                    <a:pt x="94061" y="30321"/>
                  </a:lnTo>
                  <a:lnTo>
                    <a:pt x="94129" y="21432"/>
                  </a:lnTo>
                  <a:lnTo>
                    <a:pt x="86134" y="8298"/>
                  </a:lnTo>
                  <a:lnTo>
                    <a:pt x="94720" y="0"/>
                  </a:lnTo>
                  <a:lnTo>
                    <a:pt x="94720" y="0"/>
                  </a:lnTo>
                  <a:lnTo>
                    <a:pt x="105256" y="15764"/>
                  </a:lnTo>
                  <a:lnTo>
                    <a:pt x="128611" y="30037"/>
                  </a:lnTo>
                  <a:lnTo>
                    <a:pt x="140494" y="40565"/>
                  </a:lnTo>
                  <a:lnTo>
                    <a:pt x="169417" y="62149"/>
                  </a:lnTo>
                  <a:lnTo>
                    <a:pt x="174108" y="63738"/>
                  </a:lnTo>
                  <a:lnTo>
                    <a:pt x="174108" y="63738"/>
                  </a:lnTo>
                  <a:lnTo>
                    <a:pt x="164637" y="79909"/>
                  </a:lnTo>
                  <a:lnTo>
                    <a:pt x="164637" y="79909"/>
                  </a:lnTo>
                  <a:lnTo>
                    <a:pt x="160299" y="93486"/>
                  </a:lnTo>
                  <a:lnTo>
                    <a:pt x="172258" y="97201"/>
                  </a:lnTo>
                  <a:lnTo>
                    <a:pt x="172651" y="105571"/>
                  </a:lnTo>
                  <a:lnTo>
                    <a:pt x="163288" y="94546"/>
                  </a:lnTo>
                  <a:lnTo>
                    <a:pt x="167481" y="113394"/>
                  </a:lnTo>
                  <a:lnTo>
                    <a:pt x="153325" y="119081"/>
                  </a:lnTo>
                  <a:lnTo>
                    <a:pt x="140481" y="119012"/>
                  </a:lnTo>
                  <a:lnTo>
                    <a:pt x="139240" y="111159"/>
                  </a:lnTo>
                  <a:lnTo>
                    <a:pt x="126419" y="107945"/>
                  </a:lnTo>
                  <a:lnTo>
                    <a:pt x="132448" y="101705"/>
                  </a:lnTo>
                  <a:lnTo>
                    <a:pt x="120540" y="90648"/>
                  </a:lnTo>
                  <a:lnTo>
                    <a:pt x="122163" y="104257"/>
                  </a:lnTo>
                  <a:lnTo>
                    <a:pt x="111055" y="101567"/>
                  </a:lnTo>
                  <a:lnTo>
                    <a:pt x="102858" y="110924"/>
                  </a:lnTo>
                  <a:lnTo>
                    <a:pt x="103404" y="94714"/>
                  </a:lnTo>
                  <a:lnTo>
                    <a:pt x="114107" y="93220"/>
                  </a:lnTo>
                  <a:lnTo>
                    <a:pt x="115485" y="79108"/>
                  </a:lnTo>
                  <a:lnTo>
                    <a:pt x="101353" y="82670"/>
                  </a:lnTo>
                  <a:lnTo>
                    <a:pt x="99527" y="98346"/>
                  </a:lnTo>
                  <a:lnTo>
                    <a:pt x="93586" y="92025"/>
                  </a:lnTo>
                  <a:lnTo>
                    <a:pt x="103139" y="72223"/>
                  </a:lnTo>
                  <a:lnTo>
                    <a:pt x="112493" y="79088"/>
                  </a:lnTo>
                  <a:lnTo>
                    <a:pt x="117709" y="66049"/>
                  </a:lnTo>
                  <a:lnTo>
                    <a:pt x="108334" y="62847"/>
                  </a:lnTo>
                  <a:lnTo>
                    <a:pt x="112651" y="56079"/>
                  </a:lnTo>
                  <a:lnTo>
                    <a:pt x="112748" y="41961"/>
                  </a:lnTo>
                  <a:lnTo>
                    <a:pt x="103784" y="42420"/>
                  </a:lnTo>
                  <a:lnTo>
                    <a:pt x="97311" y="51785"/>
                  </a:lnTo>
                  <a:lnTo>
                    <a:pt x="100233" y="60697"/>
                  </a:lnTo>
                  <a:lnTo>
                    <a:pt x="81925" y="53755"/>
                  </a:lnTo>
                  <a:lnTo>
                    <a:pt x="88574" y="76819"/>
                  </a:lnTo>
                  <a:lnTo>
                    <a:pt x="78313" y="77259"/>
                  </a:lnTo>
                  <a:lnTo>
                    <a:pt x="71529" y="70925"/>
                  </a:lnTo>
                  <a:lnTo>
                    <a:pt x="77986" y="65227"/>
                  </a:lnTo>
                  <a:lnTo>
                    <a:pt x="68607" y="63055"/>
                  </a:lnTo>
                  <a:lnTo>
                    <a:pt x="57861" y="70279"/>
                  </a:lnTo>
                  <a:lnTo>
                    <a:pt x="60775" y="78674"/>
                  </a:lnTo>
                  <a:lnTo>
                    <a:pt x="48289" y="87970"/>
                  </a:lnTo>
                  <a:lnTo>
                    <a:pt x="58921" y="94347"/>
                  </a:lnTo>
                  <a:lnTo>
                    <a:pt x="62091" y="122098"/>
                  </a:lnTo>
                  <a:lnTo>
                    <a:pt x="69749" y="127920"/>
                  </a:lnTo>
                  <a:lnTo>
                    <a:pt x="66597" y="145154"/>
                  </a:lnTo>
                  <a:lnTo>
                    <a:pt x="77629" y="158850"/>
                  </a:lnTo>
                  <a:lnTo>
                    <a:pt x="87033" y="163112"/>
                  </a:lnTo>
                  <a:lnTo>
                    <a:pt x="88117" y="188755"/>
                  </a:lnTo>
                  <a:lnTo>
                    <a:pt x="83334" y="196041"/>
                  </a:lnTo>
                  <a:lnTo>
                    <a:pt x="87526" y="209155"/>
                  </a:lnTo>
                  <a:lnTo>
                    <a:pt x="102207" y="200372"/>
                  </a:lnTo>
                  <a:lnTo>
                    <a:pt x="111994" y="214567"/>
                  </a:lnTo>
                  <a:lnTo>
                    <a:pt x="115784" y="226626"/>
                  </a:lnTo>
                  <a:lnTo>
                    <a:pt x="106727" y="229703"/>
                  </a:lnTo>
                  <a:lnTo>
                    <a:pt x="117873" y="236058"/>
                  </a:lnTo>
                  <a:lnTo>
                    <a:pt x="117873" y="236058"/>
                  </a:lnTo>
                  <a:lnTo>
                    <a:pt x="116081" y="246511"/>
                  </a:lnTo>
                  <a:lnTo>
                    <a:pt x="116081" y="246511"/>
                  </a:lnTo>
                  <a:lnTo>
                    <a:pt x="116077" y="247034"/>
                  </a:lnTo>
                  <a:lnTo>
                    <a:pt x="116077" y="247034"/>
                  </a:lnTo>
                  <a:lnTo>
                    <a:pt x="106512" y="260049"/>
                  </a:lnTo>
                  <a:lnTo>
                    <a:pt x="102971" y="273105"/>
                  </a:lnTo>
                  <a:lnTo>
                    <a:pt x="89119" y="280327"/>
                  </a:lnTo>
                  <a:lnTo>
                    <a:pt x="85782" y="266172"/>
                  </a:lnTo>
                  <a:lnTo>
                    <a:pt x="76257" y="271327"/>
                  </a:lnTo>
                  <a:lnTo>
                    <a:pt x="64276" y="261281"/>
                  </a:lnTo>
                  <a:lnTo>
                    <a:pt x="59216" y="249201"/>
                  </a:lnTo>
                  <a:lnTo>
                    <a:pt x="48505" y="243345"/>
                  </a:lnTo>
                  <a:lnTo>
                    <a:pt x="33221" y="264123"/>
                  </a:lnTo>
                  <a:lnTo>
                    <a:pt x="21268" y="253532"/>
                  </a:lnTo>
                  <a:lnTo>
                    <a:pt x="27387" y="245225"/>
                  </a:lnTo>
                  <a:lnTo>
                    <a:pt x="13732" y="234089"/>
                  </a:lnTo>
                  <a:lnTo>
                    <a:pt x="13732" y="234089"/>
                  </a:lnTo>
                  <a:lnTo>
                    <a:pt x="12028" y="232500"/>
                  </a:lnTo>
                  <a:lnTo>
                    <a:pt x="12028" y="232500"/>
                  </a:lnTo>
                  <a:lnTo>
                    <a:pt x="5724" y="219347"/>
                  </a:lnTo>
                  <a:lnTo>
                    <a:pt x="12240" y="213666"/>
                  </a:lnTo>
                  <a:lnTo>
                    <a:pt x="13728" y="195894"/>
                  </a:lnTo>
                  <a:lnTo>
                    <a:pt x="0" y="157545"/>
                  </a:lnTo>
                  <a:lnTo>
                    <a:pt x="14265" y="147769"/>
                  </a:lnTo>
                  <a:lnTo>
                    <a:pt x="24250" y="136369"/>
                  </a:lnTo>
                  <a:lnTo>
                    <a:pt x="23539" y="122761"/>
                  </a:lnTo>
                  <a:lnTo>
                    <a:pt x="39886" y="115609"/>
                  </a:lnTo>
                  <a:lnTo>
                    <a:pt x="41661" y="109350"/>
                  </a:lnTo>
                  <a:lnTo>
                    <a:pt x="32283" y="105593"/>
                  </a:lnTo>
                  <a:lnTo>
                    <a:pt x="24412" y="81450"/>
                  </a:lnTo>
                  <a:close/>
                </a:path>
              </a:pathLst>
            </a:custGeom>
            <a:solidFill>
              <a:srgbClr val="B7AFC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59" name="S24:Saharanpur">
              <a:extLst>
                <a:ext uri="{FF2B5EF4-FFF2-40B4-BE49-F238E27FC236}">
                  <a16:creationId xmlns:a16="http://schemas.microsoft.com/office/drawing/2014/main" id="{FA121137-CA9F-4569-974C-1A9EAA093E98}"/>
                </a:ext>
              </a:extLst>
            </p:cNvPr>
            <p:cNvSpPr/>
            <p:nvPr/>
          </p:nvSpPr>
          <p:spPr>
            <a:xfrm>
              <a:off x="3771779" y="2032020"/>
              <a:ext cx="142844" cy="144090"/>
            </a:xfrm>
            <a:custGeom>
              <a:avLst/>
              <a:gdLst/>
              <a:ahLst/>
              <a:cxnLst/>
              <a:rect l="0" t="0" r="0" b="0"/>
              <a:pathLst>
                <a:path w="142844" h="144090">
                  <a:moveTo>
                    <a:pt x="142843" y="130387"/>
                  </a:moveTo>
                  <a:lnTo>
                    <a:pt x="121531" y="116079"/>
                  </a:lnTo>
                  <a:lnTo>
                    <a:pt x="118163" y="120714"/>
                  </a:lnTo>
                  <a:lnTo>
                    <a:pt x="118163" y="120714"/>
                  </a:lnTo>
                  <a:lnTo>
                    <a:pt x="99862" y="128781"/>
                  </a:lnTo>
                  <a:lnTo>
                    <a:pt x="91060" y="136975"/>
                  </a:lnTo>
                  <a:lnTo>
                    <a:pt x="84459" y="135838"/>
                  </a:lnTo>
                  <a:lnTo>
                    <a:pt x="79784" y="144089"/>
                  </a:lnTo>
                  <a:lnTo>
                    <a:pt x="72880" y="135663"/>
                  </a:lnTo>
                  <a:lnTo>
                    <a:pt x="56786" y="133329"/>
                  </a:lnTo>
                  <a:lnTo>
                    <a:pt x="53968" y="128604"/>
                  </a:lnTo>
                  <a:lnTo>
                    <a:pt x="32040" y="129276"/>
                  </a:lnTo>
                  <a:lnTo>
                    <a:pt x="0" y="117780"/>
                  </a:lnTo>
                  <a:lnTo>
                    <a:pt x="0" y="117780"/>
                  </a:lnTo>
                  <a:lnTo>
                    <a:pt x="9356" y="103396"/>
                  </a:lnTo>
                  <a:lnTo>
                    <a:pt x="9680" y="85729"/>
                  </a:lnTo>
                  <a:lnTo>
                    <a:pt x="13506" y="79562"/>
                  </a:lnTo>
                  <a:lnTo>
                    <a:pt x="13506" y="79562"/>
                  </a:lnTo>
                  <a:lnTo>
                    <a:pt x="26172" y="63160"/>
                  </a:lnTo>
                  <a:lnTo>
                    <a:pt x="26172" y="63160"/>
                  </a:lnTo>
                  <a:lnTo>
                    <a:pt x="40782" y="52501"/>
                  </a:lnTo>
                  <a:lnTo>
                    <a:pt x="68097" y="18667"/>
                  </a:lnTo>
                  <a:lnTo>
                    <a:pt x="69953" y="5197"/>
                  </a:lnTo>
                  <a:lnTo>
                    <a:pt x="69953" y="5197"/>
                  </a:lnTo>
                  <a:lnTo>
                    <a:pt x="69623" y="0"/>
                  </a:lnTo>
                  <a:lnTo>
                    <a:pt x="69623" y="0"/>
                  </a:lnTo>
                  <a:lnTo>
                    <a:pt x="79051" y="1703"/>
                  </a:lnTo>
                  <a:lnTo>
                    <a:pt x="91999" y="15913"/>
                  </a:lnTo>
                  <a:lnTo>
                    <a:pt x="116500" y="29238"/>
                  </a:lnTo>
                  <a:lnTo>
                    <a:pt x="116500" y="29238"/>
                  </a:lnTo>
                  <a:lnTo>
                    <a:pt x="116500" y="29238"/>
                  </a:lnTo>
                  <a:lnTo>
                    <a:pt x="116500" y="29238"/>
                  </a:lnTo>
                  <a:lnTo>
                    <a:pt x="109311" y="43163"/>
                  </a:lnTo>
                  <a:lnTo>
                    <a:pt x="105771" y="60776"/>
                  </a:lnTo>
                  <a:lnTo>
                    <a:pt x="93917" y="82431"/>
                  </a:lnTo>
                  <a:lnTo>
                    <a:pt x="97407" y="98073"/>
                  </a:lnTo>
                  <a:lnTo>
                    <a:pt x="97132" y="117304"/>
                  </a:lnTo>
                  <a:lnTo>
                    <a:pt x="109057" y="121630"/>
                  </a:lnTo>
                  <a:lnTo>
                    <a:pt x="118246" y="114476"/>
                  </a:lnTo>
                  <a:close/>
                </a:path>
              </a:pathLst>
            </a:custGeom>
            <a:solidFill>
              <a:srgbClr val="988EA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60" name="S24:Bijnor">
              <a:extLst>
                <a:ext uri="{FF2B5EF4-FFF2-40B4-BE49-F238E27FC236}">
                  <a16:creationId xmlns:a16="http://schemas.microsoft.com/office/drawing/2014/main" id="{C2323F92-B8F8-4456-860C-05ED194C71EA}"/>
                </a:ext>
              </a:extLst>
            </p:cNvPr>
            <p:cNvSpPr/>
            <p:nvPr/>
          </p:nvSpPr>
          <p:spPr>
            <a:xfrm>
              <a:off x="3897530" y="2147863"/>
              <a:ext cx="132198" cy="122660"/>
            </a:xfrm>
            <a:custGeom>
              <a:avLst/>
              <a:gdLst/>
              <a:ahLst/>
              <a:cxnLst/>
              <a:rect l="0" t="0" r="0" b="0"/>
              <a:pathLst>
                <a:path w="132198" h="122660">
                  <a:moveTo>
                    <a:pt x="16234" y="17134"/>
                  </a:moveTo>
                  <a:lnTo>
                    <a:pt x="17092" y="14544"/>
                  </a:lnTo>
                  <a:lnTo>
                    <a:pt x="17092" y="14544"/>
                  </a:lnTo>
                  <a:lnTo>
                    <a:pt x="16234" y="17134"/>
                  </a:lnTo>
                  <a:lnTo>
                    <a:pt x="16234" y="17134"/>
                  </a:lnTo>
                  <a:lnTo>
                    <a:pt x="47402" y="2934"/>
                  </a:lnTo>
                  <a:lnTo>
                    <a:pt x="65201" y="0"/>
                  </a:lnTo>
                  <a:lnTo>
                    <a:pt x="65201" y="0"/>
                  </a:lnTo>
                  <a:lnTo>
                    <a:pt x="74609" y="9970"/>
                  </a:lnTo>
                  <a:lnTo>
                    <a:pt x="83133" y="27209"/>
                  </a:lnTo>
                  <a:lnTo>
                    <a:pt x="98750" y="39309"/>
                  </a:lnTo>
                  <a:lnTo>
                    <a:pt x="111946" y="45657"/>
                  </a:lnTo>
                  <a:lnTo>
                    <a:pt x="111946" y="45657"/>
                  </a:lnTo>
                  <a:lnTo>
                    <a:pt x="114848" y="45160"/>
                  </a:lnTo>
                  <a:lnTo>
                    <a:pt x="114848" y="45160"/>
                  </a:lnTo>
                  <a:lnTo>
                    <a:pt x="116484" y="47773"/>
                  </a:lnTo>
                  <a:lnTo>
                    <a:pt x="116484" y="47773"/>
                  </a:lnTo>
                  <a:lnTo>
                    <a:pt x="121848" y="50414"/>
                  </a:lnTo>
                  <a:lnTo>
                    <a:pt x="121848" y="50414"/>
                  </a:lnTo>
                  <a:lnTo>
                    <a:pt x="126000" y="48884"/>
                  </a:lnTo>
                  <a:lnTo>
                    <a:pt x="126000" y="48884"/>
                  </a:lnTo>
                  <a:lnTo>
                    <a:pt x="132197" y="51009"/>
                  </a:lnTo>
                  <a:lnTo>
                    <a:pt x="132197" y="51009"/>
                  </a:lnTo>
                  <a:lnTo>
                    <a:pt x="119653" y="67045"/>
                  </a:lnTo>
                  <a:lnTo>
                    <a:pt x="119653" y="67045"/>
                  </a:lnTo>
                  <a:lnTo>
                    <a:pt x="117190" y="63905"/>
                  </a:lnTo>
                  <a:lnTo>
                    <a:pt x="117190" y="63905"/>
                  </a:lnTo>
                  <a:lnTo>
                    <a:pt x="117186" y="64425"/>
                  </a:lnTo>
                  <a:lnTo>
                    <a:pt x="117186" y="64425"/>
                  </a:lnTo>
                  <a:lnTo>
                    <a:pt x="113835" y="69082"/>
                  </a:lnTo>
                  <a:lnTo>
                    <a:pt x="113835" y="69082"/>
                  </a:lnTo>
                  <a:lnTo>
                    <a:pt x="113388" y="73241"/>
                  </a:lnTo>
                  <a:lnTo>
                    <a:pt x="113388" y="73241"/>
                  </a:lnTo>
                  <a:lnTo>
                    <a:pt x="109288" y="67485"/>
                  </a:lnTo>
                  <a:lnTo>
                    <a:pt x="109288" y="67485"/>
                  </a:lnTo>
                  <a:lnTo>
                    <a:pt x="103461" y="70560"/>
                  </a:lnTo>
                  <a:lnTo>
                    <a:pt x="103461" y="70560"/>
                  </a:lnTo>
                  <a:lnTo>
                    <a:pt x="107933" y="81523"/>
                  </a:lnTo>
                  <a:lnTo>
                    <a:pt x="107933" y="81523"/>
                  </a:lnTo>
                  <a:lnTo>
                    <a:pt x="102956" y="81482"/>
                  </a:lnTo>
                  <a:lnTo>
                    <a:pt x="94140" y="93897"/>
                  </a:lnTo>
                  <a:lnTo>
                    <a:pt x="94140" y="93897"/>
                  </a:lnTo>
                  <a:lnTo>
                    <a:pt x="82555" y="90151"/>
                  </a:lnTo>
                  <a:lnTo>
                    <a:pt x="70515" y="91078"/>
                  </a:lnTo>
                  <a:lnTo>
                    <a:pt x="49854" y="83062"/>
                  </a:lnTo>
                  <a:lnTo>
                    <a:pt x="46469" y="89270"/>
                  </a:lnTo>
                  <a:lnTo>
                    <a:pt x="49660" y="101275"/>
                  </a:lnTo>
                  <a:lnTo>
                    <a:pt x="45834" y="109562"/>
                  </a:lnTo>
                  <a:lnTo>
                    <a:pt x="53587" y="122659"/>
                  </a:lnTo>
                  <a:lnTo>
                    <a:pt x="18739" y="118102"/>
                  </a:lnTo>
                  <a:lnTo>
                    <a:pt x="10496" y="112795"/>
                  </a:lnTo>
                  <a:lnTo>
                    <a:pt x="10496" y="112795"/>
                  </a:lnTo>
                  <a:lnTo>
                    <a:pt x="16027" y="101932"/>
                  </a:lnTo>
                  <a:lnTo>
                    <a:pt x="17500" y="83214"/>
                  </a:lnTo>
                  <a:lnTo>
                    <a:pt x="17500" y="83214"/>
                  </a:lnTo>
                  <a:lnTo>
                    <a:pt x="9091" y="59175"/>
                  </a:lnTo>
                  <a:lnTo>
                    <a:pt x="5633" y="37804"/>
                  </a:lnTo>
                  <a:lnTo>
                    <a:pt x="0" y="25250"/>
                  </a:lnTo>
                  <a:close/>
                </a:path>
              </a:pathLst>
            </a:custGeom>
            <a:solidFill>
              <a:srgbClr val="BCB5C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461" name="S24:Bareilly">
              <a:extLst>
                <a:ext uri="{FF2B5EF4-FFF2-40B4-BE49-F238E27FC236}">
                  <a16:creationId xmlns:a16="http://schemas.microsoft.com/office/drawing/2014/main" id="{4C646738-0F7E-4A8F-A8E5-1044E9D9D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3574" y="2197100"/>
              <a:ext cx="254009" cy="213360"/>
              <a:chOff x="1579880" y="1308100"/>
              <a:chExt cx="254009" cy="213360"/>
            </a:xfrm>
          </p:grpSpPr>
          <p:sp>
            <p:nvSpPr>
              <p:cNvPr id="633" name="S24:Bareilly0">
                <a:extLst>
                  <a:ext uri="{FF2B5EF4-FFF2-40B4-BE49-F238E27FC236}">
                    <a16:creationId xmlns:a16="http://schemas.microsoft.com/office/drawing/2014/main" id="{74FB21FC-7CB2-40B0-8950-F33B2A3E5713}"/>
                  </a:ext>
                </a:extLst>
              </p:cNvPr>
              <p:cNvSpPr/>
              <p:nvPr/>
            </p:nvSpPr>
            <p:spPr>
              <a:xfrm>
                <a:off x="1633220" y="1391920"/>
                <a:ext cx="91440" cy="129540"/>
              </a:xfrm>
              <a:custGeom>
                <a:avLst/>
                <a:gdLst/>
                <a:ahLst/>
                <a:cxnLst/>
                <a:rect l="0" t="0" r="0" b="0"/>
                <a:pathLst>
                  <a:path w="91742" h="129760">
                    <a:moveTo>
                      <a:pt x="78366" y="101201"/>
                    </a:moveTo>
                    <a:lnTo>
                      <a:pt x="51592" y="117287"/>
                    </a:lnTo>
                    <a:lnTo>
                      <a:pt x="48637" y="126138"/>
                    </a:lnTo>
                    <a:lnTo>
                      <a:pt x="40682" y="129759"/>
                    </a:lnTo>
                    <a:lnTo>
                      <a:pt x="36529" y="122445"/>
                    </a:lnTo>
                    <a:lnTo>
                      <a:pt x="45353" y="108926"/>
                    </a:lnTo>
                    <a:lnTo>
                      <a:pt x="40804" y="96923"/>
                    </a:lnTo>
                    <a:lnTo>
                      <a:pt x="33291" y="96893"/>
                    </a:lnTo>
                    <a:lnTo>
                      <a:pt x="21561" y="105702"/>
                    </a:lnTo>
                    <a:lnTo>
                      <a:pt x="17427" y="96823"/>
                    </a:lnTo>
                    <a:lnTo>
                      <a:pt x="1625" y="85798"/>
                    </a:lnTo>
                    <a:lnTo>
                      <a:pt x="0" y="77973"/>
                    </a:lnTo>
                    <a:lnTo>
                      <a:pt x="0" y="77973"/>
                    </a:lnTo>
                    <a:lnTo>
                      <a:pt x="10886" y="69695"/>
                    </a:lnTo>
                    <a:lnTo>
                      <a:pt x="14284" y="57208"/>
                    </a:lnTo>
                    <a:lnTo>
                      <a:pt x="24776" y="40589"/>
                    </a:lnTo>
                    <a:lnTo>
                      <a:pt x="31024" y="40095"/>
                    </a:lnTo>
                    <a:lnTo>
                      <a:pt x="31024" y="40095"/>
                    </a:lnTo>
                    <a:lnTo>
                      <a:pt x="30619" y="37490"/>
                    </a:lnTo>
                    <a:lnTo>
                      <a:pt x="30619" y="37490"/>
                    </a:lnTo>
                    <a:lnTo>
                      <a:pt x="30629" y="34885"/>
                    </a:lnTo>
                    <a:lnTo>
                      <a:pt x="30629" y="34885"/>
                    </a:lnTo>
                    <a:lnTo>
                      <a:pt x="39415" y="23464"/>
                    </a:lnTo>
                    <a:lnTo>
                      <a:pt x="37408" y="4711"/>
                    </a:lnTo>
                    <a:lnTo>
                      <a:pt x="31192" y="0"/>
                    </a:lnTo>
                    <a:lnTo>
                      <a:pt x="31192" y="0"/>
                    </a:lnTo>
                    <a:lnTo>
                      <a:pt x="38240" y="4714"/>
                    </a:lnTo>
                    <a:lnTo>
                      <a:pt x="40265" y="18780"/>
                    </a:lnTo>
                    <a:lnTo>
                      <a:pt x="64380" y="23024"/>
                    </a:lnTo>
                    <a:lnTo>
                      <a:pt x="78528" y="22016"/>
                    </a:lnTo>
                    <a:lnTo>
                      <a:pt x="78528" y="22016"/>
                    </a:lnTo>
                    <a:lnTo>
                      <a:pt x="78112" y="22015"/>
                    </a:lnTo>
                    <a:lnTo>
                      <a:pt x="78112" y="22015"/>
                    </a:lnTo>
                    <a:lnTo>
                      <a:pt x="78062" y="45972"/>
                    </a:lnTo>
                    <a:lnTo>
                      <a:pt x="73063" y="47003"/>
                    </a:lnTo>
                    <a:lnTo>
                      <a:pt x="70525" y="62625"/>
                    </a:lnTo>
                    <a:lnTo>
                      <a:pt x="79275" y="64728"/>
                    </a:lnTo>
                    <a:lnTo>
                      <a:pt x="79668" y="76712"/>
                    </a:lnTo>
                    <a:lnTo>
                      <a:pt x="90509" y="78294"/>
                    </a:lnTo>
                    <a:lnTo>
                      <a:pt x="91741" y="91323"/>
                    </a:lnTo>
                    <a:close/>
                  </a:path>
                </a:pathLst>
              </a:custGeom>
              <a:solidFill>
                <a:srgbClr val="BAB2C4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34" name="S24:Bareilly1">
                <a:extLst>
                  <a:ext uri="{FF2B5EF4-FFF2-40B4-BE49-F238E27FC236}">
                    <a16:creationId xmlns:a16="http://schemas.microsoft.com/office/drawing/2014/main" id="{99A6600A-69DB-497B-8317-A7593BCAEC9F}"/>
                  </a:ext>
                </a:extLst>
              </p:cNvPr>
              <p:cNvSpPr/>
              <p:nvPr/>
            </p:nvSpPr>
            <p:spPr>
              <a:xfrm>
                <a:off x="1617980" y="1361441"/>
                <a:ext cx="22860" cy="22860"/>
              </a:xfrm>
              <a:custGeom>
                <a:avLst/>
                <a:gdLst/>
                <a:ahLst/>
                <a:cxnLst/>
                <a:rect l="0" t="0" r="0" b="0"/>
                <a:pathLst>
                  <a:path w="19802" h="23020">
                    <a:moveTo>
                      <a:pt x="9934" y="4745"/>
                    </a:moveTo>
                    <a:lnTo>
                      <a:pt x="15330" y="4776"/>
                    </a:lnTo>
                    <a:lnTo>
                      <a:pt x="15330" y="4776"/>
                    </a:lnTo>
                    <a:lnTo>
                      <a:pt x="13619" y="13614"/>
                    </a:lnTo>
                    <a:lnTo>
                      <a:pt x="19798" y="23019"/>
                    </a:lnTo>
                    <a:lnTo>
                      <a:pt x="19798" y="23019"/>
                    </a:lnTo>
                    <a:lnTo>
                      <a:pt x="19801" y="22498"/>
                    </a:lnTo>
                    <a:lnTo>
                      <a:pt x="19801" y="22498"/>
                    </a:lnTo>
                    <a:lnTo>
                      <a:pt x="14450" y="13619"/>
                    </a:lnTo>
                    <a:lnTo>
                      <a:pt x="15330" y="4776"/>
                    </a:lnTo>
                    <a:lnTo>
                      <a:pt x="15330" y="4776"/>
                    </a:lnTo>
                    <a:lnTo>
                      <a:pt x="9934" y="4745"/>
                    </a:lnTo>
                    <a:lnTo>
                      <a:pt x="9934" y="474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905" y="18"/>
                    </a:lnTo>
                    <a:lnTo>
                      <a:pt x="2905" y="18"/>
                    </a:lnTo>
                    <a:close/>
                  </a:path>
                </a:pathLst>
              </a:custGeom>
              <a:solidFill>
                <a:srgbClr val="BAB2C4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35" name="S24:Bareilly2">
                <a:extLst>
                  <a:ext uri="{FF2B5EF4-FFF2-40B4-BE49-F238E27FC236}">
                    <a16:creationId xmlns:a16="http://schemas.microsoft.com/office/drawing/2014/main" id="{0CF7A1DF-1C96-4D0E-A0A1-FDFCB2B0BD84}"/>
                  </a:ext>
                </a:extLst>
              </p:cNvPr>
              <p:cNvSpPr/>
              <p:nvPr/>
            </p:nvSpPr>
            <p:spPr>
              <a:xfrm>
                <a:off x="1595120" y="1346200"/>
                <a:ext cx="762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5712" h="13573">
                    <a:moveTo>
                      <a:pt x="5711" y="13572"/>
                    </a:moveTo>
                    <a:lnTo>
                      <a:pt x="5711" y="13572"/>
                    </a:lnTo>
                    <a:lnTo>
                      <a:pt x="5711" y="1357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2C4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36" name="S24:Bareilly3">
                <a:extLst>
                  <a:ext uri="{FF2B5EF4-FFF2-40B4-BE49-F238E27FC236}">
                    <a16:creationId xmlns:a16="http://schemas.microsoft.com/office/drawing/2014/main" id="{F7B7617D-7F43-4F92-9FA5-34963B0326D7}"/>
                  </a:ext>
                </a:extLst>
              </p:cNvPr>
              <p:cNvSpPr/>
              <p:nvPr/>
            </p:nvSpPr>
            <p:spPr>
              <a:xfrm>
                <a:off x="1579880" y="1330960"/>
                <a:ext cx="7620" cy="15240"/>
              </a:xfrm>
              <a:custGeom>
                <a:avLst/>
                <a:gdLst/>
                <a:ahLst/>
                <a:cxnLst/>
                <a:rect l="0" t="0" r="0" b="0"/>
                <a:pathLst>
                  <a:path w="11490" h="15182">
                    <a:moveTo>
                      <a:pt x="4472" y="10963"/>
                    </a:moveTo>
                    <a:lnTo>
                      <a:pt x="11074" y="15178"/>
                    </a:lnTo>
                    <a:lnTo>
                      <a:pt x="11074" y="15178"/>
                    </a:lnTo>
                    <a:lnTo>
                      <a:pt x="11489" y="15181"/>
                    </a:lnTo>
                    <a:lnTo>
                      <a:pt x="11489" y="15181"/>
                    </a:lnTo>
                    <a:lnTo>
                      <a:pt x="4472" y="10963"/>
                    </a:lnTo>
                    <a:lnTo>
                      <a:pt x="4472" y="1096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2C4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37" name="S24:Bareilly4">
                <a:extLst>
                  <a:ext uri="{FF2B5EF4-FFF2-40B4-BE49-F238E27FC236}">
                    <a16:creationId xmlns:a16="http://schemas.microsoft.com/office/drawing/2014/main" id="{21BE45F6-A80A-4D76-B096-827C1E979847}"/>
                  </a:ext>
                </a:extLst>
              </p:cNvPr>
              <p:cNvSpPr/>
              <p:nvPr/>
            </p:nvSpPr>
            <p:spPr>
              <a:xfrm>
                <a:off x="1732280" y="1407160"/>
                <a:ext cx="0" cy="15240"/>
              </a:xfrm>
              <a:custGeom>
                <a:avLst/>
                <a:gdLst/>
                <a:ahLst/>
                <a:cxnLst/>
                <a:rect l="0" t="0" r="0" b="0"/>
                <a:pathLst>
                  <a:path w="1265" h="14059">
                    <a:moveTo>
                      <a:pt x="0" y="14058"/>
                    </a:moveTo>
                    <a:lnTo>
                      <a:pt x="0" y="14058"/>
                    </a:lnTo>
                    <a:lnTo>
                      <a:pt x="0" y="14058"/>
                    </a:lnTo>
                    <a:lnTo>
                      <a:pt x="1264" y="0"/>
                    </a:lnTo>
                    <a:lnTo>
                      <a:pt x="1264" y="0"/>
                    </a:lnTo>
                    <a:close/>
                  </a:path>
                </a:pathLst>
              </a:custGeom>
              <a:solidFill>
                <a:srgbClr val="BAB2C4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38" name="S24:Bareilly5">
                <a:extLst>
                  <a:ext uri="{FF2B5EF4-FFF2-40B4-BE49-F238E27FC236}">
                    <a16:creationId xmlns:a16="http://schemas.microsoft.com/office/drawing/2014/main" id="{D94F2D33-3B37-4F57-A3AE-616B6D5C38A4}"/>
                  </a:ext>
                </a:extLst>
              </p:cNvPr>
              <p:cNvSpPr/>
              <p:nvPr/>
            </p:nvSpPr>
            <p:spPr>
              <a:xfrm>
                <a:off x="1595120" y="1308100"/>
                <a:ext cx="15240" cy="15240"/>
              </a:xfrm>
              <a:custGeom>
                <a:avLst/>
                <a:gdLst/>
                <a:ahLst/>
                <a:cxnLst/>
                <a:rect l="0" t="0" r="0" b="0"/>
                <a:pathLst>
                  <a:path w="12545" h="16037">
                    <a:moveTo>
                      <a:pt x="6679" y="9322"/>
                    </a:moveTo>
                    <a:lnTo>
                      <a:pt x="12544" y="0"/>
                    </a:lnTo>
                    <a:lnTo>
                      <a:pt x="12544" y="0"/>
                    </a:lnTo>
                    <a:lnTo>
                      <a:pt x="0" y="16036"/>
                    </a:lnTo>
                    <a:lnTo>
                      <a:pt x="0" y="16036"/>
                    </a:lnTo>
                    <a:close/>
                  </a:path>
                </a:pathLst>
              </a:custGeom>
              <a:solidFill>
                <a:srgbClr val="BAB2C4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39" name="S24:Bareilly6">
                <a:extLst>
                  <a:ext uri="{FF2B5EF4-FFF2-40B4-BE49-F238E27FC236}">
                    <a16:creationId xmlns:a16="http://schemas.microsoft.com/office/drawing/2014/main" id="{9BEEADA7-7E37-4C0E-A333-4E72A51A1744}"/>
                  </a:ext>
                </a:extLst>
              </p:cNvPr>
              <p:cNvSpPr/>
              <p:nvPr/>
            </p:nvSpPr>
            <p:spPr>
              <a:xfrm>
                <a:off x="1747520" y="1422400"/>
                <a:ext cx="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2913" h="9377">
                    <a:moveTo>
                      <a:pt x="418" y="0"/>
                    </a:moveTo>
                    <a:lnTo>
                      <a:pt x="0" y="3125"/>
                    </a:lnTo>
                    <a:lnTo>
                      <a:pt x="0" y="3125"/>
                    </a:lnTo>
                    <a:lnTo>
                      <a:pt x="2912" y="9376"/>
                    </a:lnTo>
                    <a:lnTo>
                      <a:pt x="2912" y="9376"/>
                    </a:lnTo>
                    <a:lnTo>
                      <a:pt x="2912" y="9376"/>
                    </a:lnTo>
                    <a:lnTo>
                      <a:pt x="2912" y="9376"/>
                    </a:lnTo>
                    <a:lnTo>
                      <a:pt x="0" y="3125"/>
                    </a:lnTo>
                    <a:lnTo>
                      <a:pt x="0" y="3125"/>
                    </a:lnTo>
                    <a:lnTo>
                      <a:pt x="418" y="0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BAB2C4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40" name="S24:Bareilly7">
                <a:extLst>
                  <a:ext uri="{FF2B5EF4-FFF2-40B4-BE49-F238E27FC236}">
                    <a16:creationId xmlns:a16="http://schemas.microsoft.com/office/drawing/2014/main" id="{090800E8-8948-4FCD-8849-E48D4F0F3290}"/>
                  </a:ext>
                </a:extLst>
              </p:cNvPr>
              <p:cNvSpPr/>
              <p:nvPr/>
            </p:nvSpPr>
            <p:spPr>
              <a:xfrm>
                <a:off x="1640840" y="1384300"/>
                <a:ext cx="1524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14077" h="11002">
                    <a:moveTo>
                      <a:pt x="14076" y="11001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2C4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41" name="S24:Bareilly8">
                <a:extLst>
                  <a:ext uri="{FF2B5EF4-FFF2-40B4-BE49-F238E27FC236}">
                    <a16:creationId xmlns:a16="http://schemas.microsoft.com/office/drawing/2014/main" id="{1D81EA1B-C197-4F32-98B9-7E7F8844C06F}"/>
                  </a:ext>
                </a:extLst>
              </p:cNvPr>
              <p:cNvSpPr/>
              <p:nvPr/>
            </p:nvSpPr>
            <p:spPr>
              <a:xfrm>
                <a:off x="1587500" y="1323340"/>
                <a:ext cx="7620" cy="0"/>
              </a:xfrm>
              <a:custGeom>
                <a:avLst/>
                <a:gdLst/>
                <a:ahLst/>
                <a:cxnLst/>
                <a:rect l="0" t="0" r="0" b="0"/>
                <a:pathLst>
                  <a:path w="3352" h="4658">
                    <a:moveTo>
                      <a:pt x="3351" y="0"/>
                    </a:moveTo>
                    <a:lnTo>
                      <a:pt x="0" y="4657"/>
                    </a:lnTo>
                    <a:lnTo>
                      <a:pt x="0" y="4657"/>
                    </a:lnTo>
                    <a:lnTo>
                      <a:pt x="0" y="4657"/>
                    </a:lnTo>
                    <a:lnTo>
                      <a:pt x="0" y="4657"/>
                    </a:lnTo>
                    <a:close/>
                  </a:path>
                </a:pathLst>
              </a:custGeom>
              <a:solidFill>
                <a:srgbClr val="BAB2C4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42" name="S24:Bareilly9">
                <a:extLst>
                  <a:ext uri="{FF2B5EF4-FFF2-40B4-BE49-F238E27FC236}">
                    <a16:creationId xmlns:a16="http://schemas.microsoft.com/office/drawing/2014/main" id="{D2AD854A-3D41-45AF-85D6-1703F97319E5}"/>
                  </a:ext>
                </a:extLst>
              </p:cNvPr>
              <p:cNvSpPr/>
              <p:nvPr/>
            </p:nvSpPr>
            <p:spPr>
              <a:xfrm>
                <a:off x="1732280" y="1414780"/>
                <a:ext cx="762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2914" h="6251">
                    <a:moveTo>
                      <a:pt x="0" y="4686"/>
                    </a:moveTo>
                    <a:lnTo>
                      <a:pt x="2496" y="6250"/>
                    </a:lnTo>
                    <a:lnTo>
                      <a:pt x="2496" y="6250"/>
                    </a:lnTo>
                    <a:lnTo>
                      <a:pt x="2913" y="6250"/>
                    </a:lnTo>
                    <a:lnTo>
                      <a:pt x="2913" y="6250"/>
                    </a:lnTo>
                    <a:lnTo>
                      <a:pt x="0" y="4686"/>
                    </a:lnTo>
                    <a:lnTo>
                      <a:pt x="0" y="4686"/>
                    </a:lnTo>
                    <a:lnTo>
                      <a:pt x="1253" y="0"/>
                    </a:lnTo>
                    <a:lnTo>
                      <a:pt x="1253" y="0"/>
                    </a:lnTo>
                    <a:close/>
                  </a:path>
                </a:pathLst>
              </a:custGeom>
              <a:solidFill>
                <a:srgbClr val="BAB2C4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43" name="S24:Bareilly10">
                <a:extLst>
                  <a:ext uri="{FF2B5EF4-FFF2-40B4-BE49-F238E27FC236}">
                    <a16:creationId xmlns:a16="http://schemas.microsoft.com/office/drawing/2014/main" id="{AEE30219-F034-4309-B3AC-E01C464C53EF}"/>
                  </a:ext>
                </a:extLst>
              </p:cNvPr>
              <p:cNvSpPr/>
              <p:nvPr/>
            </p:nvSpPr>
            <p:spPr>
              <a:xfrm>
                <a:off x="1610360" y="136144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651" h="1574">
                    <a:moveTo>
                      <a:pt x="0" y="0"/>
                    </a:moveTo>
                    <a:lnTo>
                      <a:pt x="1234" y="1570"/>
                    </a:lnTo>
                    <a:lnTo>
                      <a:pt x="1234" y="1570"/>
                    </a:lnTo>
                    <a:lnTo>
                      <a:pt x="1650" y="1573"/>
                    </a:lnTo>
                    <a:lnTo>
                      <a:pt x="1650" y="1573"/>
                    </a:lnTo>
                    <a:close/>
                  </a:path>
                </a:pathLst>
              </a:custGeom>
              <a:solidFill>
                <a:srgbClr val="BAB2C4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44" name="S24:Bareilly11">
                <a:extLst>
                  <a:ext uri="{FF2B5EF4-FFF2-40B4-BE49-F238E27FC236}">
                    <a16:creationId xmlns:a16="http://schemas.microsoft.com/office/drawing/2014/main" id="{D147B660-8250-4E74-9B2C-D91FEF89221B}"/>
                  </a:ext>
                </a:extLst>
              </p:cNvPr>
              <p:cNvSpPr/>
              <p:nvPr/>
            </p:nvSpPr>
            <p:spPr>
              <a:xfrm>
                <a:off x="1833889" y="1329224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654" h="1053">
                    <a:moveTo>
                      <a:pt x="0" y="0"/>
                    </a:moveTo>
                    <a:lnTo>
                      <a:pt x="1653" y="1052"/>
                    </a:lnTo>
                    <a:lnTo>
                      <a:pt x="1653" y="1052"/>
                    </a:lnTo>
                    <a:close/>
                  </a:path>
                </a:pathLst>
              </a:custGeom>
              <a:solidFill>
                <a:srgbClr val="BAB2C4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462" name="S25:Cooch Behar">
              <a:extLst>
                <a:ext uri="{FF2B5EF4-FFF2-40B4-BE49-F238E27FC236}">
                  <a16:creationId xmlns:a16="http://schemas.microsoft.com/office/drawing/2014/main" id="{4474A272-A40C-4ACD-B688-5ED71C6F3FAA}"/>
                </a:ext>
              </a:extLst>
            </p:cNvPr>
            <p:cNvSpPr/>
            <p:nvPr/>
          </p:nvSpPr>
          <p:spPr>
            <a:xfrm>
              <a:off x="5492966" y="2663098"/>
              <a:ext cx="92876" cy="88597"/>
            </a:xfrm>
            <a:custGeom>
              <a:avLst/>
              <a:gdLst/>
              <a:ahLst/>
              <a:cxnLst/>
              <a:rect l="0" t="0" r="0" b="0"/>
              <a:pathLst>
                <a:path w="92876" h="88597">
                  <a:moveTo>
                    <a:pt x="10088" y="0"/>
                  </a:moveTo>
                  <a:lnTo>
                    <a:pt x="32844" y="4404"/>
                  </a:lnTo>
                  <a:lnTo>
                    <a:pt x="46379" y="3587"/>
                  </a:lnTo>
                  <a:lnTo>
                    <a:pt x="55061" y="6723"/>
                  </a:lnTo>
                  <a:lnTo>
                    <a:pt x="62451" y="2607"/>
                  </a:lnTo>
                  <a:lnTo>
                    <a:pt x="83660" y="15954"/>
                  </a:lnTo>
                  <a:lnTo>
                    <a:pt x="85025" y="24246"/>
                  </a:lnTo>
                  <a:lnTo>
                    <a:pt x="92875" y="34227"/>
                  </a:lnTo>
                  <a:lnTo>
                    <a:pt x="92192" y="43695"/>
                  </a:lnTo>
                  <a:lnTo>
                    <a:pt x="92192" y="43695"/>
                  </a:lnTo>
                  <a:lnTo>
                    <a:pt x="87107" y="44013"/>
                  </a:lnTo>
                  <a:lnTo>
                    <a:pt x="87725" y="53923"/>
                  </a:lnTo>
                  <a:lnTo>
                    <a:pt x="82671" y="54761"/>
                  </a:lnTo>
                  <a:lnTo>
                    <a:pt x="82046" y="65273"/>
                  </a:lnTo>
                  <a:lnTo>
                    <a:pt x="87069" y="70722"/>
                  </a:lnTo>
                  <a:lnTo>
                    <a:pt x="77527" y="88596"/>
                  </a:lnTo>
                  <a:lnTo>
                    <a:pt x="75442" y="82440"/>
                  </a:lnTo>
                  <a:lnTo>
                    <a:pt x="66168" y="84058"/>
                  </a:lnTo>
                  <a:lnTo>
                    <a:pt x="56810" y="77298"/>
                  </a:lnTo>
                  <a:lnTo>
                    <a:pt x="52522" y="83842"/>
                  </a:lnTo>
                  <a:lnTo>
                    <a:pt x="38407" y="75793"/>
                  </a:lnTo>
                  <a:lnTo>
                    <a:pt x="35516" y="70206"/>
                  </a:lnTo>
                  <a:lnTo>
                    <a:pt x="17382" y="58721"/>
                  </a:lnTo>
                  <a:lnTo>
                    <a:pt x="14237" y="34302"/>
                  </a:lnTo>
                  <a:lnTo>
                    <a:pt x="7117" y="21635"/>
                  </a:lnTo>
                  <a:lnTo>
                    <a:pt x="7117" y="21635"/>
                  </a:lnTo>
                  <a:lnTo>
                    <a:pt x="11158" y="10929"/>
                  </a:lnTo>
                  <a:lnTo>
                    <a:pt x="0" y="1640"/>
                  </a:lnTo>
                  <a:close/>
                </a:path>
              </a:pathLst>
            </a:custGeom>
            <a:solidFill>
              <a:srgbClr val="574A6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63" name="S25:Alipurduars">
              <a:extLst>
                <a:ext uri="{FF2B5EF4-FFF2-40B4-BE49-F238E27FC236}">
                  <a16:creationId xmlns:a16="http://schemas.microsoft.com/office/drawing/2014/main" id="{E874A228-E8B8-47C8-9438-0CFA4DBA365C}"/>
                </a:ext>
              </a:extLst>
            </p:cNvPr>
            <p:cNvSpPr/>
            <p:nvPr/>
          </p:nvSpPr>
          <p:spPr>
            <a:xfrm>
              <a:off x="5455527" y="2586654"/>
              <a:ext cx="154810" cy="128194"/>
            </a:xfrm>
            <a:custGeom>
              <a:avLst/>
              <a:gdLst/>
              <a:ahLst/>
              <a:cxnLst/>
              <a:rect l="0" t="0" r="0" b="0"/>
              <a:pathLst>
                <a:path w="154810" h="128194">
                  <a:moveTo>
                    <a:pt x="148961" y="36203"/>
                  </a:moveTo>
                  <a:lnTo>
                    <a:pt x="152381" y="43313"/>
                  </a:lnTo>
                  <a:lnTo>
                    <a:pt x="152519" y="72096"/>
                  </a:lnTo>
                  <a:lnTo>
                    <a:pt x="154809" y="81374"/>
                  </a:lnTo>
                  <a:lnTo>
                    <a:pt x="143274" y="100431"/>
                  </a:lnTo>
                  <a:lnTo>
                    <a:pt x="143274" y="100431"/>
                  </a:lnTo>
                  <a:lnTo>
                    <a:pt x="134779" y="114057"/>
                  </a:lnTo>
                  <a:lnTo>
                    <a:pt x="134816" y="128193"/>
                  </a:lnTo>
                  <a:lnTo>
                    <a:pt x="134816" y="128193"/>
                  </a:lnTo>
                  <a:lnTo>
                    <a:pt x="129631" y="120139"/>
                  </a:lnTo>
                  <a:lnTo>
                    <a:pt x="129631" y="120139"/>
                  </a:lnTo>
                  <a:lnTo>
                    <a:pt x="130314" y="110671"/>
                  </a:lnTo>
                  <a:lnTo>
                    <a:pt x="122464" y="100690"/>
                  </a:lnTo>
                  <a:lnTo>
                    <a:pt x="121099" y="92398"/>
                  </a:lnTo>
                  <a:lnTo>
                    <a:pt x="99890" y="79051"/>
                  </a:lnTo>
                  <a:lnTo>
                    <a:pt x="92500" y="83167"/>
                  </a:lnTo>
                  <a:lnTo>
                    <a:pt x="83818" y="80031"/>
                  </a:lnTo>
                  <a:lnTo>
                    <a:pt x="70283" y="80848"/>
                  </a:lnTo>
                  <a:lnTo>
                    <a:pt x="47527" y="76444"/>
                  </a:lnTo>
                  <a:lnTo>
                    <a:pt x="47527" y="76444"/>
                  </a:lnTo>
                  <a:lnTo>
                    <a:pt x="44706" y="64574"/>
                  </a:lnTo>
                  <a:lnTo>
                    <a:pt x="35041" y="58861"/>
                  </a:lnTo>
                  <a:lnTo>
                    <a:pt x="31052" y="48629"/>
                  </a:lnTo>
                  <a:lnTo>
                    <a:pt x="26740" y="54636"/>
                  </a:lnTo>
                  <a:lnTo>
                    <a:pt x="19920" y="46659"/>
                  </a:lnTo>
                  <a:lnTo>
                    <a:pt x="11986" y="48687"/>
                  </a:lnTo>
                  <a:lnTo>
                    <a:pt x="0" y="24260"/>
                  </a:lnTo>
                  <a:lnTo>
                    <a:pt x="6666" y="7663"/>
                  </a:lnTo>
                  <a:lnTo>
                    <a:pt x="6666" y="7663"/>
                  </a:lnTo>
                  <a:lnTo>
                    <a:pt x="12570" y="0"/>
                  </a:lnTo>
                  <a:lnTo>
                    <a:pt x="20669" y="8424"/>
                  </a:lnTo>
                  <a:lnTo>
                    <a:pt x="39648" y="14640"/>
                  </a:lnTo>
                  <a:lnTo>
                    <a:pt x="44450" y="24297"/>
                  </a:lnTo>
                  <a:lnTo>
                    <a:pt x="59793" y="26003"/>
                  </a:lnTo>
                  <a:lnTo>
                    <a:pt x="80415" y="16914"/>
                  </a:lnTo>
                  <a:lnTo>
                    <a:pt x="104125" y="23836"/>
                  </a:lnTo>
                  <a:lnTo>
                    <a:pt x="117269" y="30871"/>
                  </a:lnTo>
                  <a:lnTo>
                    <a:pt x="114703" y="37311"/>
                  </a:lnTo>
                  <a:lnTo>
                    <a:pt x="126261" y="32403"/>
                  </a:lnTo>
                  <a:lnTo>
                    <a:pt x="138084" y="38463"/>
                  </a:lnTo>
                  <a:close/>
                </a:path>
              </a:pathLst>
            </a:custGeom>
            <a:solidFill>
              <a:srgbClr val="5F526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64" name="S25:Jalpaiguri">
              <a:extLst>
                <a:ext uri="{FF2B5EF4-FFF2-40B4-BE49-F238E27FC236}">
                  <a16:creationId xmlns:a16="http://schemas.microsoft.com/office/drawing/2014/main" id="{3287E0C7-0D0C-4FE1-BB39-6D5F344AB080}"/>
                </a:ext>
              </a:extLst>
            </p:cNvPr>
            <p:cNvSpPr/>
            <p:nvPr/>
          </p:nvSpPr>
          <p:spPr>
            <a:xfrm>
              <a:off x="5397061" y="2587163"/>
              <a:ext cx="107064" cy="126666"/>
            </a:xfrm>
            <a:custGeom>
              <a:avLst/>
              <a:gdLst/>
              <a:ahLst/>
              <a:cxnLst/>
              <a:rect l="0" t="0" r="0" b="0"/>
              <a:pathLst>
                <a:path w="107064" h="126666">
                  <a:moveTo>
                    <a:pt x="105993" y="75935"/>
                  </a:moveTo>
                  <a:lnTo>
                    <a:pt x="95905" y="77575"/>
                  </a:lnTo>
                  <a:lnTo>
                    <a:pt x="107063" y="86864"/>
                  </a:lnTo>
                  <a:lnTo>
                    <a:pt x="103022" y="97570"/>
                  </a:lnTo>
                  <a:lnTo>
                    <a:pt x="103022" y="97570"/>
                  </a:lnTo>
                  <a:lnTo>
                    <a:pt x="84155" y="87157"/>
                  </a:lnTo>
                  <a:lnTo>
                    <a:pt x="75961" y="99669"/>
                  </a:lnTo>
                  <a:lnTo>
                    <a:pt x="87392" y="113663"/>
                  </a:lnTo>
                  <a:lnTo>
                    <a:pt x="96379" y="114710"/>
                  </a:lnTo>
                  <a:lnTo>
                    <a:pt x="95596" y="123131"/>
                  </a:lnTo>
                  <a:lnTo>
                    <a:pt x="84668" y="125338"/>
                  </a:lnTo>
                  <a:lnTo>
                    <a:pt x="76559" y="117431"/>
                  </a:lnTo>
                  <a:lnTo>
                    <a:pt x="68539" y="118415"/>
                  </a:lnTo>
                  <a:lnTo>
                    <a:pt x="70712" y="126665"/>
                  </a:lnTo>
                  <a:lnTo>
                    <a:pt x="62570" y="125560"/>
                  </a:lnTo>
                  <a:lnTo>
                    <a:pt x="58193" y="115864"/>
                  </a:lnTo>
                  <a:lnTo>
                    <a:pt x="47719" y="118550"/>
                  </a:lnTo>
                  <a:lnTo>
                    <a:pt x="49455" y="111648"/>
                  </a:lnTo>
                  <a:lnTo>
                    <a:pt x="41859" y="97421"/>
                  </a:lnTo>
                  <a:lnTo>
                    <a:pt x="34911" y="94669"/>
                  </a:lnTo>
                  <a:lnTo>
                    <a:pt x="13113" y="76514"/>
                  </a:lnTo>
                  <a:lnTo>
                    <a:pt x="3725" y="75458"/>
                  </a:lnTo>
                  <a:lnTo>
                    <a:pt x="0" y="61534"/>
                  </a:lnTo>
                  <a:lnTo>
                    <a:pt x="0" y="61534"/>
                  </a:lnTo>
                  <a:lnTo>
                    <a:pt x="8783" y="51638"/>
                  </a:lnTo>
                  <a:lnTo>
                    <a:pt x="5342" y="42933"/>
                  </a:lnTo>
                  <a:lnTo>
                    <a:pt x="5811" y="28261"/>
                  </a:lnTo>
                  <a:lnTo>
                    <a:pt x="11596" y="18006"/>
                  </a:lnTo>
                  <a:lnTo>
                    <a:pt x="16495" y="22444"/>
                  </a:lnTo>
                  <a:lnTo>
                    <a:pt x="30125" y="16457"/>
                  </a:lnTo>
                  <a:lnTo>
                    <a:pt x="35504" y="6741"/>
                  </a:lnTo>
                  <a:lnTo>
                    <a:pt x="40827" y="11150"/>
                  </a:lnTo>
                  <a:lnTo>
                    <a:pt x="49955" y="8019"/>
                  </a:lnTo>
                  <a:lnTo>
                    <a:pt x="52462" y="31"/>
                  </a:lnTo>
                  <a:lnTo>
                    <a:pt x="62185" y="0"/>
                  </a:lnTo>
                  <a:lnTo>
                    <a:pt x="62185" y="0"/>
                  </a:lnTo>
                  <a:lnTo>
                    <a:pt x="65132" y="7154"/>
                  </a:lnTo>
                  <a:lnTo>
                    <a:pt x="65132" y="7154"/>
                  </a:lnTo>
                  <a:lnTo>
                    <a:pt x="58466" y="23751"/>
                  </a:lnTo>
                  <a:lnTo>
                    <a:pt x="70452" y="48178"/>
                  </a:lnTo>
                  <a:lnTo>
                    <a:pt x="78386" y="46150"/>
                  </a:lnTo>
                  <a:lnTo>
                    <a:pt x="85206" y="54127"/>
                  </a:lnTo>
                  <a:lnTo>
                    <a:pt x="89518" y="48120"/>
                  </a:lnTo>
                  <a:lnTo>
                    <a:pt x="93507" y="58352"/>
                  </a:lnTo>
                  <a:lnTo>
                    <a:pt x="103172" y="64065"/>
                  </a:lnTo>
                  <a:close/>
                </a:path>
              </a:pathLst>
            </a:custGeom>
            <a:solidFill>
              <a:srgbClr val="5F526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65" name="S25:Darjeeling">
              <a:extLst>
                <a:ext uri="{FF2B5EF4-FFF2-40B4-BE49-F238E27FC236}">
                  <a16:creationId xmlns:a16="http://schemas.microsoft.com/office/drawing/2014/main" id="{6B00CBA9-3B86-4F54-9AB1-36C3407B6FA2}"/>
                </a:ext>
              </a:extLst>
            </p:cNvPr>
            <p:cNvSpPr/>
            <p:nvPr/>
          </p:nvSpPr>
          <p:spPr>
            <a:xfrm>
              <a:off x="5338552" y="2550241"/>
              <a:ext cx="122568" cy="194796"/>
            </a:xfrm>
            <a:custGeom>
              <a:avLst/>
              <a:gdLst/>
              <a:ahLst/>
              <a:cxnLst/>
              <a:rect l="0" t="0" r="0" b="0"/>
              <a:pathLst>
                <a:path w="122568" h="194796">
                  <a:moveTo>
                    <a:pt x="2107" y="0"/>
                  </a:moveTo>
                  <a:lnTo>
                    <a:pt x="18325" y="19540"/>
                  </a:lnTo>
                  <a:lnTo>
                    <a:pt x="39634" y="15269"/>
                  </a:lnTo>
                  <a:lnTo>
                    <a:pt x="62039" y="23468"/>
                  </a:lnTo>
                  <a:lnTo>
                    <a:pt x="78268" y="3750"/>
                  </a:lnTo>
                  <a:lnTo>
                    <a:pt x="92996" y="2929"/>
                  </a:lnTo>
                  <a:lnTo>
                    <a:pt x="108500" y="8329"/>
                  </a:lnTo>
                  <a:lnTo>
                    <a:pt x="108500" y="8329"/>
                  </a:lnTo>
                  <a:lnTo>
                    <a:pt x="122567" y="17985"/>
                  </a:lnTo>
                  <a:lnTo>
                    <a:pt x="120694" y="36922"/>
                  </a:lnTo>
                  <a:lnTo>
                    <a:pt x="120694" y="36922"/>
                  </a:lnTo>
                  <a:lnTo>
                    <a:pt x="110971" y="36953"/>
                  </a:lnTo>
                  <a:lnTo>
                    <a:pt x="108464" y="44941"/>
                  </a:lnTo>
                  <a:lnTo>
                    <a:pt x="99336" y="48072"/>
                  </a:lnTo>
                  <a:lnTo>
                    <a:pt x="94013" y="43663"/>
                  </a:lnTo>
                  <a:lnTo>
                    <a:pt x="88634" y="53379"/>
                  </a:lnTo>
                  <a:lnTo>
                    <a:pt x="75004" y="59366"/>
                  </a:lnTo>
                  <a:lnTo>
                    <a:pt x="70105" y="54928"/>
                  </a:lnTo>
                  <a:lnTo>
                    <a:pt x="64320" y="65183"/>
                  </a:lnTo>
                  <a:lnTo>
                    <a:pt x="63851" y="79855"/>
                  </a:lnTo>
                  <a:lnTo>
                    <a:pt x="67292" y="88560"/>
                  </a:lnTo>
                  <a:lnTo>
                    <a:pt x="58509" y="98456"/>
                  </a:lnTo>
                  <a:lnTo>
                    <a:pt x="58509" y="98456"/>
                  </a:lnTo>
                  <a:lnTo>
                    <a:pt x="51774" y="115040"/>
                  </a:lnTo>
                  <a:lnTo>
                    <a:pt x="50814" y="128695"/>
                  </a:lnTo>
                  <a:lnTo>
                    <a:pt x="69913" y="128704"/>
                  </a:lnTo>
                  <a:lnTo>
                    <a:pt x="76527" y="140901"/>
                  </a:lnTo>
                  <a:lnTo>
                    <a:pt x="69752" y="141272"/>
                  </a:lnTo>
                  <a:lnTo>
                    <a:pt x="56174" y="157187"/>
                  </a:lnTo>
                  <a:lnTo>
                    <a:pt x="53064" y="170439"/>
                  </a:lnTo>
                  <a:lnTo>
                    <a:pt x="37710" y="177542"/>
                  </a:lnTo>
                  <a:lnTo>
                    <a:pt x="27603" y="187498"/>
                  </a:lnTo>
                  <a:lnTo>
                    <a:pt x="26686" y="194350"/>
                  </a:lnTo>
                  <a:lnTo>
                    <a:pt x="26686" y="194350"/>
                  </a:lnTo>
                  <a:lnTo>
                    <a:pt x="18199" y="194795"/>
                  </a:lnTo>
                  <a:lnTo>
                    <a:pt x="3417" y="188760"/>
                  </a:lnTo>
                  <a:lnTo>
                    <a:pt x="3417" y="188760"/>
                  </a:lnTo>
                  <a:lnTo>
                    <a:pt x="17407" y="179659"/>
                  </a:lnTo>
                  <a:lnTo>
                    <a:pt x="30575" y="163266"/>
                  </a:lnTo>
                  <a:lnTo>
                    <a:pt x="46516" y="151427"/>
                  </a:lnTo>
                  <a:lnTo>
                    <a:pt x="40028" y="141309"/>
                  </a:lnTo>
                  <a:lnTo>
                    <a:pt x="41727" y="133369"/>
                  </a:lnTo>
                  <a:lnTo>
                    <a:pt x="31751" y="121343"/>
                  </a:lnTo>
                  <a:lnTo>
                    <a:pt x="34323" y="113882"/>
                  </a:lnTo>
                  <a:lnTo>
                    <a:pt x="20614" y="119315"/>
                  </a:lnTo>
                  <a:lnTo>
                    <a:pt x="20614" y="119315"/>
                  </a:lnTo>
                  <a:lnTo>
                    <a:pt x="20802" y="106750"/>
                  </a:lnTo>
                  <a:lnTo>
                    <a:pt x="26600" y="88135"/>
                  </a:lnTo>
                  <a:lnTo>
                    <a:pt x="25551" y="68314"/>
                  </a:lnTo>
                  <a:lnTo>
                    <a:pt x="17317" y="40508"/>
                  </a:lnTo>
                  <a:lnTo>
                    <a:pt x="4916" y="29654"/>
                  </a:lnTo>
                  <a:lnTo>
                    <a:pt x="0" y="16316"/>
                  </a:lnTo>
                  <a:close/>
                </a:path>
              </a:pathLst>
            </a:custGeom>
            <a:solidFill>
              <a:srgbClr val="7E738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66" name="S25:Balurghat">
              <a:extLst>
                <a:ext uri="{FF2B5EF4-FFF2-40B4-BE49-F238E27FC236}">
                  <a16:creationId xmlns:a16="http://schemas.microsoft.com/office/drawing/2014/main" id="{41BAA24E-1904-4FA8-B873-18071FF0BC2C}"/>
                </a:ext>
              </a:extLst>
            </p:cNvPr>
            <p:cNvSpPr/>
            <p:nvPr/>
          </p:nvSpPr>
          <p:spPr>
            <a:xfrm>
              <a:off x="5359521" y="2794347"/>
              <a:ext cx="133321" cy="117424"/>
            </a:xfrm>
            <a:custGeom>
              <a:avLst/>
              <a:gdLst/>
              <a:ahLst/>
              <a:cxnLst/>
              <a:rect l="0" t="0" r="0" b="0"/>
              <a:pathLst>
                <a:path w="133321" h="117424">
                  <a:moveTo>
                    <a:pt x="9272" y="90896"/>
                  </a:moveTo>
                  <a:lnTo>
                    <a:pt x="12068" y="87083"/>
                  </a:lnTo>
                  <a:lnTo>
                    <a:pt x="26874" y="83681"/>
                  </a:lnTo>
                  <a:lnTo>
                    <a:pt x="21984" y="80275"/>
                  </a:lnTo>
                  <a:lnTo>
                    <a:pt x="21263" y="66697"/>
                  </a:lnTo>
                  <a:lnTo>
                    <a:pt x="28376" y="63700"/>
                  </a:lnTo>
                  <a:lnTo>
                    <a:pt x="23703" y="48239"/>
                  </a:lnTo>
                  <a:lnTo>
                    <a:pt x="16661" y="44423"/>
                  </a:lnTo>
                  <a:lnTo>
                    <a:pt x="19545" y="34322"/>
                  </a:lnTo>
                  <a:lnTo>
                    <a:pt x="8620" y="29663"/>
                  </a:lnTo>
                  <a:lnTo>
                    <a:pt x="9854" y="4467"/>
                  </a:lnTo>
                  <a:lnTo>
                    <a:pt x="9854" y="4467"/>
                  </a:lnTo>
                  <a:lnTo>
                    <a:pt x="24974" y="0"/>
                  </a:lnTo>
                  <a:lnTo>
                    <a:pt x="51805" y="22637"/>
                  </a:lnTo>
                  <a:lnTo>
                    <a:pt x="53566" y="31443"/>
                  </a:lnTo>
                  <a:lnTo>
                    <a:pt x="67180" y="45882"/>
                  </a:lnTo>
                  <a:lnTo>
                    <a:pt x="87681" y="53122"/>
                  </a:lnTo>
                  <a:lnTo>
                    <a:pt x="107848" y="46745"/>
                  </a:lnTo>
                  <a:lnTo>
                    <a:pt x="111905" y="65370"/>
                  </a:lnTo>
                  <a:lnTo>
                    <a:pt x="123717" y="77264"/>
                  </a:lnTo>
                  <a:lnTo>
                    <a:pt x="133320" y="80376"/>
                  </a:lnTo>
                  <a:lnTo>
                    <a:pt x="126323" y="100164"/>
                  </a:lnTo>
                  <a:lnTo>
                    <a:pt x="119921" y="93198"/>
                  </a:lnTo>
                  <a:lnTo>
                    <a:pt x="110792" y="98435"/>
                  </a:lnTo>
                  <a:lnTo>
                    <a:pt x="92643" y="95794"/>
                  </a:lnTo>
                  <a:lnTo>
                    <a:pt x="80886" y="100119"/>
                  </a:lnTo>
                  <a:lnTo>
                    <a:pt x="63994" y="96862"/>
                  </a:lnTo>
                  <a:lnTo>
                    <a:pt x="58298" y="102412"/>
                  </a:lnTo>
                  <a:lnTo>
                    <a:pt x="58298" y="102412"/>
                  </a:lnTo>
                  <a:lnTo>
                    <a:pt x="56304" y="81569"/>
                  </a:lnTo>
                  <a:lnTo>
                    <a:pt x="47081" y="85213"/>
                  </a:lnTo>
                  <a:lnTo>
                    <a:pt x="47081" y="85213"/>
                  </a:lnTo>
                  <a:lnTo>
                    <a:pt x="46682" y="85759"/>
                  </a:lnTo>
                  <a:lnTo>
                    <a:pt x="46682" y="85759"/>
                  </a:lnTo>
                  <a:lnTo>
                    <a:pt x="37354" y="111403"/>
                  </a:lnTo>
                  <a:lnTo>
                    <a:pt x="32531" y="117423"/>
                  </a:lnTo>
                  <a:lnTo>
                    <a:pt x="21620" y="113813"/>
                  </a:lnTo>
                  <a:lnTo>
                    <a:pt x="4174" y="116302"/>
                  </a:lnTo>
                  <a:lnTo>
                    <a:pt x="0" y="110235"/>
                  </a:lnTo>
                  <a:lnTo>
                    <a:pt x="3911" y="94843"/>
                  </a:lnTo>
                  <a:close/>
                </a:path>
              </a:pathLst>
            </a:custGeom>
            <a:solidFill>
              <a:srgbClr val="5A4D6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67" name="S25:Raiganj">
              <a:extLst>
                <a:ext uri="{FF2B5EF4-FFF2-40B4-BE49-F238E27FC236}">
                  <a16:creationId xmlns:a16="http://schemas.microsoft.com/office/drawing/2014/main" id="{BB7EA1CB-D9E3-44B3-A88B-9AA40F815401}"/>
                </a:ext>
              </a:extLst>
            </p:cNvPr>
            <p:cNvSpPr/>
            <p:nvPr/>
          </p:nvSpPr>
          <p:spPr>
            <a:xfrm>
              <a:off x="5318946" y="2739001"/>
              <a:ext cx="68952" cy="170447"/>
            </a:xfrm>
            <a:custGeom>
              <a:avLst/>
              <a:gdLst/>
              <a:ahLst/>
              <a:cxnLst/>
              <a:rect l="0" t="0" r="0" b="0"/>
              <a:pathLst>
                <a:path w="68952" h="170447">
                  <a:moveTo>
                    <a:pt x="3898" y="42327"/>
                  </a:moveTo>
                  <a:lnTo>
                    <a:pt x="3261" y="38171"/>
                  </a:lnTo>
                  <a:lnTo>
                    <a:pt x="3261" y="38171"/>
                  </a:lnTo>
                  <a:lnTo>
                    <a:pt x="5308" y="19748"/>
                  </a:lnTo>
                  <a:lnTo>
                    <a:pt x="11623" y="10006"/>
                  </a:lnTo>
                  <a:lnTo>
                    <a:pt x="23562" y="10439"/>
                  </a:lnTo>
                  <a:lnTo>
                    <a:pt x="23023" y="0"/>
                  </a:lnTo>
                  <a:lnTo>
                    <a:pt x="23023" y="0"/>
                  </a:lnTo>
                  <a:lnTo>
                    <a:pt x="37805" y="6035"/>
                  </a:lnTo>
                  <a:lnTo>
                    <a:pt x="46292" y="5590"/>
                  </a:lnTo>
                  <a:lnTo>
                    <a:pt x="46292" y="5590"/>
                  </a:lnTo>
                  <a:lnTo>
                    <a:pt x="50129" y="13762"/>
                  </a:lnTo>
                  <a:lnTo>
                    <a:pt x="42062" y="30413"/>
                  </a:lnTo>
                  <a:lnTo>
                    <a:pt x="41716" y="48230"/>
                  </a:lnTo>
                  <a:lnTo>
                    <a:pt x="50429" y="59813"/>
                  </a:lnTo>
                  <a:lnTo>
                    <a:pt x="50429" y="59813"/>
                  </a:lnTo>
                  <a:lnTo>
                    <a:pt x="49195" y="85009"/>
                  </a:lnTo>
                  <a:lnTo>
                    <a:pt x="60120" y="89668"/>
                  </a:lnTo>
                  <a:lnTo>
                    <a:pt x="57236" y="99769"/>
                  </a:lnTo>
                  <a:lnTo>
                    <a:pt x="64278" y="103585"/>
                  </a:lnTo>
                  <a:lnTo>
                    <a:pt x="68951" y="119046"/>
                  </a:lnTo>
                  <a:lnTo>
                    <a:pt x="61838" y="122043"/>
                  </a:lnTo>
                  <a:lnTo>
                    <a:pt x="62559" y="135621"/>
                  </a:lnTo>
                  <a:lnTo>
                    <a:pt x="67449" y="139027"/>
                  </a:lnTo>
                  <a:lnTo>
                    <a:pt x="52643" y="142429"/>
                  </a:lnTo>
                  <a:lnTo>
                    <a:pt x="49847" y="146242"/>
                  </a:lnTo>
                  <a:lnTo>
                    <a:pt x="49847" y="146242"/>
                  </a:lnTo>
                  <a:lnTo>
                    <a:pt x="41596" y="144056"/>
                  </a:lnTo>
                  <a:lnTo>
                    <a:pt x="27375" y="158932"/>
                  </a:lnTo>
                  <a:lnTo>
                    <a:pt x="27539" y="170446"/>
                  </a:lnTo>
                  <a:lnTo>
                    <a:pt x="5956" y="158977"/>
                  </a:lnTo>
                  <a:lnTo>
                    <a:pt x="5956" y="158977"/>
                  </a:lnTo>
                  <a:lnTo>
                    <a:pt x="6383" y="158956"/>
                  </a:lnTo>
                  <a:lnTo>
                    <a:pt x="6383" y="158956"/>
                  </a:lnTo>
                  <a:lnTo>
                    <a:pt x="12156" y="146095"/>
                  </a:lnTo>
                  <a:lnTo>
                    <a:pt x="4099" y="139172"/>
                  </a:lnTo>
                  <a:lnTo>
                    <a:pt x="0" y="125764"/>
                  </a:lnTo>
                  <a:lnTo>
                    <a:pt x="24526" y="103571"/>
                  </a:lnTo>
                  <a:lnTo>
                    <a:pt x="40280" y="110609"/>
                  </a:lnTo>
                  <a:lnTo>
                    <a:pt x="36371" y="93010"/>
                  </a:lnTo>
                  <a:lnTo>
                    <a:pt x="35683" y="71580"/>
                  </a:lnTo>
                  <a:lnTo>
                    <a:pt x="18438" y="59906"/>
                  </a:lnTo>
                  <a:lnTo>
                    <a:pt x="15697" y="48007"/>
                  </a:lnTo>
                  <a:close/>
                </a:path>
              </a:pathLst>
            </a:custGeom>
            <a:solidFill>
              <a:srgbClr val="61547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68" name="S25:Purulia">
              <a:extLst>
                <a:ext uri="{FF2B5EF4-FFF2-40B4-BE49-F238E27FC236}">
                  <a16:creationId xmlns:a16="http://schemas.microsoft.com/office/drawing/2014/main" id="{041BFF93-457D-4BBA-92E2-BC9DF82AE4ED}"/>
                </a:ext>
              </a:extLst>
            </p:cNvPr>
            <p:cNvSpPr/>
            <p:nvPr/>
          </p:nvSpPr>
          <p:spPr>
            <a:xfrm>
              <a:off x="5048756" y="3190306"/>
              <a:ext cx="141661" cy="146355"/>
            </a:xfrm>
            <a:custGeom>
              <a:avLst/>
              <a:gdLst/>
              <a:ahLst/>
              <a:cxnLst/>
              <a:rect l="0" t="0" r="0" b="0"/>
              <a:pathLst>
                <a:path w="141661" h="146355">
                  <a:moveTo>
                    <a:pt x="10084" y="27945"/>
                  </a:moveTo>
                  <a:lnTo>
                    <a:pt x="6632" y="17079"/>
                  </a:lnTo>
                  <a:lnTo>
                    <a:pt x="6632" y="17079"/>
                  </a:lnTo>
                  <a:lnTo>
                    <a:pt x="29940" y="14085"/>
                  </a:lnTo>
                  <a:lnTo>
                    <a:pt x="28523" y="0"/>
                  </a:lnTo>
                  <a:lnTo>
                    <a:pt x="28523" y="0"/>
                  </a:lnTo>
                  <a:lnTo>
                    <a:pt x="44600" y="937"/>
                  </a:lnTo>
                  <a:lnTo>
                    <a:pt x="46132" y="17635"/>
                  </a:lnTo>
                  <a:lnTo>
                    <a:pt x="62128" y="26944"/>
                  </a:lnTo>
                  <a:lnTo>
                    <a:pt x="73807" y="25944"/>
                  </a:lnTo>
                  <a:lnTo>
                    <a:pt x="79571" y="18375"/>
                  </a:lnTo>
                  <a:lnTo>
                    <a:pt x="79571" y="18375"/>
                  </a:lnTo>
                  <a:lnTo>
                    <a:pt x="94326" y="28760"/>
                  </a:lnTo>
                  <a:lnTo>
                    <a:pt x="98673" y="49529"/>
                  </a:lnTo>
                  <a:lnTo>
                    <a:pt x="111952" y="55252"/>
                  </a:lnTo>
                  <a:lnTo>
                    <a:pt x="129515" y="49258"/>
                  </a:lnTo>
                  <a:lnTo>
                    <a:pt x="141660" y="48728"/>
                  </a:lnTo>
                  <a:lnTo>
                    <a:pt x="141660" y="48728"/>
                  </a:lnTo>
                  <a:lnTo>
                    <a:pt x="140794" y="58719"/>
                  </a:lnTo>
                  <a:lnTo>
                    <a:pt x="133186" y="73718"/>
                  </a:lnTo>
                  <a:lnTo>
                    <a:pt x="133732" y="86266"/>
                  </a:lnTo>
                  <a:lnTo>
                    <a:pt x="130406" y="109981"/>
                  </a:lnTo>
                  <a:lnTo>
                    <a:pt x="132029" y="117244"/>
                  </a:lnTo>
                  <a:lnTo>
                    <a:pt x="119470" y="129308"/>
                  </a:lnTo>
                  <a:lnTo>
                    <a:pt x="119470" y="129308"/>
                  </a:lnTo>
                  <a:lnTo>
                    <a:pt x="112780" y="146354"/>
                  </a:lnTo>
                  <a:lnTo>
                    <a:pt x="112780" y="146354"/>
                  </a:lnTo>
                  <a:lnTo>
                    <a:pt x="93940" y="134053"/>
                  </a:lnTo>
                  <a:lnTo>
                    <a:pt x="99852" y="108665"/>
                  </a:lnTo>
                  <a:lnTo>
                    <a:pt x="110525" y="103501"/>
                  </a:lnTo>
                  <a:lnTo>
                    <a:pt x="70510" y="94167"/>
                  </a:lnTo>
                  <a:lnTo>
                    <a:pt x="70510" y="94167"/>
                  </a:lnTo>
                  <a:lnTo>
                    <a:pt x="57534" y="96263"/>
                  </a:lnTo>
                  <a:lnTo>
                    <a:pt x="47390" y="82004"/>
                  </a:lnTo>
                  <a:lnTo>
                    <a:pt x="32727" y="74203"/>
                  </a:lnTo>
                  <a:lnTo>
                    <a:pt x="11703" y="70303"/>
                  </a:lnTo>
                  <a:lnTo>
                    <a:pt x="1342" y="60746"/>
                  </a:lnTo>
                  <a:lnTo>
                    <a:pt x="0" y="48228"/>
                  </a:lnTo>
                  <a:close/>
                </a:path>
              </a:pathLst>
            </a:custGeom>
            <a:solidFill>
              <a:srgbClr val="81768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69" name="S25:Bankura">
              <a:extLst>
                <a:ext uri="{FF2B5EF4-FFF2-40B4-BE49-F238E27FC236}">
                  <a16:creationId xmlns:a16="http://schemas.microsoft.com/office/drawing/2014/main" id="{B3C45C16-39BE-4216-AE19-C2B56C1BAB6D}"/>
                </a:ext>
              </a:extLst>
            </p:cNvPr>
            <p:cNvSpPr/>
            <p:nvPr/>
          </p:nvSpPr>
          <p:spPr>
            <a:xfrm>
              <a:off x="5128327" y="3164644"/>
              <a:ext cx="140676" cy="118752"/>
            </a:xfrm>
            <a:custGeom>
              <a:avLst/>
              <a:gdLst/>
              <a:ahLst/>
              <a:cxnLst/>
              <a:rect l="0" t="0" r="0" b="0"/>
              <a:pathLst>
                <a:path w="140676" h="118752">
                  <a:moveTo>
                    <a:pt x="62287" y="0"/>
                  </a:moveTo>
                  <a:lnTo>
                    <a:pt x="78728" y="9222"/>
                  </a:lnTo>
                  <a:lnTo>
                    <a:pt x="78728" y="9222"/>
                  </a:lnTo>
                  <a:lnTo>
                    <a:pt x="74283" y="26183"/>
                  </a:lnTo>
                  <a:lnTo>
                    <a:pt x="95392" y="32567"/>
                  </a:lnTo>
                  <a:lnTo>
                    <a:pt x="97138" y="51870"/>
                  </a:lnTo>
                  <a:lnTo>
                    <a:pt x="103659" y="61526"/>
                  </a:lnTo>
                  <a:lnTo>
                    <a:pt x="126134" y="68345"/>
                  </a:lnTo>
                  <a:lnTo>
                    <a:pt x="132933" y="74313"/>
                  </a:lnTo>
                  <a:lnTo>
                    <a:pt x="132933" y="74313"/>
                  </a:lnTo>
                  <a:lnTo>
                    <a:pt x="133581" y="97333"/>
                  </a:lnTo>
                  <a:lnTo>
                    <a:pt x="140675" y="100142"/>
                  </a:lnTo>
                  <a:lnTo>
                    <a:pt x="137260" y="110781"/>
                  </a:lnTo>
                  <a:lnTo>
                    <a:pt x="123698" y="118751"/>
                  </a:lnTo>
                  <a:lnTo>
                    <a:pt x="118433" y="108517"/>
                  </a:lnTo>
                  <a:lnTo>
                    <a:pt x="104365" y="105498"/>
                  </a:lnTo>
                  <a:lnTo>
                    <a:pt x="95639" y="95418"/>
                  </a:lnTo>
                  <a:lnTo>
                    <a:pt x="98059" y="81688"/>
                  </a:lnTo>
                  <a:lnTo>
                    <a:pt x="83460" y="76061"/>
                  </a:lnTo>
                  <a:lnTo>
                    <a:pt x="80961" y="88221"/>
                  </a:lnTo>
                  <a:lnTo>
                    <a:pt x="74017" y="88530"/>
                  </a:lnTo>
                  <a:lnTo>
                    <a:pt x="70492" y="77686"/>
                  </a:lnTo>
                  <a:lnTo>
                    <a:pt x="62089" y="74390"/>
                  </a:lnTo>
                  <a:lnTo>
                    <a:pt x="62089" y="74390"/>
                  </a:lnTo>
                  <a:lnTo>
                    <a:pt x="49944" y="74920"/>
                  </a:lnTo>
                  <a:lnTo>
                    <a:pt x="32381" y="80914"/>
                  </a:lnTo>
                  <a:lnTo>
                    <a:pt x="19102" y="75191"/>
                  </a:lnTo>
                  <a:lnTo>
                    <a:pt x="14755" y="54422"/>
                  </a:lnTo>
                  <a:lnTo>
                    <a:pt x="0" y="44037"/>
                  </a:lnTo>
                  <a:lnTo>
                    <a:pt x="0" y="44037"/>
                  </a:lnTo>
                  <a:lnTo>
                    <a:pt x="1474" y="27215"/>
                  </a:lnTo>
                  <a:lnTo>
                    <a:pt x="11036" y="17390"/>
                  </a:lnTo>
                  <a:lnTo>
                    <a:pt x="26546" y="15165"/>
                  </a:lnTo>
                  <a:lnTo>
                    <a:pt x="32200" y="5496"/>
                  </a:lnTo>
                  <a:close/>
                </a:path>
              </a:pathLst>
            </a:custGeom>
            <a:solidFill>
              <a:srgbClr val="877D9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70" name="S25:Jhargram">
              <a:extLst>
                <a:ext uri="{FF2B5EF4-FFF2-40B4-BE49-F238E27FC236}">
                  <a16:creationId xmlns:a16="http://schemas.microsoft.com/office/drawing/2014/main" id="{37F25ED1-77B4-4C5E-9676-9F2B1E4FE7D5}"/>
                </a:ext>
              </a:extLst>
            </p:cNvPr>
            <p:cNvSpPr/>
            <p:nvPr/>
          </p:nvSpPr>
          <p:spPr>
            <a:xfrm>
              <a:off x="5161536" y="3290214"/>
              <a:ext cx="144835" cy="188288"/>
            </a:xfrm>
            <a:custGeom>
              <a:avLst/>
              <a:gdLst/>
              <a:ahLst/>
              <a:cxnLst/>
              <a:rect l="0" t="0" r="0" b="0"/>
              <a:pathLst>
                <a:path w="144835" h="188288">
                  <a:moveTo>
                    <a:pt x="6690" y="29400"/>
                  </a:moveTo>
                  <a:lnTo>
                    <a:pt x="26756" y="39532"/>
                  </a:lnTo>
                  <a:lnTo>
                    <a:pt x="56364" y="57601"/>
                  </a:lnTo>
                  <a:lnTo>
                    <a:pt x="57825" y="51250"/>
                  </a:lnTo>
                  <a:lnTo>
                    <a:pt x="68718" y="50758"/>
                  </a:lnTo>
                  <a:lnTo>
                    <a:pt x="77268" y="37271"/>
                  </a:lnTo>
                  <a:lnTo>
                    <a:pt x="73139" y="23317"/>
                  </a:lnTo>
                  <a:lnTo>
                    <a:pt x="112590" y="0"/>
                  </a:lnTo>
                  <a:lnTo>
                    <a:pt x="137648" y="4561"/>
                  </a:lnTo>
                  <a:lnTo>
                    <a:pt x="137648" y="4561"/>
                  </a:lnTo>
                  <a:lnTo>
                    <a:pt x="144834" y="17833"/>
                  </a:lnTo>
                  <a:lnTo>
                    <a:pt x="133339" y="23630"/>
                  </a:lnTo>
                  <a:lnTo>
                    <a:pt x="141293" y="43677"/>
                  </a:lnTo>
                  <a:lnTo>
                    <a:pt x="141293" y="43677"/>
                  </a:lnTo>
                  <a:lnTo>
                    <a:pt x="134375" y="45060"/>
                  </a:lnTo>
                  <a:lnTo>
                    <a:pt x="136673" y="56475"/>
                  </a:lnTo>
                  <a:lnTo>
                    <a:pt x="121309" y="64023"/>
                  </a:lnTo>
                  <a:lnTo>
                    <a:pt x="123366" y="79641"/>
                  </a:lnTo>
                  <a:lnTo>
                    <a:pt x="123366" y="79641"/>
                  </a:lnTo>
                  <a:lnTo>
                    <a:pt x="112419" y="88543"/>
                  </a:lnTo>
                  <a:lnTo>
                    <a:pt x="94695" y="83612"/>
                  </a:lnTo>
                  <a:lnTo>
                    <a:pt x="84203" y="74145"/>
                  </a:lnTo>
                  <a:lnTo>
                    <a:pt x="80394" y="86368"/>
                  </a:lnTo>
                  <a:lnTo>
                    <a:pt x="83784" y="93545"/>
                  </a:lnTo>
                  <a:lnTo>
                    <a:pt x="97318" y="102347"/>
                  </a:lnTo>
                  <a:lnTo>
                    <a:pt x="92902" y="110933"/>
                  </a:lnTo>
                  <a:lnTo>
                    <a:pt x="100499" y="114247"/>
                  </a:lnTo>
                  <a:lnTo>
                    <a:pt x="103295" y="127211"/>
                  </a:lnTo>
                  <a:lnTo>
                    <a:pt x="96689" y="126471"/>
                  </a:lnTo>
                  <a:lnTo>
                    <a:pt x="97515" y="134814"/>
                  </a:lnTo>
                  <a:lnTo>
                    <a:pt x="91853" y="145028"/>
                  </a:lnTo>
                  <a:lnTo>
                    <a:pt x="108050" y="172556"/>
                  </a:lnTo>
                  <a:lnTo>
                    <a:pt x="105205" y="177404"/>
                  </a:lnTo>
                  <a:lnTo>
                    <a:pt x="105205" y="177404"/>
                  </a:lnTo>
                  <a:lnTo>
                    <a:pt x="93987" y="172165"/>
                  </a:lnTo>
                  <a:lnTo>
                    <a:pt x="85173" y="180950"/>
                  </a:lnTo>
                  <a:lnTo>
                    <a:pt x="85070" y="188287"/>
                  </a:lnTo>
                  <a:lnTo>
                    <a:pt x="75310" y="186115"/>
                  </a:lnTo>
                  <a:lnTo>
                    <a:pt x="75310" y="186115"/>
                  </a:lnTo>
                  <a:lnTo>
                    <a:pt x="71981" y="180505"/>
                  </a:lnTo>
                  <a:lnTo>
                    <a:pt x="74121" y="159983"/>
                  </a:lnTo>
                  <a:lnTo>
                    <a:pt x="63285" y="153141"/>
                  </a:lnTo>
                  <a:lnTo>
                    <a:pt x="46610" y="152838"/>
                  </a:lnTo>
                  <a:lnTo>
                    <a:pt x="37859" y="143274"/>
                  </a:lnTo>
                  <a:lnTo>
                    <a:pt x="28144" y="141604"/>
                  </a:lnTo>
                  <a:lnTo>
                    <a:pt x="27826" y="134285"/>
                  </a:lnTo>
                  <a:lnTo>
                    <a:pt x="27826" y="134285"/>
                  </a:lnTo>
                  <a:lnTo>
                    <a:pt x="39033" y="130129"/>
                  </a:lnTo>
                  <a:lnTo>
                    <a:pt x="40460" y="122734"/>
                  </a:lnTo>
                  <a:lnTo>
                    <a:pt x="51455" y="123818"/>
                  </a:lnTo>
                  <a:lnTo>
                    <a:pt x="52877" y="116421"/>
                  </a:lnTo>
                  <a:lnTo>
                    <a:pt x="44251" y="109472"/>
                  </a:lnTo>
                  <a:lnTo>
                    <a:pt x="45465" y="97372"/>
                  </a:lnTo>
                  <a:lnTo>
                    <a:pt x="33862" y="92123"/>
                  </a:lnTo>
                  <a:lnTo>
                    <a:pt x="31405" y="85945"/>
                  </a:lnTo>
                  <a:lnTo>
                    <a:pt x="38179" y="80934"/>
                  </a:lnTo>
                  <a:lnTo>
                    <a:pt x="31545" y="69178"/>
                  </a:lnTo>
                  <a:lnTo>
                    <a:pt x="16584" y="66686"/>
                  </a:lnTo>
                  <a:lnTo>
                    <a:pt x="9786" y="50742"/>
                  </a:lnTo>
                  <a:lnTo>
                    <a:pt x="0" y="46446"/>
                  </a:lnTo>
                  <a:lnTo>
                    <a:pt x="0" y="46446"/>
                  </a:lnTo>
                  <a:close/>
                </a:path>
              </a:pathLst>
            </a:custGeom>
            <a:solidFill>
              <a:srgbClr val="6A5D78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71" name="S25:Contai">
              <a:extLst>
                <a:ext uri="{FF2B5EF4-FFF2-40B4-BE49-F238E27FC236}">
                  <a16:creationId xmlns:a16="http://schemas.microsoft.com/office/drawing/2014/main" id="{165DE20A-8C8A-418C-9297-E1A7234D3C2F}"/>
                </a:ext>
              </a:extLst>
            </p:cNvPr>
            <p:cNvSpPr/>
            <p:nvPr/>
          </p:nvSpPr>
          <p:spPr>
            <a:xfrm>
              <a:off x="5299790" y="3423278"/>
              <a:ext cx="80776" cy="97956"/>
            </a:xfrm>
            <a:custGeom>
              <a:avLst/>
              <a:gdLst/>
              <a:ahLst/>
              <a:cxnLst/>
              <a:rect l="0" t="0" r="0" b="0"/>
              <a:pathLst>
                <a:path w="80776" h="97956">
                  <a:moveTo>
                    <a:pt x="33366" y="11279"/>
                  </a:moveTo>
                  <a:lnTo>
                    <a:pt x="38942" y="0"/>
                  </a:lnTo>
                  <a:lnTo>
                    <a:pt x="38942" y="0"/>
                  </a:lnTo>
                  <a:lnTo>
                    <a:pt x="56510" y="687"/>
                  </a:lnTo>
                  <a:lnTo>
                    <a:pt x="54681" y="16496"/>
                  </a:lnTo>
                  <a:lnTo>
                    <a:pt x="59216" y="19409"/>
                  </a:lnTo>
                  <a:lnTo>
                    <a:pt x="60835" y="33995"/>
                  </a:lnTo>
                  <a:lnTo>
                    <a:pt x="71397" y="34503"/>
                  </a:lnTo>
                  <a:lnTo>
                    <a:pt x="80775" y="46069"/>
                  </a:lnTo>
                  <a:lnTo>
                    <a:pt x="80775" y="46069"/>
                  </a:lnTo>
                  <a:lnTo>
                    <a:pt x="75564" y="55767"/>
                  </a:lnTo>
                  <a:lnTo>
                    <a:pt x="66162" y="60963"/>
                  </a:lnTo>
                  <a:lnTo>
                    <a:pt x="60143" y="72269"/>
                  </a:lnTo>
                  <a:lnTo>
                    <a:pt x="37184" y="88088"/>
                  </a:lnTo>
                  <a:lnTo>
                    <a:pt x="32279" y="86760"/>
                  </a:lnTo>
                  <a:lnTo>
                    <a:pt x="6865" y="97955"/>
                  </a:lnTo>
                  <a:lnTo>
                    <a:pt x="6865" y="97955"/>
                  </a:lnTo>
                  <a:lnTo>
                    <a:pt x="0" y="74195"/>
                  </a:lnTo>
                  <a:lnTo>
                    <a:pt x="0" y="74195"/>
                  </a:lnTo>
                  <a:lnTo>
                    <a:pt x="2837" y="51013"/>
                  </a:lnTo>
                  <a:lnTo>
                    <a:pt x="6889" y="44008"/>
                  </a:lnTo>
                  <a:lnTo>
                    <a:pt x="23459" y="41627"/>
                  </a:lnTo>
                  <a:lnTo>
                    <a:pt x="33993" y="32725"/>
                  </a:lnTo>
                  <a:lnTo>
                    <a:pt x="37335" y="20511"/>
                  </a:lnTo>
                  <a:close/>
                </a:path>
              </a:pathLst>
            </a:custGeom>
            <a:solidFill>
              <a:srgbClr val="4E405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72" name="S25:Midnapore">
              <a:extLst>
                <a:ext uri="{FF2B5EF4-FFF2-40B4-BE49-F238E27FC236}">
                  <a16:creationId xmlns:a16="http://schemas.microsoft.com/office/drawing/2014/main" id="{B537B1CF-FC87-47B2-BA34-8BE36B3751E4}"/>
                </a:ext>
              </a:extLst>
            </p:cNvPr>
            <p:cNvSpPr/>
            <p:nvPr/>
          </p:nvSpPr>
          <p:spPr>
            <a:xfrm>
              <a:off x="5241930" y="3364359"/>
              <a:ext cx="95196" cy="133115"/>
            </a:xfrm>
            <a:custGeom>
              <a:avLst/>
              <a:gdLst/>
              <a:ahLst/>
              <a:cxnLst/>
              <a:rect l="0" t="0" r="0" b="0"/>
              <a:pathLst>
                <a:path w="95196" h="133115">
                  <a:moveTo>
                    <a:pt x="91226" y="70198"/>
                  </a:moveTo>
                  <a:lnTo>
                    <a:pt x="95195" y="79430"/>
                  </a:lnTo>
                  <a:lnTo>
                    <a:pt x="91853" y="91644"/>
                  </a:lnTo>
                  <a:lnTo>
                    <a:pt x="81319" y="100546"/>
                  </a:lnTo>
                  <a:lnTo>
                    <a:pt x="64749" y="102927"/>
                  </a:lnTo>
                  <a:lnTo>
                    <a:pt x="60697" y="109932"/>
                  </a:lnTo>
                  <a:lnTo>
                    <a:pt x="57860" y="133114"/>
                  </a:lnTo>
                  <a:lnTo>
                    <a:pt x="57860" y="133114"/>
                  </a:lnTo>
                  <a:lnTo>
                    <a:pt x="30489" y="121323"/>
                  </a:lnTo>
                  <a:lnTo>
                    <a:pt x="24811" y="103259"/>
                  </a:lnTo>
                  <a:lnTo>
                    <a:pt x="24811" y="103259"/>
                  </a:lnTo>
                  <a:lnTo>
                    <a:pt x="27656" y="98411"/>
                  </a:lnTo>
                  <a:lnTo>
                    <a:pt x="11459" y="70883"/>
                  </a:lnTo>
                  <a:lnTo>
                    <a:pt x="17121" y="60669"/>
                  </a:lnTo>
                  <a:lnTo>
                    <a:pt x="16295" y="52326"/>
                  </a:lnTo>
                  <a:lnTo>
                    <a:pt x="22901" y="53066"/>
                  </a:lnTo>
                  <a:lnTo>
                    <a:pt x="20105" y="40102"/>
                  </a:lnTo>
                  <a:lnTo>
                    <a:pt x="12508" y="36788"/>
                  </a:lnTo>
                  <a:lnTo>
                    <a:pt x="16924" y="28202"/>
                  </a:lnTo>
                  <a:lnTo>
                    <a:pt x="3390" y="19400"/>
                  </a:lnTo>
                  <a:lnTo>
                    <a:pt x="0" y="12223"/>
                  </a:lnTo>
                  <a:lnTo>
                    <a:pt x="3809" y="0"/>
                  </a:lnTo>
                  <a:lnTo>
                    <a:pt x="14301" y="9467"/>
                  </a:lnTo>
                  <a:lnTo>
                    <a:pt x="32025" y="14398"/>
                  </a:lnTo>
                  <a:lnTo>
                    <a:pt x="42972" y="5496"/>
                  </a:lnTo>
                  <a:lnTo>
                    <a:pt x="42972" y="5496"/>
                  </a:lnTo>
                  <a:lnTo>
                    <a:pt x="65190" y="12806"/>
                  </a:lnTo>
                  <a:lnTo>
                    <a:pt x="68268" y="22086"/>
                  </a:lnTo>
                  <a:lnTo>
                    <a:pt x="63613" y="34362"/>
                  </a:lnTo>
                  <a:lnTo>
                    <a:pt x="50685" y="38653"/>
                  </a:lnTo>
                  <a:lnTo>
                    <a:pt x="54844" y="43168"/>
                  </a:lnTo>
                  <a:lnTo>
                    <a:pt x="53951" y="61021"/>
                  </a:lnTo>
                  <a:lnTo>
                    <a:pt x="65061" y="64150"/>
                  </a:lnTo>
                  <a:lnTo>
                    <a:pt x="66031" y="75103"/>
                  </a:lnTo>
                  <a:close/>
                </a:path>
              </a:pathLst>
            </a:custGeom>
            <a:solidFill>
              <a:srgbClr val="65587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73" name="S25:Tamluk">
              <a:extLst>
                <a:ext uri="{FF2B5EF4-FFF2-40B4-BE49-F238E27FC236}">
                  <a16:creationId xmlns:a16="http://schemas.microsoft.com/office/drawing/2014/main" id="{FE41753B-9C93-4229-BAC6-01461701511A}"/>
                </a:ext>
              </a:extLst>
            </p:cNvPr>
            <p:cNvSpPr/>
            <p:nvPr/>
          </p:nvSpPr>
          <p:spPr>
            <a:xfrm>
              <a:off x="5338352" y="3363692"/>
              <a:ext cx="67411" cy="105656"/>
            </a:xfrm>
            <a:custGeom>
              <a:avLst/>
              <a:gdLst/>
              <a:ahLst/>
              <a:cxnLst/>
              <a:rect l="0" t="0" r="0" b="0"/>
              <a:pathLst>
                <a:path w="67411" h="105656">
                  <a:moveTo>
                    <a:pt x="48475" y="48749"/>
                  </a:moveTo>
                  <a:lnTo>
                    <a:pt x="67410" y="58758"/>
                  </a:lnTo>
                  <a:lnTo>
                    <a:pt x="67281" y="72911"/>
                  </a:lnTo>
                  <a:lnTo>
                    <a:pt x="50654" y="82166"/>
                  </a:lnTo>
                  <a:lnTo>
                    <a:pt x="48004" y="73398"/>
                  </a:lnTo>
                  <a:lnTo>
                    <a:pt x="38163" y="69716"/>
                  </a:lnTo>
                  <a:lnTo>
                    <a:pt x="51748" y="86301"/>
                  </a:lnTo>
                  <a:lnTo>
                    <a:pt x="42213" y="105655"/>
                  </a:lnTo>
                  <a:lnTo>
                    <a:pt x="42213" y="105655"/>
                  </a:lnTo>
                  <a:lnTo>
                    <a:pt x="32835" y="94089"/>
                  </a:lnTo>
                  <a:lnTo>
                    <a:pt x="22273" y="93581"/>
                  </a:lnTo>
                  <a:lnTo>
                    <a:pt x="20654" y="78995"/>
                  </a:lnTo>
                  <a:lnTo>
                    <a:pt x="16119" y="76082"/>
                  </a:lnTo>
                  <a:lnTo>
                    <a:pt x="17948" y="60273"/>
                  </a:lnTo>
                  <a:lnTo>
                    <a:pt x="380" y="59586"/>
                  </a:lnTo>
                  <a:lnTo>
                    <a:pt x="380" y="59586"/>
                  </a:lnTo>
                  <a:lnTo>
                    <a:pt x="0" y="34459"/>
                  </a:lnTo>
                  <a:lnTo>
                    <a:pt x="11104" y="37568"/>
                  </a:lnTo>
                  <a:lnTo>
                    <a:pt x="13791" y="30097"/>
                  </a:lnTo>
                  <a:lnTo>
                    <a:pt x="23584" y="33267"/>
                  </a:lnTo>
                  <a:lnTo>
                    <a:pt x="13804" y="21714"/>
                  </a:lnTo>
                  <a:lnTo>
                    <a:pt x="15893" y="11130"/>
                  </a:lnTo>
                  <a:lnTo>
                    <a:pt x="10776" y="5102"/>
                  </a:lnTo>
                  <a:lnTo>
                    <a:pt x="18389" y="0"/>
                  </a:lnTo>
                  <a:lnTo>
                    <a:pt x="18389" y="0"/>
                  </a:lnTo>
                  <a:lnTo>
                    <a:pt x="19251" y="8339"/>
                  </a:lnTo>
                  <a:lnTo>
                    <a:pt x="30775" y="19801"/>
                  </a:lnTo>
                  <a:lnTo>
                    <a:pt x="31580" y="35477"/>
                  </a:lnTo>
                  <a:lnTo>
                    <a:pt x="40555" y="48113"/>
                  </a:lnTo>
                  <a:close/>
                </a:path>
              </a:pathLst>
            </a:custGeom>
            <a:solidFill>
              <a:srgbClr val="493A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74" name="S25:Panskura">
              <a:extLst>
                <a:ext uri="{FF2B5EF4-FFF2-40B4-BE49-F238E27FC236}">
                  <a16:creationId xmlns:a16="http://schemas.microsoft.com/office/drawing/2014/main" id="{F46AED03-58D1-45BC-AECB-9BA3A248CC7B}"/>
                </a:ext>
              </a:extLst>
            </p:cNvPr>
            <p:cNvSpPr/>
            <p:nvPr/>
          </p:nvSpPr>
          <p:spPr>
            <a:xfrm>
              <a:off x="5282845" y="3333891"/>
              <a:ext cx="79092" cy="105572"/>
            </a:xfrm>
            <a:custGeom>
              <a:avLst/>
              <a:gdLst/>
              <a:ahLst/>
              <a:cxnLst/>
              <a:rect l="0" t="0" r="0" b="0"/>
              <a:pathLst>
                <a:path w="79092" h="105572">
                  <a:moveTo>
                    <a:pt x="68819" y="15912"/>
                  </a:moveTo>
                  <a:lnTo>
                    <a:pt x="73896" y="29801"/>
                  </a:lnTo>
                  <a:lnTo>
                    <a:pt x="73896" y="29801"/>
                  </a:lnTo>
                  <a:lnTo>
                    <a:pt x="66283" y="34903"/>
                  </a:lnTo>
                  <a:lnTo>
                    <a:pt x="71400" y="40931"/>
                  </a:lnTo>
                  <a:lnTo>
                    <a:pt x="69311" y="51515"/>
                  </a:lnTo>
                  <a:lnTo>
                    <a:pt x="79091" y="63068"/>
                  </a:lnTo>
                  <a:lnTo>
                    <a:pt x="69298" y="59898"/>
                  </a:lnTo>
                  <a:lnTo>
                    <a:pt x="66611" y="67369"/>
                  </a:lnTo>
                  <a:lnTo>
                    <a:pt x="55507" y="64260"/>
                  </a:lnTo>
                  <a:lnTo>
                    <a:pt x="55887" y="89387"/>
                  </a:lnTo>
                  <a:lnTo>
                    <a:pt x="55887" y="89387"/>
                  </a:lnTo>
                  <a:lnTo>
                    <a:pt x="50311" y="100666"/>
                  </a:lnTo>
                  <a:lnTo>
                    <a:pt x="50311" y="100666"/>
                  </a:lnTo>
                  <a:lnTo>
                    <a:pt x="25116" y="105571"/>
                  </a:lnTo>
                  <a:lnTo>
                    <a:pt x="24146" y="94618"/>
                  </a:lnTo>
                  <a:lnTo>
                    <a:pt x="13036" y="91489"/>
                  </a:lnTo>
                  <a:lnTo>
                    <a:pt x="13929" y="73636"/>
                  </a:lnTo>
                  <a:lnTo>
                    <a:pt x="9770" y="69121"/>
                  </a:lnTo>
                  <a:lnTo>
                    <a:pt x="22698" y="64830"/>
                  </a:lnTo>
                  <a:lnTo>
                    <a:pt x="27353" y="52554"/>
                  </a:lnTo>
                  <a:lnTo>
                    <a:pt x="24275" y="43274"/>
                  </a:lnTo>
                  <a:lnTo>
                    <a:pt x="2057" y="35964"/>
                  </a:lnTo>
                  <a:lnTo>
                    <a:pt x="2057" y="35964"/>
                  </a:lnTo>
                  <a:lnTo>
                    <a:pt x="0" y="20346"/>
                  </a:lnTo>
                  <a:lnTo>
                    <a:pt x="15364" y="12798"/>
                  </a:lnTo>
                  <a:lnTo>
                    <a:pt x="13066" y="1383"/>
                  </a:lnTo>
                  <a:lnTo>
                    <a:pt x="19984" y="0"/>
                  </a:lnTo>
                  <a:lnTo>
                    <a:pt x="19984" y="0"/>
                  </a:lnTo>
                  <a:lnTo>
                    <a:pt x="21698" y="8299"/>
                  </a:lnTo>
                  <a:lnTo>
                    <a:pt x="41541" y="20947"/>
                  </a:lnTo>
                  <a:lnTo>
                    <a:pt x="54017" y="8275"/>
                  </a:lnTo>
                  <a:lnTo>
                    <a:pt x="61860" y="7881"/>
                  </a:lnTo>
                  <a:close/>
                </a:path>
              </a:pathLst>
            </a:custGeom>
            <a:solidFill>
              <a:srgbClr val="594B68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75" name="S25:Arambagh">
              <a:extLst>
                <a:ext uri="{FF2B5EF4-FFF2-40B4-BE49-F238E27FC236}">
                  <a16:creationId xmlns:a16="http://schemas.microsoft.com/office/drawing/2014/main" id="{AE580E21-7A89-4605-9247-FC75BA0A2A8C}"/>
                </a:ext>
              </a:extLst>
            </p:cNvPr>
            <p:cNvSpPr/>
            <p:nvPr/>
          </p:nvSpPr>
          <p:spPr>
            <a:xfrm>
              <a:off x="5294875" y="3279165"/>
              <a:ext cx="93982" cy="75674"/>
            </a:xfrm>
            <a:custGeom>
              <a:avLst/>
              <a:gdLst/>
              <a:ahLst/>
              <a:cxnLst/>
              <a:rect l="0" t="0" r="0" b="0"/>
              <a:pathLst>
                <a:path w="93982" h="75674">
                  <a:moveTo>
                    <a:pt x="4309" y="15610"/>
                  </a:moveTo>
                  <a:lnTo>
                    <a:pt x="19426" y="21682"/>
                  </a:lnTo>
                  <a:lnTo>
                    <a:pt x="25003" y="19835"/>
                  </a:lnTo>
                  <a:lnTo>
                    <a:pt x="26732" y="1936"/>
                  </a:lnTo>
                  <a:lnTo>
                    <a:pt x="34041" y="0"/>
                  </a:lnTo>
                  <a:lnTo>
                    <a:pt x="34041" y="0"/>
                  </a:lnTo>
                  <a:lnTo>
                    <a:pt x="44126" y="9975"/>
                  </a:lnTo>
                  <a:lnTo>
                    <a:pt x="61540" y="9616"/>
                  </a:lnTo>
                  <a:lnTo>
                    <a:pt x="71377" y="5968"/>
                  </a:lnTo>
                  <a:lnTo>
                    <a:pt x="71377" y="5968"/>
                  </a:lnTo>
                  <a:lnTo>
                    <a:pt x="77894" y="14016"/>
                  </a:lnTo>
                  <a:lnTo>
                    <a:pt x="93981" y="13178"/>
                  </a:lnTo>
                  <a:lnTo>
                    <a:pt x="87298" y="35536"/>
                  </a:lnTo>
                  <a:lnTo>
                    <a:pt x="87298" y="35536"/>
                  </a:lnTo>
                  <a:lnTo>
                    <a:pt x="76962" y="38168"/>
                  </a:lnTo>
                  <a:lnTo>
                    <a:pt x="76962" y="38168"/>
                  </a:lnTo>
                  <a:lnTo>
                    <a:pt x="72556" y="37347"/>
                  </a:lnTo>
                  <a:lnTo>
                    <a:pt x="70743" y="61543"/>
                  </a:lnTo>
                  <a:lnTo>
                    <a:pt x="56789" y="70638"/>
                  </a:lnTo>
                  <a:lnTo>
                    <a:pt x="56789" y="70638"/>
                  </a:lnTo>
                  <a:lnTo>
                    <a:pt x="49830" y="62607"/>
                  </a:lnTo>
                  <a:lnTo>
                    <a:pt x="41987" y="63001"/>
                  </a:lnTo>
                  <a:lnTo>
                    <a:pt x="29511" y="75673"/>
                  </a:lnTo>
                  <a:lnTo>
                    <a:pt x="9668" y="63025"/>
                  </a:lnTo>
                  <a:lnTo>
                    <a:pt x="7954" y="54726"/>
                  </a:lnTo>
                  <a:lnTo>
                    <a:pt x="7954" y="54726"/>
                  </a:lnTo>
                  <a:lnTo>
                    <a:pt x="0" y="34679"/>
                  </a:lnTo>
                  <a:lnTo>
                    <a:pt x="11495" y="28882"/>
                  </a:lnTo>
                  <a:close/>
                </a:path>
              </a:pathLst>
            </a:custGeom>
            <a:solidFill>
              <a:srgbClr val="5D4F6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76" name="S25:Vishnupur">
              <a:extLst>
                <a:ext uri="{FF2B5EF4-FFF2-40B4-BE49-F238E27FC236}">
                  <a16:creationId xmlns:a16="http://schemas.microsoft.com/office/drawing/2014/main" id="{F762711D-2044-4DEC-AE93-C9AF755AB557}"/>
                </a:ext>
              </a:extLst>
            </p:cNvPr>
            <p:cNvSpPr/>
            <p:nvPr/>
          </p:nvSpPr>
          <p:spPr>
            <a:xfrm>
              <a:off x="5168226" y="3237496"/>
              <a:ext cx="167699" cy="110320"/>
            </a:xfrm>
            <a:custGeom>
              <a:avLst/>
              <a:gdLst/>
              <a:ahLst/>
              <a:cxnLst/>
              <a:rect l="0" t="0" r="0" b="0"/>
              <a:pathLst>
                <a:path w="167699" h="110320">
                  <a:moveTo>
                    <a:pt x="93034" y="1461"/>
                  </a:moveTo>
                  <a:lnTo>
                    <a:pt x="102676" y="3101"/>
                  </a:lnTo>
                  <a:lnTo>
                    <a:pt x="114380" y="11449"/>
                  </a:lnTo>
                  <a:lnTo>
                    <a:pt x="121379" y="3254"/>
                  </a:lnTo>
                  <a:lnTo>
                    <a:pt x="127015" y="11888"/>
                  </a:lnTo>
                  <a:lnTo>
                    <a:pt x="142662" y="11649"/>
                  </a:lnTo>
                  <a:lnTo>
                    <a:pt x="145133" y="0"/>
                  </a:lnTo>
                  <a:lnTo>
                    <a:pt x="150623" y="5492"/>
                  </a:lnTo>
                  <a:lnTo>
                    <a:pt x="150623" y="5492"/>
                  </a:lnTo>
                  <a:lnTo>
                    <a:pt x="156175" y="20936"/>
                  </a:lnTo>
                  <a:lnTo>
                    <a:pt x="167698" y="25076"/>
                  </a:lnTo>
                  <a:lnTo>
                    <a:pt x="167301" y="34527"/>
                  </a:lnTo>
                  <a:lnTo>
                    <a:pt x="160690" y="41669"/>
                  </a:lnTo>
                  <a:lnTo>
                    <a:pt x="160690" y="41669"/>
                  </a:lnTo>
                  <a:lnTo>
                    <a:pt x="153381" y="43605"/>
                  </a:lnTo>
                  <a:lnTo>
                    <a:pt x="151652" y="61504"/>
                  </a:lnTo>
                  <a:lnTo>
                    <a:pt x="146075" y="63351"/>
                  </a:lnTo>
                  <a:lnTo>
                    <a:pt x="130958" y="57279"/>
                  </a:lnTo>
                  <a:lnTo>
                    <a:pt x="130958" y="57279"/>
                  </a:lnTo>
                  <a:lnTo>
                    <a:pt x="105900" y="52718"/>
                  </a:lnTo>
                  <a:lnTo>
                    <a:pt x="66449" y="76035"/>
                  </a:lnTo>
                  <a:lnTo>
                    <a:pt x="70578" y="89989"/>
                  </a:lnTo>
                  <a:lnTo>
                    <a:pt x="62028" y="103476"/>
                  </a:lnTo>
                  <a:lnTo>
                    <a:pt x="51135" y="103968"/>
                  </a:lnTo>
                  <a:lnTo>
                    <a:pt x="49674" y="110319"/>
                  </a:lnTo>
                  <a:lnTo>
                    <a:pt x="20066" y="92250"/>
                  </a:lnTo>
                  <a:lnTo>
                    <a:pt x="0" y="82118"/>
                  </a:lnTo>
                  <a:lnTo>
                    <a:pt x="0" y="82118"/>
                  </a:lnTo>
                  <a:lnTo>
                    <a:pt x="12559" y="70054"/>
                  </a:lnTo>
                  <a:lnTo>
                    <a:pt x="10936" y="62791"/>
                  </a:lnTo>
                  <a:lnTo>
                    <a:pt x="14262" y="39076"/>
                  </a:lnTo>
                  <a:lnTo>
                    <a:pt x="13716" y="26528"/>
                  </a:lnTo>
                  <a:lnTo>
                    <a:pt x="21324" y="11529"/>
                  </a:lnTo>
                  <a:lnTo>
                    <a:pt x="22190" y="1538"/>
                  </a:lnTo>
                  <a:lnTo>
                    <a:pt x="22190" y="1538"/>
                  </a:lnTo>
                  <a:lnTo>
                    <a:pt x="30593" y="4834"/>
                  </a:lnTo>
                  <a:lnTo>
                    <a:pt x="34118" y="15678"/>
                  </a:lnTo>
                  <a:lnTo>
                    <a:pt x="41062" y="15369"/>
                  </a:lnTo>
                  <a:lnTo>
                    <a:pt x="43561" y="3209"/>
                  </a:lnTo>
                  <a:lnTo>
                    <a:pt x="58160" y="8836"/>
                  </a:lnTo>
                  <a:lnTo>
                    <a:pt x="55740" y="22566"/>
                  </a:lnTo>
                  <a:lnTo>
                    <a:pt x="64466" y="32646"/>
                  </a:lnTo>
                  <a:lnTo>
                    <a:pt x="78534" y="35665"/>
                  </a:lnTo>
                  <a:lnTo>
                    <a:pt x="83799" y="45899"/>
                  </a:lnTo>
                  <a:lnTo>
                    <a:pt x="97361" y="37929"/>
                  </a:lnTo>
                  <a:lnTo>
                    <a:pt x="100776" y="27290"/>
                  </a:lnTo>
                  <a:lnTo>
                    <a:pt x="93682" y="24481"/>
                  </a:lnTo>
                  <a:close/>
                </a:path>
              </a:pathLst>
            </a:custGeom>
            <a:solidFill>
              <a:srgbClr val="6C5F7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77" name="S25:Asansol">
              <a:extLst>
                <a:ext uri="{FF2B5EF4-FFF2-40B4-BE49-F238E27FC236}">
                  <a16:creationId xmlns:a16="http://schemas.microsoft.com/office/drawing/2014/main" id="{6862BFBB-94A3-4EA1-96B6-8F15A8BEE7E3}"/>
                </a:ext>
              </a:extLst>
            </p:cNvPr>
            <p:cNvSpPr/>
            <p:nvPr/>
          </p:nvSpPr>
          <p:spPr>
            <a:xfrm>
              <a:off x="5190614" y="3138917"/>
              <a:ext cx="77595" cy="48634"/>
            </a:xfrm>
            <a:custGeom>
              <a:avLst/>
              <a:gdLst/>
              <a:ahLst/>
              <a:cxnLst/>
              <a:rect l="0" t="0" r="0" b="0"/>
              <a:pathLst>
                <a:path w="77595" h="48634">
                  <a:moveTo>
                    <a:pt x="3922" y="6696"/>
                  </a:moveTo>
                  <a:lnTo>
                    <a:pt x="11336" y="7938"/>
                  </a:lnTo>
                  <a:lnTo>
                    <a:pt x="13146" y="0"/>
                  </a:lnTo>
                  <a:lnTo>
                    <a:pt x="23965" y="38"/>
                  </a:lnTo>
                  <a:lnTo>
                    <a:pt x="48609" y="8865"/>
                  </a:lnTo>
                  <a:lnTo>
                    <a:pt x="48609" y="8865"/>
                  </a:lnTo>
                  <a:lnTo>
                    <a:pt x="77594" y="17460"/>
                  </a:lnTo>
                  <a:lnTo>
                    <a:pt x="77594" y="17460"/>
                  </a:lnTo>
                  <a:lnTo>
                    <a:pt x="67560" y="43604"/>
                  </a:lnTo>
                  <a:lnTo>
                    <a:pt x="60856" y="48633"/>
                  </a:lnTo>
                  <a:lnTo>
                    <a:pt x="37826" y="38172"/>
                  </a:lnTo>
                  <a:lnTo>
                    <a:pt x="16441" y="34949"/>
                  </a:lnTo>
                  <a:lnTo>
                    <a:pt x="16441" y="34949"/>
                  </a:lnTo>
                  <a:lnTo>
                    <a:pt x="0" y="25727"/>
                  </a:lnTo>
                  <a:lnTo>
                    <a:pt x="0" y="25727"/>
                  </a:lnTo>
                  <a:close/>
                </a:path>
              </a:pathLst>
            </a:custGeom>
            <a:solidFill>
              <a:srgbClr val="8D839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78" name="S25:Durgapur">
              <a:extLst>
                <a:ext uri="{FF2B5EF4-FFF2-40B4-BE49-F238E27FC236}">
                  <a16:creationId xmlns:a16="http://schemas.microsoft.com/office/drawing/2014/main" id="{89E1875A-499A-42A8-8F9E-1EB64A11E2EC}"/>
                </a:ext>
              </a:extLst>
            </p:cNvPr>
            <p:cNvSpPr/>
            <p:nvPr/>
          </p:nvSpPr>
          <p:spPr>
            <a:xfrm>
              <a:off x="5202610" y="3156377"/>
              <a:ext cx="142474" cy="93008"/>
            </a:xfrm>
            <a:custGeom>
              <a:avLst/>
              <a:gdLst/>
              <a:ahLst/>
              <a:cxnLst/>
              <a:rect l="0" t="0" r="0" b="0"/>
              <a:pathLst>
                <a:path w="142474" h="93008">
                  <a:moveTo>
                    <a:pt x="65598" y="0"/>
                  </a:moveTo>
                  <a:lnTo>
                    <a:pt x="68648" y="379"/>
                  </a:lnTo>
                  <a:lnTo>
                    <a:pt x="68648" y="379"/>
                  </a:lnTo>
                  <a:lnTo>
                    <a:pt x="72130" y="737"/>
                  </a:lnTo>
                  <a:lnTo>
                    <a:pt x="72130" y="737"/>
                  </a:lnTo>
                  <a:lnTo>
                    <a:pt x="80081" y="12929"/>
                  </a:lnTo>
                  <a:lnTo>
                    <a:pt x="96031" y="20016"/>
                  </a:lnTo>
                  <a:lnTo>
                    <a:pt x="89159" y="30304"/>
                  </a:lnTo>
                  <a:lnTo>
                    <a:pt x="102321" y="33331"/>
                  </a:lnTo>
                  <a:lnTo>
                    <a:pt x="96261" y="42534"/>
                  </a:lnTo>
                  <a:lnTo>
                    <a:pt x="103448" y="56329"/>
                  </a:lnTo>
                  <a:lnTo>
                    <a:pt x="136389" y="63598"/>
                  </a:lnTo>
                  <a:lnTo>
                    <a:pt x="136389" y="63598"/>
                  </a:lnTo>
                  <a:lnTo>
                    <a:pt x="142473" y="72198"/>
                  </a:lnTo>
                  <a:lnTo>
                    <a:pt x="137311" y="81891"/>
                  </a:lnTo>
                  <a:lnTo>
                    <a:pt x="116239" y="86611"/>
                  </a:lnTo>
                  <a:lnTo>
                    <a:pt x="116239" y="86611"/>
                  </a:lnTo>
                  <a:lnTo>
                    <a:pt x="110749" y="81119"/>
                  </a:lnTo>
                  <a:lnTo>
                    <a:pt x="108278" y="92768"/>
                  </a:lnTo>
                  <a:lnTo>
                    <a:pt x="92631" y="93007"/>
                  </a:lnTo>
                  <a:lnTo>
                    <a:pt x="86995" y="84373"/>
                  </a:lnTo>
                  <a:lnTo>
                    <a:pt x="79996" y="92568"/>
                  </a:lnTo>
                  <a:lnTo>
                    <a:pt x="68292" y="84220"/>
                  </a:lnTo>
                  <a:lnTo>
                    <a:pt x="58650" y="82580"/>
                  </a:lnTo>
                  <a:lnTo>
                    <a:pt x="58650" y="82580"/>
                  </a:lnTo>
                  <a:lnTo>
                    <a:pt x="51851" y="76612"/>
                  </a:lnTo>
                  <a:lnTo>
                    <a:pt x="29376" y="69793"/>
                  </a:lnTo>
                  <a:lnTo>
                    <a:pt x="22855" y="60137"/>
                  </a:lnTo>
                  <a:lnTo>
                    <a:pt x="21109" y="40834"/>
                  </a:lnTo>
                  <a:lnTo>
                    <a:pt x="0" y="34450"/>
                  </a:lnTo>
                  <a:lnTo>
                    <a:pt x="4445" y="17489"/>
                  </a:lnTo>
                  <a:lnTo>
                    <a:pt x="4445" y="17489"/>
                  </a:lnTo>
                  <a:lnTo>
                    <a:pt x="25830" y="20712"/>
                  </a:lnTo>
                  <a:lnTo>
                    <a:pt x="48860" y="31173"/>
                  </a:lnTo>
                  <a:lnTo>
                    <a:pt x="55564" y="26144"/>
                  </a:lnTo>
                  <a:close/>
                </a:path>
              </a:pathLst>
            </a:custGeom>
            <a:solidFill>
              <a:srgbClr val="766A8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79" name="S25:Birbhum">
              <a:extLst>
                <a:ext uri="{FF2B5EF4-FFF2-40B4-BE49-F238E27FC236}">
                  <a16:creationId xmlns:a16="http://schemas.microsoft.com/office/drawing/2014/main" id="{FB1DE3E8-AFE1-4715-B6B5-A2731C3F0998}"/>
                </a:ext>
              </a:extLst>
            </p:cNvPr>
            <p:cNvSpPr/>
            <p:nvPr/>
          </p:nvSpPr>
          <p:spPr>
            <a:xfrm>
              <a:off x="5239223" y="3008146"/>
              <a:ext cx="123236" cy="149031"/>
            </a:xfrm>
            <a:custGeom>
              <a:avLst/>
              <a:gdLst/>
              <a:ahLst/>
              <a:cxnLst/>
              <a:rect l="0" t="0" r="0" b="0"/>
              <a:pathLst>
                <a:path w="123236" h="149031">
                  <a:moveTo>
                    <a:pt x="69210" y="59317"/>
                  </a:moveTo>
                  <a:lnTo>
                    <a:pt x="77742" y="57322"/>
                  </a:lnTo>
                  <a:lnTo>
                    <a:pt x="90165" y="38363"/>
                  </a:lnTo>
                  <a:lnTo>
                    <a:pt x="94375" y="19291"/>
                  </a:lnTo>
                  <a:lnTo>
                    <a:pt x="91890" y="4225"/>
                  </a:lnTo>
                  <a:lnTo>
                    <a:pt x="102869" y="0"/>
                  </a:lnTo>
                  <a:lnTo>
                    <a:pt x="102869" y="0"/>
                  </a:lnTo>
                  <a:lnTo>
                    <a:pt x="115727" y="15581"/>
                  </a:lnTo>
                  <a:lnTo>
                    <a:pt x="113741" y="35591"/>
                  </a:lnTo>
                  <a:lnTo>
                    <a:pt x="123235" y="52391"/>
                  </a:lnTo>
                  <a:lnTo>
                    <a:pt x="119875" y="62519"/>
                  </a:lnTo>
                  <a:lnTo>
                    <a:pt x="106629" y="73678"/>
                  </a:lnTo>
                  <a:lnTo>
                    <a:pt x="105785" y="91012"/>
                  </a:lnTo>
                  <a:lnTo>
                    <a:pt x="105785" y="91012"/>
                  </a:lnTo>
                  <a:lnTo>
                    <a:pt x="95764" y="89424"/>
                  </a:lnTo>
                  <a:lnTo>
                    <a:pt x="91137" y="83370"/>
                  </a:lnTo>
                  <a:lnTo>
                    <a:pt x="87809" y="94540"/>
                  </a:lnTo>
                  <a:lnTo>
                    <a:pt x="77253" y="90876"/>
                  </a:lnTo>
                  <a:lnTo>
                    <a:pt x="72519" y="100017"/>
                  </a:lnTo>
                  <a:lnTo>
                    <a:pt x="79066" y="101264"/>
                  </a:lnTo>
                  <a:lnTo>
                    <a:pt x="90205" y="116425"/>
                  </a:lnTo>
                  <a:lnTo>
                    <a:pt x="87250" y="126528"/>
                  </a:lnTo>
                  <a:lnTo>
                    <a:pt x="72491" y="125691"/>
                  </a:lnTo>
                  <a:lnTo>
                    <a:pt x="66631" y="138554"/>
                  </a:lnTo>
                  <a:lnTo>
                    <a:pt x="41166" y="140315"/>
                  </a:lnTo>
                  <a:lnTo>
                    <a:pt x="37435" y="134731"/>
                  </a:lnTo>
                  <a:lnTo>
                    <a:pt x="26909" y="140995"/>
                  </a:lnTo>
                  <a:lnTo>
                    <a:pt x="34221" y="149030"/>
                  </a:lnTo>
                  <a:lnTo>
                    <a:pt x="34221" y="149030"/>
                  </a:lnTo>
                  <a:lnTo>
                    <a:pt x="32035" y="148610"/>
                  </a:lnTo>
                  <a:lnTo>
                    <a:pt x="32035" y="148610"/>
                  </a:lnTo>
                  <a:lnTo>
                    <a:pt x="28985" y="148231"/>
                  </a:lnTo>
                  <a:lnTo>
                    <a:pt x="28985" y="148231"/>
                  </a:lnTo>
                  <a:lnTo>
                    <a:pt x="0" y="139636"/>
                  </a:lnTo>
                  <a:lnTo>
                    <a:pt x="0" y="139636"/>
                  </a:lnTo>
                  <a:lnTo>
                    <a:pt x="308" y="127573"/>
                  </a:lnTo>
                  <a:lnTo>
                    <a:pt x="14011" y="133745"/>
                  </a:lnTo>
                  <a:lnTo>
                    <a:pt x="22847" y="119185"/>
                  </a:lnTo>
                  <a:lnTo>
                    <a:pt x="20578" y="107767"/>
                  </a:lnTo>
                  <a:lnTo>
                    <a:pt x="13615" y="97618"/>
                  </a:lnTo>
                  <a:lnTo>
                    <a:pt x="44331" y="107157"/>
                  </a:lnTo>
                  <a:lnTo>
                    <a:pt x="50777" y="97416"/>
                  </a:lnTo>
                  <a:lnTo>
                    <a:pt x="51765" y="82175"/>
                  </a:lnTo>
                  <a:lnTo>
                    <a:pt x="62312" y="85851"/>
                  </a:lnTo>
                  <a:lnTo>
                    <a:pt x="63420" y="73223"/>
                  </a:lnTo>
                  <a:lnTo>
                    <a:pt x="76043" y="75219"/>
                  </a:lnTo>
                  <a:lnTo>
                    <a:pt x="77832" y="67795"/>
                  </a:lnTo>
                  <a:close/>
                </a:path>
              </a:pathLst>
            </a:custGeom>
            <a:solidFill>
              <a:srgbClr val="81768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80" name="S25:Jangipur">
              <a:extLst>
                <a:ext uri="{FF2B5EF4-FFF2-40B4-BE49-F238E27FC236}">
                  <a16:creationId xmlns:a16="http://schemas.microsoft.com/office/drawing/2014/main" id="{305BF579-19B2-4718-8678-BF5C8F6A0CC6}"/>
                </a:ext>
              </a:extLst>
            </p:cNvPr>
            <p:cNvSpPr/>
            <p:nvPr/>
          </p:nvSpPr>
          <p:spPr>
            <a:xfrm>
              <a:off x="5333981" y="2962103"/>
              <a:ext cx="70448" cy="148590"/>
            </a:xfrm>
            <a:custGeom>
              <a:avLst/>
              <a:gdLst/>
              <a:ahLst/>
              <a:cxnLst/>
              <a:rect l="0" t="0" r="0" b="0"/>
              <a:pathLst>
                <a:path w="70448" h="148590">
                  <a:moveTo>
                    <a:pt x="53417" y="64119"/>
                  </a:moveTo>
                  <a:lnTo>
                    <a:pt x="46688" y="75477"/>
                  </a:lnTo>
                  <a:lnTo>
                    <a:pt x="58714" y="82700"/>
                  </a:lnTo>
                  <a:lnTo>
                    <a:pt x="56813" y="87516"/>
                  </a:lnTo>
                  <a:lnTo>
                    <a:pt x="70447" y="100412"/>
                  </a:lnTo>
                  <a:lnTo>
                    <a:pt x="69894" y="106206"/>
                  </a:lnTo>
                  <a:lnTo>
                    <a:pt x="60839" y="114549"/>
                  </a:lnTo>
                  <a:lnTo>
                    <a:pt x="60839" y="114549"/>
                  </a:lnTo>
                  <a:lnTo>
                    <a:pt x="58004" y="126228"/>
                  </a:lnTo>
                  <a:lnTo>
                    <a:pt x="48221" y="120981"/>
                  </a:lnTo>
                  <a:lnTo>
                    <a:pt x="39420" y="126158"/>
                  </a:lnTo>
                  <a:lnTo>
                    <a:pt x="34905" y="147353"/>
                  </a:lnTo>
                  <a:lnTo>
                    <a:pt x="21129" y="148589"/>
                  </a:lnTo>
                  <a:lnTo>
                    <a:pt x="8866" y="145548"/>
                  </a:lnTo>
                  <a:lnTo>
                    <a:pt x="8866" y="145548"/>
                  </a:lnTo>
                  <a:lnTo>
                    <a:pt x="11027" y="137055"/>
                  </a:lnTo>
                  <a:lnTo>
                    <a:pt x="11027" y="137055"/>
                  </a:lnTo>
                  <a:lnTo>
                    <a:pt x="11871" y="119721"/>
                  </a:lnTo>
                  <a:lnTo>
                    <a:pt x="25117" y="108562"/>
                  </a:lnTo>
                  <a:lnTo>
                    <a:pt x="28477" y="98434"/>
                  </a:lnTo>
                  <a:lnTo>
                    <a:pt x="18983" y="81634"/>
                  </a:lnTo>
                  <a:lnTo>
                    <a:pt x="20969" y="61624"/>
                  </a:lnTo>
                  <a:lnTo>
                    <a:pt x="8111" y="46043"/>
                  </a:lnTo>
                  <a:lnTo>
                    <a:pt x="8111" y="46043"/>
                  </a:lnTo>
                  <a:lnTo>
                    <a:pt x="12004" y="29605"/>
                  </a:lnTo>
                  <a:lnTo>
                    <a:pt x="4743" y="13737"/>
                  </a:lnTo>
                  <a:lnTo>
                    <a:pt x="4743" y="13737"/>
                  </a:lnTo>
                  <a:lnTo>
                    <a:pt x="4716" y="13214"/>
                  </a:lnTo>
                  <a:lnTo>
                    <a:pt x="4716" y="13214"/>
                  </a:lnTo>
                  <a:lnTo>
                    <a:pt x="3430" y="13280"/>
                  </a:lnTo>
                  <a:lnTo>
                    <a:pt x="3430" y="13280"/>
                  </a:lnTo>
                  <a:lnTo>
                    <a:pt x="0" y="13454"/>
                  </a:lnTo>
                  <a:lnTo>
                    <a:pt x="0" y="13454"/>
                  </a:lnTo>
                  <a:lnTo>
                    <a:pt x="4077" y="675"/>
                  </a:lnTo>
                  <a:lnTo>
                    <a:pt x="4077" y="675"/>
                  </a:lnTo>
                  <a:lnTo>
                    <a:pt x="5416" y="1655"/>
                  </a:lnTo>
                  <a:lnTo>
                    <a:pt x="5416" y="1655"/>
                  </a:lnTo>
                  <a:lnTo>
                    <a:pt x="7050" y="0"/>
                  </a:lnTo>
                  <a:lnTo>
                    <a:pt x="7050" y="0"/>
                  </a:lnTo>
                  <a:lnTo>
                    <a:pt x="19914" y="24483"/>
                  </a:lnTo>
                  <a:lnTo>
                    <a:pt x="19914" y="24483"/>
                  </a:lnTo>
                  <a:lnTo>
                    <a:pt x="43605" y="57825"/>
                  </a:lnTo>
                  <a:close/>
                </a:path>
              </a:pathLst>
            </a:custGeom>
            <a:solidFill>
              <a:srgbClr val="5B4E6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81" name="S25:Murshidabad">
              <a:extLst>
                <a:ext uri="{FF2B5EF4-FFF2-40B4-BE49-F238E27FC236}">
                  <a16:creationId xmlns:a16="http://schemas.microsoft.com/office/drawing/2014/main" id="{3B3A3D67-0FDD-44EE-9573-043F08C48421}"/>
                </a:ext>
              </a:extLst>
            </p:cNvPr>
            <p:cNvSpPr/>
            <p:nvPr/>
          </p:nvSpPr>
          <p:spPr>
            <a:xfrm>
              <a:off x="5380669" y="3026222"/>
              <a:ext cx="89172" cy="98682"/>
            </a:xfrm>
            <a:custGeom>
              <a:avLst/>
              <a:gdLst/>
              <a:ahLst/>
              <a:cxnLst/>
              <a:rect l="0" t="0" r="0" b="0"/>
              <a:pathLst>
                <a:path w="89172" h="98682">
                  <a:moveTo>
                    <a:pt x="71260" y="98681"/>
                  </a:moveTo>
                  <a:lnTo>
                    <a:pt x="55840" y="85907"/>
                  </a:lnTo>
                  <a:lnTo>
                    <a:pt x="55840" y="85907"/>
                  </a:lnTo>
                  <a:lnTo>
                    <a:pt x="50523" y="75717"/>
                  </a:lnTo>
                  <a:lnTo>
                    <a:pt x="40021" y="89391"/>
                  </a:lnTo>
                  <a:lnTo>
                    <a:pt x="27660" y="84817"/>
                  </a:lnTo>
                  <a:lnTo>
                    <a:pt x="20256" y="75781"/>
                  </a:lnTo>
                  <a:lnTo>
                    <a:pt x="24579" y="67690"/>
                  </a:lnTo>
                  <a:lnTo>
                    <a:pt x="42307" y="67780"/>
                  </a:lnTo>
                  <a:lnTo>
                    <a:pt x="39391" y="45930"/>
                  </a:lnTo>
                  <a:lnTo>
                    <a:pt x="33411" y="55162"/>
                  </a:lnTo>
                  <a:lnTo>
                    <a:pt x="14151" y="50430"/>
                  </a:lnTo>
                  <a:lnTo>
                    <a:pt x="14151" y="50430"/>
                  </a:lnTo>
                  <a:lnTo>
                    <a:pt x="23206" y="42087"/>
                  </a:lnTo>
                  <a:lnTo>
                    <a:pt x="23759" y="36293"/>
                  </a:lnTo>
                  <a:lnTo>
                    <a:pt x="10125" y="23397"/>
                  </a:lnTo>
                  <a:lnTo>
                    <a:pt x="12026" y="18581"/>
                  </a:lnTo>
                  <a:lnTo>
                    <a:pt x="0" y="11358"/>
                  </a:lnTo>
                  <a:lnTo>
                    <a:pt x="6729" y="0"/>
                  </a:lnTo>
                  <a:lnTo>
                    <a:pt x="6729" y="0"/>
                  </a:lnTo>
                  <a:lnTo>
                    <a:pt x="13258" y="1225"/>
                  </a:lnTo>
                  <a:lnTo>
                    <a:pt x="28116" y="13004"/>
                  </a:lnTo>
                  <a:lnTo>
                    <a:pt x="58848" y="22855"/>
                  </a:lnTo>
                  <a:lnTo>
                    <a:pt x="80874" y="23200"/>
                  </a:lnTo>
                  <a:lnTo>
                    <a:pt x="86077" y="31292"/>
                  </a:lnTo>
                  <a:lnTo>
                    <a:pt x="89171" y="86148"/>
                  </a:lnTo>
                  <a:lnTo>
                    <a:pt x="83111" y="93826"/>
                  </a:lnTo>
                  <a:close/>
                </a:path>
              </a:pathLst>
            </a:custGeom>
            <a:solidFill>
              <a:srgbClr val="53456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82" name="S25:Krishnagar">
              <a:extLst>
                <a:ext uri="{FF2B5EF4-FFF2-40B4-BE49-F238E27FC236}">
                  <a16:creationId xmlns:a16="http://schemas.microsoft.com/office/drawing/2014/main" id="{06FC656A-F3E3-4F17-9324-10DBD72C15CB}"/>
                </a:ext>
              </a:extLst>
            </p:cNvPr>
            <p:cNvSpPr/>
            <p:nvPr/>
          </p:nvSpPr>
          <p:spPr>
            <a:xfrm>
              <a:off x="5385223" y="3112129"/>
              <a:ext cx="99621" cy="111913"/>
            </a:xfrm>
            <a:custGeom>
              <a:avLst/>
              <a:gdLst/>
              <a:ahLst/>
              <a:cxnLst/>
              <a:rect l="0" t="0" r="0" b="0"/>
              <a:pathLst>
                <a:path w="99621" h="111913">
                  <a:moveTo>
                    <a:pt x="51286" y="0"/>
                  </a:moveTo>
                  <a:lnTo>
                    <a:pt x="66706" y="12774"/>
                  </a:lnTo>
                  <a:lnTo>
                    <a:pt x="66706" y="12774"/>
                  </a:lnTo>
                  <a:lnTo>
                    <a:pt x="62822" y="12989"/>
                  </a:lnTo>
                  <a:lnTo>
                    <a:pt x="63813" y="54338"/>
                  </a:lnTo>
                  <a:lnTo>
                    <a:pt x="73528" y="57467"/>
                  </a:lnTo>
                  <a:lnTo>
                    <a:pt x="82449" y="69547"/>
                  </a:lnTo>
                  <a:lnTo>
                    <a:pt x="99620" y="73818"/>
                  </a:lnTo>
                  <a:lnTo>
                    <a:pt x="92608" y="95706"/>
                  </a:lnTo>
                  <a:lnTo>
                    <a:pt x="92608" y="95706"/>
                  </a:lnTo>
                  <a:lnTo>
                    <a:pt x="67194" y="91887"/>
                  </a:lnTo>
                  <a:lnTo>
                    <a:pt x="61966" y="107375"/>
                  </a:lnTo>
                  <a:lnTo>
                    <a:pt x="46130" y="111912"/>
                  </a:lnTo>
                  <a:lnTo>
                    <a:pt x="39693" y="105448"/>
                  </a:lnTo>
                  <a:lnTo>
                    <a:pt x="50365" y="86000"/>
                  </a:lnTo>
                  <a:lnTo>
                    <a:pt x="33629" y="81668"/>
                  </a:lnTo>
                  <a:lnTo>
                    <a:pt x="33629" y="81668"/>
                  </a:lnTo>
                  <a:lnTo>
                    <a:pt x="36179" y="72622"/>
                  </a:lnTo>
                  <a:lnTo>
                    <a:pt x="26518" y="70522"/>
                  </a:lnTo>
                  <a:lnTo>
                    <a:pt x="17628" y="58420"/>
                  </a:lnTo>
                  <a:lnTo>
                    <a:pt x="9955" y="60924"/>
                  </a:lnTo>
                  <a:lnTo>
                    <a:pt x="0" y="53065"/>
                  </a:lnTo>
                  <a:lnTo>
                    <a:pt x="0" y="53065"/>
                  </a:lnTo>
                  <a:lnTo>
                    <a:pt x="5096" y="42840"/>
                  </a:lnTo>
                  <a:lnTo>
                    <a:pt x="12010" y="42474"/>
                  </a:lnTo>
                  <a:lnTo>
                    <a:pt x="9351" y="33182"/>
                  </a:lnTo>
                  <a:lnTo>
                    <a:pt x="14605" y="26091"/>
                  </a:lnTo>
                  <a:lnTo>
                    <a:pt x="39595" y="23698"/>
                  </a:lnTo>
                  <a:lnTo>
                    <a:pt x="47945" y="18001"/>
                  </a:lnTo>
                  <a:lnTo>
                    <a:pt x="44526" y="2990"/>
                  </a:lnTo>
                  <a:close/>
                </a:path>
              </a:pathLst>
            </a:custGeom>
            <a:solidFill>
              <a:srgbClr val="56486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83" name="S25:Berhampore">
              <a:extLst>
                <a:ext uri="{FF2B5EF4-FFF2-40B4-BE49-F238E27FC236}">
                  <a16:creationId xmlns:a16="http://schemas.microsoft.com/office/drawing/2014/main" id="{F0F6A5F0-B327-40FB-B3F8-41D4FAD39AFC}"/>
                </a:ext>
              </a:extLst>
            </p:cNvPr>
            <p:cNvSpPr/>
            <p:nvPr/>
          </p:nvSpPr>
          <p:spPr>
            <a:xfrm>
              <a:off x="5342847" y="3072152"/>
              <a:ext cx="93663" cy="96983"/>
            </a:xfrm>
            <a:custGeom>
              <a:avLst/>
              <a:gdLst/>
              <a:ahLst/>
              <a:cxnLst/>
              <a:rect l="0" t="0" r="0" b="0"/>
              <a:pathLst>
                <a:path w="93663" h="96983">
                  <a:moveTo>
                    <a:pt x="51973" y="4500"/>
                  </a:moveTo>
                  <a:lnTo>
                    <a:pt x="71233" y="9232"/>
                  </a:lnTo>
                  <a:lnTo>
                    <a:pt x="77213" y="0"/>
                  </a:lnTo>
                  <a:lnTo>
                    <a:pt x="80129" y="21850"/>
                  </a:lnTo>
                  <a:lnTo>
                    <a:pt x="62401" y="21760"/>
                  </a:lnTo>
                  <a:lnTo>
                    <a:pt x="58078" y="29851"/>
                  </a:lnTo>
                  <a:lnTo>
                    <a:pt x="65482" y="38887"/>
                  </a:lnTo>
                  <a:lnTo>
                    <a:pt x="77843" y="43461"/>
                  </a:lnTo>
                  <a:lnTo>
                    <a:pt x="88345" y="29787"/>
                  </a:lnTo>
                  <a:lnTo>
                    <a:pt x="93662" y="39977"/>
                  </a:lnTo>
                  <a:lnTo>
                    <a:pt x="93662" y="39977"/>
                  </a:lnTo>
                  <a:lnTo>
                    <a:pt x="86902" y="42967"/>
                  </a:lnTo>
                  <a:lnTo>
                    <a:pt x="90321" y="57978"/>
                  </a:lnTo>
                  <a:lnTo>
                    <a:pt x="81971" y="63675"/>
                  </a:lnTo>
                  <a:lnTo>
                    <a:pt x="56981" y="66068"/>
                  </a:lnTo>
                  <a:lnTo>
                    <a:pt x="51727" y="73159"/>
                  </a:lnTo>
                  <a:lnTo>
                    <a:pt x="54386" y="82451"/>
                  </a:lnTo>
                  <a:lnTo>
                    <a:pt x="47472" y="82817"/>
                  </a:lnTo>
                  <a:lnTo>
                    <a:pt x="42376" y="93042"/>
                  </a:lnTo>
                  <a:lnTo>
                    <a:pt x="42376" y="93042"/>
                  </a:lnTo>
                  <a:lnTo>
                    <a:pt x="31270" y="96243"/>
                  </a:lnTo>
                  <a:lnTo>
                    <a:pt x="31270" y="96243"/>
                  </a:lnTo>
                  <a:lnTo>
                    <a:pt x="17000" y="96982"/>
                  </a:lnTo>
                  <a:lnTo>
                    <a:pt x="10629" y="82637"/>
                  </a:lnTo>
                  <a:lnTo>
                    <a:pt x="16032" y="78168"/>
                  </a:lnTo>
                  <a:lnTo>
                    <a:pt x="18437" y="65992"/>
                  </a:lnTo>
                  <a:lnTo>
                    <a:pt x="4729" y="60408"/>
                  </a:lnTo>
                  <a:lnTo>
                    <a:pt x="498" y="53812"/>
                  </a:lnTo>
                  <a:lnTo>
                    <a:pt x="0" y="35499"/>
                  </a:lnTo>
                  <a:lnTo>
                    <a:pt x="0" y="35499"/>
                  </a:lnTo>
                  <a:lnTo>
                    <a:pt x="12263" y="38540"/>
                  </a:lnTo>
                  <a:lnTo>
                    <a:pt x="26039" y="37304"/>
                  </a:lnTo>
                  <a:lnTo>
                    <a:pt x="30554" y="16109"/>
                  </a:lnTo>
                  <a:lnTo>
                    <a:pt x="39355" y="10932"/>
                  </a:lnTo>
                  <a:lnTo>
                    <a:pt x="49138" y="16179"/>
                  </a:lnTo>
                  <a:close/>
                </a:path>
              </a:pathLst>
            </a:custGeom>
            <a:solidFill>
              <a:srgbClr val="5D4F6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84" name="S25:Bolpur">
              <a:extLst>
                <a:ext uri="{FF2B5EF4-FFF2-40B4-BE49-F238E27FC236}">
                  <a16:creationId xmlns:a16="http://schemas.microsoft.com/office/drawing/2014/main" id="{7869779A-4039-438C-81BE-00C9CD6A5D48}"/>
                </a:ext>
              </a:extLst>
            </p:cNvPr>
            <p:cNvSpPr/>
            <p:nvPr/>
          </p:nvSpPr>
          <p:spPr>
            <a:xfrm>
              <a:off x="5266132" y="3091516"/>
              <a:ext cx="112642" cy="128460"/>
            </a:xfrm>
            <a:custGeom>
              <a:avLst/>
              <a:gdLst/>
              <a:ahLst/>
              <a:cxnLst/>
              <a:rect l="0" t="0" r="0" b="0"/>
              <a:pathLst>
                <a:path w="112642" h="128460">
                  <a:moveTo>
                    <a:pt x="78876" y="7642"/>
                  </a:moveTo>
                  <a:lnTo>
                    <a:pt x="76715" y="16135"/>
                  </a:lnTo>
                  <a:lnTo>
                    <a:pt x="76715" y="16135"/>
                  </a:lnTo>
                  <a:lnTo>
                    <a:pt x="77213" y="34448"/>
                  </a:lnTo>
                  <a:lnTo>
                    <a:pt x="81444" y="41044"/>
                  </a:lnTo>
                  <a:lnTo>
                    <a:pt x="95152" y="46628"/>
                  </a:lnTo>
                  <a:lnTo>
                    <a:pt x="92747" y="58804"/>
                  </a:lnTo>
                  <a:lnTo>
                    <a:pt x="87344" y="63273"/>
                  </a:lnTo>
                  <a:lnTo>
                    <a:pt x="93715" y="77618"/>
                  </a:lnTo>
                  <a:lnTo>
                    <a:pt x="107985" y="76879"/>
                  </a:lnTo>
                  <a:lnTo>
                    <a:pt x="107985" y="76879"/>
                  </a:lnTo>
                  <a:lnTo>
                    <a:pt x="112641" y="91309"/>
                  </a:lnTo>
                  <a:lnTo>
                    <a:pt x="111269" y="106577"/>
                  </a:lnTo>
                  <a:lnTo>
                    <a:pt x="111269" y="106577"/>
                  </a:lnTo>
                  <a:lnTo>
                    <a:pt x="103556" y="108550"/>
                  </a:lnTo>
                  <a:lnTo>
                    <a:pt x="94087" y="101703"/>
                  </a:lnTo>
                  <a:lnTo>
                    <a:pt x="88213" y="105672"/>
                  </a:lnTo>
                  <a:lnTo>
                    <a:pt x="81886" y="100755"/>
                  </a:lnTo>
                  <a:lnTo>
                    <a:pt x="68086" y="102501"/>
                  </a:lnTo>
                  <a:lnTo>
                    <a:pt x="65278" y="115741"/>
                  </a:lnTo>
                  <a:lnTo>
                    <a:pt x="72867" y="128459"/>
                  </a:lnTo>
                  <a:lnTo>
                    <a:pt x="72867" y="128459"/>
                  </a:lnTo>
                  <a:lnTo>
                    <a:pt x="39926" y="121190"/>
                  </a:lnTo>
                  <a:lnTo>
                    <a:pt x="32739" y="107395"/>
                  </a:lnTo>
                  <a:lnTo>
                    <a:pt x="38799" y="98192"/>
                  </a:lnTo>
                  <a:lnTo>
                    <a:pt x="27545" y="98740"/>
                  </a:lnTo>
                  <a:lnTo>
                    <a:pt x="29023" y="84523"/>
                  </a:lnTo>
                  <a:lnTo>
                    <a:pt x="29023" y="84523"/>
                  </a:lnTo>
                  <a:lnTo>
                    <a:pt x="26377" y="83603"/>
                  </a:lnTo>
                  <a:lnTo>
                    <a:pt x="26377" y="83603"/>
                  </a:lnTo>
                  <a:lnTo>
                    <a:pt x="16559" y="77790"/>
                  </a:lnTo>
                  <a:lnTo>
                    <a:pt x="8608" y="65598"/>
                  </a:lnTo>
                  <a:lnTo>
                    <a:pt x="8608" y="65598"/>
                  </a:lnTo>
                  <a:lnTo>
                    <a:pt x="7312" y="65660"/>
                  </a:lnTo>
                  <a:lnTo>
                    <a:pt x="7312" y="65660"/>
                  </a:lnTo>
                  <a:lnTo>
                    <a:pt x="0" y="57625"/>
                  </a:lnTo>
                  <a:lnTo>
                    <a:pt x="10526" y="51361"/>
                  </a:lnTo>
                  <a:lnTo>
                    <a:pt x="14257" y="56945"/>
                  </a:lnTo>
                  <a:lnTo>
                    <a:pt x="39722" y="55184"/>
                  </a:lnTo>
                  <a:lnTo>
                    <a:pt x="45582" y="42321"/>
                  </a:lnTo>
                  <a:lnTo>
                    <a:pt x="60341" y="43158"/>
                  </a:lnTo>
                  <a:lnTo>
                    <a:pt x="63296" y="33055"/>
                  </a:lnTo>
                  <a:lnTo>
                    <a:pt x="52157" y="17894"/>
                  </a:lnTo>
                  <a:lnTo>
                    <a:pt x="45610" y="16647"/>
                  </a:lnTo>
                  <a:lnTo>
                    <a:pt x="50344" y="7506"/>
                  </a:lnTo>
                  <a:lnTo>
                    <a:pt x="60900" y="11170"/>
                  </a:lnTo>
                  <a:lnTo>
                    <a:pt x="64228" y="0"/>
                  </a:lnTo>
                  <a:lnTo>
                    <a:pt x="68855" y="6054"/>
                  </a:lnTo>
                  <a:close/>
                </a:path>
              </a:pathLst>
            </a:custGeom>
            <a:solidFill>
              <a:srgbClr val="73678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85" name="S25:Burdwan">
              <a:extLst>
                <a:ext uri="{FF2B5EF4-FFF2-40B4-BE49-F238E27FC236}">
                  <a16:creationId xmlns:a16="http://schemas.microsoft.com/office/drawing/2014/main" id="{05F44E74-2AC0-4B7D-9DD1-5B2811C7893C}"/>
                </a:ext>
              </a:extLst>
            </p:cNvPr>
            <p:cNvSpPr/>
            <p:nvPr/>
          </p:nvSpPr>
          <p:spPr>
            <a:xfrm>
              <a:off x="5318849" y="3192271"/>
              <a:ext cx="86397" cy="96870"/>
            </a:xfrm>
            <a:custGeom>
              <a:avLst/>
              <a:gdLst/>
              <a:ahLst/>
              <a:cxnLst/>
              <a:rect l="0" t="0" r="0" b="0"/>
              <a:pathLst>
                <a:path w="86397" h="96870">
                  <a:moveTo>
                    <a:pt x="20150" y="27704"/>
                  </a:moveTo>
                  <a:lnTo>
                    <a:pt x="12561" y="14986"/>
                  </a:lnTo>
                  <a:lnTo>
                    <a:pt x="15369" y="1746"/>
                  </a:lnTo>
                  <a:lnTo>
                    <a:pt x="29169" y="0"/>
                  </a:lnTo>
                  <a:lnTo>
                    <a:pt x="35496" y="4917"/>
                  </a:lnTo>
                  <a:lnTo>
                    <a:pt x="41370" y="948"/>
                  </a:lnTo>
                  <a:lnTo>
                    <a:pt x="50839" y="7795"/>
                  </a:lnTo>
                  <a:lnTo>
                    <a:pt x="58552" y="5822"/>
                  </a:lnTo>
                  <a:lnTo>
                    <a:pt x="58552" y="5822"/>
                  </a:lnTo>
                  <a:lnTo>
                    <a:pt x="56201" y="19045"/>
                  </a:lnTo>
                  <a:lnTo>
                    <a:pt x="49972" y="24609"/>
                  </a:lnTo>
                  <a:lnTo>
                    <a:pt x="66466" y="24273"/>
                  </a:lnTo>
                  <a:lnTo>
                    <a:pt x="74440" y="35383"/>
                  </a:lnTo>
                  <a:lnTo>
                    <a:pt x="82232" y="26585"/>
                  </a:lnTo>
                  <a:lnTo>
                    <a:pt x="86396" y="39465"/>
                  </a:lnTo>
                  <a:lnTo>
                    <a:pt x="74496" y="69442"/>
                  </a:lnTo>
                  <a:lnTo>
                    <a:pt x="74496" y="69442"/>
                  </a:lnTo>
                  <a:lnTo>
                    <a:pt x="59762" y="79122"/>
                  </a:lnTo>
                  <a:lnTo>
                    <a:pt x="47403" y="92862"/>
                  </a:lnTo>
                  <a:lnTo>
                    <a:pt x="47403" y="92862"/>
                  </a:lnTo>
                  <a:lnTo>
                    <a:pt x="37566" y="96510"/>
                  </a:lnTo>
                  <a:lnTo>
                    <a:pt x="20152" y="96869"/>
                  </a:lnTo>
                  <a:lnTo>
                    <a:pt x="10067" y="86894"/>
                  </a:lnTo>
                  <a:lnTo>
                    <a:pt x="10067" y="86894"/>
                  </a:lnTo>
                  <a:lnTo>
                    <a:pt x="16678" y="79752"/>
                  </a:lnTo>
                  <a:lnTo>
                    <a:pt x="17075" y="70301"/>
                  </a:lnTo>
                  <a:lnTo>
                    <a:pt x="5552" y="66161"/>
                  </a:lnTo>
                  <a:lnTo>
                    <a:pt x="0" y="50717"/>
                  </a:lnTo>
                  <a:lnTo>
                    <a:pt x="0" y="50717"/>
                  </a:lnTo>
                  <a:lnTo>
                    <a:pt x="21072" y="45997"/>
                  </a:lnTo>
                  <a:lnTo>
                    <a:pt x="26234" y="36304"/>
                  </a:lnTo>
                  <a:close/>
                </a:path>
              </a:pathLst>
            </a:custGeom>
            <a:solidFill>
              <a:srgbClr val="5B4E6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86" name="S25:Katwa">
              <a:extLst>
                <a:ext uri="{FF2B5EF4-FFF2-40B4-BE49-F238E27FC236}">
                  <a16:creationId xmlns:a16="http://schemas.microsoft.com/office/drawing/2014/main" id="{11EB88BB-A5B7-4760-9ABA-DECED7AEECC8}"/>
                </a:ext>
              </a:extLst>
            </p:cNvPr>
            <p:cNvSpPr/>
            <p:nvPr/>
          </p:nvSpPr>
          <p:spPr>
            <a:xfrm>
              <a:off x="5368821" y="3165194"/>
              <a:ext cx="72344" cy="112668"/>
            </a:xfrm>
            <a:custGeom>
              <a:avLst/>
              <a:gdLst/>
              <a:ahLst/>
              <a:cxnLst/>
              <a:rect l="0" t="0" r="0" b="0"/>
              <a:pathLst>
                <a:path w="72344" h="112668">
                  <a:moveTo>
                    <a:pt x="5296" y="3201"/>
                  </a:moveTo>
                  <a:lnTo>
                    <a:pt x="16402" y="0"/>
                  </a:lnTo>
                  <a:lnTo>
                    <a:pt x="16402" y="0"/>
                  </a:lnTo>
                  <a:lnTo>
                    <a:pt x="26357" y="7859"/>
                  </a:lnTo>
                  <a:lnTo>
                    <a:pt x="34030" y="5355"/>
                  </a:lnTo>
                  <a:lnTo>
                    <a:pt x="42920" y="17457"/>
                  </a:lnTo>
                  <a:lnTo>
                    <a:pt x="52581" y="19557"/>
                  </a:lnTo>
                  <a:lnTo>
                    <a:pt x="50031" y="28603"/>
                  </a:lnTo>
                  <a:lnTo>
                    <a:pt x="50031" y="28603"/>
                  </a:lnTo>
                  <a:lnTo>
                    <a:pt x="48340" y="61711"/>
                  </a:lnTo>
                  <a:lnTo>
                    <a:pt x="57228" y="73285"/>
                  </a:lnTo>
                  <a:lnTo>
                    <a:pt x="69806" y="72600"/>
                  </a:lnTo>
                  <a:lnTo>
                    <a:pt x="66850" y="82195"/>
                  </a:lnTo>
                  <a:lnTo>
                    <a:pt x="72343" y="87136"/>
                  </a:lnTo>
                  <a:lnTo>
                    <a:pt x="64715" y="106944"/>
                  </a:lnTo>
                  <a:lnTo>
                    <a:pt x="64715" y="106944"/>
                  </a:lnTo>
                  <a:lnTo>
                    <a:pt x="60900" y="100862"/>
                  </a:lnTo>
                  <a:lnTo>
                    <a:pt x="52230" y="109716"/>
                  </a:lnTo>
                  <a:lnTo>
                    <a:pt x="36267" y="112667"/>
                  </a:lnTo>
                  <a:lnTo>
                    <a:pt x="30824" y="100379"/>
                  </a:lnTo>
                  <a:lnTo>
                    <a:pt x="24524" y="96519"/>
                  </a:lnTo>
                  <a:lnTo>
                    <a:pt x="24524" y="96519"/>
                  </a:lnTo>
                  <a:lnTo>
                    <a:pt x="36424" y="66542"/>
                  </a:lnTo>
                  <a:lnTo>
                    <a:pt x="32260" y="53662"/>
                  </a:lnTo>
                  <a:lnTo>
                    <a:pt x="24468" y="62460"/>
                  </a:lnTo>
                  <a:lnTo>
                    <a:pt x="16494" y="51350"/>
                  </a:lnTo>
                  <a:lnTo>
                    <a:pt x="0" y="51686"/>
                  </a:lnTo>
                  <a:lnTo>
                    <a:pt x="6229" y="46122"/>
                  </a:lnTo>
                  <a:lnTo>
                    <a:pt x="8580" y="32899"/>
                  </a:lnTo>
                  <a:lnTo>
                    <a:pt x="8580" y="32899"/>
                  </a:lnTo>
                  <a:lnTo>
                    <a:pt x="9952" y="17631"/>
                  </a:lnTo>
                  <a:close/>
                </a:path>
              </a:pathLst>
            </a:custGeom>
            <a:solidFill>
              <a:srgbClr val="584A68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87" name="S25:Nabadwip">
              <a:extLst>
                <a:ext uri="{FF2B5EF4-FFF2-40B4-BE49-F238E27FC236}">
                  <a16:creationId xmlns:a16="http://schemas.microsoft.com/office/drawing/2014/main" id="{7727C605-C9AE-4C4F-822F-BD0127ED7C1A}"/>
                </a:ext>
              </a:extLst>
            </p:cNvPr>
            <p:cNvSpPr/>
            <p:nvPr/>
          </p:nvSpPr>
          <p:spPr>
            <a:xfrm>
              <a:off x="5417161" y="3193797"/>
              <a:ext cx="60671" cy="97299"/>
            </a:xfrm>
            <a:custGeom>
              <a:avLst/>
              <a:gdLst/>
              <a:ahLst/>
              <a:cxnLst/>
              <a:rect l="0" t="0" r="0" b="0"/>
              <a:pathLst>
                <a:path w="60671" h="97299">
                  <a:moveTo>
                    <a:pt x="1691" y="0"/>
                  </a:moveTo>
                  <a:lnTo>
                    <a:pt x="18427" y="4332"/>
                  </a:lnTo>
                  <a:lnTo>
                    <a:pt x="7755" y="23780"/>
                  </a:lnTo>
                  <a:lnTo>
                    <a:pt x="14192" y="30244"/>
                  </a:lnTo>
                  <a:lnTo>
                    <a:pt x="30028" y="25707"/>
                  </a:lnTo>
                  <a:lnTo>
                    <a:pt x="35256" y="10219"/>
                  </a:lnTo>
                  <a:lnTo>
                    <a:pt x="60670" y="14038"/>
                  </a:lnTo>
                  <a:lnTo>
                    <a:pt x="60670" y="14038"/>
                  </a:lnTo>
                  <a:lnTo>
                    <a:pt x="55627" y="24805"/>
                  </a:lnTo>
                  <a:lnTo>
                    <a:pt x="59565" y="32970"/>
                  </a:lnTo>
                  <a:lnTo>
                    <a:pt x="59565" y="32970"/>
                  </a:lnTo>
                  <a:lnTo>
                    <a:pt x="55179" y="40031"/>
                  </a:lnTo>
                  <a:lnTo>
                    <a:pt x="58714" y="48742"/>
                  </a:lnTo>
                  <a:lnTo>
                    <a:pt x="54939" y="66775"/>
                  </a:lnTo>
                  <a:lnTo>
                    <a:pt x="52728" y="97298"/>
                  </a:lnTo>
                  <a:lnTo>
                    <a:pt x="41714" y="95292"/>
                  </a:lnTo>
                  <a:lnTo>
                    <a:pt x="41714" y="95292"/>
                  </a:lnTo>
                  <a:lnTo>
                    <a:pt x="16046" y="88316"/>
                  </a:lnTo>
                  <a:lnTo>
                    <a:pt x="14101" y="92615"/>
                  </a:lnTo>
                  <a:lnTo>
                    <a:pt x="14101" y="92615"/>
                  </a:lnTo>
                  <a:lnTo>
                    <a:pt x="16375" y="78341"/>
                  </a:lnTo>
                  <a:lnTo>
                    <a:pt x="16375" y="78341"/>
                  </a:lnTo>
                  <a:lnTo>
                    <a:pt x="24003" y="58533"/>
                  </a:lnTo>
                  <a:lnTo>
                    <a:pt x="18510" y="53592"/>
                  </a:lnTo>
                  <a:lnTo>
                    <a:pt x="21466" y="43997"/>
                  </a:lnTo>
                  <a:lnTo>
                    <a:pt x="8888" y="44682"/>
                  </a:lnTo>
                  <a:lnTo>
                    <a:pt x="0" y="33108"/>
                  </a:lnTo>
                  <a:close/>
                </a:path>
              </a:pathLst>
            </a:custGeom>
            <a:solidFill>
              <a:srgbClr val="51436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88" name="S25:Hooghly">
              <a:extLst>
                <a:ext uri="{FF2B5EF4-FFF2-40B4-BE49-F238E27FC236}">
                  <a16:creationId xmlns:a16="http://schemas.microsoft.com/office/drawing/2014/main" id="{2C087833-7203-4E0A-86D3-38F8034A97A0}"/>
                </a:ext>
              </a:extLst>
            </p:cNvPr>
            <p:cNvSpPr/>
            <p:nvPr/>
          </p:nvSpPr>
          <p:spPr>
            <a:xfrm>
              <a:off x="5366252" y="3261713"/>
              <a:ext cx="67285" cy="55710"/>
            </a:xfrm>
            <a:custGeom>
              <a:avLst/>
              <a:gdLst/>
              <a:ahLst/>
              <a:cxnLst/>
              <a:rect l="0" t="0" r="0" b="0"/>
              <a:pathLst>
                <a:path w="67285" h="55710">
                  <a:moveTo>
                    <a:pt x="27093" y="0"/>
                  </a:moveTo>
                  <a:lnTo>
                    <a:pt x="33393" y="3860"/>
                  </a:lnTo>
                  <a:lnTo>
                    <a:pt x="38836" y="16148"/>
                  </a:lnTo>
                  <a:lnTo>
                    <a:pt x="54799" y="13197"/>
                  </a:lnTo>
                  <a:lnTo>
                    <a:pt x="63469" y="4343"/>
                  </a:lnTo>
                  <a:lnTo>
                    <a:pt x="67284" y="10425"/>
                  </a:lnTo>
                  <a:lnTo>
                    <a:pt x="67284" y="10425"/>
                  </a:lnTo>
                  <a:lnTo>
                    <a:pt x="65010" y="24699"/>
                  </a:lnTo>
                  <a:lnTo>
                    <a:pt x="65010" y="24699"/>
                  </a:lnTo>
                  <a:lnTo>
                    <a:pt x="61963" y="48971"/>
                  </a:lnTo>
                  <a:lnTo>
                    <a:pt x="61963" y="48971"/>
                  </a:lnTo>
                  <a:lnTo>
                    <a:pt x="49597" y="54353"/>
                  </a:lnTo>
                  <a:lnTo>
                    <a:pt x="33956" y="55709"/>
                  </a:lnTo>
                  <a:lnTo>
                    <a:pt x="15921" y="52988"/>
                  </a:lnTo>
                  <a:lnTo>
                    <a:pt x="15921" y="52988"/>
                  </a:lnTo>
                  <a:lnTo>
                    <a:pt x="22604" y="30630"/>
                  </a:lnTo>
                  <a:lnTo>
                    <a:pt x="6517" y="31468"/>
                  </a:lnTo>
                  <a:lnTo>
                    <a:pt x="0" y="23420"/>
                  </a:lnTo>
                  <a:lnTo>
                    <a:pt x="0" y="23420"/>
                  </a:lnTo>
                  <a:lnTo>
                    <a:pt x="12359" y="9680"/>
                  </a:lnTo>
                  <a:close/>
                </a:path>
              </a:pathLst>
            </a:custGeom>
            <a:solidFill>
              <a:srgbClr val="62557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89" name="S25:Barasat">
              <a:extLst>
                <a:ext uri="{FF2B5EF4-FFF2-40B4-BE49-F238E27FC236}">
                  <a16:creationId xmlns:a16="http://schemas.microsoft.com/office/drawing/2014/main" id="{02A9BD23-19DD-43CD-80A0-367B7498E83D}"/>
                </a:ext>
              </a:extLst>
            </p:cNvPr>
            <p:cNvSpPr/>
            <p:nvPr/>
          </p:nvSpPr>
          <p:spPr>
            <a:xfrm>
              <a:off x="5440798" y="3226767"/>
              <a:ext cx="74563" cy="111533"/>
            </a:xfrm>
            <a:custGeom>
              <a:avLst/>
              <a:gdLst/>
              <a:ahLst/>
              <a:cxnLst/>
              <a:rect l="0" t="0" r="0" b="0"/>
              <a:pathLst>
                <a:path w="74563" h="111533">
                  <a:moveTo>
                    <a:pt x="18077" y="62322"/>
                  </a:moveTo>
                  <a:lnTo>
                    <a:pt x="29091" y="64328"/>
                  </a:lnTo>
                  <a:lnTo>
                    <a:pt x="31302" y="33805"/>
                  </a:lnTo>
                  <a:lnTo>
                    <a:pt x="35077" y="15772"/>
                  </a:lnTo>
                  <a:lnTo>
                    <a:pt x="31542" y="7061"/>
                  </a:lnTo>
                  <a:lnTo>
                    <a:pt x="35928" y="0"/>
                  </a:lnTo>
                  <a:lnTo>
                    <a:pt x="35928" y="0"/>
                  </a:lnTo>
                  <a:lnTo>
                    <a:pt x="43250" y="6400"/>
                  </a:lnTo>
                  <a:lnTo>
                    <a:pt x="62120" y="1652"/>
                  </a:lnTo>
                  <a:lnTo>
                    <a:pt x="74562" y="6175"/>
                  </a:lnTo>
                  <a:lnTo>
                    <a:pt x="59327" y="21207"/>
                  </a:lnTo>
                  <a:lnTo>
                    <a:pt x="57051" y="42304"/>
                  </a:lnTo>
                  <a:lnTo>
                    <a:pt x="66012" y="61708"/>
                  </a:lnTo>
                  <a:lnTo>
                    <a:pt x="66012" y="61708"/>
                  </a:lnTo>
                  <a:lnTo>
                    <a:pt x="48772" y="65315"/>
                  </a:lnTo>
                  <a:lnTo>
                    <a:pt x="40887" y="95637"/>
                  </a:lnTo>
                  <a:lnTo>
                    <a:pt x="44732" y="109571"/>
                  </a:lnTo>
                  <a:lnTo>
                    <a:pt x="19060" y="111532"/>
                  </a:lnTo>
                  <a:lnTo>
                    <a:pt x="19060" y="111532"/>
                  </a:lnTo>
                  <a:lnTo>
                    <a:pt x="799" y="105200"/>
                  </a:lnTo>
                  <a:lnTo>
                    <a:pt x="0" y="90570"/>
                  </a:lnTo>
                  <a:lnTo>
                    <a:pt x="0" y="90570"/>
                  </a:lnTo>
                  <a:lnTo>
                    <a:pt x="8068" y="86459"/>
                  </a:lnTo>
                  <a:lnTo>
                    <a:pt x="16857" y="95408"/>
                  </a:lnTo>
                  <a:lnTo>
                    <a:pt x="24895" y="90768"/>
                  </a:lnTo>
                  <a:lnTo>
                    <a:pt x="19092" y="80609"/>
                  </a:lnTo>
                  <a:close/>
                </a:path>
              </a:pathLst>
            </a:custGeom>
            <a:solidFill>
              <a:srgbClr val="57496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90" name="S25:Uluberia">
              <a:extLst>
                <a:ext uri="{FF2B5EF4-FFF2-40B4-BE49-F238E27FC236}">
                  <a16:creationId xmlns:a16="http://schemas.microsoft.com/office/drawing/2014/main" id="{C0BAFE35-5A66-4A5C-84C7-FCCF16E12DA3}"/>
                </a:ext>
              </a:extLst>
            </p:cNvPr>
            <p:cNvSpPr/>
            <p:nvPr/>
          </p:nvSpPr>
          <p:spPr>
            <a:xfrm>
              <a:off x="5351664" y="3316512"/>
              <a:ext cx="54930" cy="95930"/>
            </a:xfrm>
            <a:custGeom>
              <a:avLst/>
              <a:gdLst/>
              <a:ahLst/>
              <a:cxnLst/>
              <a:rect l="0" t="0" r="0" b="0"/>
              <a:pathLst>
                <a:path w="54930" h="95930">
                  <a:moveTo>
                    <a:pt x="20173" y="821"/>
                  </a:moveTo>
                  <a:lnTo>
                    <a:pt x="22917" y="11683"/>
                  </a:lnTo>
                  <a:lnTo>
                    <a:pt x="35681" y="13639"/>
                  </a:lnTo>
                  <a:lnTo>
                    <a:pt x="34785" y="38313"/>
                  </a:lnTo>
                  <a:lnTo>
                    <a:pt x="52174" y="44735"/>
                  </a:lnTo>
                  <a:lnTo>
                    <a:pt x="52174" y="44735"/>
                  </a:lnTo>
                  <a:lnTo>
                    <a:pt x="54929" y="47209"/>
                  </a:lnTo>
                  <a:lnTo>
                    <a:pt x="54929" y="47209"/>
                  </a:lnTo>
                  <a:lnTo>
                    <a:pt x="42583" y="53625"/>
                  </a:lnTo>
                  <a:lnTo>
                    <a:pt x="46513" y="61802"/>
                  </a:lnTo>
                  <a:lnTo>
                    <a:pt x="38604" y="69552"/>
                  </a:lnTo>
                  <a:lnTo>
                    <a:pt x="35163" y="95929"/>
                  </a:lnTo>
                  <a:lnTo>
                    <a:pt x="35163" y="95929"/>
                  </a:lnTo>
                  <a:lnTo>
                    <a:pt x="27243" y="95293"/>
                  </a:lnTo>
                  <a:lnTo>
                    <a:pt x="18268" y="82657"/>
                  </a:lnTo>
                  <a:lnTo>
                    <a:pt x="17463" y="66981"/>
                  </a:lnTo>
                  <a:lnTo>
                    <a:pt x="5939" y="55519"/>
                  </a:lnTo>
                  <a:lnTo>
                    <a:pt x="5077" y="47180"/>
                  </a:lnTo>
                  <a:lnTo>
                    <a:pt x="5077" y="47180"/>
                  </a:lnTo>
                  <a:lnTo>
                    <a:pt x="0" y="33291"/>
                  </a:lnTo>
                  <a:lnTo>
                    <a:pt x="0" y="33291"/>
                  </a:lnTo>
                  <a:lnTo>
                    <a:pt x="13954" y="24196"/>
                  </a:lnTo>
                  <a:lnTo>
                    <a:pt x="15767" y="0"/>
                  </a:lnTo>
                  <a:close/>
                </a:path>
              </a:pathLst>
            </a:custGeom>
            <a:solidFill>
              <a:srgbClr val="70647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91" name="S25:Serampore">
              <a:extLst>
                <a:ext uri="{FF2B5EF4-FFF2-40B4-BE49-F238E27FC236}">
                  <a16:creationId xmlns:a16="http://schemas.microsoft.com/office/drawing/2014/main" id="{89ED0C9E-1CD8-4B61-93A6-E1B38A7E7DE5}"/>
                </a:ext>
              </a:extLst>
            </p:cNvPr>
            <p:cNvSpPr/>
            <p:nvPr/>
          </p:nvSpPr>
          <p:spPr>
            <a:xfrm>
              <a:off x="5371837" y="3310684"/>
              <a:ext cx="58460" cy="50564"/>
            </a:xfrm>
            <a:custGeom>
              <a:avLst/>
              <a:gdLst/>
              <a:ahLst/>
              <a:cxnLst/>
              <a:rect l="0" t="0" r="0" b="0"/>
              <a:pathLst>
                <a:path w="58460" h="50564">
                  <a:moveTo>
                    <a:pt x="10336" y="4017"/>
                  </a:moveTo>
                  <a:lnTo>
                    <a:pt x="28371" y="6738"/>
                  </a:lnTo>
                  <a:lnTo>
                    <a:pt x="44012" y="5382"/>
                  </a:lnTo>
                  <a:lnTo>
                    <a:pt x="56378" y="0"/>
                  </a:lnTo>
                  <a:lnTo>
                    <a:pt x="56378" y="0"/>
                  </a:lnTo>
                  <a:lnTo>
                    <a:pt x="58459" y="6176"/>
                  </a:lnTo>
                  <a:lnTo>
                    <a:pt x="58459" y="6176"/>
                  </a:lnTo>
                  <a:lnTo>
                    <a:pt x="55557" y="25199"/>
                  </a:lnTo>
                  <a:lnTo>
                    <a:pt x="55557" y="25199"/>
                  </a:lnTo>
                  <a:lnTo>
                    <a:pt x="38513" y="25065"/>
                  </a:lnTo>
                  <a:lnTo>
                    <a:pt x="38858" y="39719"/>
                  </a:lnTo>
                  <a:lnTo>
                    <a:pt x="32561" y="36386"/>
                  </a:lnTo>
                  <a:lnTo>
                    <a:pt x="32001" y="50563"/>
                  </a:lnTo>
                  <a:lnTo>
                    <a:pt x="32001" y="50563"/>
                  </a:lnTo>
                  <a:lnTo>
                    <a:pt x="14612" y="44141"/>
                  </a:lnTo>
                  <a:lnTo>
                    <a:pt x="15508" y="19467"/>
                  </a:lnTo>
                  <a:lnTo>
                    <a:pt x="2744" y="17511"/>
                  </a:lnTo>
                  <a:lnTo>
                    <a:pt x="0" y="6649"/>
                  </a:lnTo>
                  <a:lnTo>
                    <a:pt x="0" y="6649"/>
                  </a:lnTo>
                  <a:close/>
                </a:path>
              </a:pathLst>
            </a:custGeom>
            <a:solidFill>
              <a:srgbClr val="766A8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92" name="S25:Howrah">
              <a:extLst>
                <a:ext uri="{FF2B5EF4-FFF2-40B4-BE49-F238E27FC236}">
                  <a16:creationId xmlns:a16="http://schemas.microsoft.com/office/drawing/2014/main" id="{412C7469-512D-4234-ABBB-5F4D16DA27F2}"/>
                </a:ext>
              </a:extLst>
            </p:cNvPr>
            <p:cNvSpPr/>
            <p:nvPr/>
          </p:nvSpPr>
          <p:spPr>
            <a:xfrm>
              <a:off x="5403838" y="3335749"/>
              <a:ext cx="26567" cy="27973"/>
            </a:xfrm>
            <a:custGeom>
              <a:avLst/>
              <a:gdLst/>
              <a:ahLst/>
              <a:cxnLst/>
              <a:rect l="0" t="0" r="0" b="0"/>
              <a:pathLst>
                <a:path w="26567" h="27973">
                  <a:moveTo>
                    <a:pt x="23556" y="134"/>
                  </a:moveTo>
                  <a:lnTo>
                    <a:pt x="25876" y="2629"/>
                  </a:lnTo>
                  <a:lnTo>
                    <a:pt x="25876" y="2629"/>
                  </a:lnTo>
                  <a:lnTo>
                    <a:pt x="25876" y="2629"/>
                  </a:lnTo>
                  <a:lnTo>
                    <a:pt x="25876" y="2629"/>
                  </a:lnTo>
                  <a:lnTo>
                    <a:pt x="26566" y="7308"/>
                  </a:lnTo>
                  <a:lnTo>
                    <a:pt x="26566" y="7308"/>
                  </a:lnTo>
                  <a:lnTo>
                    <a:pt x="26130" y="7331"/>
                  </a:lnTo>
                  <a:lnTo>
                    <a:pt x="26130" y="7331"/>
                  </a:lnTo>
                  <a:lnTo>
                    <a:pt x="21844" y="16995"/>
                  </a:lnTo>
                  <a:lnTo>
                    <a:pt x="21844" y="16995"/>
                  </a:lnTo>
                  <a:lnTo>
                    <a:pt x="20129" y="17612"/>
                  </a:lnTo>
                  <a:lnTo>
                    <a:pt x="20129" y="17612"/>
                  </a:lnTo>
                  <a:lnTo>
                    <a:pt x="9147" y="16628"/>
                  </a:lnTo>
                  <a:lnTo>
                    <a:pt x="9101" y="23967"/>
                  </a:lnTo>
                  <a:lnTo>
                    <a:pt x="9101" y="23967"/>
                  </a:lnTo>
                  <a:lnTo>
                    <a:pt x="2755" y="27972"/>
                  </a:lnTo>
                  <a:lnTo>
                    <a:pt x="2755" y="27972"/>
                  </a:lnTo>
                  <a:lnTo>
                    <a:pt x="0" y="25498"/>
                  </a:lnTo>
                  <a:lnTo>
                    <a:pt x="0" y="25498"/>
                  </a:lnTo>
                  <a:lnTo>
                    <a:pt x="560" y="11321"/>
                  </a:lnTo>
                  <a:lnTo>
                    <a:pt x="6857" y="14654"/>
                  </a:lnTo>
                  <a:lnTo>
                    <a:pt x="6512" y="0"/>
                  </a:lnTo>
                  <a:close/>
                </a:path>
              </a:pathLst>
            </a:custGeom>
            <a:solidFill>
              <a:srgbClr val="766A8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93" name="S25:Diamond Harbour">
              <a:extLst>
                <a:ext uri="{FF2B5EF4-FFF2-40B4-BE49-F238E27FC236}">
                  <a16:creationId xmlns:a16="http://schemas.microsoft.com/office/drawing/2014/main" id="{4BAC5826-D326-4D40-9385-DBF869B66F28}"/>
                </a:ext>
              </a:extLst>
            </p:cNvPr>
            <p:cNvSpPr/>
            <p:nvPr/>
          </p:nvSpPr>
          <p:spPr>
            <a:xfrm>
              <a:off x="5386827" y="3359716"/>
              <a:ext cx="35124" cy="60321"/>
            </a:xfrm>
            <a:custGeom>
              <a:avLst/>
              <a:gdLst/>
              <a:ahLst/>
              <a:cxnLst/>
              <a:rect l="0" t="0" r="0" b="0"/>
              <a:pathLst>
                <a:path w="35124" h="60321">
                  <a:moveTo>
                    <a:pt x="19766" y="4005"/>
                  </a:moveTo>
                  <a:lnTo>
                    <a:pt x="26112" y="0"/>
                  </a:lnTo>
                  <a:lnTo>
                    <a:pt x="26112" y="0"/>
                  </a:lnTo>
                  <a:lnTo>
                    <a:pt x="35123" y="29386"/>
                  </a:lnTo>
                  <a:lnTo>
                    <a:pt x="31445" y="34299"/>
                  </a:lnTo>
                  <a:lnTo>
                    <a:pt x="30982" y="58427"/>
                  </a:lnTo>
                  <a:lnTo>
                    <a:pt x="30982" y="58427"/>
                  </a:lnTo>
                  <a:lnTo>
                    <a:pt x="24945" y="60320"/>
                  </a:lnTo>
                  <a:lnTo>
                    <a:pt x="24945" y="60320"/>
                  </a:lnTo>
                  <a:lnTo>
                    <a:pt x="18111" y="55443"/>
                  </a:lnTo>
                  <a:lnTo>
                    <a:pt x="0" y="52725"/>
                  </a:lnTo>
                  <a:lnTo>
                    <a:pt x="0" y="52725"/>
                  </a:lnTo>
                  <a:lnTo>
                    <a:pt x="3441" y="26348"/>
                  </a:lnTo>
                  <a:lnTo>
                    <a:pt x="11350" y="18598"/>
                  </a:lnTo>
                  <a:lnTo>
                    <a:pt x="7420" y="10421"/>
                  </a:lnTo>
                  <a:close/>
                </a:path>
              </a:pathLst>
            </a:custGeom>
            <a:solidFill>
              <a:srgbClr val="6E627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94" name="S25:Jadavpur">
              <a:extLst>
                <a:ext uri="{FF2B5EF4-FFF2-40B4-BE49-F238E27FC236}">
                  <a16:creationId xmlns:a16="http://schemas.microsoft.com/office/drawing/2014/main" id="{91AF6044-9FB5-46B0-99F6-62A55B1A59CA}"/>
                </a:ext>
              </a:extLst>
            </p:cNvPr>
            <p:cNvSpPr/>
            <p:nvPr/>
          </p:nvSpPr>
          <p:spPr>
            <a:xfrm>
              <a:off x="5412939" y="3352377"/>
              <a:ext cx="44435" cy="66630"/>
            </a:xfrm>
            <a:custGeom>
              <a:avLst/>
              <a:gdLst/>
              <a:ahLst/>
              <a:cxnLst/>
              <a:rect l="0" t="0" r="0" b="0"/>
              <a:pathLst>
                <a:path w="44435" h="66630">
                  <a:moveTo>
                    <a:pt x="39490" y="25637"/>
                  </a:moveTo>
                  <a:lnTo>
                    <a:pt x="44434" y="27985"/>
                  </a:lnTo>
                  <a:lnTo>
                    <a:pt x="44105" y="45820"/>
                  </a:lnTo>
                  <a:lnTo>
                    <a:pt x="34611" y="48438"/>
                  </a:lnTo>
                  <a:lnTo>
                    <a:pt x="34611" y="48438"/>
                  </a:lnTo>
                  <a:lnTo>
                    <a:pt x="29786" y="40317"/>
                  </a:lnTo>
                  <a:lnTo>
                    <a:pt x="18813" y="39865"/>
                  </a:lnTo>
                  <a:lnTo>
                    <a:pt x="15630" y="45801"/>
                  </a:lnTo>
                  <a:lnTo>
                    <a:pt x="21959" y="57511"/>
                  </a:lnTo>
                  <a:lnTo>
                    <a:pt x="18068" y="66629"/>
                  </a:lnTo>
                  <a:lnTo>
                    <a:pt x="4870" y="65766"/>
                  </a:lnTo>
                  <a:lnTo>
                    <a:pt x="4870" y="65766"/>
                  </a:lnTo>
                  <a:lnTo>
                    <a:pt x="5333" y="41638"/>
                  </a:lnTo>
                  <a:lnTo>
                    <a:pt x="9011" y="36725"/>
                  </a:lnTo>
                  <a:lnTo>
                    <a:pt x="0" y="7339"/>
                  </a:lnTo>
                  <a:lnTo>
                    <a:pt x="0" y="7339"/>
                  </a:lnTo>
                  <a:lnTo>
                    <a:pt x="46" y="0"/>
                  </a:lnTo>
                  <a:lnTo>
                    <a:pt x="11028" y="984"/>
                  </a:lnTo>
                  <a:lnTo>
                    <a:pt x="11028" y="984"/>
                  </a:lnTo>
                  <a:lnTo>
                    <a:pt x="13391" y="12385"/>
                  </a:lnTo>
                  <a:lnTo>
                    <a:pt x="26285" y="24263"/>
                  </a:lnTo>
                  <a:close/>
                </a:path>
              </a:pathLst>
            </a:custGeom>
            <a:solidFill>
              <a:srgbClr val="6F637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495" name="S25:Calcutta North East">
              <a:extLst>
                <a:ext uri="{FF2B5EF4-FFF2-40B4-BE49-F238E27FC236}">
                  <a16:creationId xmlns:a16="http://schemas.microsoft.com/office/drawing/2014/main" id="{96E837B3-C15F-4FC0-AA46-55318B96B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8514" y="3304837"/>
              <a:ext cx="1291792" cy="50503"/>
              <a:chOff x="3004820" y="2415837"/>
              <a:chExt cx="1291792" cy="50503"/>
            </a:xfrm>
          </p:grpSpPr>
          <p:sp>
            <p:nvSpPr>
              <p:cNvPr id="631" name="S25:Calcutta North East0">
                <a:extLst>
                  <a:ext uri="{FF2B5EF4-FFF2-40B4-BE49-F238E27FC236}">
                    <a16:creationId xmlns:a16="http://schemas.microsoft.com/office/drawing/2014/main" id="{EC601798-4903-44C8-88B7-CEAE7E125C9D}"/>
                  </a:ext>
                </a:extLst>
              </p:cNvPr>
              <p:cNvSpPr/>
              <p:nvPr/>
            </p:nvSpPr>
            <p:spPr>
              <a:xfrm>
                <a:off x="3004820" y="2451100"/>
                <a:ext cx="7620" cy="15240"/>
              </a:xfrm>
              <a:custGeom>
                <a:avLst/>
                <a:gdLst/>
                <a:ahLst/>
                <a:cxnLst/>
                <a:rect l="0" t="0" r="0" b="0"/>
                <a:pathLst>
                  <a:path w="8117" h="13088">
                    <a:moveTo>
                      <a:pt x="0" y="237"/>
                    </a:moveTo>
                    <a:lnTo>
                      <a:pt x="0" y="237"/>
                    </a:lnTo>
                    <a:lnTo>
                      <a:pt x="0" y="237"/>
                    </a:lnTo>
                    <a:lnTo>
                      <a:pt x="4356" y="0"/>
                    </a:lnTo>
                    <a:lnTo>
                      <a:pt x="8116" y="12897"/>
                    </a:lnTo>
                    <a:lnTo>
                      <a:pt x="8116" y="12897"/>
                    </a:lnTo>
                    <a:lnTo>
                      <a:pt x="4630" y="13087"/>
                    </a:lnTo>
                    <a:lnTo>
                      <a:pt x="4630" y="13087"/>
                    </a:lnTo>
                    <a:lnTo>
                      <a:pt x="690" y="4916"/>
                    </a:lnTo>
                    <a:lnTo>
                      <a:pt x="690" y="4916"/>
                    </a:lnTo>
                    <a:lnTo>
                      <a:pt x="690" y="4916"/>
                    </a:lnTo>
                    <a:lnTo>
                      <a:pt x="690" y="4916"/>
                    </a:lnTo>
                    <a:close/>
                  </a:path>
                </a:pathLst>
              </a:custGeom>
              <a:solidFill>
                <a:srgbClr val="7F748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32" name="S25:Calcutta North East1">
                <a:extLst>
                  <a:ext uri="{FF2B5EF4-FFF2-40B4-BE49-F238E27FC236}">
                    <a16:creationId xmlns:a16="http://schemas.microsoft.com/office/drawing/2014/main" id="{62784B51-C288-43C0-963E-275A9C47E51F}"/>
                  </a:ext>
                </a:extLst>
              </p:cNvPr>
              <p:cNvSpPr/>
              <p:nvPr/>
            </p:nvSpPr>
            <p:spPr>
              <a:xfrm>
                <a:off x="4296612" y="241583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4360" h="237">
                    <a:moveTo>
                      <a:pt x="4359" y="0"/>
                    </a:moveTo>
                    <a:lnTo>
                      <a:pt x="0" y="236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7F748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496" name="S25:Calcutta North West">
              <a:extLst>
                <a:ext uri="{FF2B5EF4-FFF2-40B4-BE49-F238E27FC236}">
                  <a16:creationId xmlns:a16="http://schemas.microsoft.com/office/drawing/2014/main" id="{49EB83DF-5596-4B60-ACBB-82D1FD9B02D4}"/>
                </a:ext>
              </a:extLst>
            </p:cNvPr>
            <p:cNvSpPr/>
            <p:nvPr/>
          </p:nvSpPr>
          <p:spPr>
            <a:xfrm>
              <a:off x="5425682" y="3343057"/>
              <a:ext cx="8663" cy="10046"/>
            </a:xfrm>
            <a:custGeom>
              <a:avLst/>
              <a:gdLst/>
              <a:ahLst/>
              <a:cxnLst/>
              <a:rect l="0" t="0" r="0" b="0"/>
              <a:pathLst>
                <a:path w="8663" h="10046">
                  <a:moveTo>
                    <a:pt x="4286" y="23"/>
                  </a:moveTo>
                  <a:lnTo>
                    <a:pt x="4722" y="0"/>
                  </a:lnTo>
                  <a:lnTo>
                    <a:pt x="4722" y="0"/>
                  </a:lnTo>
                  <a:lnTo>
                    <a:pt x="8662" y="8171"/>
                  </a:lnTo>
                  <a:lnTo>
                    <a:pt x="8662" y="8171"/>
                  </a:lnTo>
                  <a:lnTo>
                    <a:pt x="7439" y="9809"/>
                  </a:lnTo>
                  <a:lnTo>
                    <a:pt x="7439" y="9809"/>
                  </a:lnTo>
                  <a:lnTo>
                    <a:pt x="3080" y="10045"/>
                  </a:lnTo>
                  <a:lnTo>
                    <a:pt x="3080" y="10045"/>
                  </a:lnTo>
                  <a:lnTo>
                    <a:pt x="0" y="9687"/>
                  </a:lnTo>
                  <a:lnTo>
                    <a:pt x="0" y="9687"/>
                  </a:lnTo>
                  <a:close/>
                </a:path>
              </a:pathLst>
            </a:custGeom>
            <a:solidFill>
              <a:srgbClr val="A59CB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97" name="S25:Calcutta South">
              <a:extLst>
                <a:ext uri="{FF2B5EF4-FFF2-40B4-BE49-F238E27FC236}">
                  <a16:creationId xmlns:a16="http://schemas.microsoft.com/office/drawing/2014/main" id="{F389041C-DF2B-4DAD-A39F-B8B7EDF0B66F}"/>
                </a:ext>
              </a:extLst>
            </p:cNvPr>
            <p:cNvSpPr/>
            <p:nvPr/>
          </p:nvSpPr>
          <p:spPr>
            <a:xfrm>
              <a:off x="5423967" y="3351014"/>
              <a:ext cx="31695" cy="27001"/>
            </a:xfrm>
            <a:custGeom>
              <a:avLst/>
              <a:gdLst/>
              <a:ahLst/>
              <a:cxnLst/>
              <a:rect l="0" t="0" r="0" b="0"/>
              <a:pathLst>
                <a:path w="31695" h="27001">
                  <a:moveTo>
                    <a:pt x="1715" y="1730"/>
                  </a:moveTo>
                  <a:lnTo>
                    <a:pt x="4795" y="2088"/>
                  </a:lnTo>
                  <a:lnTo>
                    <a:pt x="4795" y="2088"/>
                  </a:lnTo>
                  <a:lnTo>
                    <a:pt x="9154" y="1852"/>
                  </a:lnTo>
                  <a:lnTo>
                    <a:pt x="9154" y="1852"/>
                  </a:lnTo>
                  <a:lnTo>
                    <a:pt x="10377" y="214"/>
                  </a:lnTo>
                  <a:lnTo>
                    <a:pt x="10377" y="214"/>
                  </a:lnTo>
                  <a:lnTo>
                    <a:pt x="13863" y="24"/>
                  </a:lnTo>
                  <a:lnTo>
                    <a:pt x="13863" y="24"/>
                  </a:lnTo>
                  <a:lnTo>
                    <a:pt x="14300" y="0"/>
                  </a:lnTo>
                  <a:lnTo>
                    <a:pt x="14300" y="0"/>
                  </a:lnTo>
                  <a:lnTo>
                    <a:pt x="26555" y="8239"/>
                  </a:lnTo>
                  <a:lnTo>
                    <a:pt x="26555" y="8239"/>
                  </a:lnTo>
                  <a:lnTo>
                    <a:pt x="31694" y="22105"/>
                  </a:lnTo>
                  <a:lnTo>
                    <a:pt x="28462" y="27000"/>
                  </a:lnTo>
                  <a:lnTo>
                    <a:pt x="28462" y="27000"/>
                  </a:lnTo>
                  <a:lnTo>
                    <a:pt x="15257" y="25626"/>
                  </a:lnTo>
                  <a:lnTo>
                    <a:pt x="2363" y="13748"/>
                  </a:lnTo>
                  <a:lnTo>
                    <a:pt x="0" y="2347"/>
                  </a:lnTo>
                  <a:lnTo>
                    <a:pt x="0" y="2347"/>
                  </a:lnTo>
                  <a:close/>
                </a:path>
              </a:pathLst>
            </a:custGeom>
            <a:solidFill>
              <a:srgbClr val="80758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498" name="S25:Mathurapur">
              <a:extLst>
                <a:ext uri="{FF2B5EF4-FFF2-40B4-BE49-F238E27FC236}">
                  <a16:creationId xmlns:a16="http://schemas.microsoft.com/office/drawing/2014/main" id="{EB4D8642-F4E5-40C6-84B8-048A071D2A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0414" y="3393440"/>
              <a:ext cx="68580" cy="129540"/>
              <a:chOff x="2966720" y="2504440"/>
              <a:chExt cx="68580" cy="129540"/>
            </a:xfrm>
          </p:grpSpPr>
          <p:sp>
            <p:nvSpPr>
              <p:cNvPr id="623" name="S25:Mathurapur0">
                <a:extLst>
                  <a:ext uri="{FF2B5EF4-FFF2-40B4-BE49-F238E27FC236}">
                    <a16:creationId xmlns:a16="http://schemas.microsoft.com/office/drawing/2014/main" id="{D268B3AD-6BE3-4CF8-9FB5-C38CA29ED5C5}"/>
                  </a:ext>
                </a:extLst>
              </p:cNvPr>
              <p:cNvSpPr/>
              <p:nvPr/>
            </p:nvSpPr>
            <p:spPr>
              <a:xfrm>
                <a:off x="2981960" y="2504440"/>
                <a:ext cx="53340" cy="121920"/>
              </a:xfrm>
              <a:custGeom>
                <a:avLst/>
                <a:gdLst/>
                <a:ahLst/>
                <a:cxnLst/>
                <a:rect l="0" t="0" r="0" b="0"/>
                <a:pathLst>
                  <a:path w="54850" h="124073">
                    <a:moveTo>
                      <a:pt x="12906" y="25901"/>
                    </a:moveTo>
                    <a:lnTo>
                      <a:pt x="26104" y="26764"/>
                    </a:lnTo>
                    <a:lnTo>
                      <a:pt x="29995" y="17646"/>
                    </a:lnTo>
                    <a:lnTo>
                      <a:pt x="23666" y="5936"/>
                    </a:lnTo>
                    <a:lnTo>
                      <a:pt x="26849" y="0"/>
                    </a:lnTo>
                    <a:lnTo>
                      <a:pt x="37822" y="452"/>
                    </a:lnTo>
                    <a:lnTo>
                      <a:pt x="42647" y="8573"/>
                    </a:lnTo>
                    <a:lnTo>
                      <a:pt x="42647" y="8573"/>
                    </a:lnTo>
                    <a:lnTo>
                      <a:pt x="38981" y="29733"/>
                    </a:lnTo>
                    <a:lnTo>
                      <a:pt x="50664" y="34857"/>
                    </a:lnTo>
                    <a:lnTo>
                      <a:pt x="54331" y="45659"/>
                    </a:lnTo>
                    <a:lnTo>
                      <a:pt x="48083" y="51767"/>
                    </a:lnTo>
                    <a:lnTo>
                      <a:pt x="54849" y="55062"/>
                    </a:lnTo>
                    <a:lnTo>
                      <a:pt x="54849" y="55062"/>
                    </a:lnTo>
                    <a:lnTo>
                      <a:pt x="50350" y="61074"/>
                    </a:lnTo>
                    <a:lnTo>
                      <a:pt x="50535" y="80450"/>
                    </a:lnTo>
                    <a:lnTo>
                      <a:pt x="42723" y="90308"/>
                    </a:lnTo>
                    <a:lnTo>
                      <a:pt x="40324" y="110871"/>
                    </a:lnTo>
                    <a:lnTo>
                      <a:pt x="43794" y="118016"/>
                    </a:lnTo>
                    <a:lnTo>
                      <a:pt x="38400" y="124072"/>
                    </a:lnTo>
                    <a:lnTo>
                      <a:pt x="38172" y="103653"/>
                    </a:lnTo>
                    <a:lnTo>
                      <a:pt x="31819" y="108188"/>
                    </a:lnTo>
                    <a:lnTo>
                      <a:pt x="24958" y="103319"/>
                    </a:lnTo>
                    <a:lnTo>
                      <a:pt x="21188" y="90424"/>
                    </a:lnTo>
                    <a:lnTo>
                      <a:pt x="25447" y="79718"/>
                    </a:lnTo>
                    <a:lnTo>
                      <a:pt x="16254" y="88593"/>
                    </a:lnTo>
                    <a:lnTo>
                      <a:pt x="20264" y="97808"/>
                    </a:lnTo>
                    <a:lnTo>
                      <a:pt x="11849" y="96686"/>
                    </a:lnTo>
                    <a:lnTo>
                      <a:pt x="0" y="63785"/>
                    </a:lnTo>
                    <a:lnTo>
                      <a:pt x="9806" y="41784"/>
                    </a:lnTo>
                    <a:lnTo>
                      <a:pt x="6869" y="27794"/>
                    </a:lnTo>
                    <a:lnTo>
                      <a:pt x="6869" y="27794"/>
                    </a:lnTo>
                    <a:close/>
                  </a:path>
                </a:pathLst>
              </a:custGeom>
              <a:solidFill>
                <a:srgbClr val="5B4E6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24" name="S25:Mathurapur1">
                <a:extLst>
                  <a:ext uri="{FF2B5EF4-FFF2-40B4-BE49-F238E27FC236}">
                    <a16:creationId xmlns:a16="http://schemas.microsoft.com/office/drawing/2014/main" id="{A5B6FF60-B083-42B7-A044-EFF3D150D927}"/>
                  </a:ext>
                </a:extLst>
              </p:cNvPr>
              <p:cNvSpPr/>
              <p:nvPr/>
            </p:nvSpPr>
            <p:spPr>
              <a:xfrm>
                <a:off x="2966720" y="2580640"/>
                <a:ext cx="22860" cy="45720"/>
              </a:xfrm>
              <a:custGeom>
                <a:avLst/>
                <a:gdLst/>
                <a:ahLst/>
                <a:cxnLst/>
                <a:rect l="0" t="0" r="0" b="0"/>
                <a:pathLst>
                  <a:path w="19440" h="44429">
                    <a:moveTo>
                      <a:pt x="12089" y="0"/>
                    </a:moveTo>
                    <a:lnTo>
                      <a:pt x="5846" y="14997"/>
                    </a:lnTo>
                    <a:lnTo>
                      <a:pt x="0" y="37827"/>
                    </a:lnTo>
                    <a:lnTo>
                      <a:pt x="13988" y="44428"/>
                    </a:lnTo>
                    <a:lnTo>
                      <a:pt x="13850" y="33435"/>
                    </a:lnTo>
                    <a:lnTo>
                      <a:pt x="19439" y="22663"/>
                    </a:lnTo>
                    <a:lnTo>
                      <a:pt x="18748" y="9603"/>
                    </a:lnTo>
                    <a:close/>
                  </a:path>
                </a:pathLst>
              </a:custGeom>
              <a:solidFill>
                <a:srgbClr val="5B4E6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25" name="S25:Mathurapur2">
                <a:extLst>
                  <a:ext uri="{FF2B5EF4-FFF2-40B4-BE49-F238E27FC236}">
                    <a16:creationId xmlns:a16="http://schemas.microsoft.com/office/drawing/2014/main" id="{1DC72692-6C88-4730-B549-8D76D7B6DDAA}"/>
                  </a:ext>
                </a:extLst>
              </p:cNvPr>
              <p:cNvSpPr/>
              <p:nvPr/>
            </p:nvSpPr>
            <p:spPr>
              <a:xfrm>
                <a:off x="2989580" y="2603500"/>
                <a:ext cx="15240" cy="30480"/>
              </a:xfrm>
              <a:custGeom>
                <a:avLst/>
                <a:gdLst/>
                <a:ahLst/>
                <a:cxnLst/>
                <a:rect l="0" t="0" r="0" b="0"/>
                <a:pathLst>
                  <a:path w="18019" h="32154">
                    <a:moveTo>
                      <a:pt x="3121" y="0"/>
                    </a:moveTo>
                    <a:lnTo>
                      <a:pt x="0" y="7500"/>
                    </a:lnTo>
                    <a:lnTo>
                      <a:pt x="1188" y="21580"/>
                    </a:lnTo>
                    <a:lnTo>
                      <a:pt x="9235" y="32153"/>
                    </a:lnTo>
                    <a:lnTo>
                      <a:pt x="18018" y="31682"/>
                    </a:lnTo>
                    <a:lnTo>
                      <a:pt x="16540" y="12379"/>
                    </a:lnTo>
                    <a:lnTo>
                      <a:pt x="11537" y="1122"/>
                    </a:lnTo>
                    <a:close/>
                  </a:path>
                </a:pathLst>
              </a:custGeom>
              <a:solidFill>
                <a:srgbClr val="5B4E6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26" name="S25:Mathurapur3">
                <a:extLst>
                  <a:ext uri="{FF2B5EF4-FFF2-40B4-BE49-F238E27FC236}">
                    <a16:creationId xmlns:a16="http://schemas.microsoft.com/office/drawing/2014/main" id="{C4B47201-B92B-4E09-8599-BCE16DF5EFFD}"/>
                  </a:ext>
                </a:extLst>
              </p:cNvPr>
              <p:cNvSpPr/>
              <p:nvPr/>
            </p:nvSpPr>
            <p:spPr>
              <a:xfrm>
                <a:off x="3020060" y="2588260"/>
                <a:ext cx="7620" cy="38100"/>
              </a:xfrm>
              <a:custGeom>
                <a:avLst/>
                <a:gdLst/>
                <a:ahLst/>
                <a:cxnLst/>
                <a:rect l="0" t="0" r="0" b="0"/>
                <a:pathLst>
                  <a:path w="6881" h="38420">
                    <a:moveTo>
                      <a:pt x="6880" y="0"/>
                    </a:moveTo>
                    <a:lnTo>
                      <a:pt x="0" y="10855"/>
                    </a:lnTo>
                    <a:lnTo>
                      <a:pt x="63" y="28140"/>
                    </a:lnTo>
                    <a:lnTo>
                      <a:pt x="3705" y="38419"/>
                    </a:lnTo>
                    <a:lnTo>
                      <a:pt x="6415" y="23602"/>
                    </a:lnTo>
                    <a:lnTo>
                      <a:pt x="3651" y="13275"/>
                    </a:lnTo>
                    <a:close/>
                  </a:path>
                </a:pathLst>
              </a:custGeom>
              <a:solidFill>
                <a:srgbClr val="5B4E6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27" name="S25:Mathurapur4">
                <a:extLst>
                  <a:ext uri="{FF2B5EF4-FFF2-40B4-BE49-F238E27FC236}">
                    <a16:creationId xmlns:a16="http://schemas.microsoft.com/office/drawing/2014/main" id="{4A507078-FE96-41F5-8CC1-82B642867EFC}"/>
                  </a:ext>
                </a:extLst>
              </p:cNvPr>
              <p:cNvSpPr/>
              <p:nvPr/>
            </p:nvSpPr>
            <p:spPr>
              <a:xfrm>
                <a:off x="3012440" y="26111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5B4E6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28" name="S25:Mathurapur5">
                <a:extLst>
                  <a:ext uri="{FF2B5EF4-FFF2-40B4-BE49-F238E27FC236}">
                    <a16:creationId xmlns:a16="http://schemas.microsoft.com/office/drawing/2014/main" id="{50D4AD59-1FF0-469C-B7F7-556B1E8448D4}"/>
                  </a:ext>
                </a:extLst>
              </p:cNvPr>
              <p:cNvSpPr/>
              <p:nvPr/>
            </p:nvSpPr>
            <p:spPr>
              <a:xfrm>
                <a:off x="2974340" y="25730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5B4E6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29" name="S25:Mathurapur6">
                <a:extLst>
                  <a:ext uri="{FF2B5EF4-FFF2-40B4-BE49-F238E27FC236}">
                    <a16:creationId xmlns:a16="http://schemas.microsoft.com/office/drawing/2014/main" id="{20A8E2A8-8C96-4FE9-8F95-29BE20550857}"/>
                  </a:ext>
                </a:extLst>
              </p:cNvPr>
              <p:cNvSpPr/>
              <p:nvPr/>
            </p:nvSpPr>
            <p:spPr>
              <a:xfrm>
                <a:off x="2974340" y="25806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5B4E6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30" name="S25:Mathurapur7">
                <a:extLst>
                  <a:ext uri="{FF2B5EF4-FFF2-40B4-BE49-F238E27FC236}">
                    <a16:creationId xmlns:a16="http://schemas.microsoft.com/office/drawing/2014/main" id="{04C79140-BB8C-47BF-BC9A-5BB2D3B69E7A}"/>
                  </a:ext>
                </a:extLst>
              </p:cNvPr>
              <p:cNvSpPr/>
              <p:nvPr/>
            </p:nvSpPr>
            <p:spPr>
              <a:xfrm>
                <a:off x="3001652" y="262187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5B4E6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grpSp>
          <p:nvGrpSpPr>
            <p:cNvPr id="499" name="S25:Joynagar">
              <a:extLst>
                <a:ext uri="{FF2B5EF4-FFF2-40B4-BE49-F238E27FC236}">
                  <a16:creationId xmlns:a16="http://schemas.microsoft.com/office/drawing/2014/main" id="{46F2163D-62B5-42EB-8AF6-3F55FF8624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3754" y="3362960"/>
              <a:ext cx="312579" cy="167640"/>
              <a:chOff x="3020060" y="2473960"/>
              <a:chExt cx="312579" cy="167640"/>
            </a:xfrm>
          </p:grpSpPr>
          <p:sp>
            <p:nvSpPr>
              <p:cNvPr id="616" name="S25:Joynagar0">
                <a:extLst>
                  <a:ext uri="{FF2B5EF4-FFF2-40B4-BE49-F238E27FC236}">
                    <a16:creationId xmlns:a16="http://schemas.microsoft.com/office/drawing/2014/main" id="{328F5BC7-D3EE-4AEC-A572-498A3FD85D38}"/>
                  </a:ext>
                </a:extLst>
              </p:cNvPr>
              <p:cNvSpPr/>
              <p:nvPr/>
            </p:nvSpPr>
            <p:spPr>
              <a:xfrm>
                <a:off x="3020060" y="2473960"/>
                <a:ext cx="91440" cy="144780"/>
              </a:xfrm>
              <a:custGeom>
                <a:avLst/>
                <a:gdLst/>
                <a:ahLst/>
                <a:cxnLst/>
                <a:rect l="0" t="0" r="0" b="0"/>
                <a:pathLst>
                  <a:path w="95429" h="147399">
                    <a:moveTo>
                      <a:pt x="8545" y="18761"/>
                    </a:moveTo>
                    <a:lnTo>
                      <a:pt x="11777" y="13866"/>
                    </a:lnTo>
                    <a:lnTo>
                      <a:pt x="6638" y="0"/>
                    </a:lnTo>
                    <a:lnTo>
                      <a:pt x="6638" y="0"/>
                    </a:lnTo>
                    <a:lnTo>
                      <a:pt x="23062" y="12193"/>
                    </a:lnTo>
                    <a:lnTo>
                      <a:pt x="27453" y="4612"/>
                    </a:lnTo>
                    <a:lnTo>
                      <a:pt x="35449" y="6784"/>
                    </a:lnTo>
                    <a:lnTo>
                      <a:pt x="49453" y="22240"/>
                    </a:lnTo>
                    <a:lnTo>
                      <a:pt x="44556" y="13084"/>
                    </a:lnTo>
                    <a:lnTo>
                      <a:pt x="53122" y="2115"/>
                    </a:lnTo>
                    <a:lnTo>
                      <a:pt x="64791" y="7213"/>
                    </a:lnTo>
                    <a:lnTo>
                      <a:pt x="73668" y="24522"/>
                    </a:lnTo>
                    <a:lnTo>
                      <a:pt x="78621" y="26855"/>
                    </a:lnTo>
                    <a:lnTo>
                      <a:pt x="77691" y="41060"/>
                    </a:lnTo>
                    <a:lnTo>
                      <a:pt x="91367" y="57560"/>
                    </a:lnTo>
                    <a:lnTo>
                      <a:pt x="91367" y="57560"/>
                    </a:lnTo>
                    <a:lnTo>
                      <a:pt x="88855" y="67140"/>
                    </a:lnTo>
                    <a:lnTo>
                      <a:pt x="95428" y="81955"/>
                    </a:lnTo>
                    <a:lnTo>
                      <a:pt x="89115" y="101714"/>
                    </a:lnTo>
                    <a:lnTo>
                      <a:pt x="76808" y="94043"/>
                    </a:lnTo>
                    <a:lnTo>
                      <a:pt x="61315" y="99649"/>
                    </a:lnTo>
                    <a:lnTo>
                      <a:pt x="69323" y="147398"/>
                    </a:lnTo>
                    <a:lnTo>
                      <a:pt x="50539" y="142179"/>
                    </a:lnTo>
                    <a:lnTo>
                      <a:pt x="43927" y="134169"/>
                    </a:lnTo>
                    <a:lnTo>
                      <a:pt x="41729" y="110714"/>
                    </a:lnTo>
                    <a:lnTo>
                      <a:pt x="45373" y="97409"/>
                    </a:lnTo>
                    <a:lnTo>
                      <a:pt x="25961" y="95876"/>
                    </a:lnTo>
                    <a:lnTo>
                      <a:pt x="15868" y="88051"/>
                    </a:lnTo>
                    <a:lnTo>
                      <a:pt x="15868" y="88051"/>
                    </a:lnTo>
                    <a:lnTo>
                      <a:pt x="9102" y="84756"/>
                    </a:lnTo>
                    <a:lnTo>
                      <a:pt x="15350" y="78648"/>
                    </a:lnTo>
                    <a:lnTo>
                      <a:pt x="11683" y="67846"/>
                    </a:lnTo>
                    <a:lnTo>
                      <a:pt x="0" y="62722"/>
                    </a:lnTo>
                    <a:lnTo>
                      <a:pt x="3666" y="41562"/>
                    </a:lnTo>
                    <a:lnTo>
                      <a:pt x="3666" y="41562"/>
                    </a:lnTo>
                    <a:lnTo>
                      <a:pt x="13160" y="38944"/>
                    </a:lnTo>
                    <a:lnTo>
                      <a:pt x="13489" y="21109"/>
                    </a:lnTo>
                    <a:close/>
                  </a:path>
                </a:pathLst>
              </a:custGeom>
              <a:solidFill>
                <a:srgbClr val="7E738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17" name="S25:Joynagar1">
                <a:extLst>
                  <a:ext uri="{FF2B5EF4-FFF2-40B4-BE49-F238E27FC236}">
                    <a16:creationId xmlns:a16="http://schemas.microsoft.com/office/drawing/2014/main" id="{360BD640-A3F7-4808-99D3-FD8B8326194F}"/>
                  </a:ext>
                </a:extLst>
              </p:cNvPr>
              <p:cNvSpPr/>
              <p:nvPr/>
            </p:nvSpPr>
            <p:spPr>
              <a:xfrm>
                <a:off x="3081020" y="2573020"/>
                <a:ext cx="38100" cy="53340"/>
              </a:xfrm>
              <a:custGeom>
                <a:avLst/>
                <a:gdLst/>
                <a:ahLst/>
                <a:cxnLst/>
                <a:rect l="0" t="0" r="0" b="0"/>
                <a:pathLst>
                  <a:path w="38160" h="46143">
                    <a:moveTo>
                      <a:pt x="34222" y="26871"/>
                    </a:moveTo>
                    <a:lnTo>
                      <a:pt x="23992" y="2316"/>
                    </a:lnTo>
                    <a:lnTo>
                      <a:pt x="567" y="0"/>
                    </a:lnTo>
                    <a:lnTo>
                      <a:pt x="0" y="13133"/>
                    </a:lnTo>
                    <a:lnTo>
                      <a:pt x="5330" y="21735"/>
                    </a:lnTo>
                    <a:lnTo>
                      <a:pt x="5581" y="33772"/>
                    </a:lnTo>
                    <a:lnTo>
                      <a:pt x="11763" y="41800"/>
                    </a:lnTo>
                    <a:lnTo>
                      <a:pt x="36232" y="46142"/>
                    </a:lnTo>
                    <a:lnTo>
                      <a:pt x="38159" y="33977"/>
                    </a:lnTo>
                    <a:close/>
                  </a:path>
                </a:pathLst>
              </a:custGeom>
              <a:solidFill>
                <a:srgbClr val="7E738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18" name="S25:Joynagar2">
                <a:extLst>
                  <a:ext uri="{FF2B5EF4-FFF2-40B4-BE49-F238E27FC236}">
                    <a16:creationId xmlns:a16="http://schemas.microsoft.com/office/drawing/2014/main" id="{2FA57073-8709-4CD4-97F8-00B81F4D9AB0}"/>
                  </a:ext>
                </a:extLst>
              </p:cNvPr>
              <p:cNvSpPr/>
              <p:nvPr/>
            </p:nvSpPr>
            <p:spPr>
              <a:xfrm>
                <a:off x="3035300" y="2595880"/>
                <a:ext cx="15240" cy="45720"/>
              </a:xfrm>
              <a:custGeom>
                <a:avLst/>
                <a:gdLst/>
                <a:ahLst/>
                <a:cxnLst/>
                <a:rect l="0" t="0" r="0" b="0"/>
                <a:pathLst>
                  <a:path w="18925" h="49340">
                    <a:moveTo>
                      <a:pt x="11567" y="41639"/>
                    </a:moveTo>
                    <a:lnTo>
                      <a:pt x="17924" y="29237"/>
                    </a:lnTo>
                    <a:lnTo>
                      <a:pt x="18924" y="7700"/>
                    </a:lnTo>
                    <a:lnTo>
                      <a:pt x="6624" y="0"/>
                    </a:lnTo>
                    <a:lnTo>
                      <a:pt x="301" y="12923"/>
                    </a:lnTo>
                    <a:lnTo>
                      <a:pt x="5377" y="25217"/>
                    </a:lnTo>
                    <a:lnTo>
                      <a:pt x="0" y="47516"/>
                    </a:lnTo>
                    <a:lnTo>
                      <a:pt x="4945" y="49339"/>
                    </a:lnTo>
                    <a:close/>
                  </a:path>
                </a:pathLst>
              </a:custGeom>
              <a:solidFill>
                <a:srgbClr val="7E738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19" name="S25:Joynagar3">
                <a:extLst>
                  <a:ext uri="{FF2B5EF4-FFF2-40B4-BE49-F238E27FC236}">
                    <a16:creationId xmlns:a16="http://schemas.microsoft.com/office/drawing/2014/main" id="{9F5FE950-3ACA-4126-A9E1-1F45330F5A31}"/>
                  </a:ext>
                </a:extLst>
              </p:cNvPr>
              <p:cNvSpPr/>
              <p:nvPr/>
            </p:nvSpPr>
            <p:spPr>
              <a:xfrm>
                <a:off x="3058160" y="2611120"/>
                <a:ext cx="15240" cy="22860"/>
              </a:xfrm>
              <a:custGeom>
                <a:avLst/>
                <a:gdLst/>
                <a:ahLst/>
                <a:cxnLst/>
                <a:rect l="0" t="0" r="0" b="0"/>
                <a:pathLst>
                  <a:path w="17741" h="27410">
                    <a:moveTo>
                      <a:pt x="0" y="0"/>
                    </a:moveTo>
                    <a:lnTo>
                      <a:pt x="5501" y="11741"/>
                    </a:lnTo>
                    <a:lnTo>
                      <a:pt x="6384" y="27409"/>
                    </a:lnTo>
                    <a:lnTo>
                      <a:pt x="17740" y="25719"/>
                    </a:lnTo>
                    <a:lnTo>
                      <a:pt x="16560" y="12687"/>
                    </a:lnTo>
                    <a:lnTo>
                      <a:pt x="10328" y="11469"/>
                    </a:lnTo>
                    <a:close/>
                  </a:path>
                </a:pathLst>
              </a:custGeom>
              <a:solidFill>
                <a:srgbClr val="7E738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20" name="S25:Joynagar4">
                <a:extLst>
                  <a:ext uri="{FF2B5EF4-FFF2-40B4-BE49-F238E27FC236}">
                    <a16:creationId xmlns:a16="http://schemas.microsoft.com/office/drawing/2014/main" id="{211FA4D2-7926-4505-85D0-3B248144DD61}"/>
                  </a:ext>
                </a:extLst>
              </p:cNvPr>
              <p:cNvSpPr/>
              <p:nvPr/>
            </p:nvSpPr>
            <p:spPr>
              <a:xfrm>
                <a:off x="3035300" y="2565400"/>
                <a:ext cx="15240" cy="22860"/>
              </a:xfrm>
              <a:custGeom>
                <a:avLst/>
                <a:gdLst/>
                <a:ahLst/>
                <a:cxnLst/>
                <a:rect l="0" t="0" r="0" b="0"/>
                <a:pathLst>
                  <a:path w="12228" h="20687">
                    <a:moveTo>
                      <a:pt x="0" y="1334"/>
                    </a:moveTo>
                    <a:lnTo>
                      <a:pt x="627" y="20686"/>
                    </a:lnTo>
                    <a:lnTo>
                      <a:pt x="12227" y="7993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7E738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21" name="S25:Joynagar5">
                <a:extLst>
                  <a:ext uri="{FF2B5EF4-FFF2-40B4-BE49-F238E27FC236}">
                    <a16:creationId xmlns:a16="http://schemas.microsoft.com/office/drawing/2014/main" id="{84B54A1E-F235-4551-9C54-AAFC72FF6753}"/>
                  </a:ext>
                </a:extLst>
              </p:cNvPr>
              <p:cNvSpPr/>
              <p:nvPr/>
            </p:nvSpPr>
            <p:spPr>
              <a:xfrm>
                <a:off x="3042920" y="2573020"/>
                <a:ext cx="15240" cy="22860"/>
              </a:xfrm>
              <a:custGeom>
                <a:avLst/>
                <a:gdLst/>
                <a:ahLst/>
                <a:cxnLst/>
                <a:rect l="0" t="0" r="0" b="0"/>
                <a:pathLst>
                  <a:path w="12650" h="22584">
                    <a:moveTo>
                      <a:pt x="7831" y="269"/>
                    </a:moveTo>
                    <a:lnTo>
                      <a:pt x="0" y="17472"/>
                    </a:lnTo>
                    <a:lnTo>
                      <a:pt x="11716" y="22583"/>
                    </a:lnTo>
                    <a:lnTo>
                      <a:pt x="12649" y="0"/>
                    </a:lnTo>
                    <a:close/>
                  </a:path>
                </a:pathLst>
              </a:custGeom>
              <a:solidFill>
                <a:srgbClr val="7E738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22" name="S25:Joynagar6">
                <a:extLst>
                  <a:ext uri="{FF2B5EF4-FFF2-40B4-BE49-F238E27FC236}">
                    <a16:creationId xmlns:a16="http://schemas.microsoft.com/office/drawing/2014/main" id="{A8658F62-3C7F-4B04-966B-D78FE28F58F8}"/>
                  </a:ext>
                </a:extLst>
              </p:cNvPr>
              <p:cNvSpPr/>
              <p:nvPr/>
            </p:nvSpPr>
            <p:spPr>
              <a:xfrm>
                <a:off x="3332639" y="262601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7E738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500" name="S25:Dum Dum">
              <a:extLst>
                <a:ext uri="{FF2B5EF4-FFF2-40B4-BE49-F238E27FC236}">
                  <a16:creationId xmlns:a16="http://schemas.microsoft.com/office/drawing/2014/main" id="{3ACDE056-9685-42AB-97DD-C2838E2C1904}"/>
                </a:ext>
              </a:extLst>
            </p:cNvPr>
            <p:cNvSpPr/>
            <p:nvPr/>
          </p:nvSpPr>
          <p:spPr>
            <a:xfrm>
              <a:off x="5427394" y="3316860"/>
              <a:ext cx="32465" cy="35932"/>
            </a:xfrm>
            <a:custGeom>
              <a:avLst/>
              <a:gdLst/>
              <a:ahLst/>
              <a:cxnLst/>
              <a:rect l="0" t="0" r="0" b="0"/>
              <a:pathLst>
                <a:path w="32465" h="35932">
                  <a:moveTo>
                    <a:pt x="13404" y="477"/>
                  </a:moveTo>
                  <a:lnTo>
                    <a:pt x="14203" y="15107"/>
                  </a:lnTo>
                  <a:lnTo>
                    <a:pt x="32464" y="21439"/>
                  </a:lnTo>
                  <a:lnTo>
                    <a:pt x="32464" y="21439"/>
                  </a:lnTo>
                  <a:lnTo>
                    <a:pt x="26272" y="35931"/>
                  </a:lnTo>
                  <a:lnTo>
                    <a:pt x="10873" y="34154"/>
                  </a:lnTo>
                  <a:lnTo>
                    <a:pt x="10873" y="34154"/>
                  </a:lnTo>
                  <a:lnTo>
                    <a:pt x="10436" y="34178"/>
                  </a:lnTo>
                  <a:lnTo>
                    <a:pt x="10436" y="34178"/>
                  </a:lnTo>
                  <a:lnTo>
                    <a:pt x="6676" y="21281"/>
                  </a:lnTo>
                  <a:lnTo>
                    <a:pt x="2320" y="21518"/>
                  </a:lnTo>
                  <a:lnTo>
                    <a:pt x="2320" y="21518"/>
                  </a:lnTo>
                  <a:lnTo>
                    <a:pt x="2320" y="21518"/>
                  </a:lnTo>
                  <a:lnTo>
                    <a:pt x="2320" y="21518"/>
                  </a:lnTo>
                  <a:lnTo>
                    <a:pt x="0" y="19023"/>
                  </a:lnTo>
                  <a:lnTo>
                    <a:pt x="0" y="19023"/>
                  </a:lnTo>
                  <a:lnTo>
                    <a:pt x="2902" y="0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5E516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01" name="S25:Basirhat">
              <a:extLst>
                <a:ext uri="{FF2B5EF4-FFF2-40B4-BE49-F238E27FC236}">
                  <a16:creationId xmlns:a16="http://schemas.microsoft.com/office/drawing/2014/main" id="{C613AA23-2307-406E-84D7-1FDE7CA8874C}"/>
                </a:ext>
              </a:extLst>
            </p:cNvPr>
            <p:cNvSpPr/>
            <p:nvPr/>
          </p:nvSpPr>
          <p:spPr>
            <a:xfrm>
              <a:off x="5438267" y="3288475"/>
              <a:ext cx="96985" cy="128339"/>
            </a:xfrm>
            <a:custGeom>
              <a:avLst/>
              <a:gdLst/>
              <a:ahLst/>
              <a:cxnLst/>
              <a:rect l="0" t="0" r="0" b="0"/>
              <a:pathLst>
                <a:path w="96985" h="128339">
                  <a:moveTo>
                    <a:pt x="21591" y="49824"/>
                  </a:moveTo>
                  <a:lnTo>
                    <a:pt x="47263" y="47863"/>
                  </a:lnTo>
                  <a:lnTo>
                    <a:pt x="43418" y="33929"/>
                  </a:lnTo>
                  <a:lnTo>
                    <a:pt x="51303" y="3607"/>
                  </a:lnTo>
                  <a:lnTo>
                    <a:pt x="68543" y="0"/>
                  </a:lnTo>
                  <a:lnTo>
                    <a:pt x="68543" y="0"/>
                  </a:lnTo>
                  <a:lnTo>
                    <a:pt x="77226" y="6837"/>
                  </a:lnTo>
                  <a:lnTo>
                    <a:pt x="70526" y="19280"/>
                  </a:lnTo>
                  <a:lnTo>
                    <a:pt x="76386" y="45150"/>
                  </a:lnTo>
                  <a:lnTo>
                    <a:pt x="73594" y="57367"/>
                  </a:lnTo>
                  <a:lnTo>
                    <a:pt x="84031" y="71439"/>
                  </a:lnTo>
                  <a:lnTo>
                    <a:pt x="83874" y="91365"/>
                  </a:lnTo>
                  <a:lnTo>
                    <a:pt x="86257" y="102233"/>
                  </a:lnTo>
                  <a:lnTo>
                    <a:pt x="95315" y="114808"/>
                  </a:lnTo>
                  <a:lnTo>
                    <a:pt x="96984" y="128338"/>
                  </a:lnTo>
                  <a:lnTo>
                    <a:pt x="96984" y="128338"/>
                  </a:lnTo>
                  <a:lnTo>
                    <a:pt x="83308" y="111838"/>
                  </a:lnTo>
                  <a:lnTo>
                    <a:pt x="84238" y="97633"/>
                  </a:lnTo>
                  <a:lnTo>
                    <a:pt x="79285" y="95300"/>
                  </a:lnTo>
                  <a:lnTo>
                    <a:pt x="70408" y="77991"/>
                  </a:lnTo>
                  <a:lnTo>
                    <a:pt x="58739" y="72893"/>
                  </a:lnTo>
                  <a:lnTo>
                    <a:pt x="50173" y="83862"/>
                  </a:lnTo>
                  <a:lnTo>
                    <a:pt x="55070" y="93018"/>
                  </a:lnTo>
                  <a:lnTo>
                    <a:pt x="41066" y="77562"/>
                  </a:lnTo>
                  <a:lnTo>
                    <a:pt x="33070" y="75390"/>
                  </a:lnTo>
                  <a:lnTo>
                    <a:pt x="28679" y="82971"/>
                  </a:lnTo>
                  <a:lnTo>
                    <a:pt x="12255" y="70778"/>
                  </a:lnTo>
                  <a:lnTo>
                    <a:pt x="12255" y="70778"/>
                  </a:lnTo>
                  <a:lnTo>
                    <a:pt x="0" y="62539"/>
                  </a:lnTo>
                  <a:lnTo>
                    <a:pt x="0" y="62539"/>
                  </a:lnTo>
                  <a:lnTo>
                    <a:pt x="15399" y="64316"/>
                  </a:lnTo>
                  <a:close/>
                </a:path>
              </a:pathLst>
            </a:custGeom>
            <a:solidFill>
              <a:srgbClr val="5A4D6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02" name="S25:Barrackpore">
              <a:extLst>
                <a:ext uri="{FF2B5EF4-FFF2-40B4-BE49-F238E27FC236}">
                  <a16:creationId xmlns:a16="http://schemas.microsoft.com/office/drawing/2014/main" id="{BCCBF325-844D-4FCB-83D7-B76B03A0C153}"/>
                </a:ext>
              </a:extLst>
            </p:cNvPr>
            <p:cNvSpPr/>
            <p:nvPr/>
          </p:nvSpPr>
          <p:spPr>
            <a:xfrm>
              <a:off x="5428215" y="3282113"/>
              <a:ext cx="37479" cy="40063"/>
            </a:xfrm>
            <a:custGeom>
              <a:avLst/>
              <a:gdLst/>
              <a:ahLst/>
              <a:cxnLst/>
              <a:rect l="0" t="0" r="0" b="0"/>
              <a:pathLst>
                <a:path w="37479" h="40063">
                  <a:moveTo>
                    <a:pt x="3047" y="4299"/>
                  </a:moveTo>
                  <a:lnTo>
                    <a:pt x="4992" y="0"/>
                  </a:lnTo>
                  <a:lnTo>
                    <a:pt x="30660" y="6976"/>
                  </a:lnTo>
                  <a:lnTo>
                    <a:pt x="30660" y="6976"/>
                  </a:lnTo>
                  <a:lnTo>
                    <a:pt x="31675" y="25263"/>
                  </a:lnTo>
                  <a:lnTo>
                    <a:pt x="37478" y="35422"/>
                  </a:lnTo>
                  <a:lnTo>
                    <a:pt x="29440" y="40062"/>
                  </a:lnTo>
                  <a:lnTo>
                    <a:pt x="20651" y="31113"/>
                  </a:lnTo>
                  <a:lnTo>
                    <a:pt x="12583" y="35224"/>
                  </a:lnTo>
                  <a:lnTo>
                    <a:pt x="12583" y="35224"/>
                  </a:lnTo>
                  <a:lnTo>
                    <a:pt x="2081" y="34747"/>
                  </a:lnTo>
                  <a:lnTo>
                    <a:pt x="2081" y="34747"/>
                  </a:lnTo>
                  <a:lnTo>
                    <a:pt x="0" y="28571"/>
                  </a:lnTo>
                  <a:lnTo>
                    <a:pt x="0" y="28571"/>
                  </a:lnTo>
                  <a:close/>
                </a:path>
              </a:pathLst>
            </a:custGeom>
            <a:solidFill>
              <a:srgbClr val="5D506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503" name="S25:Malda">
              <a:extLst>
                <a:ext uri="{FF2B5EF4-FFF2-40B4-BE49-F238E27FC236}">
                  <a16:creationId xmlns:a16="http://schemas.microsoft.com/office/drawing/2014/main" id="{458C7727-E0C3-450F-8C67-4001CC956A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4819" y="2875280"/>
              <a:ext cx="396075" cy="114300"/>
              <a:chOff x="2601125" y="1986280"/>
              <a:chExt cx="396075" cy="114300"/>
            </a:xfrm>
          </p:grpSpPr>
          <p:sp>
            <p:nvSpPr>
              <p:cNvPr id="613" name="S25:Malda0">
                <a:extLst>
                  <a:ext uri="{FF2B5EF4-FFF2-40B4-BE49-F238E27FC236}">
                    <a16:creationId xmlns:a16="http://schemas.microsoft.com/office/drawing/2014/main" id="{697CFFD0-7B21-4D43-910A-1AB5B37CBEE1}"/>
                  </a:ext>
                </a:extLst>
              </p:cNvPr>
              <p:cNvSpPr/>
              <p:nvPr/>
            </p:nvSpPr>
            <p:spPr>
              <a:xfrm>
                <a:off x="2898140" y="1986280"/>
                <a:ext cx="99060" cy="114300"/>
              </a:xfrm>
              <a:custGeom>
                <a:avLst/>
                <a:gdLst/>
                <a:ahLst/>
                <a:cxnLst/>
                <a:rect l="0" t="0" r="0" b="0"/>
                <a:pathLst>
                  <a:path w="95336" h="110671">
                    <a:moveTo>
                      <a:pt x="2018" y="22062"/>
                    </a:moveTo>
                    <a:lnTo>
                      <a:pt x="23601" y="33531"/>
                    </a:lnTo>
                    <a:lnTo>
                      <a:pt x="23437" y="22017"/>
                    </a:lnTo>
                    <a:lnTo>
                      <a:pt x="37658" y="7141"/>
                    </a:lnTo>
                    <a:lnTo>
                      <a:pt x="45909" y="9327"/>
                    </a:lnTo>
                    <a:lnTo>
                      <a:pt x="45909" y="9327"/>
                    </a:lnTo>
                    <a:lnTo>
                      <a:pt x="40548" y="13274"/>
                    </a:lnTo>
                    <a:lnTo>
                      <a:pt x="36637" y="28666"/>
                    </a:lnTo>
                    <a:lnTo>
                      <a:pt x="40811" y="34733"/>
                    </a:lnTo>
                    <a:lnTo>
                      <a:pt x="58257" y="32244"/>
                    </a:lnTo>
                    <a:lnTo>
                      <a:pt x="69168" y="35854"/>
                    </a:lnTo>
                    <a:lnTo>
                      <a:pt x="73991" y="29834"/>
                    </a:lnTo>
                    <a:lnTo>
                      <a:pt x="83718" y="3644"/>
                    </a:lnTo>
                    <a:lnTo>
                      <a:pt x="92941" y="0"/>
                    </a:lnTo>
                    <a:lnTo>
                      <a:pt x="94935" y="20843"/>
                    </a:lnTo>
                    <a:lnTo>
                      <a:pt x="94935" y="20843"/>
                    </a:lnTo>
                    <a:lnTo>
                      <a:pt x="95335" y="43869"/>
                    </a:lnTo>
                    <a:lnTo>
                      <a:pt x="90056" y="57253"/>
                    </a:lnTo>
                    <a:lnTo>
                      <a:pt x="80466" y="62486"/>
                    </a:lnTo>
                    <a:lnTo>
                      <a:pt x="79400" y="74592"/>
                    </a:lnTo>
                    <a:lnTo>
                      <a:pt x="71635" y="73961"/>
                    </a:lnTo>
                    <a:lnTo>
                      <a:pt x="66200" y="60632"/>
                    </a:lnTo>
                    <a:lnTo>
                      <a:pt x="51894" y="66103"/>
                    </a:lnTo>
                    <a:lnTo>
                      <a:pt x="54185" y="76983"/>
                    </a:lnTo>
                    <a:lnTo>
                      <a:pt x="38597" y="107658"/>
                    </a:lnTo>
                    <a:lnTo>
                      <a:pt x="31011" y="110670"/>
                    </a:lnTo>
                    <a:lnTo>
                      <a:pt x="31011" y="110670"/>
                    </a:lnTo>
                    <a:lnTo>
                      <a:pt x="18147" y="86187"/>
                    </a:lnTo>
                    <a:lnTo>
                      <a:pt x="18147" y="86187"/>
                    </a:lnTo>
                    <a:lnTo>
                      <a:pt x="12159" y="52971"/>
                    </a:lnTo>
                    <a:lnTo>
                      <a:pt x="0" y="41541"/>
                    </a:lnTo>
                    <a:close/>
                  </a:path>
                </a:pathLst>
              </a:custGeom>
              <a:solidFill>
                <a:srgbClr val="675B7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14" name="S25:Malda1">
                <a:extLst>
                  <a:ext uri="{FF2B5EF4-FFF2-40B4-BE49-F238E27FC236}">
                    <a16:creationId xmlns:a16="http://schemas.microsoft.com/office/drawing/2014/main" id="{7A2727CD-6DF7-4F32-BA4D-40CC300F9763}"/>
                  </a:ext>
                </a:extLst>
              </p:cNvPr>
              <p:cNvSpPr/>
              <p:nvPr/>
            </p:nvSpPr>
            <p:spPr>
              <a:xfrm>
                <a:off x="2913380" y="2085340"/>
                <a:ext cx="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4717" h="241">
                    <a:moveTo>
                      <a:pt x="3430" y="66"/>
                    </a:moveTo>
                    <a:lnTo>
                      <a:pt x="4716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3430" y="66"/>
                    </a:lnTo>
                    <a:lnTo>
                      <a:pt x="3430" y="66"/>
                    </a:lnTo>
                    <a:lnTo>
                      <a:pt x="0" y="240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675B7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15" name="S25:Malda2">
                <a:extLst>
                  <a:ext uri="{FF2B5EF4-FFF2-40B4-BE49-F238E27FC236}">
                    <a16:creationId xmlns:a16="http://schemas.microsoft.com/office/drawing/2014/main" id="{7ECA7C0E-9CA2-4EFD-9D35-F07FBDAA07B5}"/>
                  </a:ext>
                </a:extLst>
              </p:cNvPr>
              <p:cNvSpPr/>
              <p:nvPr/>
            </p:nvSpPr>
            <p:spPr>
              <a:xfrm>
                <a:off x="2601125" y="2001335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314" h="524">
                    <a:moveTo>
                      <a:pt x="0" y="66"/>
                    </a:moveTo>
                    <a:lnTo>
                      <a:pt x="1313" y="523"/>
                    </a:lnTo>
                    <a:lnTo>
                      <a:pt x="1313" y="523"/>
                    </a:lnTo>
                    <a:lnTo>
                      <a:pt x="1286" y="0"/>
                    </a:lnTo>
                    <a:lnTo>
                      <a:pt x="1286" y="0"/>
                    </a:lnTo>
                    <a:close/>
                  </a:path>
                </a:pathLst>
              </a:custGeom>
              <a:solidFill>
                <a:srgbClr val="675B7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504" name="S26:Bilaspur">
              <a:extLst>
                <a:ext uri="{FF2B5EF4-FFF2-40B4-BE49-F238E27FC236}">
                  <a16:creationId xmlns:a16="http://schemas.microsoft.com/office/drawing/2014/main" id="{3FCD14F6-7F3E-463F-AD6C-BEBF82E46365}"/>
                </a:ext>
              </a:extLst>
            </p:cNvPr>
            <p:cNvSpPr/>
            <p:nvPr/>
          </p:nvSpPr>
          <p:spPr>
            <a:xfrm>
              <a:off x="4362136" y="3285798"/>
              <a:ext cx="152117" cy="225829"/>
            </a:xfrm>
            <a:custGeom>
              <a:avLst/>
              <a:gdLst/>
              <a:ahLst/>
              <a:cxnLst/>
              <a:rect l="0" t="0" r="0" b="0"/>
              <a:pathLst>
                <a:path w="152117" h="225829">
                  <a:moveTo>
                    <a:pt x="79077" y="77537"/>
                  </a:moveTo>
                  <a:lnTo>
                    <a:pt x="86697" y="57563"/>
                  </a:lnTo>
                  <a:lnTo>
                    <a:pt x="82662" y="47667"/>
                  </a:lnTo>
                  <a:lnTo>
                    <a:pt x="107701" y="29573"/>
                  </a:lnTo>
                  <a:lnTo>
                    <a:pt x="107867" y="8114"/>
                  </a:lnTo>
                  <a:lnTo>
                    <a:pt x="123064" y="6349"/>
                  </a:lnTo>
                  <a:lnTo>
                    <a:pt x="128197" y="0"/>
                  </a:lnTo>
                  <a:lnTo>
                    <a:pt x="137360" y="2492"/>
                  </a:lnTo>
                  <a:lnTo>
                    <a:pt x="137360" y="2492"/>
                  </a:lnTo>
                  <a:lnTo>
                    <a:pt x="148196" y="30601"/>
                  </a:lnTo>
                  <a:lnTo>
                    <a:pt x="148196" y="30601"/>
                  </a:lnTo>
                  <a:lnTo>
                    <a:pt x="136661" y="46464"/>
                  </a:lnTo>
                  <a:lnTo>
                    <a:pt x="138227" y="65282"/>
                  </a:lnTo>
                  <a:lnTo>
                    <a:pt x="142348" y="79355"/>
                  </a:lnTo>
                  <a:lnTo>
                    <a:pt x="150228" y="81337"/>
                  </a:lnTo>
                  <a:lnTo>
                    <a:pt x="152116" y="91253"/>
                  </a:lnTo>
                  <a:lnTo>
                    <a:pt x="139556" y="98234"/>
                  </a:lnTo>
                  <a:lnTo>
                    <a:pt x="136766" y="117635"/>
                  </a:lnTo>
                  <a:lnTo>
                    <a:pt x="142933" y="121213"/>
                  </a:lnTo>
                  <a:lnTo>
                    <a:pt x="137769" y="127041"/>
                  </a:lnTo>
                  <a:lnTo>
                    <a:pt x="142898" y="149994"/>
                  </a:lnTo>
                  <a:lnTo>
                    <a:pt x="141804" y="165708"/>
                  </a:lnTo>
                  <a:lnTo>
                    <a:pt x="147345" y="186037"/>
                  </a:lnTo>
                  <a:lnTo>
                    <a:pt x="142563" y="188720"/>
                  </a:lnTo>
                  <a:lnTo>
                    <a:pt x="141237" y="219609"/>
                  </a:lnTo>
                  <a:lnTo>
                    <a:pt x="141237" y="219609"/>
                  </a:lnTo>
                  <a:lnTo>
                    <a:pt x="134684" y="221791"/>
                  </a:lnTo>
                  <a:lnTo>
                    <a:pt x="126243" y="214056"/>
                  </a:lnTo>
                  <a:lnTo>
                    <a:pt x="105767" y="225828"/>
                  </a:lnTo>
                  <a:lnTo>
                    <a:pt x="105767" y="225828"/>
                  </a:lnTo>
                  <a:lnTo>
                    <a:pt x="103412" y="212777"/>
                  </a:lnTo>
                  <a:lnTo>
                    <a:pt x="93341" y="214468"/>
                  </a:lnTo>
                  <a:lnTo>
                    <a:pt x="86208" y="204610"/>
                  </a:lnTo>
                  <a:lnTo>
                    <a:pt x="67752" y="201152"/>
                  </a:lnTo>
                  <a:lnTo>
                    <a:pt x="59335" y="192870"/>
                  </a:lnTo>
                  <a:lnTo>
                    <a:pt x="53247" y="197641"/>
                  </a:lnTo>
                  <a:lnTo>
                    <a:pt x="40892" y="189390"/>
                  </a:lnTo>
                  <a:lnTo>
                    <a:pt x="37445" y="195702"/>
                  </a:lnTo>
                  <a:lnTo>
                    <a:pt x="37445" y="195702"/>
                  </a:lnTo>
                  <a:lnTo>
                    <a:pt x="32590" y="192084"/>
                  </a:lnTo>
                  <a:lnTo>
                    <a:pt x="13503" y="163475"/>
                  </a:lnTo>
                  <a:lnTo>
                    <a:pt x="20904" y="158702"/>
                  </a:lnTo>
                  <a:lnTo>
                    <a:pt x="14256" y="148817"/>
                  </a:lnTo>
                  <a:lnTo>
                    <a:pt x="14543" y="131024"/>
                  </a:lnTo>
                  <a:lnTo>
                    <a:pt x="3170" y="130071"/>
                  </a:lnTo>
                  <a:lnTo>
                    <a:pt x="0" y="115967"/>
                  </a:lnTo>
                  <a:lnTo>
                    <a:pt x="0" y="115967"/>
                  </a:lnTo>
                  <a:lnTo>
                    <a:pt x="4393" y="119072"/>
                  </a:lnTo>
                  <a:lnTo>
                    <a:pt x="19135" y="105868"/>
                  </a:lnTo>
                  <a:lnTo>
                    <a:pt x="30179" y="119898"/>
                  </a:lnTo>
                  <a:lnTo>
                    <a:pt x="45754" y="104053"/>
                  </a:lnTo>
                  <a:lnTo>
                    <a:pt x="63605" y="99161"/>
                  </a:lnTo>
                  <a:lnTo>
                    <a:pt x="66548" y="88664"/>
                  </a:lnTo>
                  <a:close/>
                </a:path>
              </a:pathLst>
            </a:custGeom>
            <a:solidFill>
              <a:srgbClr val="D7D1E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05" name="S26:Rajnandgaon">
              <a:extLst>
                <a:ext uri="{FF2B5EF4-FFF2-40B4-BE49-F238E27FC236}">
                  <a16:creationId xmlns:a16="http://schemas.microsoft.com/office/drawing/2014/main" id="{6A1884B3-7141-4EC3-9E2F-09DA0BFFFAE3}"/>
                </a:ext>
              </a:extLst>
            </p:cNvPr>
            <p:cNvSpPr/>
            <p:nvPr/>
          </p:nvSpPr>
          <p:spPr>
            <a:xfrm>
              <a:off x="4243938" y="3396550"/>
              <a:ext cx="155644" cy="409502"/>
            </a:xfrm>
            <a:custGeom>
              <a:avLst/>
              <a:gdLst/>
              <a:ahLst/>
              <a:cxnLst/>
              <a:rect l="0" t="0" r="0" b="0"/>
              <a:pathLst>
                <a:path w="155644" h="409502">
                  <a:moveTo>
                    <a:pt x="29673" y="379161"/>
                  </a:moveTo>
                  <a:lnTo>
                    <a:pt x="32601" y="334721"/>
                  </a:lnTo>
                  <a:lnTo>
                    <a:pt x="29469" y="326892"/>
                  </a:lnTo>
                  <a:lnTo>
                    <a:pt x="14420" y="330083"/>
                  </a:lnTo>
                  <a:lnTo>
                    <a:pt x="15718" y="320669"/>
                  </a:lnTo>
                  <a:lnTo>
                    <a:pt x="27216" y="316969"/>
                  </a:lnTo>
                  <a:lnTo>
                    <a:pt x="21830" y="296600"/>
                  </a:lnTo>
                  <a:lnTo>
                    <a:pt x="22675" y="285617"/>
                  </a:lnTo>
                  <a:lnTo>
                    <a:pt x="22675" y="285617"/>
                  </a:lnTo>
                  <a:lnTo>
                    <a:pt x="19521" y="268896"/>
                  </a:lnTo>
                  <a:lnTo>
                    <a:pt x="9360" y="268930"/>
                  </a:lnTo>
                  <a:lnTo>
                    <a:pt x="6243" y="260573"/>
                  </a:lnTo>
                  <a:lnTo>
                    <a:pt x="7930" y="234422"/>
                  </a:lnTo>
                  <a:lnTo>
                    <a:pt x="12760" y="227085"/>
                  </a:lnTo>
                  <a:lnTo>
                    <a:pt x="34761" y="214975"/>
                  </a:lnTo>
                  <a:lnTo>
                    <a:pt x="38237" y="203454"/>
                  </a:lnTo>
                  <a:lnTo>
                    <a:pt x="38237" y="203454"/>
                  </a:lnTo>
                  <a:lnTo>
                    <a:pt x="43479" y="193494"/>
                  </a:lnTo>
                  <a:lnTo>
                    <a:pt x="48236" y="175165"/>
                  </a:lnTo>
                  <a:lnTo>
                    <a:pt x="45917" y="149545"/>
                  </a:lnTo>
                  <a:lnTo>
                    <a:pt x="47583" y="130182"/>
                  </a:lnTo>
                  <a:lnTo>
                    <a:pt x="59422" y="126461"/>
                  </a:lnTo>
                  <a:lnTo>
                    <a:pt x="64161" y="109695"/>
                  </a:lnTo>
                  <a:lnTo>
                    <a:pt x="62322" y="94010"/>
                  </a:lnTo>
                  <a:lnTo>
                    <a:pt x="75319" y="67253"/>
                  </a:lnTo>
                  <a:lnTo>
                    <a:pt x="84585" y="78184"/>
                  </a:lnTo>
                  <a:lnTo>
                    <a:pt x="94000" y="44636"/>
                  </a:lnTo>
                  <a:lnTo>
                    <a:pt x="94000" y="44636"/>
                  </a:lnTo>
                  <a:lnTo>
                    <a:pt x="100564" y="44591"/>
                  </a:lnTo>
                  <a:lnTo>
                    <a:pt x="105275" y="30429"/>
                  </a:lnTo>
                  <a:lnTo>
                    <a:pt x="103421" y="15792"/>
                  </a:lnTo>
                  <a:lnTo>
                    <a:pt x="115973" y="0"/>
                  </a:lnTo>
                  <a:lnTo>
                    <a:pt x="118198" y="5215"/>
                  </a:lnTo>
                  <a:lnTo>
                    <a:pt x="118198" y="5215"/>
                  </a:lnTo>
                  <a:lnTo>
                    <a:pt x="121368" y="19319"/>
                  </a:lnTo>
                  <a:lnTo>
                    <a:pt x="132741" y="20272"/>
                  </a:lnTo>
                  <a:lnTo>
                    <a:pt x="132454" y="38065"/>
                  </a:lnTo>
                  <a:lnTo>
                    <a:pt x="139102" y="47950"/>
                  </a:lnTo>
                  <a:lnTo>
                    <a:pt x="131701" y="52723"/>
                  </a:lnTo>
                  <a:lnTo>
                    <a:pt x="150788" y="81332"/>
                  </a:lnTo>
                  <a:lnTo>
                    <a:pt x="155643" y="84950"/>
                  </a:lnTo>
                  <a:lnTo>
                    <a:pt x="155643" y="84950"/>
                  </a:lnTo>
                  <a:lnTo>
                    <a:pt x="154026" y="99614"/>
                  </a:lnTo>
                  <a:lnTo>
                    <a:pt x="146608" y="103868"/>
                  </a:lnTo>
                  <a:lnTo>
                    <a:pt x="147575" y="113799"/>
                  </a:lnTo>
                  <a:lnTo>
                    <a:pt x="138358" y="113881"/>
                  </a:lnTo>
                  <a:lnTo>
                    <a:pt x="133202" y="127004"/>
                  </a:lnTo>
                  <a:lnTo>
                    <a:pt x="119166" y="129210"/>
                  </a:lnTo>
                  <a:lnTo>
                    <a:pt x="112383" y="161695"/>
                  </a:lnTo>
                  <a:lnTo>
                    <a:pt x="117737" y="171593"/>
                  </a:lnTo>
                  <a:lnTo>
                    <a:pt x="115749" y="199330"/>
                  </a:lnTo>
                  <a:lnTo>
                    <a:pt x="108866" y="221871"/>
                  </a:lnTo>
                  <a:lnTo>
                    <a:pt x="119881" y="220742"/>
                  </a:lnTo>
                  <a:lnTo>
                    <a:pt x="118275" y="241150"/>
                  </a:lnTo>
                  <a:lnTo>
                    <a:pt x="113421" y="241187"/>
                  </a:lnTo>
                  <a:lnTo>
                    <a:pt x="108221" y="254299"/>
                  </a:lnTo>
                  <a:lnTo>
                    <a:pt x="98981" y="259071"/>
                  </a:lnTo>
                  <a:lnTo>
                    <a:pt x="84395" y="257075"/>
                  </a:lnTo>
                  <a:lnTo>
                    <a:pt x="79585" y="264949"/>
                  </a:lnTo>
                  <a:lnTo>
                    <a:pt x="85862" y="279550"/>
                  </a:lnTo>
                  <a:lnTo>
                    <a:pt x="79254" y="283251"/>
                  </a:lnTo>
                  <a:lnTo>
                    <a:pt x="79254" y="283251"/>
                  </a:lnTo>
                  <a:lnTo>
                    <a:pt x="82813" y="286890"/>
                  </a:lnTo>
                  <a:lnTo>
                    <a:pt x="75810" y="298957"/>
                  </a:lnTo>
                  <a:lnTo>
                    <a:pt x="71792" y="292707"/>
                  </a:lnTo>
                  <a:lnTo>
                    <a:pt x="61217" y="300084"/>
                  </a:lnTo>
                  <a:lnTo>
                    <a:pt x="87945" y="328682"/>
                  </a:lnTo>
                  <a:lnTo>
                    <a:pt x="81789" y="336039"/>
                  </a:lnTo>
                  <a:lnTo>
                    <a:pt x="88986" y="352720"/>
                  </a:lnTo>
                  <a:lnTo>
                    <a:pt x="80134" y="355389"/>
                  </a:lnTo>
                  <a:lnTo>
                    <a:pt x="70431" y="364854"/>
                  </a:lnTo>
                  <a:lnTo>
                    <a:pt x="60765" y="382676"/>
                  </a:lnTo>
                  <a:lnTo>
                    <a:pt x="49232" y="384824"/>
                  </a:lnTo>
                  <a:lnTo>
                    <a:pt x="47951" y="395805"/>
                  </a:lnTo>
                  <a:lnTo>
                    <a:pt x="39503" y="393753"/>
                  </a:lnTo>
                  <a:lnTo>
                    <a:pt x="25755" y="399557"/>
                  </a:lnTo>
                  <a:lnTo>
                    <a:pt x="21347" y="409501"/>
                  </a:lnTo>
                  <a:lnTo>
                    <a:pt x="21347" y="409501"/>
                  </a:lnTo>
                  <a:lnTo>
                    <a:pt x="0" y="404342"/>
                  </a:lnTo>
                  <a:lnTo>
                    <a:pt x="1298" y="391274"/>
                  </a:lnTo>
                  <a:lnTo>
                    <a:pt x="24795" y="380224"/>
                  </a:lnTo>
                  <a:lnTo>
                    <a:pt x="24795" y="380224"/>
                  </a:lnTo>
                  <a:lnTo>
                    <a:pt x="26570" y="380218"/>
                  </a:lnTo>
                  <a:lnTo>
                    <a:pt x="26570" y="380218"/>
                  </a:lnTo>
                  <a:close/>
                </a:path>
              </a:pathLst>
            </a:custGeom>
            <a:solidFill>
              <a:srgbClr val="A49CB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06" name="S26:Durg">
              <a:extLst>
                <a:ext uri="{FF2B5EF4-FFF2-40B4-BE49-F238E27FC236}">
                  <a16:creationId xmlns:a16="http://schemas.microsoft.com/office/drawing/2014/main" id="{ED3F6AAC-6DA8-4A1F-A54A-899B4338BE3C}"/>
                </a:ext>
              </a:extLst>
            </p:cNvPr>
            <p:cNvSpPr/>
            <p:nvPr/>
          </p:nvSpPr>
          <p:spPr>
            <a:xfrm>
              <a:off x="4323192" y="3475188"/>
              <a:ext cx="144712" cy="210108"/>
            </a:xfrm>
            <a:custGeom>
              <a:avLst/>
              <a:gdLst/>
              <a:ahLst/>
              <a:cxnLst/>
              <a:rect l="0" t="0" r="0" b="0"/>
              <a:pathLst>
                <a:path w="144712" h="210108">
                  <a:moveTo>
                    <a:pt x="76389" y="6312"/>
                  </a:moveTo>
                  <a:lnTo>
                    <a:pt x="79836" y="0"/>
                  </a:lnTo>
                  <a:lnTo>
                    <a:pt x="92191" y="8251"/>
                  </a:lnTo>
                  <a:lnTo>
                    <a:pt x="98279" y="3480"/>
                  </a:lnTo>
                  <a:lnTo>
                    <a:pt x="106696" y="11762"/>
                  </a:lnTo>
                  <a:lnTo>
                    <a:pt x="125152" y="15220"/>
                  </a:lnTo>
                  <a:lnTo>
                    <a:pt x="132285" y="25078"/>
                  </a:lnTo>
                  <a:lnTo>
                    <a:pt x="142356" y="23387"/>
                  </a:lnTo>
                  <a:lnTo>
                    <a:pt x="144711" y="36438"/>
                  </a:lnTo>
                  <a:lnTo>
                    <a:pt x="144711" y="36438"/>
                  </a:lnTo>
                  <a:lnTo>
                    <a:pt x="133398" y="44945"/>
                  </a:lnTo>
                  <a:lnTo>
                    <a:pt x="113668" y="47786"/>
                  </a:lnTo>
                  <a:lnTo>
                    <a:pt x="114240" y="59813"/>
                  </a:lnTo>
                  <a:lnTo>
                    <a:pt x="105525" y="66708"/>
                  </a:lnTo>
                  <a:lnTo>
                    <a:pt x="110439" y="73979"/>
                  </a:lnTo>
                  <a:lnTo>
                    <a:pt x="102691" y="89754"/>
                  </a:lnTo>
                  <a:lnTo>
                    <a:pt x="100323" y="115933"/>
                  </a:lnTo>
                  <a:lnTo>
                    <a:pt x="90706" y="123353"/>
                  </a:lnTo>
                  <a:lnTo>
                    <a:pt x="87710" y="132274"/>
                  </a:lnTo>
                  <a:lnTo>
                    <a:pt x="98836" y="142623"/>
                  </a:lnTo>
                  <a:lnTo>
                    <a:pt x="95967" y="164094"/>
                  </a:lnTo>
                  <a:lnTo>
                    <a:pt x="95967" y="164094"/>
                  </a:lnTo>
                  <a:lnTo>
                    <a:pt x="96855" y="164608"/>
                  </a:lnTo>
                  <a:lnTo>
                    <a:pt x="96855" y="164608"/>
                  </a:lnTo>
                  <a:lnTo>
                    <a:pt x="82808" y="172591"/>
                  </a:lnTo>
                  <a:lnTo>
                    <a:pt x="74828" y="169006"/>
                  </a:lnTo>
                  <a:lnTo>
                    <a:pt x="61312" y="188475"/>
                  </a:lnTo>
                  <a:lnTo>
                    <a:pt x="42794" y="193335"/>
                  </a:lnTo>
                  <a:lnTo>
                    <a:pt x="37528" y="198082"/>
                  </a:lnTo>
                  <a:lnTo>
                    <a:pt x="37620" y="210107"/>
                  </a:lnTo>
                  <a:lnTo>
                    <a:pt x="29611" y="203370"/>
                  </a:lnTo>
                  <a:lnTo>
                    <a:pt x="17697" y="206591"/>
                  </a:lnTo>
                  <a:lnTo>
                    <a:pt x="0" y="204613"/>
                  </a:lnTo>
                  <a:lnTo>
                    <a:pt x="0" y="204613"/>
                  </a:lnTo>
                  <a:lnTo>
                    <a:pt x="6608" y="200912"/>
                  </a:lnTo>
                  <a:lnTo>
                    <a:pt x="331" y="186311"/>
                  </a:lnTo>
                  <a:lnTo>
                    <a:pt x="5141" y="178437"/>
                  </a:lnTo>
                  <a:lnTo>
                    <a:pt x="19727" y="180433"/>
                  </a:lnTo>
                  <a:lnTo>
                    <a:pt x="28967" y="175661"/>
                  </a:lnTo>
                  <a:lnTo>
                    <a:pt x="34167" y="162549"/>
                  </a:lnTo>
                  <a:lnTo>
                    <a:pt x="39021" y="162512"/>
                  </a:lnTo>
                  <a:lnTo>
                    <a:pt x="40627" y="142104"/>
                  </a:lnTo>
                  <a:lnTo>
                    <a:pt x="29612" y="143233"/>
                  </a:lnTo>
                  <a:lnTo>
                    <a:pt x="36495" y="120692"/>
                  </a:lnTo>
                  <a:lnTo>
                    <a:pt x="38483" y="92955"/>
                  </a:lnTo>
                  <a:lnTo>
                    <a:pt x="33129" y="83057"/>
                  </a:lnTo>
                  <a:lnTo>
                    <a:pt x="39912" y="50572"/>
                  </a:lnTo>
                  <a:lnTo>
                    <a:pt x="53948" y="48366"/>
                  </a:lnTo>
                  <a:lnTo>
                    <a:pt x="59104" y="35243"/>
                  </a:lnTo>
                  <a:lnTo>
                    <a:pt x="68321" y="35161"/>
                  </a:lnTo>
                  <a:lnTo>
                    <a:pt x="67354" y="25230"/>
                  </a:lnTo>
                  <a:lnTo>
                    <a:pt x="74772" y="20976"/>
                  </a:lnTo>
                  <a:close/>
                </a:path>
              </a:pathLst>
            </a:custGeom>
            <a:solidFill>
              <a:srgbClr val="BCB5C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07" name="S26:Kanker">
              <a:extLst>
                <a:ext uri="{FF2B5EF4-FFF2-40B4-BE49-F238E27FC236}">
                  <a16:creationId xmlns:a16="http://schemas.microsoft.com/office/drawing/2014/main" id="{56197533-C845-4F2E-B84D-37EE92A9DF43}"/>
                </a:ext>
              </a:extLst>
            </p:cNvPr>
            <p:cNvSpPr/>
            <p:nvPr/>
          </p:nvSpPr>
          <p:spPr>
            <a:xfrm>
              <a:off x="4244100" y="3639796"/>
              <a:ext cx="267953" cy="317320"/>
            </a:xfrm>
            <a:custGeom>
              <a:avLst/>
              <a:gdLst/>
              <a:ahLst/>
              <a:cxnLst/>
              <a:rect l="0" t="0" r="0" b="0"/>
              <a:pathLst>
                <a:path w="267953" h="317320">
                  <a:moveTo>
                    <a:pt x="21185" y="166255"/>
                  </a:moveTo>
                  <a:lnTo>
                    <a:pt x="25593" y="156311"/>
                  </a:lnTo>
                  <a:lnTo>
                    <a:pt x="39341" y="150507"/>
                  </a:lnTo>
                  <a:lnTo>
                    <a:pt x="47789" y="152559"/>
                  </a:lnTo>
                  <a:lnTo>
                    <a:pt x="49070" y="141578"/>
                  </a:lnTo>
                  <a:lnTo>
                    <a:pt x="60603" y="139430"/>
                  </a:lnTo>
                  <a:lnTo>
                    <a:pt x="70269" y="121608"/>
                  </a:lnTo>
                  <a:lnTo>
                    <a:pt x="79972" y="112143"/>
                  </a:lnTo>
                  <a:lnTo>
                    <a:pt x="88824" y="109474"/>
                  </a:lnTo>
                  <a:lnTo>
                    <a:pt x="81627" y="92793"/>
                  </a:lnTo>
                  <a:lnTo>
                    <a:pt x="87783" y="85436"/>
                  </a:lnTo>
                  <a:lnTo>
                    <a:pt x="61055" y="56838"/>
                  </a:lnTo>
                  <a:lnTo>
                    <a:pt x="71630" y="49461"/>
                  </a:lnTo>
                  <a:lnTo>
                    <a:pt x="75648" y="55711"/>
                  </a:lnTo>
                  <a:lnTo>
                    <a:pt x="82651" y="43644"/>
                  </a:lnTo>
                  <a:lnTo>
                    <a:pt x="79092" y="40005"/>
                  </a:lnTo>
                  <a:lnTo>
                    <a:pt x="79092" y="40005"/>
                  </a:lnTo>
                  <a:lnTo>
                    <a:pt x="96789" y="41983"/>
                  </a:lnTo>
                  <a:lnTo>
                    <a:pt x="108703" y="38762"/>
                  </a:lnTo>
                  <a:lnTo>
                    <a:pt x="116712" y="45499"/>
                  </a:lnTo>
                  <a:lnTo>
                    <a:pt x="116620" y="33474"/>
                  </a:lnTo>
                  <a:lnTo>
                    <a:pt x="121886" y="28727"/>
                  </a:lnTo>
                  <a:lnTo>
                    <a:pt x="140404" y="23867"/>
                  </a:lnTo>
                  <a:lnTo>
                    <a:pt x="153920" y="4398"/>
                  </a:lnTo>
                  <a:lnTo>
                    <a:pt x="161900" y="7983"/>
                  </a:lnTo>
                  <a:lnTo>
                    <a:pt x="175947" y="0"/>
                  </a:lnTo>
                  <a:lnTo>
                    <a:pt x="175947" y="0"/>
                  </a:lnTo>
                  <a:lnTo>
                    <a:pt x="176399" y="1041"/>
                  </a:lnTo>
                  <a:lnTo>
                    <a:pt x="176399" y="1041"/>
                  </a:lnTo>
                  <a:lnTo>
                    <a:pt x="178235" y="7821"/>
                  </a:lnTo>
                  <a:lnTo>
                    <a:pt x="178235" y="7821"/>
                  </a:lnTo>
                  <a:lnTo>
                    <a:pt x="177933" y="21420"/>
                  </a:lnTo>
                  <a:lnTo>
                    <a:pt x="159946" y="34670"/>
                  </a:lnTo>
                  <a:lnTo>
                    <a:pt x="165774" y="42980"/>
                  </a:lnTo>
                  <a:lnTo>
                    <a:pt x="162327" y="52425"/>
                  </a:lnTo>
                  <a:lnTo>
                    <a:pt x="165520" y="62328"/>
                  </a:lnTo>
                  <a:lnTo>
                    <a:pt x="175793" y="71636"/>
                  </a:lnTo>
                  <a:lnTo>
                    <a:pt x="176774" y="81037"/>
                  </a:lnTo>
                  <a:lnTo>
                    <a:pt x="183910" y="85668"/>
                  </a:lnTo>
                  <a:lnTo>
                    <a:pt x="189998" y="75147"/>
                  </a:lnTo>
                  <a:lnTo>
                    <a:pt x="201385" y="64043"/>
                  </a:lnTo>
                  <a:lnTo>
                    <a:pt x="208175" y="77036"/>
                  </a:lnTo>
                  <a:lnTo>
                    <a:pt x="218757" y="73251"/>
                  </a:lnTo>
                  <a:lnTo>
                    <a:pt x="222831" y="80521"/>
                  </a:lnTo>
                  <a:lnTo>
                    <a:pt x="214971" y="90026"/>
                  </a:lnTo>
                  <a:lnTo>
                    <a:pt x="223079" y="100906"/>
                  </a:lnTo>
                  <a:lnTo>
                    <a:pt x="242349" y="82890"/>
                  </a:lnTo>
                  <a:lnTo>
                    <a:pt x="252507" y="113598"/>
                  </a:lnTo>
                  <a:lnTo>
                    <a:pt x="254478" y="128207"/>
                  </a:lnTo>
                  <a:lnTo>
                    <a:pt x="267952" y="139520"/>
                  </a:lnTo>
                  <a:lnTo>
                    <a:pt x="259438" y="166291"/>
                  </a:lnTo>
                  <a:lnTo>
                    <a:pt x="247014" y="168026"/>
                  </a:lnTo>
                  <a:lnTo>
                    <a:pt x="243566" y="176432"/>
                  </a:lnTo>
                  <a:lnTo>
                    <a:pt x="243566" y="176432"/>
                  </a:lnTo>
                  <a:lnTo>
                    <a:pt x="232338" y="167692"/>
                  </a:lnTo>
                  <a:lnTo>
                    <a:pt x="221345" y="177755"/>
                  </a:lnTo>
                  <a:lnTo>
                    <a:pt x="217987" y="194516"/>
                  </a:lnTo>
                  <a:lnTo>
                    <a:pt x="221190" y="201792"/>
                  </a:lnTo>
                  <a:lnTo>
                    <a:pt x="237348" y="212041"/>
                  </a:lnTo>
                  <a:lnTo>
                    <a:pt x="237348" y="212041"/>
                  </a:lnTo>
                  <a:lnTo>
                    <a:pt x="229526" y="227811"/>
                  </a:lnTo>
                  <a:lnTo>
                    <a:pt x="211003" y="244749"/>
                  </a:lnTo>
                  <a:lnTo>
                    <a:pt x="195418" y="247013"/>
                  </a:lnTo>
                  <a:lnTo>
                    <a:pt x="181522" y="240371"/>
                  </a:lnTo>
                  <a:lnTo>
                    <a:pt x="178724" y="228386"/>
                  </a:lnTo>
                  <a:lnTo>
                    <a:pt x="172475" y="227404"/>
                  </a:lnTo>
                  <a:lnTo>
                    <a:pt x="160998" y="239007"/>
                  </a:lnTo>
                  <a:lnTo>
                    <a:pt x="156064" y="235919"/>
                  </a:lnTo>
                  <a:lnTo>
                    <a:pt x="143259" y="250137"/>
                  </a:lnTo>
                  <a:lnTo>
                    <a:pt x="129908" y="253906"/>
                  </a:lnTo>
                  <a:lnTo>
                    <a:pt x="128238" y="268020"/>
                  </a:lnTo>
                  <a:lnTo>
                    <a:pt x="131938" y="283656"/>
                  </a:lnTo>
                  <a:lnTo>
                    <a:pt x="123520" y="292601"/>
                  </a:lnTo>
                  <a:lnTo>
                    <a:pt x="128950" y="300912"/>
                  </a:lnTo>
                  <a:lnTo>
                    <a:pt x="120969" y="309329"/>
                  </a:lnTo>
                  <a:lnTo>
                    <a:pt x="104867" y="308926"/>
                  </a:lnTo>
                  <a:lnTo>
                    <a:pt x="99111" y="317319"/>
                  </a:lnTo>
                  <a:lnTo>
                    <a:pt x="94177" y="315264"/>
                  </a:lnTo>
                  <a:lnTo>
                    <a:pt x="90890" y="291269"/>
                  </a:lnTo>
                  <a:lnTo>
                    <a:pt x="81016" y="284020"/>
                  </a:lnTo>
                  <a:lnTo>
                    <a:pt x="76129" y="288749"/>
                  </a:lnTo>
                  <a:lnTo>
                    <a:pt x="80217" y="299690"/>
                  </a:lnTo>
                  <a:lnTo>
                    <a:pt x="67696" y="298717"/>
                  </a:lnTo>
                  <a:lnTo>
                    <a:pt x="67696" y="298717"/>
                  </a:lnTo>
                  <a:lnTo>
                    <a:pt x="67696" y="298717"/>
                  </a:lnTo>
                  <a:lnTo>
                    <a:pt x="67696" y="298717"/>
                  </a:lnTo>
                  <a:lnTo>
                    <a:pt x="60933" y="287789"/>
                  </a:lnTo>
                  <a:lnTo>
                    <a:pt x="75188" y="280400"/>
                  </a:lnTo>
                  <a:lnTo>
                    <a:pt x="75142" y="272567"/>
                  </a:lnTo>
                  <a:lnTo>
                    <a:pt x="65712" y="262698"/>
                  </a:lnTo>
                  <a:lnTo>
                    <a:pt x="40684" y="254464"/>
                  </a:lnTo>
                  <a:lnTo>
                    <a:pt x="39735" y="241411"/>
                  </a:lnTo>
                  <a:lnTo>
                    <a:pt x="22747" y="229465"/>
                  </a:lnTo>
                  <a:lnTo>
                    <a:pt x="21375" y="219545"/>
                  </a:lnTo>
                  <a:lnTo>
                    <a:pt x="13350" y="217483"/>
                  </a:lnTo>
                  <a:lnTo>
                    <a:pt x="9813" y="225852"/>
                  </a:lnTo>
                  <a:lnTo>
                    <a:pt x="0" y="222224"/>
                  </a:lnTo>
                  <a:lnTo>
                    <a:pt x="8455" y="219065"/>
                  </a:lnTo>
                  <a:lnTo>
                    <a:pt x="13317" y="207035"/>
                  </a:lnTo>
                  <a:lnTo>
                    <a:pt x="4855" y="206538"/>
                  </a:lnTo>
                  <a:lnTo>
                    <a:pt x="5277" y="198178"/>
                  </a:lnTo>
                  <a:lnTo>
                    <a:pt x="12409" y="201814"/>
                  </a:lnTo>
                  <a:lnTo>
                    <a:pt x="19960" y="197087"/>
                  </a:lnTo>
                  <a:lnTo>
                    <a:pt x="25660" y="174077"/>
                  </a:lnTo>
                  <a:close/>
                </a:path>
              </a:pathLst>
            </a:custGeom>
            <a:solidFill>
              <a:srgbClr val="C9C3D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08" name="S26:Mahasamund">
              <a:extLst>
                <a:ext uri="{FF2B5EF4-FFF2-40B4-BE49-F238E27FC236}">
                  <a16:creationId xmlns:a16="http://schemas.microsoft.com/office/drawing/2014/main" id="{690C7EDE-3E8A-4BEB-9BFC-E839A035AD73}"/>
                </a:ext>
              </a:extLst>
            </p:cNvPr>
            <p:cNvSpPr/>
            <p:nvPr/>
          </p:nvSpPr>
          <p:spPr>
            <a:xfrm>
              <a:off x="4404046" y="3564614"/>
              <a:ext cx="273078" cy="295198"/>
            </a:xfrm>
            <a:custGeom>
              <a:avLst/>
              <a:gdLst/>
              <a:ahLst/>
              <a:cxnLst/>
              <a:rect l="0" t="0" r="0" b="0"/>
              <a:pathLst>
                <a:path w="273078" h="295198">
                  <a:moveTo>
                    <a:pt x="18289" y="83003"/>
                  </a:moveTo>
                  <a:lnTo>
                    <a:pt x="28935" y="87597"/>
                  </a:lnTo>
                  <a:lnTo>
                    <a:pt x="40845" y="86420"/>
                  </a:lnTo>
                  <a:lnTo>
                    <a:pt x="47110" y="93670"/>
                  </a:lnTo>
                  <a:lnTo>
                    <a:pt x="56871" y="97216"/>
                  </a:lnTo>
                  <a:lnTo>
                    <a:pt x="70388" y="82931"/>
                  </a:lnTo>
                  <a:lnTo>
                    <a:pt x="75118" y="72935"/>
                  </a:lnTo>
                  <a:lnTo>
                    <a:pt x="79660" y="48818"/>
                  </a:lnTo>
                  <a:lnTo>
                    <a:pt x="96673" y="35516"/>
                  </a:lnTo>
                  <a:lnTo>
                    <a:pt x="106607" y="21255"/>
                  </a:lnTo>
                  <a:lnTo>
                    <a:pt x="106607" y="21255"/>
                  </a:lnTo>
                  <a:lnTo>
                    <a:pt x="112681" y="14892"/>
                  </a:lnTo>
                  <a:lnTo>
                    <a:pt x="113385" y="33189"/>
                  </a:lnTo>
                  <a:lnTo>
                    <a:pt x="133777" y="41255"/>
                  </a:lnTo>
                  <a:lnTo>
                    <a:pt x="137622" y="33350"/>
                  </a:lnTo>
                  <a:lnTo>
                    <a:pt x="147364" y="36337"/>
                  </a:lnTo>
                  <a:lnTo>
                    <a:pt x="148145" y="30047"/>
                  </a:lnTo>
                  <a:lnTo>
                    <a:pt x="161834" y="31918"/>
                  </a:lnTo>
                  <a:lnTo>
                    <a:pt x="189530" y="28307"/>
                  </a:lnTo>
                  <a:lnTo>
                    <a:pt x="211299" y="14311"/>
                  </a:lnTo>
                  <a:lnTo>
                    <a:pt x="213323" y="4856"/>
                  </a:lnTo>
                  <a:lnTo>
                    <a:pt x="221154" y="0"/>
                  </a:lnTo>
                  <a:lnTo>
                    <a:pt x="226554" y="6175"/>
                  </a:lnTo>
                  <a:lnTo>
                    <a:pt x="231292" y="851"/>
                  </a:lnTo>
                  <a:lnTo>
                    <a:pt x="238957" y="10118"/>
                  </a:lnTo>
                  <a:lnTo>
                    <a:pt x="247372" y="12565"/>
                  </a:lnTo>
                  <a:lnTo>
                    <a:pt x="250601" y="19824"/>
                  </a:lnTo>
                  <a:lnTo>
                    <a:pt x="262456" y="18011"/>
                  </a:lnTo>
                  <a:lnTo>
                    <a:pt x="273077" y="20403"/>
                  </a:lnTo>
                  <a:lnTo>
                    <a:pt x="273077" y="20403"/>
                  </a:lnTo>
                  <a:lnTo>
                    <a:pt x="268850" y="28863"/>
                  </a:lnTo>
                  <a:lnTo>
                    <a:pt x="272089" y="36118"/>
                  </a:lnTo>
                  <a:lnTo>
                    <a:pt x="264289" y="42559"/>
                  </a:lnTo>
                  <a:lnTo>
                    <a:pt x="264289" y="42559"/>
                  </a:lnTo>
                  <a:lnTo>
                    <a:pt x="264333" y="44651"/>
                  </a:lnTo>
                  <a:lnTo>
                    <a:pt x="264333" y="44651"/>
                  </a:lnTo>
                  <a:lnTo>
                    <a:pt x="259798" y="59914"/>
                  </a:lnTo>
                  <a:lnTo>
                    <a:pt x="243584" y="65474"/>
                  </a:lnTo>
                  <a:lnTo>
                    <a:pt x="243584" y="65474"/>
                  </a:lnTo>
                  <a:lnTo>
                    <a:pt x="239592" y="64507"/>
                  </a:lnTo>
                  <a:lnTo>
                    <a:pt x="239592" y="64507"/>
                  </a:lnTo>
                  <a:lnTo>
                    <a:pt x="229837" y="62083"/>
                  </a:lnTo>
                  <a:lnTo>
                    <a:pt x="223903" y="51736"/>
                  </a:lnTo>
                  <a:lnTo>
                    <a:pt x="211224" y="57729"/>
                  </a:lnTo>
                  <a:lnTo>
                    <a:pt x="211224" y="57729"/>
                  </a:lnTo>
                  <a:lnTo>
                    <a:pt x="209431" y="56193"/>
                  </a:lnTo>
                  <a:lnTo>
                    <a:pt x="209431" y="56193"/>
                  </a:lnTo>
                  <a:lnTo>
                    <a:pt x="198013" y="59016"/>
                  </a:lnTo>
                  <a:lnTo>
                    <a:pt x="175522" y="59411"/>
                  </a:lnTo>
                  <a:lnTo>
                    <a:pt x="175682" y="68822"/>
                  </a:lnTo>
                  <a:lnTo>
                    <a:pt x="175682" y="68822"/>
                  </a:lnTo>
                  <a:lnTo>
                    <a:pt x="164574" y="90974"/>
                  </a:lnTo>
                  <a:lnTo>
                    <a:pt x="154543" y="98983"/>
                  </a:lnTo>
                  <a:lnTo>
                    <a:pt x="153377" y="108937"/>
                  </a:lnTo>
                  <a:lnTo>
                    <a:pt x="141976" y="114870"/>
                  </a:lnTo>
                  <a:lnTo>
                    <a:pt x="140544" y="108094"/>
                  </a:lnTo>
                  <a:lnTo>
                    <a:pt x="132566" y="106648"/>
                  </a:lnTo>
                  <a:lnTo>
                    <a:pt x="134338" y="135903"/>
                  </a:lnTo>
                  <a:lnTo>
                    <a:pt x="137683" y="152060"/>
                  </a:lnTo>
                  <a:lnTo>
                    <a:pt x="131650" y="163130"/>
                  </a:lnTo>
                  <a:lnTo>
                    <a:pt x="139753" y="171371"/>
                  </a:lnTo>
                  <a:lnTo>
                    <a:pt x="139753" y="171371"/>
                  </a:lnTo>
                  <a:lnTo>
                    <a:pt x="146589" y="183288"/>
                  </a:lnTo>
                  <a:lnTo>
                    <a:pt x="143303" y="200067"/>
                  </a:lnTo>
                  <a:lnTo>
                    <a:pt x="147000" y="209417"/>
                  </a:lnTo>
                  <a:lnTo>
                    <a:pt x="142918" y="232477"/>
                  </a:lnTo>
                  <a:lnTo>
                    <a:pt x="144528" y="250220"/>
                  </a:lnTo>
                  <a:lnTo>
                    <a:pt x="174947" y="260700"/>
                  </a:lnTo>
                  <a:lnTo>
                    <a:pt x="192315" y="261446"/>
                  </a:lnTo>
                  <a:lnTo>
                    <a:pt x="192719" y="284429"/>
                  </a:lnTo>
                  <a:lnTo>
                    <a:pt x="174193" y="295197"/>
                  </a:lnTo>
                  <a:lnTo>
                    <a:pt x="174193" y="295197"/>
                  </a:lnTo>
                  <a:lnTo>
                    <a:pt x="174419" y="282132"/>
                  </a:lnTo>
                  <a:lnTo>
                    <a:pt x="154711" y="275141"/>
                  </a:lnTo>
                  <a:lnTo>
                    <a:pt x="146255" y="275275"/>
                  </a:lnTo>
                  <a:lnTo>
                    <a:pt x="136184" y="286402"/>
                  </a:lnTo>
                  <a:lnTo>
                    <a:pt x="123401" y="265171"/>
                  </a:lnTo>
                  <a:lnTo>
                    <a:pt x="115302" y="259019"/>
                  </a:lnTo>
                  <a:lnTo>
                    <a:pt x="103278" y="258143"/>
                  </a:lnTo>
                  <a:lnTo>
                    <a:pt x="93367" y="248872"/>
                  </a:lnTo>
                  <a:lnTo>
                    <a:pt x="86836" y="259410"/>
                  </a:lnTo>
                  <a:lnTo>
                    <a:pt x="83620" y="251614"/>
                  </a:lnTo>
                  <a:lnTo>
                    <a:pt x="83620" y="251614"/>
                  </a:lnTo>
                  <a:lnTo>
                    <a:pt x="87068" y="243208"/>
                  </a:lnTo>
                  <a:lnTo>
                    <a:pt x="99492" y="241473"/>
                  </a:lnTo>
                  <a:lnTo>
                    <a:pt x="108006" y="214702"/>
                  </a:lnTo>
                  <a:lnTo>
                    <a:pt x="94532" y="203389"/>
                  </a:lnTo>
                  <a:lnTo>
                    <a:pt x="92561" y="188780"/>
                  </a:lnTo>
                  <a:lnTo>
                    <a:pt x="82403" y="158072"/>
                  </a:lnTo>
                  <a:lnTo>
                    <a:pt x="63133" y="176088"/>
                  </a:lnTo>
                  <a:lnTo>
                    <a:pt x="55025" y="165208"/>
                  </a:lnTo>
                  <a:lnTo>
                    <a:pt x="62885" y="155703"/>
                  </a:lnTo>
                  <a:lnTo>
                    <a:pt x="58811" y="148433"/>
                  </a:lnTo>
                  <a:lnTo>
                    <a:pt x="48229" y="152218"/>
                  </a:lnTo>
                  <a:lnTo>
                    <a:pt x="41439" y="139225"/>
                  </a:lnTo>
                  <a:lnTo>
                    <a:pt x="30052" y="150329"/>
                  </a:lnTo>
                  <a:lnTo>
                    <a:pt x="23964" y="160850"/>
                  </a:lnTo>
                  <a:lnTo>
                    <a:pt x="16828" y="156219"/>
                  </a:lnTo>
                  <a:lnTo>
                    <a:pt x="15847" y="146818"/>
                  </a:lnTo>
                  <a:lnTo>
                    <a:pt x="5574" y="137510"/>
                  </a:lnTo>
                  <a:lnTo>
                    <a:pt x="2381" y="127607"/>
                  </a:lnTo>
                  <a:lnTo>
                    <a:pt x="5828" y="118162"/>
                  </a:lnTo>
                  <a:lnTo>
                    <a:pt x="0" y="109852"/>
                  </a:lnTo>
                  <a:lnTo>
                    <a:pt x="17987" y="96602"/>
                  </a:lnTo>
                  <a:close/>
                </a:path>
              </a:pathLst>
            </a:custGeom>
            <a:solidFill>
              <a:srgbClr val="8F859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09" name="S26:Raipur">
              <a:extLst>
                <a:ext uri="{FF2B5EF4-FFF2-40B4-BE49-F238E27FC236}">
                  <a16:creationId xmlns:a16="http://schemas.microsoft.com/office/drawing/2014/main" id="{4CA91021-CC1A-454C-A3D0-781B6A332780}"/>
                </a:ext>
              </a:extLst>
            </p:cNvPr>
            <p:cNvSpPr/>
            <p:nvPr/>
          </p:nvSpPr>
          <p:spPr>
            <a:xfrm>
              <a:off x="4410902" y="3499854"/>
              <a:ext cx="102334" cy="161977"/>
            </a:xfrm>
            <a:custGeom>
              <a:avLst/>
              <a:gdLst/>
              <a:ahLst/>
              <a:cxnLst/>
              <a:rect l="0" t="0" r="0" b="0"/>
              <a:pathLst>
                <a:path w="102334" h="161977">
                  <a:moveTo>
                    <a:pt x="57001" y="11772"/>
                  </a:moveTo>
                  <a:lnTo>
                    <a:pt x="77477" y="0"/>
                  </a:lnTo>
                  <a:lnTo>
                    <a:pt x="85918" y="7735"/>
                  </a:lnTo>
                  <a:lnTo>
                    <a:pt x="92471" y="5553"/>
                  </a:lnTo>
                  <a:lnTo>
                    <a:pt x="92471" y="5553"/>
                  </a:lnTo>
                  <a:lnTo>
                    <a:pt x="99105" y="9122"/>
                  </a:lnTo>
                  <a:lnTo>
                    <a:pt x="102333" y="20064"/>
                  </a:lnTo>
                  <a:lnTo>
                    <a:pt x="102333" y="20064"/>
                  </a:lnTo>
                  <a:lnTo>
                    <a:pt x="97533" y="22224"/>
                  </a:lnTo>
                  <a:lnTo>
                    <a:pt x="94809" y="47374"/>
                  </a:lnTo>
                  <a:lnTo>
                    <a:pt x="81343" y="59590"/>
                  </a:lnTo>
                  <a:lnTo>
                    <a:pt x="80260" y="77390"/>
                  </a:lnTo>
                  <a:lnTo>
                    <a:pt x="88672" y="80938"/>
                  </a:lnTo>
                  <a:lnTo>
                    <a:pt x="90108" y="89288"/>
                  </a:lnTo>
                  <a:lnTo>
                    <a:pt x="99751" y="86015"/>
                  </a:lnTo>
                  <a:lnTo>
                    <a:pt x="99751" y="86015"/>
                  </a:lnTo>
                  <a:lnTo>
                    <a:pt x="89817" y="100276"/>
                  </a:lnTo>
                  <a:lnTo>
                    <a:pt x="72804" y="113578"/>
                  </a:lnTo>
                  <a:lnTo>
                    <a:pt x="68262" y="137695"/>
                  </a:lnTo>
                  <a:lnTo>
                    <a:pt x="63532" y="147691"/>
                  </a:lnTo>
                  <a:lnTo>
                    <a:pt x="50015" y="161976"/>
                  </a:lnTo>
                  <a:lnTo>
                    <a:pt x="40254" y="158430"/>
                  </a:lnTo>
                  <a:lnTo>
                    <a:pt x="33989" y="151180"/>
                  </a:lnTo>
                  <a:lnTo>
                    <a:pt x="22079" y="152357"/>
                  </a:lnTo>
                  <a:lnTo>
                    <a:pt x="11433" y="147763"/>
                  </a:lnTo>
                  <a:lnTo>
                    <a:pt x="11433" y="147763"/>
                  </a:lnTo>
                  <a:lnTo>
                    <a:pt x="9597" y="140983"/>
                  </a:lnTo>
                  <a:lnTo>
                    <a:pt x="9597" y="140983"/>
                  </a:lnTo>
                  <a:lnTo>
                    <a:pt x="8257" y="139428"/>
                  </a:lnTo>
                  <a:lnTo>
                    <a:pt x="8257" y="139428"/>
                  </a:lnTo>
                  <a:lnTo>
                    <a:pt x="11126" y="117957"/>
                  </a:lnTo>
                  <a:lnTo>
                    <a:pt x="0" y="107608"/>
                  </a:lnTo>
                  <a:lnTo>
                    <a:pt x="2996" y="98687"/>
                  </a:lnTo>
                  <a:lnTo>
                    <a:pt x="12613" y="91267"/>
                  </a:lnTo>
                  <a:lnTo>
                    <a:pt x="14981" y="65088"/>
                  </a:lnTo>
                  <a:lnTo>
                    <a:pt x="22729" y="49313"/>
                  </a:lnTo>
                  <a:lnTo>
                    <a:pt x="17815" y="42042"/>
                  </a:lnTo>
                  <a:lnTo>
                    <a:pt x="26530" y="35147"/>
                  </a:lnTo>
                  <a:lnTo>
                    <a:pt x="25958" y="23120"/>
                  </a:lnTo>
                  <a:lnTo>
                    <a:pt x="45688" y="20279"/>
                  </a:lnTo>
                  <a:close/>
                </a:path>
              </a:pathLst>
            </a:custGeom>
            <a:solidFill>
              <a:srgbClr val="C2BBC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10" name="S26:Janjgir">
              <a:extLst>
                <a:ext uri="{FF2B5EF4-FFF2-40B4-BE49-F238E27FC236}">
                  <a16:creationId xmlns:a16="http://schemas.microsoft.com/office/drawing/2014/main" id="{A22F4D94-73AA-434C-85E8-D71BE9C29094}"/>
                </a:ext>
              </a:extLst>
            </p:cNvPr>
            <p:cNvSpPr/>
            <p:nvPr/>
          </p:nvSpPr>
          <p:spPr>
            <a:xfrm>
              <a:off x="4498797" y="3307150"/>
              <a:ext cx="148705" cy="220900"/>
            </a:xfrm>
            <a:custGeom>
              <a:avLst/>
              <a:gdLst/>
              <a:ahLst/>
              <a:cxnLst/>
              <a:rect l="0" t="0" r="0" b="0"/>
              <a:pathLst>
                <a:path w="148705" h="220900">
                  <a:moveTo>
                    <a:pt x="11535" y="9249"/>
                  </a:moveTo>
                  <a:lnTo>
                    <a:pt x="17651" y="10731"/>
                  </a:lnTo>
                  <a:lnTo>
                    <a:pt x="35336" y="0"/>
                  </a:lnTo>
                  <a:lnTo>
                    <a:pt x="44980" y="4561"/>
                  </a:lnTo>
                  <a:lnTo>
                    <a:pt x="64578" y="5291"/>
                  </a:lnTo>
                  <a:lnTo>
                    <a:pt x="62747" y="26256"/>
                  </a:lnTo>
                  <a:lnTo>
                    <a:pt x="77654" y="31763"/>
                  </a:lnTo>
                  <a:lnTo>
                    <a:pt x="86303" y="27950"/>
                  </a:lnTo>
                  <a:lnTo>
                    <a:pt x="100914" y="40774"/>
                  </a:lnTo>
                  <a:lnTo>
                    <a:pt x="114511" y="45234"/>
                  </a:lnTo>
                  <a:lnTo>
                    <a:pt x="131765" y="57989"/>
                  </a:lnTo>
                  <a:lnTo>
                    <a:pt x="145213" y="54060"/>
                  </a:lnTo>
                  <a:lnTo>
                    <a:pt x="145213" y="54060"/>
                  </a:lnTo>
                  <a:lnTo>
                    <a:pt x="148318" y="56615"/>
                  </a:lnTo>
                  <a:lnTo>
                    <a:pt x="143813" y="71360"/>
                  </a:lnTo>
                  <a:lnTo>
                    <a:pt x="148704" y="97430"/>
                  </a:lnTo>
                  <a:lnTo>
                    <a:pt x="139566" y="121686"/>
                  </a:lnTo>
                  <a:lnTo>
                    <a:pt x="137384" y="144232"/>
                  </a:lnTo>
                  <a:lnTo>
                    <a:pt x="123057" y="150789"/>
                  </a:lnTo>
                  <a:lnTo>
                    <a:pt x="135532" y="161538"/>
                  </a:lnTo>
                  <a:lnTo>
                    <a:pt x="134901" y="174109"/>
                  </a:lnTo>
                  <a:lnTo>
                    <a:pt x="134901" y="174109"/>
                  </a:lnTo>
                  <a:lnTo>
                    <a:pt x="126254" y="180555"/>
                  </a:lnTo>
                  <a:lnTo>
                    <a:pt x="109202" y="183491"/>
                  </a:lnTo>
                  <a:lnTo>
                    <a:pt x="91407" y="194275"/>
                  </a:lnTo>
                  <a:lnTo>
                    <a:pt x="70288" y="190975"/>
                  </a:lnTo>
                  <a:lnTo>
                    <a:pt x="54117" y="194902"/>
                  </a:lnTo>
                  <a:lnTo>
                    <a:pt x="34741" y="190494"/>
                  </a:lnTo>
                  <a:lnTo>
                    <a:pt x="31781" y="197864"/>
                  </a:lnTo>
                  <a:lnTo>
                    <a:pt x="38148" y="212417"/>
                  </a:lnTo>
                  <a:lnTo>
                    <a:pt x="47897" y="218021"/>
                  </a:lnTo>
                  <a:lnTo>
                    <a:pt x="30809" y="220899"/>
                  </a:lnTo>
                  <a:lnTo>
                    <a:pt x="25885" y="214694"/>
                  </a:lnTo>
                  <a:lnTo>
                    <a:pt x="14438" y="212768"/>
                  </a:lnTo>
                  <a:lnTo>
                    <a:pt x="14438" y="212768"/>
                  </a:lnTo>
                  <a:lnTo>
                    <a:pt x="11210" y="201826"/>
                  </a:lnTo>
                  <a:lnTo>
                    <a:pt x="4576" y="198257"/>
                  </a:lnTo>
                  <a:lnTo>
                    <a:pt x="4576" y="198257"/>
                  </a:lnTo>
                  <a:lnTo>
                    <a:pt x="5902" y="167368"/>
                  </a:lnTo>
                  <a:lnTo>
                    <a:pt x="10684" y="164685"/>
                  </a:lnTo>
                  <a:lnTo>
                    <a:pt x="5143" y="144356"/>
                  </a:lnTo>
                  <a:lnTo>
                    <a:pt x="6237" y="128642"/>
                  </a:lnTo>
                  <a:lnTo>
                    <a:pt x="1108" y="105689"/>
                  </a:lnTo>
                  <a:lnTo>
                    <a:pt x="6272" y="99861"/>
                  </a:lnTo>
                  <a:lnTo>
                    <a:pt x="105" y="96283"/>
                  </a:lnTo>
                  <a:lnTo>
                    <a:pt x="2895" y="76882"/>
                  </a:lnTo>
                  <a:lnTo>
                    <a:pt x="15455" y="69901"/>
                  </a:lnTo>
                  <a:lnTo>
                    <a:pt x="13567" y="59985"/>
                  </a:lnTo>
                  <a:lnTo>
                    <a:pt x="5687" y="58003"/>
                  </a:lnTo>
                  <a:lnTo>
                    <a:pt x="1566" y="43930"/>
                  </a:lnTo>
                  <a:lnTo>
                    <a:pt x="0" y="25112"/>
                  </a:lnTo>
                  <a:close/>
                </a:path>
              </a:pathLst>
            </a:custGeom>
            <a:solidFill>
              <a:srgbClr val="BCB4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11" name="S26:Sarangarh">
              <a:extLst>
                <a:ext uri="{FF2B5EF4-FFF2-40B4-BE49-F238E27FC236}">
                  <a16:creationId xmlns:a16="http://schemas.microsoft.com/office/drawing/2014/main" id="{89EED1D6-9BD1-4485-AC5A-330A66DDCF0A}"/>
                </a:ext>
              </a:extLst>
            </p:cNvPr>
            <p:cNvSpPr/>
            <p:nvPr/>
          </p:nvSpPr>
          <p:spPr>
            <a:xfrm>
              <a:off x="4491162" y="3481259"/>
              <a:ext cx="215497" cy="124611"/>
            </a:xfrm>
            <a:custGeom>
              <a:avLst/>
              <a:gdLst/>
              <a:ahLst/>
              <a:cxnLst/>
              <a:rect l="0" t="0" r="0" b="0"/>
              <a:pathLst>
                <a:path w="215497" h="124611">
                  <a:moveTo>
                    <a:pt x="17273" y="40819"/>
                  </a:moveTo>
                  <a:lnTo>
                    <a:pt x="22073" y="38659"/>
                  </a:lnTo>
                  <a:lnTo>
                    <a:pt x="22073" y="38659"/>
                  </a:lnTo>
                  <a:lnTo>
                    <a:pt x="33520" y="40585"/>
                  </a:lnTo>
                  <a:lnTo>
                    <a:pt x="38444" y="46790"/>
                  </a:lnTo>
                  <a:lnTo>
                    <a:pt x="55532" y="43912"/>
                  </a:lnTo>
                  <a:lnTo>
                    <a:pt x="45783" y="38308"/>
                  </a:lnTo>
                  <a:lnTo>
                    <a:pt x="39416" y="23755"/>
                  </a:lnTo>
                  <a:lnTo>
                    <a:pt x="42376" y="16385"/>
                  </a:lnTo>
                  <a:lnTo>
                    <a:pt x="61752" y="20793"/>
                  </a:lnTo>
                  <a:lnTo>
                    <a:pt x="77923" y="16866"/>
                  </a:lnTo>
                  <a:lnTo>
                    <a:pt x="99042" y="20166"/>
                  </a:lnTo>
                  <a:lnTo>
                    <a:pt x="116837" y="9382"/>
                  </a:lnTo>
                  <a:lnTo>
                    <a:pt x="133889" y="6446"/>
                  </a:lnTo>
                  <a:lnTo>
                    <a:pt x="142536" y="0"/>
                  </a:lnTo>
                  <a:lnTo>
                    <a:pt x="142536" y="0"/>
                  </a:lnTo>
                  <a:lnTo>
                    <a:pt x="154861" y="2373"/>
                  </a:lnTo>
                  <a:lnTo>
                    <a:pt x="169917" y="9392"/>
                  </a:lnTo>
                  <a:lnTo>
                    <a:pt x="167950" y="20422"/>
                  </a:lnTo>
                  <a:lnTo>
                    <a:pt x="172039" y="27140"/>
                  </a:lnTo>
                  <a:lnTo>
                    <a:pt x="190887" y="25695"/>
                  </a:lnTo>
                  <a:lnTo>
                    <a:pt x="215496" y="26722"/>
                  </a:lnTo>
                  <a:lnTo>
                    <a:pt x="215496" y="26722"/>
                  </a:lnTo>
                  <a:lnTo>
                    <a:pt x="214035" y="39836"/>
                  </a:lnTo>
                  <a:lnTo>
                    <a:pt x="206387" y="51519"/>
                  </a:lnTo>
                  <a:lnTo>
                    <a:pt x="214435" y="57617"/>
                  </a:lnTo>
                  <a:lnTo>
                    <a:pt x="214435" y="57617"/>
                  </a:lnTo>
                  <a:lnTo>
                    <a:pt x="207809" y="56196"/>
                  </a:lnTo>
                  <a:lnTo>
                    <a:pt x="198280" y="62685"/>
                  </a:lnTo>
                  <a:lnTo>
                    <a:pt x="193885" y="83185"/>
                  </a:lnTo>
                  <a:lnTo>
                    <a:pt x="202171" y="99746"/>
                  </a:lnTo>
                  <a:lnTo>
                    <a:pt x="202171" y="99746"/>
                  </a:lnTo>
                  <a:lnTo>
                    <a:pt x="202646" y="101305"/>
                  </a:lnTo>
                  <a:lnTo>
                    <a:pt x="202646" y="101305"/>
                  </a:lnTo>
                  <a:lnTo>
                    <a:pt x="202818" y="109148"/>
                  </a:lnTo>
                  <a:lnTo>
                    <a:pt x="185961" y="103758"/>
                  </a:lnTo>
                  <a:lnTo>
                    <a:pt x="185961" y="103758"/>
                  </a:lnTo>
                  <a:lnTo>
                    <a:pt x="175340" y="101366"/>
                  </a:lnTo>
                  <a:lnTo>
                    <a:pt x="163485" y="103179"/>
                  </a:lnTo>
                  <a:lnTo>
                    <a:pt x="160256" y="95920"/>
                  </a:lnTo>
                  <a:lnTo>
                    <a:pt x="151841" y="93473"/>
                  </a:lnTo>
                  <a:lnTo>
                    <a:pt x="144176" y="84206"/>
                  </a:lnTo>
                  <a:lnTo>
                    <a:pt x="139438" y="89530"/>
                  </a:lnTo>
                  <a:lnTo>
                    <a:pt x="134038" y="83355"/>
                  </a:lnTo>
                  <a:lnTo>
                    <a:pt x="126207" y="88211"/>
                  </a:lnTo>
                  <a:lnTo>
                    <a:pt x="124183" y="97666"/>
                  </a:lnTo>
                  <a:lnTo>
                    <a:pt x="102414" y="111662"/>
                  </a:lnTo>
                  <a:lnTo>
                    <a:pt x="74718" y="115273"/>
                  </a:lnTo>
                  <a:lnTo>
                    <a:pt x="61029" y="113402"/>
                  </a:lnTo>
                  <a:lnTo>
                    <a:pt x="60248" y="119692"/>
                  </a:lnTo>
                  <a:lnTo>
                    <a:pt x="50506" y="116705"/>
                  </a:lnTo>
                  <a:lnTo>
                    <a:pt x="46661" y="124610"/>
                  </a:lnTo>
                  <a:lnTo>
                    <a:pt x="26269" y="116544"/>
                  </a:lnTo>
                  <a:lnTo>
                    <a:pt x="25565" y="98247"/>
                  </a:lnTo>
                  <a:lnTo>
                    <a:pt x="19491" y="104610"/>
                  </a:lnTo>
                  <a:lnTo>
                    <a:pt x="19491" y="104610"/>
                  </a:lnTo>
                  <a:lnTo>
                    <a:pt x="9848" y="107883"/>
                  </a:lnTo>
                  <a:lnTo>
                    <a:pt x="8412" y="99533"/>
                  </a:lnTo>
                  <a:lnTo>
                    <a:pt x="0" y="95985"/>
                  </a:lnTo>
                  <a:lnTo>
                    <a:pt x="1083" y="78185"/>
                  </a:lnTo>
                  <a:lnTo>
                    <a:pt x="14549" y="65969"/>
                  </a:lnTo>
                  <a:lnTo>
                    <a:pt x="16900" y="45533"/>
                  </a:lnTo>
                  <a:lnTo>
                    <a:pt x="16900" y="45533"/>
                  </a:lnTo>
                  <a:close/>
                </a:path>
              </a:pathLst>
            </a:custGeom>
            <a:solidFill>
              <a:srgbClr val="C5BEC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12" name="S26:Raigarh">
              <a:extLst>
                <a:ext uri="{FF2B5EF4-FFF2-40B4-BE49-F238E27FC236}">
                  <a16:creationId xmlns:a16="http://schemas.microsoft.com/office/drawing/2014/main" id="{AE8CDC9B-D694-4ADA-A83D-621A81379A47}"/>
                </a:ext>
              </a:extLst>
            </p:cNvPr>
            <p:cNvSpPr/>
            <p:nvPr/>
          </p:nvSpPr>
          <p:spPr>
            <a:xfrm>
              <a:off x="4621854" y="3258433"/>
              <a:ext cx="215267" cy="249967"/>
            </a:xfrm>
            <a:custGeom>
              <a:avLst/>
              <a:gdLst/>
              <a:ahLst/>
              <a:cxnLst/>
              <a:rect l="0" t="0" r="0" b="0"/>
              <a:pathLst>
                <a:path w="215267" h="249967">
                  <a:moveTo>
                    <a:pt x="162366" y="8981"/>
                  </a:moveTo>
                  <a:lnTo>
                    <a:pt x="163972" y="20456"/>
                  </a:lnTo>
                  <a:lnTo>
                    <a:pt x="175058" y="28538"/>
                  </a:lnTo>
                  <a:lnTo>
                    <a:pt x="179420" y="45173"/>
                  </a:lnTo>
                  <a:lnTo>
                    <a:pt x="187150" y="41299"/>
                  </a:lnTo>
                  <a:lnTo>
                    <a:pt x="203359" y="45040"/>
                  </a:lnTo>
                  <a:lnTo>
                    <a:pt x="209839" y="43287"/>
                  </a:lnTo>
                  <a:lnTo>
                    <a:pt x="215266" y="50463"/>
                  </a:lnTo>
                  <a:lnTo>
                    <a:pt x="212997" y="62568"/>
                  </a:lnTo>
                  <a:lnTo>
                    <a:pt x="205626" y="63822"/>
                  </a:lnTo>
                  <a:lnTo>
                    <a:pt x="199487" y="78128"/>
                  </a:lnTo>
                  <a:lnTo>
                    <a:pt x="199487" y="78128"/>
                  </a:lnTo>
                  <a:lnTo>
                    <a:pt x="194361" y="81934"/>
                  </a:lnTo>
                  <a:lnTo>
                    <a:pt x="191205" y="94061"/>
                  </a:lnTo>
                  <a:lnTo>
                    <a:pt x="178352" y="102785"/>
                  </a:lnTo>
                  <a:lnTo>
                    <a:pt x="167492" y="104643"/>
                  </a:lnTo>
                  <a:lnTo>
                    <a:pt x="158987" y="113241"/>
                  </a:lnTo>
                  <a:lnTo>
                    <a:pt x="155807" y="125362"/>
                  </a:lnTo>
                  <a:lnTo>
                    <a:pt x="155807" y="125362"/>
                  </a:lnTo>
                  <a:lnTo>
                    <a:pt x="155807" y="125362"/>
                  </a:lnTo>
                  <a:lnTo>
                    <a:pt x="155807" y="125362"/>
                  </a:lnTo>
                  <a:lnTo>
                    <a:pt x="164347" y="134563"/>
                  </a:lnTo>
                  <a:lnTo>
                    <a:pt x="160825" y="150357"/>
                  </a:lnTo>
                  <a:lnTo>
                    <a:pt x="153571" y="157349"/>
                  </a:lnTo>
                  <a:lnTo>
                    <a:pt x="137437" y="159328"/>
                  </a:lnTo>
                  <a:lnTo>
                    <a:pt x="119881" y="174937"/>
                  </a:lnTo>
                  <a:lnTo>
                    <a:pt x="108133" y="177836"/>
                  </a:lnTo>
                  <a:lnTo>
                    <a:pt x="102131" y="183210"/>
                  </a:lnTo>
                  <a:lnTo>
                    <a:pt x="94628" y="199609"/>
                  </a:lnTo>
                  <a:lnTo>
                    <a:pt x="100029" y="205764"/>
                  </a:lnTo>
                  <a:lnTo>
                    <a:pt x="91755" y="208048"/>
                  </a:lnTo>
                  <a:lnTo>
                    <a:pt x="92175" y="226355"/>
                  </a:lnTo>
                  <a:lnTo>
                    <a:pt x="101466" y="229803"/>
                  </a:lnTo>
                  <a:lnTo>
                    <a:pt x="96777" y="235668"/>
                  </a:lnTo>
                  <a:lnTo>
                    <a:pt x="97445" y="245595"/>
                  </a:lnTo>
                  <a:lnTo>
                    <a:pt x="97445" y="245595"/>
                  </a:lnTo>
                  <a:lnTo>
                    <a:pt x="84804" y="249548"/>
                  </a:lnTo>
                  <a:lnTo>
                    <a:pt x="84804" y="249548"/>
                  </a:lnTo>
                  <a:lnTo>
                    <a:pt x="60195" y="248521"/>
                  </a:lnTo>
                  <a:lnTo>
                    <a:pt x="41347" y="249966"/>
                  </a:lnTo>
                  <a:lnTo>
                    <a:pt x="37258" y="243248"/>
                  </a:lnTo>
                  <a:lnTo>
                    <a:pt x="39225" y="232218"/>
                  </a:lnTo>
                  <a:lnTo>
                    <a:pt x="24169" y="225199"/>
                  </a:lnTo>
                  <a:lnTo>
                    <a:pt x="11844" y="222826"/>
                  </a:lnTo>
                  <a:lnTo>
                    <a:pt x="11844" y="222826"/>
                  </a:lnTo>
                  <a:lnTo>
                    <a:pt x="12475" y="210255"/>
                  </a:lnTo>
                  <a:lnTo>
                    <a:pt x="0" y="199506"/>
                  </a:lnTo>
                  <a:lnTo>
                    <a:pt x="14327" y="192949"/>
                  </a:lnTo>
                  <a:lnTo>
                    <a:pt x="16509" y="170403"/>
                  </a:lnTo>
                  <a:lnTo>
                    <a:pt x="25647" y="146147"/>
                  </a:lnTo>
                  <a:lnTo>
                    <a:pt x="20756" y="120077"/>
                  </a:lnTo>
                  <a:lnTo>
                    <a:pt x="25261" y="105332"/>
                  </a:lnTo>
                  <a:lnTo>
                    <a:pt x="22156" y="102777"/>
                  </a:lnTo>
                  <a:lnTo>
                    <a:pt x="22156" y="102777"/>
                  </a:lnTo>
                  <a:lnTo>
                    <a:pt x="31821" y="84786"/>
                  </a:lnTo>
                  <a:lnTo>
                    <a:pt x="41048" y="88259"/>
                  </a:lnTo>
                  <a:lnTo>
                    <a:pt x="48836" y="85478"/>
                  </a:lnTo>
                  <a:lnTo>
                    <a:pt x="64706" y="93511"/>
                  </a:lnTo>
                  <a:lnTo>
                    <a:pt x="67207" y="108112"/>
                  </a:lnTo>
                  <a:lnTo>
                    <a:pt x="87927" y="98226"/>
                  </a:lnTo>
                  <a:lnTo>
                    <a:pt x="106485" y="108262"/>
                  </a:lnTo>
                  <a:lnTo>
                    <a:pt x="109801" y="100855"/>
                  </a:lnTo>
                  <a:lnTo>
                    <a:pt x="99177" y="94302"/>
                  </a:lnTo>
                  <a:lnTo>
                    <a:pt x="101810" y="76443"/>
                  </a:lnTo>
                  <a:lnTo>
                    <a:pt x="80347" y="52336"/>
                  </a:lnTo>
                  <a:lnTo>
                    <a:pt x="86574" y="39108"/>
                  </a:lnTo>
                  <a:lnTo>
                    <a:pt x="80755" y="31912"/>
                  </a:lnTo>
                  <a:lnTo>
                    <a:pt x="87786" y="16049"/>
                  </a:lnTo>
                  <a:lnTo>
                    <a:pt x="99306" y="6883"/>
                  </a:lnTo>
                  <a:lnTo>
                    <a:pt x="110200" y="8195"/>
                  </a:lnTo>
                  <a:lnTo>
                    <a:pt x="114391" y="1813"/>
                  </a:lnTo>
                  <a:lnTo>
                    <a:pt x="124339" y="0"/>
                  </a:lnTo>
                  <a:lnTo>
                    <a:pt x="138007" y="8036"/>
                  </a:lnTo>
                  <a:lnTo>
                    <a:pt x="143457" y="17321"/>
                  </a:lnTo>
                  <a:lnTo>
                    <a:pt x="150654" y="9808"/>
                  </a:lnTo>
                  <a:close/>
                </a:path>
              </a:pathLst>
            </a:custGeom>
            <a:solidFill>
              <a:srgbClr val="9A91A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13" name="S26:Bastar">
              <a:extLst>
                <a:ext uri="{FF2B5EF4-FFF2-40B4-BE49-F238E27FC236}">
                  <a16:creationId xmlns:a16="http://schemas.microsoft.com/office/drawing/2014/main" id="{154DC297-FE59-401F-9032-DE4E409C1931}"/>
                </a:ext>
              </a:extLst>
            </p:cNvPr>
            <p:cNvSpPr/>
            <p:nvPr/>
          </p:nvSpPr>
          <p:spPr>
            <a:xfrm>
              <a:off x="4222582" y="3851837"/>
              <a:ext cx="302564" cy="355123"/>
            </a:xfrm>
            <a:custGeom>
              <a:avLst/>
              <a:gdLst/>
              <a:ahLst/>
              <a:cxnLst/>
              <a:rect l="0" t="0" r="0" b="0"/>
              <a:pathLst>
                <a:path w="302564" h="355123">
                  <a:moveTo>
                    <a:pt x="258866" y="0"/>
                  </a:moveTo>
                  <a:lnTo>
                    <a:pt x="262523" y="7267"/>
                  </a:lnTo>
                  <a:lnTo>
                    <a:pt x="272782" y="8178"/>
                  </a:lnTo>
                  <a:lnTo>
                    <a:pt x="272656" y="32209"/>
                  </a:lnTo>
                  <a:lnTo>
                    <a:pt x="270757" y="57304"/>
                  </a:lnTo>
                  <a:lnTo>
                    <a:pt x="279210" y="55102"/>
                  </a:lnTo>
                  <a:lnTo>
                    <a:pt x="284782" y="70693"/>
                  </a:lnTo>
                  <a:lnTo>
                    <a:pt x="292822" y="70581"/>
                  </a:lnTo>
                  <a:lnTo>
                    <a:pt x="288083" y="83180"/>
                  </a:lnTo>
                  <a:lnTo>
                    <a:pt x="294414" y="88312"/>
                  </a:lnTo>
                  <a:lnTo>
                    <a:pt x="291021" y="101414"/>
                  </a:lnTo>
                  <a:lnTo>
                    <a:pt x="292201" y="121758"/>
                  </a:lnTo>
                  <a:lnTo>
                    <a:pt x="298551" y="127410"/>
                  </a:lnTo>
                  <a:lnTo>
                    <a:pt x="302563" y="157104"/>
                  </a:lnTo>
                  <a:lnTo>
                    <a:pt x="294083" y="159834"/>
                  </a:lnTo>
                  <a:lnTo>
                    <a:pt x="287240" y="183935"/>
                  </a:lnTo>
                  <a:lnTo>
                    <a:pt x="277829" y="185107"/>
                  </a:lnTo>
                  <a:lnTo>
                    <a:pt x="277914" y="191367"/>
                  </a:lnTo>
                  <a:lnTo>
                    <a:pt x="264499" y="195717"/>
                  </a:lnTo>
                  <a:lnTo>
                    <a:pt x="264499" y="195717"/>
                  </a:lnTo>
                  <a:lnTo>
                    <a:pt x="261375" y="197322"/>
                  </a:lnTo>
                  <a:lnTo>
                    <a:pt x="261375" y="197322"/>
                  </a:lnTo>
                  <a:lnTo>
                    <a:pt x="258324" y="204665"/>
                  </a:lnTo>
                  <a:lnTo>
                    <a:pt x="247107" y="205847"/>
                  </a:lnTo>
                  <a:lnTo>
                    <a:pt x="260240" y="214031"/>
                  </a:lnTo>
                  <a:lnTo>
                    <a:pt x="232289" y="245664"/>
                  </a:lnTo>
                  <a:lnTo>
                    <a:pt x="227924" y="257708"/>
                  </a:lnTo>
                  <a:lnTo>
                    <a:pt x="214441" y="259942"/>
                  </a:lnTo>
                  <a:lnTo>
                    <a:pt x="194775" y="274745"/>
                  </a:lnTo>
                  <a:lnTo>
                    <a:pt x="193572" y="289876"/>
                  </a:lnTo>
                  <a:lnTo>
                    <a:pt x="181395" y="337944"/>
                  </a:lnTo>
                  <a:lnTo>
                    <a:pt x="174168" y="338010"/>
                  </a:lnTo>
                  <a:lnTo>
                    <a:pt x="174252" y="347389"/>
                  </a:lnTo>
                  <a:lnTo>
                    <a:pt x="174252" y="347389"/>
                  </a:lnTo>
                  <a:lnTo>
                    <a:pt x="174267" y="348952"/>
                  </a:lnTo>
                  <a:lnTo>
                    <a:pt x="174267" y="348952"/>
                  </a:lnTo>
                  <a:lnTo>
                    <a:pt x="170660" y="350026"/>
                  </a:lnTo>
                  <a:lnTo>
                    <a:pt x="170660" y="350026"/>
                  </a:lnTo>
                  <a:lnTo>
                    <a:pt x="148959" y="349166"/>
                  </a:lnTo>
                  <a:lnTo>
                    <a:pt x="140337" y="344544"/>
                  </a:lnTo>
                  <a:lnTo>
                    <a:pt x="128197" y="352970"/>
                  </a:lnTo>
                  <a:lnTo>
                    <a:pt x="118266" y="355122"/>
                  </a:lnTo>
                  <a:lnTo>
                    <a:pt x="114154" y="348376"/>
                  </a:lnTo>
                  <a:lnTo>
                    <a:pt x="110799" y="318172"/>
                  </a:lnTo>
                  <a:lnTo>
                    <a:pt x="105280" y="301528"/>
                  </a:lnTo>
                  <a:lnTo>
                    <a:pt x="108807" y="288473"/>
                  </a:lnTo>
                  <a:lnTo>
                    <a:pt x="93979" y="296903"/>
                  </a:lnTo>
                  <a:lnTo>
                    <a:pt x="88020" y="279211"/>
                  </a:lnTo>
                  <a:lnTo>
                    <a:pt x="83575" y="290704"/>
                  </a:lnTo>
                  <a:lnTo>
                    <a:pt x="76812" y="290738"/>
                  </a:lnTo>
                  <a:lnTo>
                    <a:pt x="73166" y="282415"/>
                  </a:lnTo>
                  <a:lnTo>
                    <a:pt x="80790" y="275078"/>
                  </a:lnTo>
                  <a:lnTo>
                    <a:pt x="73054" y="258952"/>
                  </a:lnTo>
                  <a:lnTo>
                    <a:pt x="72113" y="250614"/>
                  </a:lnTo>
                  <a:lnTo>
                    <a:pt x="54015" y="226702"/>
                  </a:lnTo>
                  <a:lnTo>
                    <a:pt x="33737" y="212170"/>
                  </a:lnTo>
                  <a:lnTo>
                    <a:pt x="13977" y="216918"/>
                  </a:lnTo>
                  <a:lnTo>
                    <a:pt x="13977" y="216918"/>
                  </a:lnTo>
                  <a:lnTo>
                    <a:pt x="10379" y="215883"/>
                  </a:lnTo>
                  <a:lnTo>
                    <a:pt x="2257" y="197641"/>
                  </a:lnTo>
                  <a:lnTo>
                    <a:pt x="2257" y="197641"/>
                  </a:lnTo>
                  <a:lnTo>
                    <a:pt x="0" y="190863"/>
                  </a:lnTo>
                  <a:lnTo>
                    <a:pt x="0" y="190863"/>
                  </a:lnTo>
                  <a:lnTo>
                    <a:pt x="12553" y="183533"/>
                  </a:lnTo>
                  <a:lnTo>
                    <a:pt x="13880" y="175182"/>
                  </a:lnTo>
                  <a:lnTo>
                    <a:pt x="2625" y="153810"/>
                  </a:lnTo>
                  <a:lnTo>
                    <a:pt x="11974" y="125085"/>
                  </a:lnTo>
                  <a:lnTo>
                    <a:pt x="34704" y="93179"/>
                  </a:lnTo>
                  <a:lnTo>
                    <a:pt x="46292" y="83219"/>
                  </a:lnTo>
                  <a:lnTo>
                    <a:pt x="49912" y="95214"/>
                  </a:lnTo>
                  <a:lnTo>
                    <a:pt x="65141" y="100893"/>
                  </a:lnTo>
                  <a:lnTo>
                    <a:pt x="73181" y="98768"/>
                  </a:lnTo>
                  <a:lnTo>
                    <a:pt x="89219" y="87721"/>
                  </a:lnTo>
                  <a:lnTo>
                    <a:pt x="89219" y="87721"/>
                  </a:lnTo>
                  <a:lnTo>
                    <a:pt x="89214" y="86676"/>
                  </a:lnTo>
                  <a:lnTo>
                    <a:pt x="89214" y="86676"/>
                  </a:lnTo>
                  <a:lnTo>
                    <a:pt x="101735" y="87649"/>
                  </a:lnTo>
                  <a:lnTo>
                    <a:pt x="97647" y="76708"/>
                  </a:lnTo>
                  <a:lnTo>
                    <a:pt x="102534" y="71979"/>
                  </a:lnTo>
                  <a:lnTo>
                    <a:pt x="112408" y="79228"/>
                  </a:lnTo>
                  <a:lnTo>
                    <a:pt x="115695" y="103223"/>
                  </a:lnTo>
                  <a:lnTo>
                    <a:pt x="120629" y="105278"/>
                  </a:lnTo>
                  <a:lnTo>
                    <a:pt x="126385" y="96885"/>
                  </a:lnTo>
                  <a:lnTo>
                    <a:pt x="142487" y="97288"/>
                  </a:lnTo>
                  <a:lnTo>
                    <a:pt x="150468" y="88871"/>
                  </a:lnTo>
                  <a:lnTo>
                    <a:pt x="145038" y="80560"/>
                  </a:lnTo>
                  <a:lnTo>
                    <a:pt x="153456" y="71615"/>
                  </a:lnTo>
                  <a:lnTo>
                    <a:pt x="149756" y="55979"/>
                  </a:lnTo>
                  <a:lnTo>
                    <a:pt x="151426" y="41865"/>
                  </a:lnTo>
                  <a:lnTo>
                    <a:pt x="164777" y="38096"/>
                  </a:lnTo>
                  <a:lnTo>
                    <a:pt x="177582" y="23878"/>
                  </a:lnTo>
                  <a:lnTo>
                    <a:pt x="182516" y="26966"/>
                  </a:lnTo>
                  <a:lnTo>
                    <a:pt x="193993" y="15363"/>
                  </a:lnTo>
                  <a:lnTo>
                    <a:pt x="200242" y="16345"/>
                  </a:lnTo>
                  <a:lnTo>
                    <a:pt x="203040" y="28330"/>
                  </a:lnTo>
                  <a:lnTo>
                    <a:pt x="216936" y="34972"/>
                  </a:lnTo>
                  <a:lnTo>
                    <a:pt x="232521" y="32708"/>
                  </a:lnTo>
                  <a:lnTo>
                    <a:pt x="251044" y="15770"/>
                  </a:lnTo>
                  <a:close/>
                </a:path>
              </a:pathLst>
            </a:custGeom>
            <a:solidFill>
              <a:srgbClr val="D9D3E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14" name="S26:Surguja">
              <a:extLst>
                <a:ext uri="{FF2B5EF4-FFF2-40B4-BE49-F238E27FC236}">
                  <a16:creationId xmlns:a16="http://schemas.microsoft.com/office/drawing/2014/main" id="{CDE8A1AD-D7FC-4CD0-9408-426D72EA86C6}"/>
                </a:ext>
              </a:extLst>
            </p:cNvPr>
            <p:cNvSpPr/>
            <p:nvPr/>
          </p:nvSpPr>
          <p:spPr>
            <a:xfrm>
              <a:off x="4416016" y="3109874"/>
              <a:ext cx="372388" cy="256822"/>
            </a:xfrm>
            <a:custGeom>
              <a:avLst/>
              <a:gdLst/>
              <a:ahLst/>
              <a:cxnLst/>
              <a:rect l="0" t="0" r="0" b="0"/>
              <a:pathLst>
                <a:path w="372388" h="256822">
                  <a:moveTo>
                    <a:pt x="183386" y="30269"/>
                  </a:moveTo>
                  <a:lnTo>
                    <a:pt x="194340" y="38441"/>
                  </a:lnTo>
                  <a:lnTo>
                    <a:pt x="215622" y="43789"/>
                  </a:lnTo>
                  <a:lnTo>
                    <a:pt x="235847" y="39195"/>
                  </a:lnTo>
                  <a:lnTo>
                    <a:pt x="244946" y="19641"/>
                  </a:lnTo>
                  <a:lnTo>
                    <a:pt x="257911" y="0"/>
                  </a:lnTo>
                  <a:lnTo>
                    <a:pt x="257911" y="0"/>
                  </a:lnTo>
                  <a:lnTo>
                    <a:pt x="270500" y="3388"/>
                  </a:lnTo>
                  <a:lnTo>
                    <a:pt x="273216" y="9086"/>
                  </a:lnTo>
                  <a:lnTo>
                    <a:pt x="286340" y="16641"/>
                  </a:lnTo>
                  <a:lnTo>
                    <a:pt x="285667" y="25031"/>
                  </a:lnTo>
                  <a:lnTo>
                    <a:pt x="296899" y="43616"/>
                  </a:lnTo>
                  <a:lnTo>
                    <a:pt x="313050" y="50040"/>
                  </a:lnTo>
                  <a:lnTo>
                    <a:pt x="317957" y="56203"/>
                  </a:lnTo>
                  <a:lnTo>
                    <a:pt x="319697" y="74482"/>
                  </a:lnTo>
                  <a:lnTo>
                    <a:pt x="331322" y="89379"/>
                  </a:lnTo>
                  <a:lnTo>
                    <a:pt x="347462" y="93686"/>
                  </a:lnTo>
                  <a:lnTo>
                    <a:pt x="347696" y="85828"/>
                  </a:lnTo>
                  <a:lnTo>
                    <a:pt x="361441" y="81287"/>
                  </a:lnTo>
                  <a:lnTo>
                    <a:pt x="361441" y="81287"/>
                  </a:lnTo>
                  <a:lnTo>
                    <a:pt x="363299" y="102701"/>
                  </a:lnTo>
                  <a:lnTo>
                    <a:pt x="357422" y="110183"/>
                  </a:lnTo>
                  <a:lnTo>
                    <a:pt x="356159" y="128537"/>
                  </a:lnTo>
                  <a:lnTo>
                    <a:pt x="367815" y="126140"/>
                  </a:lnTo>
                  <a:lnTo>
                    <a:pt x="372387" y="134919"/>
                  </a:lnTo>
                  <a:lnTo>
                    <a:pt x="368204" y="157540"/>
                  </a:lnTo>
                  <a:lnTo>
                    <a:pt x="368204" y="157540"/>
                  </a:lnTo>
                  <a:lnTo>
                    <a:pt x="356492" y="158367"/>
                  </a:lnTo>
                  <a:lnTo>
                    <a:pt x="349295" y="165880"/>
                  </a:lnTo>
                  <a:lnTo>
                    <a:pt x="343845" y="156595"/>
                  </a:lnTo>
                  <a:lnTo>
                    <a:pt x="330177" y="148559"/>
                  </a:lnTo>
                  <a:lnTo>
                    <a:pt x="320229" y="150372"/>
                  </a:lnTo>
                  <a:lnTo>
                    <a:pt x="316038" y="156754"/>
                  </a:lnTo>
                  <a:lnTo>
                    <a:pt x="305144" y="155442"/>
                  </a:lnTo>
                  <a:lnTo>
                    <a:pt x="293624" y="164608"/>
                  </a:lnTo>
                  <a:lnTo>
                    <a:pt x="286593" y="180471"/>
                  </a:lnTo>
                  <a:lnTo>
                    <a:pt x="292412" y="187667"/>
                  </a:lnTo>
                  <a:lnTo>
                    <a:pt x="286185" y="200895"/>
                  </a:lnTo>
                  <a:lnTo>
                    <a:pt x="307648" y="225002"/>
                  </a:lnTo>
                  <a:lnTo>
                    <a:pt x="305015" y="242861"/>
                  </a:lnTo>
                  <a:lnTo>
                    <a:pt x="315639" y="249414"/>
                  </a:lnTo>
                  <a:lnTo>
                    <a:pt x="312323" y="256821"/>
                  </a:lnTo>
                  <a:lnTo>
                    <a:pt x="293765" y="246785"/>
                  </a:lnTo>
                  <a:lnTo>
                    <a:pt x="273045" y="256671"/>
                  </a:lnTo>
                  <a:lnTo>
                    <a:pt x="270544" y="242070"/>
                  </a:lnTo>
                  <a:lnTo>
                    <a:pt x="254674" y="234037"/>
                  </a:lnTo>
                  <a:lnTo>
                    <a:pt x="246886" y="236818"/>
                  </a:lnTo>
                  <a:lnTo>
                    <a:pt x="237659" y="233345"/>
                  </a:lnTo>
                  <a:lnTo>
                    <a:pt x="227994" y="251336"/>
                  </a:lnTo>
                  <a:lnTo>
                    <a:pt x="227994" y="251336"/>
                  </a:lnTo>
                  <a:lnTo>
                    <a:pt x="214546" y="255265"/>
                  </a:lnTo>
                  <a:lnTo>
                    <a:pt x="197292" y="242510"/>
                  </a:lnTo>
                  <a:lnTo>
                    <a:pt x="183695" y="238050"/>
                  </a:lnTo>
                  <a:lnTo>
                    <a:pt x="169084" y="225226"/>
                  </a:lnTo>
                  <a:lnTo>
                    <a:pt x="160435" y="229039"/>
                  </a:lnTo>
                  <a:lnTo>
                    <a:pt x="145528" y="223532"/>
                  </a:lnTo>
                  <a:lnTo>
                    <a:pt x="147359" y="202567"/>
                  </a:lnTo>
                  <a:lnTo>
                    <a:pt x="127761" y="201837"/>
                  </a:lnTo>
                  <a:lnTo>
                    <a:pt x="118117" y="197276"/>
                  </a:lnTo>
                  <a:lnTo>
                    <a:pt x="100432" y="208007"/>
                  </a:lnTo>
                  <a:lnTo>
                    <a:pt x="94316" y="206525"/>
                  </a:lnTo>
                  <a:lnTo>
                    <a:pt x="94316" y="206525"/>
                  </a:lnTo>
                  <a:lnTo>
                    <a:pt x="83480" y="178416"/>
                  </a:lnTo>
                  <a:lnTo>
                    <a:pt x="83480" y="178416"/>
                  </a:lnTo>
                  <a:lnTo>
                    <a:pt x="83878" y="175794"/>
                  </a:lnTo>
                  <a:lnTo>
                    <a:pt x="83878" y="175794"/>
                  </a:lnTo>
                  <a:lnTo>
                    <a:pt x="85471" y="165304"/>
                  </a:lnTo>
                  <a:lnTo>
                    <a:pt x="85471" y="165304"/>
                  </a:lnTo>
                  <a:lnTo>
                    <a:pt x="87070" y="155338"/>
                  </a:lnTo>
                  <a:lnTo>
                    <a:pt x="87070" y="155338"/>
                  </a:lnTo>
                  <a:lnTo>
                    <a:pt x="91639" y="140619"/>
                  </a:lnTo>
                  <a:lnTo>
                    <a:pt x="91639" y="140619"/>
                  </a:lnTo>
                  <a:lnTo>
                    <a:pt x="82020" y="135520"/>
                  </a:lnTo>
                  <a:lnTo>
                    <a:pt x="82020" y="135520"/>
                  </a:lnTo>
                  <a:lnTo>
                    <a:pt x="80227" y="131358"/>
                  </a:lnTo>
                  <a:lnTo>
                    <a:pt x="80227" y="131358"/>
                  </a:lnTo>
                  <a:lnTo>
                    <a:pt x="68982" y="134126"/>
                  </a:lnTo>
                  <a:lnTo>
                    <a:pt x="68982" y="134126"/>
                  </a:lnTo>
                  <a:lnTo>
                    <a:pt x="64576" y="128950"/>
                  </a:lnTo>
                  <a:lnTo>
                    <a:pt x="64576" y="128950"/>
                  </a:lnTo>
                  <a:lnTo>
                    <a:pt x="65416" y="126846"/>
                  </a:lnTo>
                  <a:lnTo>
                    <a:pt x="65416" y="126846"/>
                  </a:lnTo>
                  <a:lnTo>
                    <a:pt x="61106" y="128995"/>
                  </a:lnTo>
                  <a:lnTo>
                    <a:pt x="61106" y="128995"/>
                  </a:lnTo>
                  <a:lnTo>
                    <a:pt x="57957" y="120139"/>
                  </a:lnTo>
                  <a:lnTo>
                    <a:pt x="57957" y="120139"/>
                  </a:lnTo>
                  <a:lnTo>
                    <a:pt x="52609" y="108692"/>
                  </a:lnTo>
                  <a:lnTo>
                    <a:pt x="52609" y="108692"/>
                  </a:lnTo>
                  <a:lnTo>
                    <a:pt x="51270" y="105569"/>
                  </a:lnTo>
                  <a:lnTo>
                    <a:pt x="51270" y="105569"/>
                  </a:lnTo>
                  <a:lnTo>
                    <a:pt x="38748" y="109385"/>
                  </a:lnTo>
                  <a:lnTo>
                    <a:pt x="38748" y="109385"/>
                  </a:lnTo>
                  <a:lnTo>
                    <a:pt x="27342" y="97481"/>
                  </a:lnTo>
                  <a:lnTo>
                    <a:pt x="27342" y="97481"/>
                  </a:lnTo>
                  <a:lnTo>
                    <a:pt x="25147" y="94889"/>
                  </a:lnTo>
                  <a:lnTo>
                    <a:pt x="25147" y="94889"/>
                  </a:lnTo>
                  <a:lnTo>
                    <a:pt x="5339" y="106095"/>
                  </a:lnTo>
                  <a:lnTo>
                    <a:pt x="5339" y="106095"/>
                  </a:lnTo>
                  <a:lnTo>
                    <a:pt x="32" y="95683"/>
                  </a:lnTo>
                  <a:lnTo>
                    <a:pt x="32" y="95683"/>
                  </a:lnTo>
                  <a:lnTo>
                    <a:pt x="0" y="92544"/>
                  </a:lnTo>
                  <a:lnTo>
                    <a:pt x="0" y="92544"/>
                  </a:lnTo>
                  <a:lnTo>
                    <a:pt x="5914" y="78352"/>
                  </a:lnTo>
                  <a:lnTo>
                    <a:pt x="5914" y="78352"/>
                  </a:lnTo>
                  <a:lnTo>
                    <a:pt x="11063" y="74111"/>
                  </a:lnTo>
                  <a:lnTo>
                    <a:pt x="11063" y="74111"/>
                  </a:lnTo>
                  <a:lnTo>
                    <a:pt x="15350" y="70401"/>
                  </a:lnTo>
                  <a:lnTo>
                    <a:pt x="15350" y="70401"/>
                  </a:lnTo>
                  <a:lnTo>
                    <a:pt x="13979" y="63613"/>
                  </a:lnTo>
                  <a:lnTo>
                    <a:pt x="13979" y="63613"/>
                  </a:lnTo>
                  <a:lnTo>
                    <a:pt x="9581" y="56857"/>
                  </a:lnTo>
                  <a:lnTo>
                    <a:pt x="9581" y="56857"/>
                  </a:lnTo>
                  <a:lnTo>
                    <a:pt x="2959" y="43844"/>
                  </a:lnTo>
                  <a:lnTo>
                    <a:pt x="2959" y="43844"/>
                  </a:lnTo>
                  <a:lnTo>
                    <a:pt x="3786" y="40172"/>
                  </a:lnTo>
                  <a:lnTo>
                    <a:pt x="3786" y="40172"/>
                  </a:lnTo>
                  <a:lnTo>
                    <a:pt x="12336" y="31708"/>
                  </a:lnTo>
                  <a:lnTo>
                    <a:pt x="17122" y="34796"/>
                  </a:lnTo>
                  <a:lnTo>
                    <a:pt x="22091" y="54104"/>
                  </a:lnTo>
                  <a:lnTo>
                    <a:pt x="38143" y="58628"/>
                  </a:lnTo>
                  <a:lnTo>
                    <a:pt x="53166" y="49548"/>
                  </a:lnTo>
                  <a:lnTo>
                    <a:pt x="66593" y="51468"/>
                  </a:lnTo>
                  <a:lnTo>
                    <a:pt x="74467" y="58167"/>
                  </a:lnTo>
                  <a:lnTo>
                    <a:pt x="93478" y="56856"/>
                  </a:lnTo>
                  <a:lnTo>
                    <a:pt x="98295" y="60973"/>
                  </a:lnTo>
                  <a:lnTo>
                    <a:pt x="127245" y="58964"/>
                  </a:lnTo>
                  <a:lnTo>
                    <a:pt x="135079" y="61979"/>
                  </a:lnTo>
                  <a:lnTo>
                    <a:pt x="135079" y="61979"/>
                  </a:lnTo>
                  <a:lnTo>
                    <a:pt x="135079" y="61979"/>
                  </a:lnTo>
                  <a:lnTo>
                    <a:pt x="135079" y="61979"/>
                  </a:lnTo>
                  <a:lnTo>
                    <a:pt x="141473" y="56118"/>
                  </a:lnTo>
                  <a:lnTo>
                    <a:pt x="156957" y="51148"/>
                  </a:lnTo>
                  <a:lnTo>
                    <a:pt x="157219" y="41200"/>
                  </a:lnTo>
                  <a:lnTo>
                    <a:pt x="167985" y="38919"/>
                  </a:lnTo>
                  <a:close/>
                </a:path>
              </a:pathLst>
            </a:custGeom>
            <a:solidFill>
              <a:srgbClr val="C7C0D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15" name="S27:Palamu">
              <a:extLst>
                <a:ext uri="{FF2B5EF4-FFF2-40B4-BE49-F238E27FC236}">
                  <a16:creationId xmlns:a16="http://schemas.microsoft.com/office/drawing/2014/main" id="{DEFEAC15-785C-4C63-B2E0-758282296CA1}"/>
                </a:ext>
              </a:extLst>
            </p:cNvPr>
            <p:cNvSpPr/>
            <p:nvPr/>
          </p:nvSpPr>
          <p:spPr>
            <a:xfrm>
              <a:off x="4673927" y="3015019"/>
              <a:ext cx="162359" cy="188542"/>
            </a:xfrm>
            <a:custGeom>
              <a:avLst/>
              <a:gdLst/>
              <a:ahLst/>
              <a:cxnLst/>
              <a:rect l="0" t="0" r="0" b="0"/>
              <a:pathLst>
                <a:path w="162359" h="188542">
                  <a:moveTo>
                    <a:pt x="23740" y="18967"/>
                  </a:moveTo>
                  <a:lnTo>
                    <a:pt x="30296" y="23528"/>
                  </a:lnTo>
                  <a:lnTo>
                    <a:pt x="53577" y="25598"/>
                  </a:lnTo>
                  <a:lnTo>
                    <a:pt x="83869" y="15431"/>
                  </a:lnTo>
                  <a:lnTo>
                    <a:pt x="93793" y="0"/>
                  </a:lnTo>
                  <a:lnTo>
                    <a:pt x="93793" y="0"/>
                  </a:lnTo>
                  <a:lnTo>
                    <a:pt x="102091" y="5019"/>
                  </a:lnTo>
                  <a:lnTo>
                    <a:pt x="113943" y="30351"/>
                  </a:lnTo>
                  <a:lnTo>
                    <a:pt x="120380" y="29655"/>
                  </a:lnTo>
                  <a:lnTo>
                    <a:pt x="126534" y="18498"/>
                  </a:lnTo>
                  <a:lnTo>
                    <a:pt x="134386" y="22470"/>
                  </a:lnTo>
                  <a:lnTo>
                    <a:pt x="140733" y="18631"/>
                  </a:lnTo>
                  <a:lnTo>
                    <a:pt x="144866" y="27936"/>
                  </a:lnTo>
                  <a:lnTo>
                    <a:pt x="144866" y="27936"/>
                  </a:lnTo>
                  <a:lnTo>
                    <a:pt x="141185" y="34843"/>
                  </a:lnTo>
                  <a:lnTo>
                    <a:pt x="155307" y="47008"/>
                  </a:lnTo>
                  <a:lnTo>
                    <a:pt x="155307" y="47008"/>
                  </a:lnTo>
                  <a:lnTo>
                    <a:pt x="162358" y="52565"/>
                  </a:lnTo>
                  <a:lnTo>
                    <a:pt x="162358" y="52565"/>
                  </a:lnTo>
                  <a:lnTo>
                    <a:pt x="148118" y="67102"/>
                  </a:lnTo>
                  <a:lnTo>
                    <a:pt x="146476" y="85469"/>
                  </a:lnTo>
                  <a:lnTo>
                    <a:pt x="135956" y="95183"/>
                  </a:lnTo>
                  <a:lnTo>
                    <a:pt x="122196" y="97128"/>
                  </a:lnTo>
                  <a:lnTo>
                    <a:pt x="124246" y="109112"/>
                  </a:lnTo>
                  <a:lnTo>
                    <a:pt x="130217" y="106333"/>
                  </a:lnTo>
                  <a:lnTo>
                    <a:pt x="143760" y="127423"/>
                  </a:lnTo>
                  <a:lnTo>
                    <a:pt x="143760" y="127423"/>
                  </a:lnTo>
                  <a:lnTo>
                    <a:pt x="134760" y="130288"/>
                  </a:lnTo>
                  <a:lnTo>
                    <a:pt x="121158" y="122805"/>
                  </a:lnTo>
                  <a:lnTo>
                    <a:pt x="120045" y="129640"/>
                  </a:lnTo>
                  <a:lnTo>
                    <a:pt x="110330" y="138274"/>
                  </a:lnTo>
                  <a:lnTo>
                    <a:pt x="101433" y="162062"/>
                  </a:lnTo>
                  <a:lnTo>
                    <a:pt x="110614" y="165487"/>
                  </a:lnTo>
                  <a:lnTo>
                    <a:pt x="103530" y="176142"/>
                  </a:lnTo>
                  <a:lnTo>
                    <a:pt x="103530" y="176142"/>
                  </a:lnTo>
                  <a:lnTo>
                    <a:pt x="89785" y="180683"/>
                  </a:lnTo>
                  <a:lnTo>
                    <a:pt x="89551" y="188541"/>
                  </a:lnTo>
                  <a:lnTo>
                    <a:pt x="73411" y="184234"/>
                  </a:lnTo>
                  <a:lnTo>
                    <a:pt x="61786" y="169337"/>
                  </a:lnTo>
                  <a:lnTo>
                    <a:pt x="60046" y="151058"/>
                  </a:lnTo>
                  <a:lnTo>
                    <a:pt x="55139" y="144895"/>
                  </a:lnTo>
                  <a:lnTo>
                    <a:pt x="38988" y="138471"/>
                  </a:lnTo>
                  <a:lnTo>
                    <a:pt x="27756" y="119886"/>
                  </a:lnTo>
                  <a:lnTo>
                    <a:pt x="28429" y="111496"/>
                  </a:lnTo>
                  <a:lnTo>
                    <a:pt x="15305" y="103941"/>
                  </a:lnTo>
                  <a:lnTo>
                    <a:pt x="12589" y="98243"/>
                  </a:lnTo>
                  <a:lnTo>
                    <a:pt x="0" y="94855"/>
                  </a:lnTo>
                  <a:lnTo>
                    <a:pt x="0" y="94855"/>
                  </a:lnTo>
                  <a:lnTo>
                    <a:pt x="2940" y="91127"/>
                  </a:lnTo>
                  <a:lnTo>
                    <a:pt x="8323" y="61178"/>
                  </a:lnTo>
                  <a:lnTo>
                    <a:pt x="15027" y="52656"/>
                  </a:lnTo>
                  <a:lnTo>
                    <a:pt x="8018" y="27691"/>
                  </a:lnTo>
                  <a:close/>
                </a:path>
              </a:pathLst>
            </a:custGeom>
            <a:solidFill>
              <a:srgbClr val="C4BDC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16" name="S27:Khunti">
              <a:extLst>
                <a:ext uri="{FF2B5EF4-FFF2-40B4-BE49-F238E27FC236}">
                  <a16:creationId xmlns:a16="http://schemas.microsoft.com/office/drawing/2014/main" id="{AB72227B-5619-4BA6-ACF6-BE0581936904}"/>
                </a:ext>
              </a:extLst>
            </p:cNvPr>
            <p:cNvSpPr/>
            <p:nvPr/>
          </p:nvSpPr>
          <p:spPr>
            <a:xfrm>
              <a:off x="4777661" y="3250640"/>
              <a:ext cx="310362" cy="161779"/>
            </a:xfrm>
            <a:custGeom>
              <a:avLst/>
              <a:gdLst/>
              <a:ahLst/>
              <a:cxnLst/>
              <a:rect l="0" t="0" r="0" b="0"/>
              <a:pathLst>
                <a:path w="310362" h="161779">
                  <a:moveTo>
                    <a:pt x="43680" y="85921"/>
                  </a:moveTo>
                  <a:lnTo>
                    <a:pt x="51727" y="93025"/>
                  </a:lnTo>
                  <a:lnTo>
                    <a:pt x="62966" y="89566"/>
                  </a:lnTo>
                  <a:lnTo>
                    <a:pt x="69003" y="72117"/>
                  </a:lnTo>
                  <a:lnTo>
                    <a:pt x="82252" y="63354"/>
                  </a:lnTo>
                  <a:lnTo>
                    <a:pt x="77702" y="56682"/>
                  </a:lnTo>
                  <a:lnTo>
                    <a:pt x="89292" y="51105"/>
                  </a:lnTo>
                  <a:lnTo>
                    <a:pt x="106753" y="52673"/>
                  </a:lnTo>
                  <a:lnTo>
                    <a:pt x="112423" y="67158"/>
                  </a:lnTo>
                  <a:lnTo>
                    <a:pt x="111099" y="80811"/>
                  </a:lnTo>
                  <a:lnTo>
                    <a:pt x="119149" y="87369"/>
                  </a:lnTo>
                  <a:lnTo>
                    <a:pt x="119053" y="98366"/>
                  </a:lnTo>
                  <a:lnTo>
                    <a:pt x="132449" y="94283"/>
                  </a:lnTo>
                  <a:lnTo>
                    <a:pt x="134478" y="89506"/>
                  </a:lnTo>
                  <a:lnTo>
                    <a:pt x="148652" y="82770"/>
                  </a:lnTo>
                  <a:lnTo>
                    <a:pt x="147242" y="66062"/>
                  </a:lnTo>
                  <a:lnTo>
                    <a:pt x="150384" y="55488"/>
                  </a:lnTo>
                  <a:lnTo>
                    <a:pt x="142002" y="52094"/>
                  </a:lnTo>
                  <a:lnTo>
                    <a:pt x="148606" y="40886"/>
                  </a:lnTo>
                  <a:lnTo>
                    <a:pt x="156096" y="17081"/>
                  </a:lnTo>
                  <a:lnTo>
                    <a:pt x="170321" y="379"/>
                  </a:lnTo>
                  <a:lnTo>
                    <a:pt x="170321" y="379"/>
                  </a:lnTo>
                  <a:lnTo>
                    <a:pt x="181605" y="0"/>
                  </a:lnTo>
                  <a:lnTo>
                    <a:pt x="184599" y="11418"/>
                  </a:lnTo>
                  <a:lnTo>
                    <a:pt x="190552" y="7550"/>
                  </a:lnTo>
                  <a:lnTo>
                    <a:pt x="208246" y="16363"/>
                  </a:lnTo>
                  <a:lnTo>
                    <a:pt x="217764" y="14981"/>
                  </a:lnTo>
                  <a:lnTo>
                    <a:pt x="224660" y="1121"/>
                  </a:lnTo>
                  <a:lnTo>
                    <a:pt x="239587" y="5296"/>
                  </a:lnTo>
                  <a:lnTo>
                    <a:pt x="253014" y="15801"/>
                  </a:lnTo>
                  <a:lnTo>
                    <a:pt x="258977" y="12438"/>
                  </a:lnTo>
                  <a:lnTo>
                    <a:pt x="264379" y="28994"/>
                  </a:lnTo>
                  <a:lnTo>
                    <a:pt x="283532" y="63357"/>
                  </a:lnTo>
                  <a:lnTo>
                    <a:pt x="283532" y="63357"/>
                  </a:lnTo>
                  <a:lnTo>
                    <a:pt x="296688" y="65469"/>
                  </a:lnTo>
                  <a:lnTo>
                    <a:pt x="310361" y="80647"/>
                  </a:lnTo>
                  <a:lnTo>
                    <a:pt x="305523" y="90786"/>
                  </a:lnTo>
                  <a:lnTo>
                    <a:pt x="297002" y="84834"/>
                  </a:lnTo>
                  <a:lnTo>
                    <a:pt x="283855" y="83244"/>
                  </a:lnTo>
                  <a:lnTo>
                    <a:pt x="277065" y="88216"/>
                  </a:lnTo>
                  <a:lnTo>
                    <a:pt x="281146" y="103771"/>
                  </a:lnTo>
                  <a:lnTo>
                    <a:pt x="264834" y="111192"/>
                  </a:lnTo>
                  <a:lnTo>
                    <a:pt x="248886" y="104974"/>
                  </a:lnTo>
                  <a:lnTo>
                    <a:pt x="260724" y="94588"/>
                  </a:lnTo>
                  <a:lnTo>
                    <a:pt x="255109" y="84323"/>
                  </a:lnTo>
                  <a:lnTo>
                    <a:pt x="261720" y="86173"/>
                  </a:lnTo>
                  <a:lnTo>
                    <a:pt x="254780" y="75433"/>
                  </a:lnTo>
                  <a:lnTo>
                    <a:pt x="243571" y="66942"/>
                  </a:lnTo>
                  <a:lnTo>
                    <a:pt x="229793" y="71629"/>
                  </a:lnTo>
                  <a:lnTo>
                    <a:pt x="219623" y="79846"/>
                  </a:lnTo>
                  <a:lnTo>
                    <a:pt x="204779" y="66752"/>
                  </a:lnTo>
                  <a:lnTo>
                    <a:pt x="195168" y="66037"/>
                  </a:lnTo>
                  <a:lnTo>
                    <a:pt x="181071" y="74370"/>
                  </a:lnTo>
                  <a:lnTo>
                    <a:pt x="174504" y="73544"/>
                  </a:lnTo>
                  <a:lnTo>
                    <a:pt x="169260" y="99374"/>
                  </a:lnTo>
                  <a:lnTo>
                    <a:pt x="161757" y="110093"/>
                  </a:lnTo>
                  <a:lnTo>
                    <a:pt x="162513" y="133104"/>
                  </a:lnTo>
                  <a:lnTo>
                    <a:pt x="162513" y="133104"/>
                  </a:lnTo>
                  <a:lnTo>
                    <a:pt x="138854" y="144863"/>
                  </a:lnTo>
                  <a:lnTo>
                    <a:pt x="133918" y="140831"/>
                  </a:lnTo>
                  <a:lnTo>
                    <a:pt x="113088" y="145667"/>
                  </a:lnTo>
                  <a:lnTo>
                    <a:pt x="96445" y="144601"/>
                  </a:lnTo>
                  <a:lnTo>
                    <a:pt x="96445" y="144601"/>
                  </a:lnTo>
                  <a:lnTo>
                    <a:pt x="92921" y="143659"/>
                  </a:lnTo>
                  <a:lnTo>
                    <a:pt x="92921" y="143659"/>
                  </a:lnTo>
                  <a:lnTo>
                    <a:pt x="77306" y="147784"/>
                  </a:lnTo>
                  <a:lnTo>
                    <a:pt x="65888" y="161200"/>
                  </a:lnTo>
                  <a:lnTo>
                    <a:pt x="45347" y="161778"/>
                  </a:lnTo>
                  <a:lnTo>
                    <a:pt x="27147" y="151807"/>
                  </a:lnTo>
                  <a:lnTo>
                    <a:pt x="27147" y="151807"/>
                  </a:lnTo>
                  <a:lnTo>
                    <a:pt x="24892" y="149250"/>
                  </a:lnTo>
                  <a:lnTo>
                    <a:pt x="24892" y="149250"/>
                  </a:lnTo>
                  <a:lnTo>
                    <a:pt x="22513" y="141986"/>
                  </a:lnTo>
                  <a:lnTo>
                    <a:pt x="11376" y="133906"/>
                  </a:lnTo>
                  <a:lnTo>
                    <a:pt x="0" y="133155"/>
                  </a:lnTo>
                  <a:lnTo>
                    <a:pt x="0" y="133155"/>
                  </a:lnTo>
                  <a:lnTo>
                    <a:pt x="0" y="133155"/>
                  </a:lnTo>
                  <a:lnTo>
                    <a:pt x="0" y="133155"/>
                  </a:lnTo>
                  <a:lnTo>
                    <a:pt x="3180" y="121034"/>
                  </a:lnTo>
                  <a:lnTo>
                    <a:pt x="11685" y="112436"/>
                  </a:lnTo>
                  <a:lnTo>
                    <a:pt x="22545" y="110578"/>
                  </a:lnTo>
                  <a:lnTo>
                    <a:pt x="35398" y="101854"/>
                  </a:lnTo>
                  <a:lnTo>
                    <a:pt x="38554" y="89727"/>
                  </a:lnTo>
                  <a:close/>
                </a:path>
              </a:pathLst>
            </a:custGeom>
            <a:solidFill>
              <a:srgbClr val="B5ADC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17" name="S27:Singhbhum">
              <a:extLst>
                <a:ext uri="{FF2B5EF4-FFF2-40B4-BE49-F238E27FC236}">
                  <a16:creationId xmlns:a16="http://schemas.microsoft.com/office/drawing/2014/main" id="{D3371B49-F440-47FF-8F1C-7A70FDBE305B}"/>
                </a:ext>
              </a:extLst>
            </p:cNvPr>
            <p:cNvSpPr/>
            <p:nvPr/>
          </p:nvSpPr>
          <p:spPr>
            <a:xfrm>
              <a:off x="4931108" y="3309102"/>
              <a:ext cx="172178" cy="160104"/>
            </a:xfrm>
            <a:custGeom>
              <a:avLst/>
              <a:gdLst/>
              <a:ahLst/>
              <a:cxnLst/>
              <a:rect l="0" t="0" r="0" b="0"/>
              <a:pathLst>
                <a:path w="172178" h="160104">
                  <a:moveTo>
                    <a:pt x="9066" y="74642"/>
                  </a:moveTo>
                  <a:lnTo>
                    <a:pt x="8310" y="51631"/>
                  </a:lnTo>
                  <a:lnTo>
                    <a:pt x="15813" y="40912"/>
                  </a:lnTo>
                  <a:lnTo>
                    <a:pt x="21057" y="15082"/>
                  </a:lnTo>
                  <a:lnTo>
                    <a:pt x="27624" y="15908"/>
                  </a:lnTo>
                  <a:lnTo>
                    <a:pt x="41721" y="7575"/>
                  </a:lnTo>
                  <a:lnTo>
                    <a:pt x="51332" y="8290"/>
                  </a:lnTo>
                  <a:lnTo>
                    <a:pt x="66176" y="21384"/>
                  </a:lnTo>
                  <a:lnTo>
                    <a:pt x="76346" y="13167"/>
                  </a:lnTo>
                  <a:lnTo>
                    <a:pt x="90124" y="8480"/>
                  </a:lnTo>
                  <a:lnTo>
                    <a:pt x="101333" y="16971"/>
                  </a:lnTo>
                  <a:lnTo>
                    <a:pt x="108273" y="27711"/>
                  </a:lnTo>
                  <a:lnTo>
                    <a:pt x="101662" y="25861"/>
                  </a:lnTo>
                  <a:lnTo>
                    <a:pt x="107277" y="36126"/>
                  </a:lnTo>
                  <a:lnTo>
                    <a:pt x="95439" y="46512"/>
                  </a:lnTo>
                  <a:lnTo>
                    <a:pt x="111387" y="52730"/>
                  </a:lnTo>
                  <a:lnTo>
                    <a:pt x="127699" y="45309"/>
                  </a:lnTo>
                  <a:lnTo>
                    <a:pt x="123618" y="29754"/>
                  </a:lnTo>
                  <a:lnTo>
                    <a:pt x="130408" y="24782"/>
                  </a:lnTo>
                  <a:lnTo>
                    <a:pt x="143555" y="26372"/>
                  </a:lnTo>
                  <a:lnTo>
                    <a:pt x="152076" y="32324"/>
                  </a:lnTo>
                  <a:lnTo>
                    <a:pt x="156914" y="22185"/>
                  </a:lnTo>
                  <a:lnTo>
                    <a:pt x="143241" y="7007"/>
                  </a:lnTo>
                  <a:lnTo>
                    <a:pt x="130085" y="4895"/>
                  </a:lnTo>
                  <a:lnTo>
                    <a:pt x="130085" y="4895"/>
                  </a:lnTo>
                  <a:lnTo>
                    <a:pt x="161707" y="0"/>
                  </a:lnTo>
                  <a:lnTo>
                    <a:pt x="168650" y="10199"/>
                  </a:lnTo>
                  <a:lnTo>
                    <a:pt x="168650" y="10199"/>
                  </a:lnTo>
                  <a:lnTo>
                    <a:pt x="172177" y="22103"/>
                  </a:lnTo>
                  <a:lnTo>
                    <a:pt x="171333" y="44656"/>
                  </a:lnTo>
                  <a:lnTo>
                    <a:pt x="155756" y="59412"/>
                  </a:lnTo>
                  <a:lnTo>
                    <a:pt x="155756" y="59412"/>
                  </a:lnTo>
                  <a:lnTo>
                    <a:pt x="139482" y="67899"/>
                  </a:lnTo>
                  <a:lnTo>
                    <a:pt x="153786" y="87243"/>
                  </a:lnTo>
                  <a:lnTo>
                    <a:pt x="149225" y="93704"/>
                  </a:lnTo>
                  <a:lnTo>
                    <a:pt x="156065" y="100769"/>
                  </a:lnTo>
                  <a:lnTo>
                    <a:pt x="147151" y="107923"/>
                  </a:lnTo>
                  <a:lnTo>
                    <a:pt x="153343" y="120773"/>
                  </a:lnTo>
                  <a:lnTo>
                    <a:pt x="145922" y="144099"/>
                  </a:lnTo>
                  <a:lnTo>
                    <a:pt x="145922" y="144099"/>
                  </a:lnTo>
                  <a:lnTo>
                    <a:pt x="144688" y="146241"/>
                  </a:lnTo>
                  <a:lnTo>
                    <a:pt x="144688" y="146241"/>
                  </a:lnTo>
                  <a:lnTo>
                    <a:pt x="138204" y="160103"/>
                  </a:lnTo>
                  <a:lnTo>
                    <a:pt x="119705" y="158186"/>
                  </a:lnTo>
                  <a:lnTo>
                    <a:pt x="116424" y="152550"/>
                  </a:lnTo>
                  <a:lnTo>
                    <a:pt x="123219" y="135017"/>
                  </a:lnTo>
                  <a:lnTo>
                    <a:pt x="110839" y="143857"/>
                  </a:lnTo>
                  <a:lnTo>
                    <a:pt x="102977" y="144671"/>
                  </a:lnTo>
                  <a:lnTo>
                    <a:pt x="102977" y="144671"/>
                  </a:lnTo>
                  <a:lnTo>
                    <a:pt x="84839" y="140096"/>
                  </a:lnTo>
                  <a:lnTo>
                    <a:pt x="59049" y="129492"/>
                  </a:lnTo>
                  <a:lnTo>
                    <a:pt x="44495" y="139419"/>
                  </a:lnTo>
                  <a:lnTo>
                    <a:pt x="37149" y="155374"/>
                  </a:lnTo>
                  <a:lnTo>
                    <a:pt x="37149" y="155374"/>
                  </a:lnTo>
                  <a:lnTo>
                    <a:pt x="35396" y="155434"/>
                  </a:lnTo>
                  <a:lnTo>
                    <a:pt x="35396" y="155434"/>
                  </a:lnTo>
                  <a:lnTo>
                    <a:pt x="32207" y="151877"/>
                  </a:lnTo>
                  <a:lnTo>
                    <a:pt x="32207" y="151877"/>
                  </a:lnTo>
                  <a:lnTo>
                    <a:pt x="31716" y="150323"/>
                  </a:lnTo>
                  <a:lnTo>
                    <a:pt x="31716" y="150323"/>
                  </a:lnTo>
                  <a:lnTo>
                    <a:pt x="7658" y="138558"/>
                  </a:lnTo>
                  <a:lnTo>
                    <a:pt x="0" y="145612"/>
                  </a:lnTo>
                  <a:lnTo>
                    <a:pt x="14903" y="105862"/>
                  </a:lnTo>
                  <a:lnTo>
                    <a:pt x="11114" y="97087"/>
                  </a:lnTo>
                  <a:close/>
                </a:path>
              </a:pathLst>
            </a:custGeom>
            <a:solidFill>
              <a:srgbClr val="AEA5B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18" name="S27:Jamshedpur">
              <a:extLst>
                <a:ext uri="{FF2B5EF4-FFF2-40B4-BE49-F238E27FC236}">
                  <a16:creationId xmlns:a16="http://schemas.microsoft.com/office/drawing/2014/main" id="{7E911DE4-245C-4EBA-8574-E21EE25F88ED}"/>
                </a:ext>
              </a:extLst>
            </p:cNvPr>
            <p:cNvSpPr/>
            <p:nvPr/>
          </p:nvSpPr>
          <p:spPr>
            <a:xfrm>
              <a:off x="5086864" y="3284473"/>
              <a:ext cx="127550" cy="140027"/>
            </a:xfrm>
            <a:custGeom>
              <a:avLst/>
              <a:gdLst/>
              <a:ahLst/>
              <a:cxnLst/>
              <a:rect l="0" t="0" r="0" b="0"/>
              <a:pathLst>
                <a:path w="127550" h="140027">
                  <a:moveTo>
                    <a:pt x="12894" y="34828"/>
                  </a:moveTo>
                  <a:lnTo>
                    <a:pt x="20813" y="36606"/>
                  </a:lnTo>
                  <a:lnTo>
                    <a:pt x="25529" y="23846"/>
                  </a:lnTo>
                  <a:lnTo>
                    <a:pt x="23325" y="12413"/>
                  </a:lnTo>
                  <a:lnTo>
                    <a:pt x="32402" y="0"/>
                  </a:lnTo>
                  <a:lnTo>
                    <a:pt x="32402" y="0"/>
                  </a:lnTo>
                  <a:lnTo>
                    <a:pt x="72417" y="9334"/>
                  </a:lnTo>
                  <a:lnTo>
                    <a:pt x="61744" y="14498"/>
                  </a:lnTo>
                  <a:lnTo>
                    <a:pt x="55832" y="39886"/>
                  </a:lnTo>
                  <a:lnTo>
                    <a:pt x="74672" y="52187"/>
                  </a:lnTo>
                  <a:lnTo>
                    <a:pt x="74672" y="52187"/>
                  </a:lnTo>
                  <a:lnTo>
                    <a:pt x="84458" y="56483"/>
                  </a:lnTo>
                  <a:lnTo>
                    <a:pt x="91256" y="72427"/>
                  </a:lnTo>
                  <a:lnTo>
                    <a:pt x="106217" y="74919"/>
                  </a:lnTo>
                  <a:lnTo>
                    <a:pt x="112851" y="86675"/>
                  </a:lnTo>
                  <a:lnTo>
                    <a:pt x="106077" y="91686"/>
                  </a:lnTo>
                  <a:lnTo>
                    <a:pt x="108534" y="97864"/>
                  </a:lnTo>
                  <a:lnTo>
                    <a:pt x="120137" y="103113"/>
                  </a:lnTo>
                  <a:lnTo>
                    <a:pt x="118923" y="115213"/>
                  </a:lnTo>
                  <a:lnTo>
                    <a:pt x="127549" y="122162"/>
                  </a:lnTo>
                  <a:lnTo>
                    <a:pt x="126127" y="129559"/>
                  </a:lnTo>
                  <a:lnTo>
                    <a:pt x="115132" y="128475"/>
                  </a:lnTo>
                  <a:lnTo>
                    <a:pt x="113705" y="135870"/>
                  </a:lnTo>
                  <a:lnTo>
                    <a:pt x="102498" y="140026"/>
                  </a:lnTo>
                  <a:lnTo>
                    <a:pt x="102498" y="140026"/>
                  </a:lnTo>
                  <a:lnTo>
                    <a:pt x="89066" y="133275"/>
                  </a:lnTo>
                  <a:lnTo>
                    <a:pt x="87508" y="127581"/>
                  </a:lnTo>
                  <a:lnTo>
                    <a:pt x="67270" y="114824"/>
                  </a:lnTo>
                  <a:lnTo>
                    <a:pt x="54863" y="121627"/>
                  </a:lnTo>
                  <a:lnTo>
                    <a:pt x="41808" y="112739"/>
                  </a:lnTo>
                  <a:lnTo>
                    <a:pt x="36513" y="100910"/>
                  </a:lnTo>
                  <a:lnTo>
                    <a:pt x="7372" y="93701"/>
                  </a:lnTo>
                  <a:lnTo>
                    <a:pt x="0" y="84041"/>
                  </a:lnTo>
                  <a:lnTo>
                    <a:pt x="0" y="84041"/>
                  </a:lnTo>
                  <a:lnTo>
                    <a:pt x="15577" y="69285"/>
                  </a:lnTo>
                  <a:lnTo>
                    <a:pt x="16421" y="46732"/>
                  </a:lnTo>
                  <a:close/>
                </a:path>
              </a:pathLst>
            </a:custGeom>
            <a:solidFill>
              <a:srgbClr val="AEA5B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19" name="S27:Ranchi">
              <a:extLst>
                <a:ext uri="{FF2B5EF4-FFF2-40B4-BE49-F238E27FC236}">
                  <a16:creationId xmlns:a16="http://schemas.microsoft.com/office/drawing/2014/main" id="{1DB35865-FF47-410F-84D9-669865FBCD7F}"/>
                </a:ext>
              </a:extLst>
            </p:cNvPr>
            <p:cNvSpPr/>
            <p:nvPr/>
          </p:nvSpPr>
          <p:spPr>
            <a:xfrm>
              <a:off x="4911896" y="3174010"/>
              <a:ext cx="207371" cy="147070"/>
            </a:xfrm>
            <a:custGeom>
              <a:avLst/>
              <a:gdLst/>
              <a:ahLst/>
              <a:cxnLst/>
              <a:rect l="0" t="0" r="0" b="0"/>
              <a:pathLst>
                <a:path w="207371" h="147070">
                  <a:moveTo>
                    <a:pt x="146944" y="44241"/>
                  </a:moveTo>
                  <a:lnTo>
                    <a:pt x="136860" y="64524"/>
                  </a:lnTo>
                  <a:lnTo>
                    <a:pt x="138202" y="77042"/>
                  </a:lnTo>
                  <a:lnTo>
                    <a:pt x="148563" y="86599"/>
                  </a:lnTo>
                  <a:lnTo>
                    <a:pt x="169587" y="90499"/>
                  </a:lnTo>
                  <a:lnTo>
                    <a:pt x="184250" y="98300"/>
                  </a:lnTo>
                  <a:lnTo>
                    <a:pt x="194394" y="112559"/>
                  </a:lnTo>
                  <a:lnTo>
                    <a:pt x="207370" y="110463"/>
                  </a:lnTo>
                  <a:lnTo>
                    <a:pt x="207370" y="110463"/>
                  </a:lnTo>
                  <a:lnTo>
                    <a:pt x="198293" y="122876"/>
                  </a:lnTo>
                  <a:lnTo>
                    <a:pt x="200497" y="134309"/>
                  </a:lnTo>
                  <a:lnTo>
                    <a:pt x="195781" y="147069"/>
                  </a:lnTo>
                  <a:lnTo>
                    <a:pt x="187862" y="145291"/>
                  </a:lnTo>
                  <a:lnTo>
                    <a:pt x="187862" y="145291"/>
                  </a:lnTo>
                  <a:lnTo>
                    <a:pt x="180919" y="135092"/>
                  </a:lnTo>
                  <a:lnTo>
                    <a:pt x="149297" y="139987"/>
                  </a:lnTo>
                  <a:lnTo>
                    <a:pt x="149297" y="139987"/>
                  </a:lnTo>
                  <a:lnTo>
                    <a:pt x="130144" y="105624"/>
                  </a:lnTo>
                  <a:lnTo>
                    <a:pt x="124742" y="89068"/>
                  </a:lnTo>
                  <a:lnTo>
                    <a:pt x="118779" y="92431"/>
                  </a:lnTo>
                  <a:lnTo>
                    <a:pt x="105352" y="81926"/>
                  </a:lnTo>
                  <a:lnTo>
                    <a:pt x="90425" y="77751"/>
                  </a:lnTo>
                  <a:lnTo>
                    <a:pt x="83529" y="91611"/>
                  </a:lnTo>
                  <a:lnTo>
                    <a:pt x="74011" y="92993"/>
                  </a:lnTo>
                  <a:lnTo>
                    <a:pt x="56317" y="84180"/>
                  </a:lnTo>
                  <a:lnTo>
                    <a:pt x="50364" y="88048"/>
                  </a:lnTo>
                  <a:lnTo>
                    <a:pt x="47370" y="76630"/>
                  </a:lnTo>
                  <a:lnTo>
                    <a:pt x="36086" y="77009"/>
                  </a:lnTo>
                  <a:lnTo>
                    <a:pt x="36086" y="77009"/>
                  </a:lnTo>
                  <a:lnTo>
                    <a:pt x="33532" y="52485"/>
                  </a:lnTo>
                  <a:lnTo>
                    <a:pt x="38331" y="40282"/>
                  </a:lnTo>
                  <a:lnTo>
                    <a:pt x="28574" y="33800"/>
                  </a:lnTo>
                  <a:lnTo>
                    <a:pt x="17226" y="31555"/>
                  </a:lnTo>
                  <a:lnTo>
                    <a:pt x="18412" y="14761"/>
                  </a:lnTo>
                  <a:lnTo>
                    <a:pt x="8811" y="26068"/>
                  </a:lnTo>
                  <a:lnTo>
                    <a:pt x="2532" y="19463"/>
                  </a:lnTo>
                  <a:lnTo>
                    <a:pt x="2532" y="19463"/>
                  </a:lnTo>
                  <a:lnTo>
                    <a:pt x="0" y="8025"/>
                  </a:lnTo>
                  <a:lnTo>
                    <a:pt x="5373" y="0"/>
                  </a:lnTo>
                  <a:lnTo>
                    <a:pt x="5373" y="0"/>
                  </a:lnTo>
                  <a:lnTo>
                    <a:pt x="19664" y="60"/>
                  </a:lnTo>
                  <a:lnTo>
                    <a:pt x="22983" y="8852"/>
                  </a:lnTo>
                  <a:lnTo>
                    <a:pt x="37865" y="504"/>
                  </a:lnTo>
                  <a:lnTo>
                    <a:pt x="41864" y="3511"/>
                  </a:lnTo>
                  <a:lnTo>
                    <a:pt x="40935" y="14538"/>
                  </a:lnTo>
                  <a:lnTo>
                    <a:pt x="51572" y="21508"/>
                  </a:lnTo>
                  <a:lnTo>
                    <a:pt x="75567" y="25913"/>
                  </a:lnTo>
                  <a:lnTo>
                    <a:pt x="86169" y="19255"/>
                  </a:lnTo>
                  <a:lnTo>
                    <a:pt x="90797" y="27468"/>
                  </a:lnTo>
                  <a:lnTo>
                    <a:pt x="111668" y="40850"/>
                  </a:lnTo>
                  <a:lnTo>
                    <a:pt x="129433" y="40191"/>
                  </a:lnTo>
                  <a:close/>
                </a:path>
              </a:pathLst>
            </a:custGeom>
            <a:solidFill>
              <a:srgbClr val="C2BAC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20" name="S27:Lohardaga">
              <a:extLst>
                <a:ext uri="{FF2B5EF4-FFF2-40B4-BE49-F238E27FC236}">
                  <a16:creationId xmlns:a16="http://schemas.microsoft.com/office/drawing/2014/main" id="{8BA738BC-24C7-4CA4-AC63-C1F4F0B3071C}"/>
                </a:ext>
              </a:extLst>
            </p:cNvPr>
            <p:cNvSpPr/>
            <p:nvPr/>
          </p:nvSpPr>
          <p:spPr>
            <a:xfrm>
              <a:off x="4772175" y="3133486"/>
              <a:ext cx="178053" cy="215521"/>
            </a:xfrm>
            <a:custGeom>
              <a:avLst/>
              <a:gdLst/>
              <a:ahLst/>
              <a:cxnLst/>
              <a:rect l="0" t="0" r="0" b="0"/>
              <a:pathLst>
                <a:path w="178053" h="215521">
                  <a:moveTo>
                    <a:pt x="5282" y="57675"/>
                  </a:moveTo>
                  <a:lnTo>
                    <a:pt x="12366" y="47020"/>
                  </a:lnTo>
                  <a:lnTo>
                    <a:pt x="3185" y="43595"/>
                  </a:lnTo>
                  <a:lnTo>
                    <a:pt x="12082" y="19807"/>
                  </a:lnTo>
                  <a:lnTo>
                    <a:pt x="21797" y="11173"/>
                  </a:lnTo>
                  <a:lnTo>
                    <a:pt x="22910" y="4338"/>
                  </a:lnTo>
                  <a:lnTo>
                    <a:pt x="36512" y="11821"/>
                  </a:lnTo>
                  <a:lnTo>
                    <a:pt x="45512" y="8956"/>
                  </a:lnTo>
                  <a:lnTo>
                    <a:pt x="45512" y="8956"/>
                  </a:lnTo>
                  <a:lnTo>
                    <a:pt x="53110" y="2461"/>
                  </a:lnTo>
                  <a:lnTo>
                    <a:pt x="60971" y="5379"/>
                  </a:lnTo>
                  <a:lnTo>
                    <a:pt x="66003" y="0"/>
                  </a:lnTo>
                  <a:lnTo>
                    <a:pt x="76097" y="20125"/>
                  </a:lnTo>
                  <a:lnTo>
                    <a:pt x="62879" y="26788"/>
                  </a:lnTo>
                  <a:lnTo>
                    <a:pt x="70424" y="33377"/>
                  </a:lnTo>
                  <a:lnTo>
                    <a:pt x="69725" y="39156"/>
                  </a:lnTo>
                  <a:lnTo>
                    <a:pt x="78991" y="45169"/>
                  </a:lnTo>
                  <a:lnTo>
                    <a:pt x="86346" y="59612"/>
                  </a:lnTo>
                  <a:lnTo>
                    <a:pt x="95681" y="53052"/>
                  </a:lnTo>
                  <a:lnTo>
                    <a:pt x="104157" y="61173"/>
                  </a:lnTo>
                  <a:lnTo>
                    <a:pt x="108791" y="56844"/>
                  </a:lnTo>
                  <a:lnTo>
                    <a:pt x="118702" y="69105"/>
                  </a:lnTo>
                  <a:lnTo>
                    <a:pt x="128777" y="72456"/>
                  </a:lnTo>
                  <a:lnTo>
                    <a:pt x="142253" y="59987"/>
                  </a:lnTo>
                  <a:lnTo>
                    <a:pt x="142253" y="59987"/>
                  </a:lnTo>
                  <a:lnTo>
                    <a:pt x="148532" y="66592"/>
                  </a:lnTo>
                  <a:lnTo>
                    <a:pt x="158133" y="55285"/>
                  </a:lnTo>
                  <a:lnTo>
                    <a:pt x="156947" y="72079"/>
                  </a:lnTo>
                  <a:lnTo>
                    <a:pt x="168295" y="74324"/>
                  </a:lnTo>
                  <a:lnTo>
                    <a:pt x="178052" y="80806"/>
                  </a:lnTo>
                  <a:lnTo>
                    <a:pt x="173253" y="93009"/>
                  </a:lnTo>
                  <a:lnTo>
                    <a:pt x="175807" y="117533"/>
                  </a:lnTo>
                  <a:lnTo>
                    <a:pt x="175807" y="117533"/>
                  </a:lnTo>
                  <a:lnTo>
                    <a:pt x="161582" y="134235"/>
                  </a:lnTo>
                  <a:lnTo>
                    <a:pt x="154092" y="158040"/>
                  </a:lnTo>
                  <a:lnTo>
                    <a:pt x="147488" y="169248"/>
                  </a:lnTo>
                  <a:lnTo>
                    <a:pt x="155870" y="172642"/>
                  </a:lnTo>
                  <a:lnTo>
                    <a:pt x="152728" y="183216"/>
                  </a:lnTo>
                  <a:lnTo>
                    <a:pt x="154138" y="199924"/>
                  </a:lnTo>
                  <a:lnTo>
                    <a:pt x="139964" y="206660"/>
                  </a:lnTo>
                  <a:lnTo>
                    <a:pt x="137935" y="211437"/>
                  </a:lnTo>
                  <a:lnTo>
                    <a:pt x="124539" y="215520"/>
                  </a:lnTo>
                  <a:lnTo>
                    <a:pt x="124635" y="204523"/>
                  </a:lnTo>
                  <a:lnTo>
                    <a:pt x="116585" y="197965"/>
                  </a:lnTo>
                  <a:lnTo>
                    <a:pt x="117909" y="184312"/>
                  </a:lnTo>
                  <a:lnTo>
                    <a:pt x="112239" y="169827"/>
                  </a:lnTo>
                  <a:lnTo>
                    <a:pt x="94778" y="168259"/>
                  </a:lnTo>
                  <a:lnTo>
                    <a:pt x="83188" y="173836"/>
                  </a:lnTo>
                  <a:lnTo>
                    <a:pt x="87738" y="180508"/>
                  </a:lnTo>
                  <a:lnTo>
                    <a:pt x="74489" y="189271"/>
                  </a:lnTo>
                  <a:lnTo>
                    <a:pt x="68452" y="206720"/>
                  </a:lnTo>
                  <a:lnTo>
                    <a:pt x="57213" y="210179"/>
                  </a:lnTo>
                  <a:lnTo>
                    <a:pt x="49166" y="203075"/>
                  </a:lnTo>
                  <a:lnTo>
                    <a:pt x="49166" y="203075"/>
                  </a:lnTo>
                  <a:lnTo>
                    <a:pt x="55305" y="188769"/>
                  </a:lnTo>
                  <a:lnTo>
                    <a:pt x="62676" y="187515"/>
                  </a:lnTo>
                  <a:lnTo>
                    <a:pt x="64945" y="175410"/>
                  </a:lnTo>
                  <a:lnTo>
                    <a:pt x="59518" y="168234"/>
                  </a:lnTo>
                  <a:lnTo>
                    <a:pt x="53038" y="169987"/>
                  </a:lnTo>
                  <a:lnTo>
                    <a:pt x="36829" y="166246"/>
                  </a:lnTo>
                  <a:lnTo>
                    <a:pt x="29099" y="170120"/>
                  </a:lnTo>
                  <a:lnTo>
                    <a:pt x="24737" y="153485"/>
                  </a:lnTo>
                  <a:lnTo>
                    <a:pt x="13651" y="145403"/>
                  </a:lnTo>
                  <a:lnTo>
                    <a:pt x="12045" y="133928"/>
                  </a:lnTo>
                  <a:lnTo>
                    <a:pt x="12045" y="133928"/>
                  </a:lnTo>
                  <a:lnTo>
                    <a:pt x="16228" y="111307"/>
                  </a:lnTo>
                  <a:lnTo>
                    <a:pt x="11656" y="102528"/>
                  </a:lnTo>
                  <a:lnTo>
                    <a:pt x="0" y="104925"/>
                  </a:lnTo>
                  <a:lnTo>
                    <a:pt x="1263" y="86571"/>
                  </a:lnTo>
                  <a:lnTo>
                    <a:pt x="7140" y="79089"/>
                  </a:lnTo>
                  <a:close/>
                </a:path>
              </a:pathLst>
            </a:custGeom>
            <a:solidFill>
              <a:srgbClr val="BEB7C8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21" name="S27:Hazaribagh">
              <a:extLst>
                <a:ext uri="{FF2B5EF4-FFF2-40B4-BE49-F238E27FC236}">
                  <a16:creationId xmlns:a16="http://schemas.microsoft.com/office/drawing/2014/main" id="{2B536B1E-FEB5-497F-B881-242CA193C113}"/>
                </a:ext>
              </a:extLst>
            </p:cNvPr>
            <p:cNvSpPr/>
            <p:nvPr/>
          </p:nvSpPr>
          <p:spPr>
            <a:xfrm>
              <a:off x="4853506" y="3025578"/>
              <a:ext cx="205335" cy="192674"/>
            </a:xfrm>
            <a:custGeom>
              <a:avLst/>
              <a:gdLst/>
              <a:ahLst/>
              <a:cxnLst/>
              <a:rect l="0" t="0" r="0" b="0"/>
              <a:pathLst>
                <a:path w="205335" h="192674">
                  <a:moveTo>
                    <a:pt x="130040" y="1700"/>
                  </a:moveTo>
                  <a:lnTo>
                    <a:pt x="133100" y="15204"/>
                  </a:lnTo>
                  <a:lnTo>
                    <a:pt x="140632" y="33260"/>
                  </a:lnTo>
                  <a:lnTo>
                    <a:pt x="138741" y="40657"/>
                  </a:lnTo>
                  <a:lnTo>
                    <a:pt x="159835" y="39897"/>
                  </a:lnTo>
                  <a:lnTo>
                    <a:pt x="158790" y="46742"/>
                  </a:lnTo>
                  <a:lnTo>
                    <a:pt x="145124" y="62420"/>
                  </a:lnTo>
                  <a:lnTo>
                    <a:pt x="109321" y="75192"/>
                  </a:lnTo>
                  <a:lnTo>
                    <a:pt x="113057" y="83441"/>
                  </a:lnTo>
                  <a:lnTo>
                    <a:pt x="131898" y="91163"/>
                  </a:lnTo>
                  <a:lnTo>
                    <a:pt x="150918" y="91533"/>
                  </a:lnTo>
                  <a:lnTo>
                    <a:pt x="158095" y="75041"/>
                  </a:lnTo>
                  <a:lnTo>
                    <a:pt x="172438" y="77657"/>
                  </a:lnTo>
                  <a:lnTo>
                    <a:pt x="196611" y="88794"/>
                  </a:lnTo>
                  <a:lnTo>
                    <a:pt x="201816" y="100640"/>
                  </a:lnTo>
                  <a:lnTo>
                    <a:pt x="201816" y="100640"/>
                  </a:lnTo>
                  <a:lnTo>
                    <a:pt x="191696" y="118829"/>
                  </a:lnTo>
                  <a:lnTo>
                    <a:pt x="178213" y="105195"/>
                  </a:lnTo>
                  <a:lnTo>
                    <a:pt x="166777" y="99858"/>
                  </a:lnTo>
                  <a:lnTo>
                    <a:pt x="158021" y="120599"/>
                  </a:lnTo>
                  <a:lnTo>
                    <a:pt x="161991" y="134593"/>
                  </a:lnTo>
                  <a:lnTo>
                    <a:pt x="160776" y="148776"/>
                  </a:lnTo>
                  <a:lnTo>
                    <a:pt x="176676" y="157094"/>
                  </a:lnTo>
                  <a:lnTo>
                    <a:pt x="181634" y="150626"/>
                  </a:lnTo>
                  <a:lnTo>
                    <a:pt x="193415" y="175844"/>
                  </a:lnTo>
                  <a:lnTo>
                    <a:pt x="201882" y="181807"/>
                  </a:lnTo>
                  <a:lnTo>
                    <a:pt x="201882" y="181807"/>
                  </a:lnTo>
                  <a:lnTo>
                    <a:pt x="205334" y="192673"/>
                  </a:lnTo>
                  <a:lnTo>
                    <a:pt x="205334" y="192673"/>
                  </a:lnTo>
                  <a:lnTo>
                    <a:pt x="187823" y="188623"/>
                  </a:lnTo>
                  <a:lnTo>
                    <a:pt x="170058" y="189282"/>
                  </a:lnTo>
                  <a:lnTo>
                    <a:pt x="149187" y="175900"/>
                  </a:lnTo>
                  <a:lnTo>
                    <a:pt x="144559" y="167687"/>
                  </a:lnTo>
                  <a:lnTo>
                    <a:pt x="133957" y="174345"/>
                  </a:lnTo>
                  <a:lnTo>
                    <a:pt x="109962" y="169940"/>
                  </a:lnTo>
                  <a:lnTo>
                    <a:pt x="99325" y="162970"/>
                  </a:lnTo>
                  <a:lnTo>
                    <a:pt x="100254" y="151943"/>
                  </a:lnTo>
                  <a:lnTo>
                    <a:pt x="96255" y="148936"/>
                  </a:lnTo>
                  <a:lnTo>
                    <a:pt x="81373" y="157284"/>
                  </a:lnTo>
                  <a:lnTo>
                    <a:pt x="78054" y="148492"/>
                  </a:lnTo>
                  <a:lnTo>
                    <a:pt x="63763" y="148432"/>
                  </a:lnTo>
                  <a:lnTo>
                    <a:pt x="63763" y="148432"/>
                  </a:lnTo>
                  <a:lnTo>
                    <a:pt x="53051" y="138302"/>
                  </a:lnTo>
                  <a:lnTo>
                    <a:pt x="58555" y="134462"/>
                  </a:lnTo>
                  <a:lnTo>
                    <a:pt x="55645" y="110995"/>
                  </a:lnTo>
                  <a:lnTo>
                    <a:pt x="38657" y="106818"/>
                  </a:lnTo>
                  <a:lnTo>
                    <a:pt x="31797" y="108600"/>
                  </a:lnTo>
                  <a:lnTo>
                    <a:pt x="28709" y="92466"/>
                  </a:lnTo>
                  <a:lnTo>
                    <a:pt x="5751" y="104676"/>
                  </a:lnTo>
                  <a:lnTo>
                    <a:pt x="0" y="100134"/>
                  </a:lnTo>
                  <a:lnTo>
                    <a:pt x="3098" y="88002"/>
                  </a:lnTo>
                  <a:lnTo>
                    <a:pt x="24986" y="69546"/>
                  </a:lnTo>
                  <a:lnTo>
                    <a:pt x="30590" y="69374"/>
                  </a:lnTo>
                  <a:lnTo>
                    <a:pt x="46452" y="79874"/>
                  </a:lnTo>
                  <a:lnTo>
                    <a:pt x="66153" y="75058"/>
                  </a:lnTo>
                  <a:lnTo>
                    <a:pt x="63779" y="68329"/>
                  </a:lnTo>
                  <a:lnTo>
                    <a:pt x="68560" y="56133"/>
                  </a:lnTo>
                  <a:lnTo>
                    <a:pt x="79881" y="46339"/>
                  </a:lnTo>
                  <a:lnTo>
                    <a:pt x="77385" y="35951"/>
                  </a:lnTo>
                  <a:lnTo>
                    <a:pt x="77385" y="35951"/>
                  </a:lnTo>
                  <a:lnTo>
                    <a:pt x="78658" y="35386"/>
                  </a:lnTo>
                  <a:lnTo>
                    <a:pt x="78658" y="35386"/>
                  </a:lnTo>
                  <a:lnTo>
                    <a:pt x="106511" y="5658"/>
                  </a:lnTo>
                  <a:lnTo>
                    <a:pt x="118794" y="0"/>
                  </a:lnTo>
                  <a:lnTo>
                    <a:pt x="118794" y="0"/>
                  </a:lnTo>
                  <a:close/>
                </a:path>
              </a:pathLst>
            </a:custGeom>
            <a:solidFill>
              <a:srgbClr val="A39AA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22" name="S27:Kodarma">
              <a:extLst>
                <a:ext uri="{FF2B5EF4-FFF2-40B4-BE49-F238E27FC236}">
                  <a16:creationId xmlns:a16="http://schemas.microsoft.com/office/drawing/2014/main" id="{C5CF896A-ABFB-40BB-96B0-CB1E65380289}"/>
                </a:ext>
              </a:extLst>
            </p:cNvPr>
            <p:cNvSpPr/>
            <p:nvPr/>
          </p:nvSpPr>
          <p:spPr>
            <a:xfrm>
              <a:off x="4962827" y="2979812"/>
              <a:ext cx="188515" cy="146407"/>
            </a:xfrm>
            <a:custGeom>
              <a:avLst/>
              <a:gdLst/>
              <a:ahLst/>
              <a:cxnLst/>
              <a:rect l="0" t="0" r="0" b="0"/>
              <a:pathLst>
                <a:path w="188515" h="146407">
                  <a:moveTo>
                    <a:pt x="20719" y="47466"/>
                  </a:moveTo>
                  <a:lnTo>
                    <a:pt x="33219" y="48069"/>
                  </a:lnTo>
                  <a:lnTo>
                    <a:pt x="39756" y="38411"/>
                  </a:lnTo>
                  <a:lnTo>
                    <a:pt x="53445" y="36342"/>
                  </a:lnTo>
                  <a:lnTo>
                    <a:pt x="49960" y="23382"/>
                  </a:lnTo>
                  <a:lnTo>
                    <a:pt x="56188" y="17395"/>
                  </a:lnTo>
                  <a:lnTo>
                    <a:pt x="59412" y="0"/>
                  </a:lnTo>
                  <a:lnTo>
                    <a:pt x="80954" y="1810"/>
                  </a:lnTo>
                  <a:lnTo>
                    <a:pt x="88605" y="10942"/>
                  </a:lnTo>
                  <a:lnTo>
                    <a:pt x="107791" y="7058"/>
                  </a:lnTo>
                  <a:lnTo>
                    <a:pt x="107791" y="7058"/>
                  </a:lnTo>
                  <a:lnTo>
                    <a:pt x="117683" y="18187"/>
                  </a:lnTo>
                  <a:lnTo>
                    <a:pt x="117683" y="18187"/>
                  </a:lnTo>
                  <a:lnTo>
                    <a:pt x="122106" y="32148"/>
                  </a:lnTo>
                  <a:lnTo>
                    <a:pt x="122106" y="32148"/>
                  </a:lnTo>
                  <a:lnTo>
                    <a:pt x="124787" y="34659"/>
                  </a:lnTo>
                  <a:lnTo>
                    <a:pt x="124787" y="34659"/>
                  </a:lnTo>
                  <a:lnTo>
                    <a:pt x="127018" y="36665"/>
                  </a:lnTo>
                  <a:lnTo>
                    <a:pt x="127018" y="36665"/>
                  </a:lnTo>
                  <a:lnTo>
                    <a:pt x="137138" y="31546"/>
                  </a:lnTo>
                  <a:lnTo>
                    <a:pt x="137138" y="31546"/>
                  </a:lnTo>
                  <a:lnTo>
                    <a:pt x="139862" y="35101"/>
                  </a:lnTo>
                  <a:lnTo>
                    <a:pt x="139862" y="35101"/>
                  </a:lnTo>
                  <a:lnTo>
                    <a:pt x="143320" y="35484"/>
                  </a:lnTo>
                  <a:lnTo>
                    <a:pt x="143320" y="35484"/>
                  </a:lnTo>
                  <a:lnTo>
                    <a:pt x="147143" y="34281"/>
                  </a:lnTo>
                  <a:lnTo>
                    <a:pt x="147143" y="34281"/>
                  </a:lnTo>
                  <a:lnTo>
                    <a:pt x="148579" y="48361"/>
                  </a:lnTo>
                  <a:lnTo>
                    <a:pt x="148579" y="48361"/>
                  </a:lnTo>
                  <a:lnTo>
                    <a:pt x="142796" y="54356"/>
                  </a:lnTo>
                  <a:lnTo>
                    <a:pt x="147737" y="59391"/>
                  </a:lnTo>
                  <a:lnTo>
                    <a:pt x="147737" y="59391"/>
                  </a:lnTo>
                  <a:lnTo>
                    <a:pt x="150769" y="59791"/>
                  </a:lnTo>
                  <a:lnTo>
                    <a:pt x="150769" y="59791"/>
                  </a:lnTo>
                  <a:lnTo>
                    <a:pt x="152531" y="60766"/>
                  </a:lnTo>
                  <a:lnTo>
                    <a:pt x="152531" y="60766"/>
                  </a:lnTo>
                  <a:lnTo>
                    <a:pt x="157434" y="64754"/>
                  </a:lnTo>
                  <a:lnTo>
                    <a:pt x="157434" y="64754"/>
                  </a:lnTo>
                  <a:lnTo>
                    <a:pt x="169095" y="75791"/>
                  </a:lnTo>
                  <a:lnTo>
                    <a:pt x="177821" y="88518"/>
                  </a:lnTo>
                  <a:lnTo>
                    <a:pt x="176393" y="105860"/>
                  </a:lnTo>
                  <a:lnTo>
                    <a:pt x="185595" y="109138"/>
                  </a:lnTo>
                  <a:lnTo>
                    <a:pt x="188514" y="116870"/>
                  </a:lnTo>
                  <a:lnTo>
                    <a:pt x="188514" y="116870"/>
                  </a:lnTo>
                  <a:lnTo>
                    <a:pt x="174770" y="128971"/>
                  </a:lnTo>
                  <a:lnTo>
                    <a:pt x="175011" y="134722"/>
                  </a:lnTo>
                  <a:lnTo>
                    <a:pt x="175011" y="134722"/>
                  </a:lnTo>
                  <a:lnTo>
                    <a:pt x="144324" y="123941"/>
                  </a:lnTo>
                  <a:lnTo>
                    <a:pt x="140347" y="111010"/>
                  </a:lnTo>
                  <a:lnTo>
                    <a:pt x="143356" y="89418"/>
                  </a:lnTo>
                  <a:lnTo>
                    <a:pt x="120660" y="93469"/>
                  </a:lnTo>
                  <a:lnTo>
                    <a:pt x="105271" y="119207"/>
                  </a:lnTo>
                  <a:lnTo>
                    <a:pt x="106088" y="129125"/>
                  </a:lnTo>
                  <a:lnTo>
                    <a:pt x="92495" y="146406"/>
                  </a:lnTo>
                  <a:lnTo>
                    <a:pt x="92495" y="146406"/>
                  </a:lnTo>
                  <a:lnTo>
                    <a:pt x="87290" y="134560"/>
                  </a:lnTo>
                  <a:lnTo>
                    <a:pt x="63117" y="123423"/>
                  </a:lnTo>
                  <a:lnTo>
                    <a:pt x="48774" y="120807"/>
                  </a:lnTo>
                  <a:lnTo>
                    <a:pt x="41597" y="137299"/>
                  </a:lnTo>
                  <a:lnTo>
                    <a:pt x="22577" y="136929"/>
                  </a:lnTo>
                  <a:lnTo>
                    <a:pt x="3736" y="129207"/>
                  </a:lnTo>
                  <a:lnTo>
                    <a:pt x="0" y="120958"/>
                  </a:lnTo>
                  <a:lnTo>
                    <a:pt x="35803" y="108186"/>
                  </a:lnTo>
                  <a:lnTo>
                    <a:pt x="49469" y="92508"/>
                  </a:lnTo>
                  <a:lnTo>
                    <a:pt x="50514" y="85663"/>
                  </a:lnTo>
                  <a:lnTo>
                    <a:pt x="29420" y="86423"/>
                  </a:lnTo>
                  <a:lnTo>
                    <a:pt x="31311" y="79026"/>
                  </a:lnTo>
                  <a:lnTo>
                    <a:pt x="23779" y="60970"/>
                  </a:lnTo>
                  <a:close/>
                </a:path>
              </a:pathLst>
            </a:custGeom>
            <a:solidFill>
              <a:srgbClr val="9B91A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23" name="S27:Giridih">
              <a:extLst>
                <a:ext uri="{FF2B5EF4-FFF2-40B4-BE49-F238E27FC236}">
                  <a16:creationId xmlns:a16="http://schemas.microsoft.com/office/drawing/2014/main" id="{F18EE63E-7924-4727-B381-CE0BE5DD5E53}"/>
                </a:ext>
              </a:extLst>
            </p:cNvPr>
            <p:cNvSpPr/>
            <p:nvPr/>
          </p:nvSpPr>
          <p:spPr>
            <a:xfrm>
              <a:off x="5011527" y="3069230"/>
              <a:ext cx="154120" cy="138156"/>
            </a:xfrm>
            <a:custGeom>
              <a:avLst/>
              <a:gdLst/>
              <a:ahLst/>
              <a:cxnLst/>
              <a:rect l="0" t="0" r="0" b="0"/>
              <a:pathLst>
                <a:path w="154120" h="138156">
                  <a:moveTo>
                    <a:pt x="43795" y="56988"/>
                  </a:moveTo>
                  <a:lnTo>
                    <a:pt x="57388" y="39707"/>
                  </a:lnTo>
                  <a:lnTo>
                    <a:pt x="56571" y="29789"/>
                  </a:lnTo>
                  <a:lnTo>
                    <a:pt x="71960" y="4051"/>
                  </a:lnTo>
                  <a:lnTo>
                    <a:pt x="94656" y="0"/>
                  </a:lnTo>
                  <a:lnTo>
                    <a:pt x="91647" y="21592"/>
                  </a:lnTo>
                  <a:lnTo>
                    <a:pt x="95624" y="34523"/>
                  </a:lnTo>
                  <a:lnTo>
                    <a:pt x="126311" y="45304"/>
                  </a:lnTo>
                  <a:lnTo>
                    <a:pt x="126311" y="45304"/>
                  </a:lnTo>
                  <a:lnTo>
                    <a:pt x="154119" y="58789"/>
                  </a:lnTo>
                  <a:lnTo>
                    <a:pt x="154119" y="58789"/>
                  </a:lnTo>
                  <a:lnTo>
                    <a:pt x="145932" y="69615"/>
                  </a:lnTo>
                  <a:lnTo>
                    <a:pt x="134007" y="63836"/>
                  </a:lnTo>
                  <a:lnTo>
                    <a:pt x="120666" y="65442"/>
                  </a:lnTo>
                  <a:lnTo>
                    <a:pt x="116002" y="57256"/>
                  </a:lnTo>
                  <a:lnTo>
                    <a:pt x="106096" y="58187"/>
                  </a:lnTo>
                  <a:lnTo>
                    <a:pt x="112613" y="69441"/>
                  </a:lnTo>
                  <a:lnTo>
                    <a:pt x="113605" y="83018"/>
                  </a:lnTo>
                  <a:lnTo>
                    <a:pt x="104136" y="94928"/>
                  </a:lnTo>
                  <a:lnTo>
                    <a:pt x="82148" y="97386"/>
                  </a:lnTo>
                  <a:lnTo>
                    <a:pt x="68951" y="92147"/>
                  </a:lnTo>
                  <a:lnTo>
                    <a:pt x="60314" y="115003"/>
                  </a:lnTo>
                  <a:lnTo>
                    <a:pt x="65752" y="121076"/>
                  </a:lnTo>
                  <a:lnTo>
                    <a:pt x="65752" y="121076"/>
                  </a:lnTo>
                  <a:lnTo>
                    <a:pt x="67169" y="135161"/>
                  </a:lnTo>
                  <a:lnTo>
                    <a:pt x="43861" y="138155"/>
                  </a:lnTo>
                  <a:lnTo>
                    <a:pt x="43861" y="138155"/>
                  </a:lnTo>
                  <a:lnTo>
                    <a:pt x="35394" y="132192"/>
                  </a:lnTo>
                  <a:lnTo>
                    <a:pt x="23613" y="106974"/>
                  </a:lnTo>
                  <a:lnTo>
                    <a:pt x="18655" y="113442"/>
                  </a:lnTo>
                  <a:lnTo>
                    <a:pt x="2755" y="105124"/>
                  </a:lnTo>
                  <a:lnTo>
                    <a:pt x="3970" y="90941"/>
                  </a:lnTo>
                  <a:lnTo>
                    <a:pt x="0" y="76947"/>
                  </a:lnTo>
                  <a:lnTo>
                    <a:pt x="8756" y="56206"/>
                  </a:lnTo>
                  <a:lnTo>
                    <a:pt x="20192" y="61543"/>
                  </a:lnTo>
                  <a:lnTo>
                    <a:pt x="33675" y="75177"/>
                  </a:lnTo>
                  <a:close/>
                </a:path>
              </a:pathLst>
            </a:custGeom>
            <a:solidFill>
              <a:srgbClr val="B5ADB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24" name="S27:Dhanbad">
              <a:extLst>
                <a:ext uri="{FF2B5EF4-FFF2-40B4-BE49-F238E27FC236}">
                  <a16:creationId xmlns:a16="http://schemas.microsoft.com/office/drawing/2014/main" id="{DA6D5273-44B1-440A-8D06-BEAAD06647AB}"/>
                </a:ext>
              </a:extLst>
            </p:cNvPr>
            <p:cNvSpPr/>
            <p:nvPr/>
          </p:nvSpPr>
          <p:spPr>
            <a:xfrm>
              <a:off x="5071841" y="3126486"/>
              <a:ext cx="122696" cy="90765"/>
            </a:xfrm>
            <a:custGeom>
              <a:avLst/>
              <a:gdLst/>
              <a:ahLst/>
              <a:cxnLst/>
              <a:rect l="0" t="0" r="0" b="0"/>
              <a:pathLst>
                <a:path w="122696" h="90765">
                  <a:moveTo>
                    <a:pt x="93805" y="1533"/>
                  </a:moveTo>
                  <a:lnTo>
                    <a:pt x="122695" y="19127"/>
                  </a:lnTo>
                  <a:lnTo>
                    <a:pt x="122695" y="19127"/>
                  </a:lnTo>
                  <a:lnTo>
                    <a:pt x="118773" y="38158"/>
                  </a:lnTo>
                  <a:lnTo>
                    <a:pt x="118773" y="38158"/>
                  </a:lnTo>
                  <a:lnTo>
                    <a:pt x="88686" y="43654"/>
                  </a:lnTo>
                  <a:lnTo>
                    <a:pt x="83032" y="53323"/>
                  </a:lnTo>
                  <a:lnTo>
                    <a:pt x="67522" y="55548"/>
                  </a:lnTo>
                  <a:lnTo>
                    <a:pt x="57960" y="65373"/>
                  </a:lnTo>
                  <a:lnTo>
                    <a:pt x="56486" y="82195"/>
                  </a:lnTo>
                  <a:lnTo>
                    <a:pt x="56486" y="82195"/>
                  </a:lnTo>
                  <a:lnTo>
                    <a:pt x="50722" y="89764"/>
                  </a:lnTo>
                  <a:lnTo>
                    <a:pt x="39043" y="90764"/>
                  </a:lnTo>
                  <a:lnTo>
                    <a:pt x="23047" y="81455"/>
                  </a:lnTo>
                  <a:lnTo>
                    <a:pt x="21515" y="64757"/>
                  </a:lnTo>
                  <a:lnTo>
                    <a:pt x="5438" y="63820"/>
                  </a:lnTo>
                  <a:lnTo>
                    <a:pt x="5438" y="63820"/>
                  </a:lnTo>
                  <a:lnTo>
                    <a:pt x="0" y="57747"/>
                  </a:lnTo>
                  <a:lnTo>
                    <a:pt x="8637" y="34891"/>
                  </a:lnTo>
                  <a:lnTo>
                    <a:pt x="21834" y="40130"/>
                  </a:lnTo>
                  <a:lnTo>
                    <a:pt x="43822" y="37672"/>
                  </a:lnTo>
                  <a:lnTo>
                    <a:pt x="53291" y="25762"/>
                  </a:lnTo>
                  <a:lnTo>
                    <a:pt x="52299" y="12185"/>
                  </a:lnTo>
                  <a:lnTo>
                    <a:pt x="45782" y="931"/>
                  </a:lnTo>
                  <a:lnTo>
                    <a:pt x="55688" y="0"/>
                  </a:lnTo>
                  <a:lnTo>
                    <a:pt x="60352" y="8186"/>
                  </a:lnTo>
                  <a:lnTo>
                    <a:pt x="73693" y="6580"/>
                  </a:lnTo>
                  <a:lnTo>
                    <a:pt x="85618" y="12359"/>
                  </a:lnTo>
                  <a:close/>
                </a:path>
              </a:pathLst>
            </a:custGeom>
            <a:solidFill>
              <a:srgbClr val="B7AFC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25" name="S27:Dumka">
              <a:extLst>
                <a:ext uri="{FF2B5EF4-FFF2-40B4-BE49-F238E27FC236}">
                  <a16:creationId xmlns:a16="http://schemas.microsoft.com/office/drawing/2014/main" id="{71FDD18C-9DFF-4792-83EF-CE2B0A54105A}"/>
                </a:ext>
              </a:extLst>
            </p:cNvPr>
            <p:cNvSpPr/>
            <p:nvPr/>
          </p:nvSpPr>
          <p:spPr>
            <a:xfrm>
              <a:off x="5137597" y="3005583"/>
              <a:ext cx="179459" cy="142200"/>
            </a:xfrm>
            <a:custGeom>
              <a:avLst/>
              <a:gdLst/>
              <a:ahLst/>
              <a:cxnLst/>
              <a:rect l="0" t="0" r="0" b="0"/>
              <a:pathLst>
                <a:path w="179459" h="142200">
                  <a:moveTo>
                    <a:pt x="127265" y="16849"/>
                  </a:moveTo>
                  <a:lnTo>
                    <a:pt x="127564" y="23120"/>
                  </a:lnTo>
                  <a:lnTo>
                    <a:pt x="143895" y="22337"/>
                  </a:lnTo>
                  <a:lnTo>
                    <a:pt x="142554" y="30259"/>
                  </a:lnTo>
                  <a:lnTo>
                    <a:pt x="152295" y="44454"/>
                  </a:lnTo>
                  <a:lnTo>
                    <a:pt x="158901" y="47275"/>
                  </a:lnTo>
                  <a:lnTo>
                    <a:pt x="156855" y="58376"/>
                  </a:lnTo>
                  <a:lnTo>
                    <a:pt x="170836" y="61880"/>
                  </a:lnTo>
                  <a:lnTo>
                    <a:pt x="170836" y="61880"/>
                  </a:lnTo>
                  <a:lnTo>
                    <a:pt x="179458" y="70358"/>
                  </a:lnTo>
                  <a:lnTo>
                    <a:pt x="177669" y="77782"/>
                  </a:lnTo>
                  <a:lnTo>
                    <a:pt x="165046" y="75786"/>
                  </a:lnTo>
                  <a:lnTo>
                    <a:pt x="163938" y="88414"/>
                  </a:lnTo>
                  <a:lnTo>
                    <a:pt x="153391" y="84738"/>
                  </a:lnTo>
                  <a:lnTo>
                    <a:pt x="152403" y="99979"/>
                  </a:lnTo>
                  <a:lnTo>
                    <a:pt x="145957" y="109720"/>
                  </a:lnTo>
                  <a:lnTo>
                    <a:pt x="115241" y="100181"/>
                  </a:lnTo>
                  <a:lnTo>
                    <a:pt x="122204" y="110330"/>
                  </a:lnTo>
                  <a:lnTo>
                    <a:pt x="124473" y="121748"/>
                  </a:lnTo>
                  <a:lnTo>
                    <a:pt x="115637" y="136308"/>
                  </a:lnTo>
                  <a:lnTo>
                    <a:pt x="101934" y="130136"/>
                  </a:lnTo>
                  <a:lnTo>
                    <a:pt x="101626" y="142199"/>
                  </a:lnTo>
                  <a:lnTo>
                    <a:pt x="101626" y="142199"/>
                  </a:lnTo>
                  <a:lnTo>
                    <a:pt x="76982" y="133372"/>
                  </a:lnTo>
                  <a:lnTo>
                    <a:pt x="66163" y="133334"/>
                  </a:lnTo>
                  <a:lnTo>
                    <a:pt x="64353" y="141272"/>
                  </a:lnTo>
                  <a:lnTo>
                    <a:pt x="56939" y="140030"/>
                  </a:lnTo>
                  <a:lnTo>
                    <a:pt x="56939" y="140030"/>
                  </a:lnTo>
                  <a:lnTo>
                    <a:pt x="28049" y="122436"/>
                  </a:lnTo>
                  <a:lnTo>
                    <a:pt x="28049" y="122436"/>
                  </a:lnTo>
                  <a:lnTo>
                    <a:pt x="241" y="108951"/>
                  </a:lnTo>
                  <a:lnTo>
                    <a:pt x="241" y="108951"/>
                  </a:lnTo>
                  <a:lnTo>
                    <a:pt x="0" y="103200"/>
                  </a:lnTo>
                  <a:lnTo>
                    <a:pt x="13744" y="91099"/>
                  </a:lnTo>
                  <a:lnTo>
                    <a:pt x="13744" y="91099"/>
                  </a:lnTo>
                  <a:lnTo>
                    <a:pt x="29581" y="87802"/>
                  </a:lnTo>
                  <a:lnTo>
                    <a:pt x="33460" y="77683"/>
                  </a:lnTo>
                  <a:lnTo>
                    <a:pt x="49445" y="78031"/>
                  </a:lnTo>
                  <a:lnTo>
                    <a:pt x="43341" y="66777"/>
                  </a:lnTo>
                  <a:lnTo>
                    <a:pt x="34638" y="65062"/>
                  </a:lnTo>
                  <a:lnTo>
                    <a:pt x="36087" y="58714"/>
                  </a:lnTo>
                  <a:lnTo>
                    <a:pt x="46602" y="62444"/>
                  </a:lnTo>
                  <a:lnTo>
                    <a:pt x="50176" y="55478"/>
                  </a:lnTo>
                  <a:lnTo>
                    <a:pt x="67486" y="56802"/>
                  </a:lnTo>
                  <a:lnTo>
                    <a:pt x="77054" y="49038"/>
                  </a:lnTo>
                  <a:lnTo>
                    <a:pt x="85396" y="52324"/>
                  </a:lnTo>
                  <a:lnTo>
                    <a:pt x="87428" y="40185"/>
                  </a:lnTo>
                  <a:lnTo>
                    <a:pt x="93806" y="38320"/>
                  </a:lnTo>
                  <a:lnTo>
                    <a:pt x="89787" y="16507"/>
                  </a:lnTo>
                  <a:lnTo>
                    <a:pt x="94320" y="12109"/>
                  </a:lnTo>
                  <a:lnTo>
                    <a:pt x="85466" y="6755"/>
                  </a:lnTo>
                  <a:lnTo>
                    <a:pt x="84295" y="0"/>
                  </a:lnTo>
                  <a:lnTo>
                    <a:pt x="101283" y="4454"/>
                  </a:lnTo>
                  <a:lnTo>
                    <a:pt x="115957" y="5338"/>
                  </a:lnTo>
                  <a:close/>
                </a:path>
              </a:pathLst>
            </a:custGeom>
            <a:solidFill>
              <a:srgbClr val="AAA1B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526" name="S27:Godda">
              <a:extLst>
                <a:ext uri="{FF2B5EF4-FFF2-40B4-BE49-F238E27FC236}">
                  <a16:creationId xmlns:a16="http://schemas.microsoft.com/office/drawing/2014/main" id="{7AC4FA89-BA60-4838-9264-F0E31B9401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3261" y="2928620"/>
              <a:ext cx="355233" cy="167640"/>
              <a:chOff x="2489567" y="2039620"/>
              <a:chExt cx="355233" cy="167640"/>
            </a:xfrm>
          </p:grpSpPr>
          <p:sp>
            <p:nvSpPr>
              <p:cNvPr id="609" name="S27:Godda0">
                <a:extLst>
                  <a:ext uri="{FF2B5EF4-FFF2-40B4-BE49-F238E27FC236}">
                    <a16:creationId xmlns:a16="http://schemas.microsoft.com/office/drawing/2014/main" id="{7C77B4AC-1B44-40D7-A955-0FA50DF3C4E0}"/>
                  </a:ext>
                </a:extLst>
              </p:cNvPr>
              <p:cNvSpPr/>
              <p:nvPr/>
            </p:nvSpPr>
            <p:spPr>
              <a:xfrm>
                <a:off x="2684780" y="2039620"/>
                <a:ext cx="160020" cy="167640"/>
              </a:xfrm>
              <a:custGeom>
                <a:avLst/>
                <a:gdLst/>
                <a:ahLst/>
                <a:cxnLst/>
                <a:rect l="0" t="0" r="0" b="0"/>
                <a:pathLst>
                  <a:path w="152917" h="165434">
                    <a:moveTo>
                      <a:pt x="119047" y="0"/>
                    </a:moveTo>
                    <a:lnTo>
                      <a:pt x="123803" y="826"/>
                    </a:lnTo>
                    <a:lnTo>
                      <a:pt x="123803" y="826"/>
                    </a:lnTo>
                    <a:lnTo>
                      <a:pt x="140280" y="13668"/>
                    </a:lnTo>
                    <a:lnTo>
                      <a:pt x="142678" y="37121"/>
                    </a:lnTo>
                    <a:lnTo>
                      <a:pt x="150153" y="58762"/>
                    </a:lnTo>
                    <a:lnTo>
                      <a:pt x="152916" y="80629"/>
                    </a:lnTo>
                    <a:lnTo>
                      <a:pt x="151266" y="91183"/>
                    </a:lnTo>
                    <a:lnTo>
                      <a:pt x="151266" y="91183"/>
                    </a:lnTo>
                    <a:lnTo>
                      <a:pt x="139958" y="79672"/>
                    </a:lnTo>
                    <a:lnTo>
                      <a:pt x="125284" y="78788"/>
                    </a:lnTo>
                    <a:lnTo>
                      <a:pt x="108296" y="74334"/>
                    </a:lnTo>
                    <a:lnTo>
                      <a:pt x="109467" y="81089"/>
                    </a:lnTo>
                    <a:lnTo>
                      <a:pt x="118321" y="86443"/>
                    </a:lnTo>
                    <a:lnTo>
                      <a:pt x="113788" y="90841"/>
                    </a:lnTo>
                    <a:lnTo>
                      <a:pt x="117807" y="112654"/>
                    </a:lnTo>
                    <a:lnTo>
                      <a:pt x="111429" y="114519"/>
                    </a:lnTo>
                    <a:lnTo>
                      <a:pt x="109397" y="126658"/>
                    </a:lnTo>
                    <a:lnTo>
                      <a:pt x="101055" y="123372"/>
                    </a:lnTo>
                    <a:lnTo>
                      <a:pt x="91487" y="131136"/>
                    </a:lnTo>
                    <a:lnTo>
                      <a:pt x="74177" y="129812"/>
                    </a:lnTo>
                    <a:lnTo>
                      <a:pt x="70603" y="136778"/>
                    </a:lnTo>
                    <a:lnTo>
                      <a:pt x="60088" y="133048"/>
                    </a:lnTo>
                    <a:lnTo>
                      <a:pt x="58639" y="139396"/>
                    </a:lnTo>
                    <a:lnTo>
                      <a:pt x="67342" y="141111"/>
                    </a:lnTo>
                    <a:lnTo>
                      <a:pt x="73446" y="152365"/>
                    </a:lnTo>
                    <a:lnTo>
                      <a:pt x="57461" y="152017"/>
                    </a:lnTo>
                    <a:lnTo>
                      <a:pt x="53582" y="162136"/>
                    </a:lnTo>
                    <a:lnTo>
                      <a:pt x="37745" y="165433"/>
                    </a:lnTo>
                    <a:lnTo>
                      <a:pt x="37745" y="165433"/>
                    </a:lnTo>
                    <a:lnTo>
                      <a:pt x="34826" y="157701"/>
                    </a:lnTo>
                    <a:lnTo>
                      <a:pt x="25624" y="154423"/>
                    </a:lnTo>
                    <a:lnTo>
                      <a:pt x="27052" y="137081"/>
                    </a:lnTo>
                    <a:lnTo>
                      <a:pt x="18326" y="124354"/>
                    </a:lnTo>
                    <a:lnTo>
                      <a:pt x="6665" y="113317"/>
                    </a:lnTo>
                    <a:lnTo>
                      <a:pt x="6665" y="113317"/>
                    </a:lnTo>
                    <a:lnTo>
                      <a:pt x="1762" y="109329"/>
                    </a:lnTo>
                    <a:lnTo>
                      <a:pt x="1762" y="109329"/>
                    </a:lnTo>
                    <a:lnTo>
                      <a:pt x="0" y="108354"/>
                    </a:lnTo>
                    <a:lnTo>
                      <a:pt x="0" y="108354"/>
                    </a:lnTo>
                    <a:lnTo>
                      <a:pt x="1762" y="109329"/>
                    </a:lnTo>
                    <a:lnTo>
                      <a:pt x="1762" y="109329"/>
                    </a:lnTo>
                    <a:lnTo>
                      <a:pt x="6665" y="113317"/>
                    </a:lnTo>
                    <a:lnTo>
                      <a:pt x="6665" y="113317"/>
                    </a:lnTo>
                    <a:lnTo>
                      <a:pt x="18283" y="123308"/>
                    </a:lnTo>
                    <a:lnTo>
                      <a:pt x="23780" y="110510"/>
                    </a:lnTo>
                    <a:lnTo>
                      <a:pt x="26493" y="93115"/>
                    </a:lnTo>
                    <a:lnTo>
                      <a:pt x="31176" y="91870"/>
                    </a:lnTo>
                    <a:lnTo>
                      <a:pt x="38693" y="76365"/>
                    </a:lnTo>
                    <a:lnTo>
                      <a:pt x="49811" y="84790"/>
                    </a:lnTo>
                    <a:lnTo>
                      <a:pt x="64003" y="74746"/>
                    </a:lnTo>
                    <a:lnTo>
                      <a:pt x="69478" y="81837"/>
                    </a:lnTo>
                    <a:lnTo>
                      <a:pt x="86344" y="83707"/>
                    </a:lnTo>
                    <a:lnTo>
                      <a:pt x="87383" y="68473"/>
                    </a:lnTo>
                    <a:lnTo>
                      <a:pt x="99639" y="73157"/>
                    </a:lnTo>
                    <a:lnTo>
                      <a:pt x="105863" y="68161"/>
                    </a:lnTo>
                    <a:lnTo>
                      <a:pt x="109767" y="40750"/>
                    </a:lnTo>
                    <a:lnTo>
                      <a:pt x="116548" y="29440"/>
                    </a:lnTo>
                    <a:lnTo>
                      <a:pt x="115986" y="7997"/>
                    </a:lnTo>
                    <a:close/>
                  </a:path>
                </a:pathLst>
              </a:custGeom>
              <a:solidFill>
                <a:srgbClr val="9C92A8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10" name="S27:Godda1">
                <a:extLst>
                  <a:ext uri="{FF2B5EF4-FFF2-40B4-BE49-F238E27FC236}">
                    <a16:creationId xmlns:a16="http://schemas.microsoft.com/office/drawing/2014/main" id="{5F81F1E9-F97E-46CC-9058-D992F8E74BDF}"/>
                  </a:ext>
                </a:extLst>
              </p:cNvPr>
              <p:cNvSpPr/>
              <p:nvPr/>
            </p:nvSpPr>
            <p:spPr>
              <a:xfrm>
                <a:off x="2677160" y="2123440"/>
                <a:ext cx="7620" cy="22860"/>
              </a:xfrm>
              <a:custGeom>
                <a:avLst/>
                <a:gdLst/>
                <a:ahLst/>
                <a:cxnLst/>
                <a:rect l="0" t="0" r="0" b="0"/>
                <a:pathLst>
                  <a:path w="5784" h="25111">
                    <a:moveTo>
                      <a:pt x="5783" y="14080"/>
                    </a:moveTo>
                    <a:lnTo>
                      <a:pt x="0" y="20075"/>
                    </a:lnTo>
                    <a:lnTo>
                      <a:pt x="4941" y="25110"/>
                    </a:lnTo>
                    <a:lnTo>
                      <a:pt x="4941" y="25110"/>
                    </a:lnTo>
                    <a:lnTo>
                      <a:pt x="5783" y="14080"/>
                    </a:lnTo>
                    <a:lnTo>
                      <a:pt x="5783" y="14080"/>
                    </a:lnTo>
                    <a:lnTo>
                      <a:pt x="4347" y="0"/>
                    </a:lnTo>
                    <a:lnTo>
                      <a:pt x="4347" y="0"/>
                    </a:lnTo>
                    <a:close/>
                  </a:path>
                </a:pathLst>
              </a:custGeom>
              <a:solidFill>
                <a:srgbClr val="9C92A8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11" name="S27:Godda2">
                <a:extLst>
                  <a:ext uri="{FF2B5EF4-FFF2-40B4-BE49-F238E27FC236}">
                    <a16:creationId xmlns:a16="http://schemas.microsoft.com/office/drawing/2014/main" id="{1F025BEE-C1CB-4DE2-9150-77DC92293BFA}"/>
                  </a:ext>
                </a:extLst>
              </p:cNvPr>
              <p:cNvSpPr/>
              <p:nvPr/>
            </p:nvSpPr>
            <p:spPr>
              <a:xfrm>
                <a:off x="2654300" y="2108200"/>
                <a:ext cx="7620" cy="15240"/>
              </a:xfrm>
              <a:custGeom>
                <a:avLst/>
                <a:gdLst/>
                <a:ahLst/>
                <a:cxnLst/>
                <a:rect l="0" t="0" r="0" b="0"/>
                <a:pathLst>
                  <a:path w="7105" h="17536">
                    <a:moveTo>
                      <a:pt x="4423" y="15024"/>
                    </a:moveTo>
                    <a:lnTo>
                      <a:pt x="7104" y="17535"/>
                    </a:lnTo>
                    <a:lnTo>
                      <a:pt x="7104" y="17535"/>
                    </a:lnTo>
                    <a:lnTo>
                      <a:pt x="7104" y="17535"/>
                    </a:lnTo>
                    <a:lnTo>
                      <a:pt x="7104" y="17535"/>
                    </a:lnTo>
                    <a:lnTo>
                      <a:pt x="4423" y="15024"/>
                    </a:lnTo>
                    <a:lnTo>
                      <a:pt x="4423" y="15024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0" y="1063"/>
                    </a:lnTo>
                    <a:lnTo>
                      <a:pt x="0" y="1063"/>
                    </a:lnTo>
                    <a:close/>
                  </a:path>
                </a:pathLst>
              </a:custGeom>
              <a:solidFill>
                <a:srgbClr val="9C92A8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12" name="S27:Godda3">
                <a:extLst>
                  <a:ext uri="{FF2B5EF4-FFF2-40B4-BE49-F238E27FC236}">
                    <a16:creationId xmlns:a16="http://schemas.microsoft.com/office/drawing/2014/main" id="{2B483A0B-A723-48B2-9BF4-593BEC046C1B}"/>
                  </a:ext>
                </a:extLst>
              </p:cNvPr>
              <p:cNvSpPr/>
              <p:nvPr/>
            </p:nvSpPr>
            <p:spPr>
              <a:xfrm>
                <a:off x="2489567" y="209171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3155" h="3556">
                    <a:moveTo>
                      <a:pt x="0" y="0"/>
                    </a:moveTo>
                    <a:lnTo>
                      <a:pt x="2724" y="3555"/>
                    </a:lnTo>
                    <a:lnTo>
                      <a:pt x="2724" y="3555"/>
                    </a:lnTo>
                    <a:lnTo>
                      <a:pt x="3154" y="3538"/>
                    </a:lnTo>
                    <a:lnTo>
                      <a:pt x="3154" y="3538"/>
                    </a:lnTo>
                    <a:close/>
                  </a:path>
                </a:pathLst>
              </a:custGeom>
              <a:solidFill>
                <a:srgbClr val="9C92A8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527" name="S27:Chatra">
              <a:extLst>
                <a:ext uri="{FF2B5EF4-FFF2-40B4-BE49-F238E27FC236}">
                  <a16:creationId xmlns:a16="http://schemas.microsoft.com/office/drawing/2014/main" id="{86B674EF-2FD0-4941-BA2C-40FE45A64E66}"/>
                </a:ext>
              </a:extLst>
            </p:cNvPr>
            <p:cNvSpPr/>
            <p:nvPr/>
          </p:nvSpPr>
          <p:spPr>
            <a:xfrm>
              <a:off x="4796123" y="3036166"/>
              <a:ext cx="137265" cy="169777"/>
            </a:xfrm>
            <a:custGeom>
              <a:avLst/>
              <a:gdLst/>
              <a:ahLst/>
              <a:cxnLst/>
              <a:rect l="0" t="0" r="0" b="0"/>
              <a:pathLst>
                <a:path w="137265" h="169777">
                  <a:moveTo>
                    <a:pt x="40162" y="31418"/>
                  </a:moveTo>
                  <a:lnTo>
                    <a:pt x="33111" y="25861"/>
                  </a:lnTo>
                  <a:lnTo>
                    <a:pt x="33111" y="25861"/>
                  </a:lnTo>
                  <a:lnTo>
                    <a:pt x="18989" y="13696"/>
                  </a:lnTo>
                  <a:lnTo>
                    <a:pt x="22670" y="6789"/>
                  </a:lnTo>
                  <a:lnTo>
                    <a:pt x="22670" y="6789"/>
                  </a:lnTo>
                  <a:lnTo>
                    <a:pt x="19003" y="14219"/>
                  </a:lnTo>
                  <a:lnTo>
                    <a:pt x="33111" y="25861"/>
                  </a:lnTo>
                  <a:lnTo>
                    <a:pt x="33111" y="25861"/>
                  </a:lnTo>
                  <a:lnTo>
                    <a:pt x="40162" y="31418"/>
                  </a:lnTo>
                  <a:lnTo>
                    <a:pt x="40162" y="31418"/>
                  </a:lnTo>
                  <a:lnTo>
                    <a:pt x="48555" y="38503"/>
                  </a:lnTo>
                  <a:lnTo>
                    <a:pt x="52540" y="27395"/>
                  </a:lnTo>
                  <a:lnTo>
                    <a:pt x="60071" y="19845"/>
                  </a:lnTo>
                  <a:lnTo>
                    <a:pt x="69249" y="24282"/>
                  </a:lnTo>
                  <a:lnTo>
                    <a:pt x="77428" y="9902"/>
                  </a:lnTo>
                  <a:lnTo>
                    <a:pt x="85089" y="7051"/>
                  </a:lnTo>
                  <a:lnTo>
                    <a:pt x="85089" y="7051"/>
                  </a:lnTo>
                  <a:lnTo>
                    <a:pt x="86777" y="5952"/>
                  </a:lnTo>
                  <a:lnTo>
                    <a:pt x="86777" y="5952"/>
                  </a:lnTo>
                  <a:lnTo>
                    <a:pt x="93049" y="0"/>
                  </a:lnTo>
                  <a:lnTo>
                    <a:pt x="96417" y="11411"/>
                  </a:lnTo>
                  <a:lnTo>
                    <a:pt x="101116" y="10217"/>
                  </a:lnTo>
                  <a:lnTo>
                    <a:pt x="107105" y="22591"/>
                  </a:lnTo>
                  <a:lnTo>
                    <a:pt x="114091" y="25510"/>
                  </a:lnTo>
                  <a:lnTo>
                    <a:pt x="134062" y="17010"/>
                  </a:lnTo>
                  <a:lnTo>
                    <a:pt x="134768" y="25363"/>
                  </a:lnTo>
                  <a:lnTo>
                    <a:pt x="134768" y="25363"/>
                  </a:lnTo>
                  <a:lnTo>
                    <a:pt x="134768" y="25363"/>
                  </a:lnTo>
                  <a:lnTo>
                    <a:pt x="134768" y="25363"/>
                  </a:lnTo>
                  <a:lnTo>
                    <a:pt x="137264" y="35751"/>
                  </a:lnTo>
                  <a:lnTo>
                    <a:pt x="125943" y="45545"/>
                  </a:lnTo>
                  <a:lnTo>
                    <a:pt x="121162" y="57741"/>
                  </a:lnTo>
                  <a:lnTo>
                    <a:pt x="123536" y="64470"/>
                  </a:lnTo>
                  <a:lnTo>
                    <a:pt x="103835" y="69286"/>
                  </a:lnTo>
                  <a:lnTo>
                    <a:pt x="87973" y="58786"/>
                  </a:lnTo>
                  <a:lnTo>
                    <a:pt x="82369" y="58958"/>
                  </a:lnTo>
                  <a:lnTo>
                    <a:pt x="60481" y="77414"/>
                  </a:lnTo>
                  <a:lnTo>
                    <a:pt x="57383" y="89546"/>
                  </a:lnTo>
                  <a:lnTo>
                    <a:pt x="63134" y="94088"/>
                  </a:lnTo>
                  <a:lnTo>
                    <a:pt x="86092" y="81878"/>
                  </a:lnTo>
                  <a:lnTo>
                    <a:pt x="89180" y="98012"/>
                  </a:lnTo>
                  <a:lnTo>
                    <a:pt x="96040" y="96230"/>
                  </a:lnTo>
                  <a:lnTo>
                    <a:pt x="113028" y="100407"/>
                  </a:lnTo>
                  <a:lnTo>
                    <a:pt x="115938" y="123874"/>
                  </a:lnTo>
                  <a:lnTo>
                    <a:pt x="110434" y="127714"/>
                  </a:lnTo>
                  <a:lnTo>
                    <a:pt x="121146" y="137844"/>
                  </a:lnTo>
                  <a:lnTo>
                    <a:pt x="121146" y="137844"/>
                  </a:lnTo>
                  <a:lnTo>
                    <a:pt x="115773" y="145869"/>
                  </a:lnTo>
                  <a:lnTo>
                    <a:pt x="118305" y="157307"/>
                  </a:lnTo>
                  <a:lnTo>
                    <a:pt x="118305" y="157307"/>
                  </a:lnTo>
                  <a:lnTo>
                    <a:pt x="104829" y="169776"/>
                  </a:lnTo>
                  <a:lnTo>
                    <a:pt x="94754" y="166425"/>
                  </a:lnTo>
                  <a:lnTo>
                    <a:pt x="84843" y="154164"/>
                  </a:lnTo>
                  <a:lnTo>
                    <a:pt x="80209" y="158493"/>
                  </a:lnTo>
                  <a:lnTo>
                    <a:pt x="71733" y="150372"/>
                  </a:lnTo>
                  <a:lnTo>
                    <a:pt x="62398" y="156932"/>
                  </a:lnTo>
                  <a:lnTo>
                    <a:pt x="55043" y="142489"/>
                  </a:lnTo>
                  <a:lnTo>
                    <a:pt x="45777" y="136476"/>
                  </a:lnTo>
                  <a:lnTo>
                    <a:pt x="46476" y="130697"/>
                  </a:lnTo>
                  <a:lnTo>
                    <a:pt x="38931" y="124108"/>
                  </a:lnTo>
                  <a:lnTo>
                    <a:pt x="52149" y="117445"/>
                  </a:lnTo>
                  <a:lnTo>
                    <a:pt x="42055" y="97320"/>
                  </a:lnTo>
                  <a:lnTo>
                    <a:pt x="37023" y="102699"/>
                  </a:lnTo>
                  <a:lnTo>
                    <a:pt x="29162" y="99781"/>
                  </a:lnTo>
                  <a:lnTo>
                    <a:pt x="21564" y="106276"/>
                  </a:lnTo>
                  <a:lnTo>
                    <a:pt x="21564" y="106276"/>
                  </a:lnTo>
                  <a:lnTo>
                    <a:pt x="8021" y="85186"/>
                  </a:lnTo>
                  <a:lnTo>
                    <a:pt x="2050" y="87965"/>
                  </a:lnTo>
                  <a:lnTo>
                    <a:pt x="0" y="75981"/>
                  </a:lnTo>
                  <a:lnTo>
                    <a:pt x="13760" y="74036"/>
                  </a:lnTo>
                  <a:lnTo>
                    <a:pt x="24280" y="64322"/>
                  </a:lnTo>
                  <a:lnTo>
                    <a:pt x="25922" y="45955"/>
                  </a:lnTo>
                  <a:close/>
                </a:path>
              </a:pathLst>
            </a:custGeom>
            <a:solidFill>
              <a:srgbClr val="D5CFD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528" name="S27:Rajmahal">
              <a:extLst>
                <a:ext uri="{FF2B5EF4-FFF2-40B4-BE49-F238E27FC236}">
                  <a16:creationId xmlns:a16="http://schemas.microsoft.com/office/drawing/2014/main" id="{174BBB7D-9693-4A46-AF74-6C538193BD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01565" y="2875280"/>
              <a:ext cx="143129" cy="190500"/>
              <a:chOff x="2777871" y="1986280"/>
              <a:chExt cx="143129" cy="190500"/>
            </a:xfrm>
          </p:grpSpPr>
          <p:sp>
            <p:nvSpPr>
              <p:cNvPr id="607" name="S27:Rajmahal0">
                <a:extLst>
                  <a:ext uri="{FF2B5EF4-FFF2-40B4-BE49-F238E27FC236}">
                    <a16:creationId xmlns:a16="http://schemas.microsoft.com/office/drawing/2014/main" id="{38AE9BFC-D899-49BA-B782-DF2D16AA3962}"/>
                  </a:ext>
                </a:extLst>
              </p:cNvPr>
              <p:cNvSpPr/>
              <p:nvPr/>
            </p:nvSpPr>
            <p:spPr>
              <a:xfrm>
                <a:off x="2806700" y="1986280"/>
                <a:ext cx="114300" cy="190500"/>
              </a:xfrm>
              <a:custGeom>
                <a:avLst/>
                <a:gdLst/>
                <a:ahLst/>
                <a:cxnLst/>
                <a:rect l="0" t="0" r="0" b="0"/>
                <a:pathLst>
                  <a:path w="113343" h="190204">
                    <a:moveTo>
                      <a:pt x="56118" y="0"/>
                    </a:moveTo>
                    <a:lnTo>
                      <a:pt x="77933" y="8346"/>
                    </a:lnTo>
                    <a:lnTo>
                      <a:pt x="92686" y="20697"/>
                    </a:lnTo>
                    <a:lnTo>
                      <a:pt x="92686" y="20697"/>
                    </a:lnTo>
                    <a:lnTo>
                      <a:pt x="92259" y="20718"/>
                    </a:lnTo>
                    <a:lnTo>
                      <a:pt x="92259" y="20718"/>
                    </a:lnTo>
                    <a:lnTo>
                      <a:pt x="90241" y="40197"/>
                    </a:lnTo>
                    <a:lnTo>
                      <a:pt x="102400" y="51627"/>
                    </a:lnTo>
                    <a:lnTo>
                      <a:pt x="108388" y="84843"/>
                    </a:lnTo>
                    <a:lnTo>
                      <a:pt x="108388" y="84843"/>
                    </a:lnTo>
                    <a:lnTo>
                      <a:pt x="106727" y="85975"/>
                    </a:lnTo>
                    <a:lnTo>
                      <a:pt x="106727" y="85975"/>
                    </a:lnTo>
                    <a:lnTo>
                      <a:pt x="105441" y="86041"/>
                    </a:lnTo>
                    <a:lnTo>
                      <a:pt x="105441" y="86041"/>
                    </a:lnTo>
                    <a:lnTo>
                      <a:pt x="105415" y="85518"/>
                    </a:lnTo>
                    <a:lnTo>
                      <a:pt x="105415" y="85518"/>
                    </a:lnTo>
                    <a:lnTo>
                      <a:pt x="102946" y="96120"/>
                    </a:lnTo>
                    <a:lnTo>
                      <a:pt x="102946" y="96120"/>
                    </a:lnTo>
                    <a:lnTo>
                      <a:pt x="101205" y="95685"/>
                    </a:lnTo>
                    <a:lnTo>
                      <a:pt x="101205" y="95685"/>
                    </a:lnTo>
                    <a:lnTo>
                      <a:pt x="101338" y="98297"/>
                    </a:lnTo>
                    <a:lnTo>
                      <a:pt x="101338" y="98297"/>
                    </a:lnTo>
                    <a:lnTo>
                      <a:pt x="104768" y="98123"/>
                    </a:lnTo>
                    <a:lnTo>
                      <a:pt x="104768" y="98123"/>
                    </a:lnTo>
                    <a:lnTo>
                      <a:pt x="106054" y="98057"/>
                    </a:lnTo>
                    <a:lnTo>
                      <a:pt x="106054" y="98057"/>
                    </a:lnTo>
                    <a:lnTo>
                      <a:pt x="106081" y="98580"/>
                    </a:lnTo>
                    <a:lnTo>
                      <a:pt x="106081" y="98580"/>
                    </a:lnTo>
                    <a:lnTo>
                      <a:pt x="113342" y="114448"/>
                    </a:lnTo>
                    <a:lnTo>
                      <a:pt x="109449" y="130886"/>
                    </a:lnTo>
                    <a:lnTo>
                      <a:pt x="109449" y="130886"/>
                    </a:lnTo>
                    <a:lnTo>
                      <a:pt x="98470" y="135111"/>
                    </a:lnTo>
                    <a:lnTo>
                      <a:pt x="99579" y="157057"/>
                    </a:lnTo>
                    <a:lnTo>
                      <a:pt x="99579" y="157057"/>
                    </a:lnTo>
                    <a:lnTo>
                      <a:pt x="100439" y="157014"/>
                    </a:lnTo>
                    <a:lnTo>
                      <a:pt x="100439" y="157014"/>
                    </a:lnTo>
                    <a:lnTo>
                      <a:pt x="96745" y="169249"/>
                    </a:lnTo>
                    <a:lnTo>
                      <a:pt x="84322" y="188208"/>
                    </a:lnTo>
                    <a:lnTo>
                      <a:pt x="75790" y="190203"/>
                    </a:lnTo>
                    <a:lnTo>
                      <a:pt x="75790" y="190203"/>
                    </a:lnTo>
                    <a:lnTo>
                      <a:pt x="61809" y="186699"/>
                    </a:lnTo>
                    <a:lnTo>
                      <a:pt x="63855" y="175598"/>
                    </a:lnTo>
                    <a:lnTo>
                      <a:pt x="57249" y="172777"/>
                    </a:lnTo>
                    <a:lnTo>
                      <a:pt x="47508" y="158582"/>
                    </a:lnTo>
                    <a:lnTo>
                      <a:pt x="48849" y="150660"/>
                    </a:lnTo>
                    <a:lnTo>
                      <a:pt x="32518" y="151443"/>
                    </a:lnTo>
                    <a:lnTo>
                      <a:pt x="32219" y="145172"/>
                    </a:lnTo>
                    <a:lnTo>
                      <a:pt x="32219" y="145172"/>
                    </a:lnTo>
                    <a:lnTo>
                      <a:pt x="33869" y="134618"/>
                    </a:lnTo>
                    <a:lnTo>
                      <a:pt x="31106" y="112751"/>
                    </a:lnTo>
                    <a:lnTo>
                      <a:pt x="23631" y="91110"/>
                    </a:lnTo>
                    <a:lnTo>
                      <a:pt x="21233" y="67657"/>
                    </a:lnTo>
                    <a:lnTo>
                      <a:pt x="10638" y="61348"/>
                    </a:lnTo>
                    <a:lnTo>
                      <a:pt x="7275" y="53651"/>
                    </a:lnTo>
                    <a:lnTo>
                      <a:pt x="0" y="53989"/>
                    </a:lnTo>
                    <a:lnTo>
                      <a:pt x="0" y="53989"/>
                    </a:lnTo>
                    <a:lnTo>
                      <a:pt x="11970" y="44006"/>
                    </a:lnTo>
                    <a:lnTo>
                      <a:pt x="19669" y="43643"/>
                    </a:lnTo>
                    <a:lnTo>
                      <a:pt x="23710" y="20413"/>
                    </a:lnTo>
                    <a:lnTo>
                      <a:pt x="41104" y="25863"/>
                    </a:lnTo>
                    <a:lnTo>
                      <a:pt x="46606" y="15648"/>
                    </a:lnTo>
                    <a:lnTo>
                      <a:pt x="46606" y="15648"/>
                    </a:lnTo>
                    <a:lnTo>
                      <a:pt x="46226" y="7812"/>
                    </a:lnTo>
                    <a:lnTo>
                      <a:pt x="46226" y="7812"/>
                    </a:lnTo>
                    <a:lnTo>
                      <a:pt x="53965" y="8483"/>
                    </a:lnTo>
                    <a:close/>
                  </a:path>
                </a:pathLst>
              </a:custGeom>
              <a:solidFill>
                <a:srgbClr val="948AA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08" name="S27:Rajmahal1">
                <a:extLst>
                  <a:ext uri="{FF2B5EF4-FFF2-40B4-BE49-F238E27FC236}">
                    <a16:creationId xmlns:a16="http://schemas.microsoft.com/office/drawing/2014/main" id="{FF2E02DF-EA95-4CC2-99F6-8426B15842A8}"/>
                  </a:ext>
                </a:extLst>
              </p:cNvPr>
              <p:cNvSpPr/>
              <p:nvPr/>
            </p:nvSpPr>
            <p:spPr>
              <a:xfrm>
                <a:off x="2777871" y="2005615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48AA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529" name="S28:Almora">
              <a:extLst>
                <a:ext uri="{FF2B5EF4-FFF2-40B4-BE49-F238E27FC236}">
                  <a16:creationId xmlns:a16="http://schemas.microsoft.com/office/drawing/2014/main" id="{B4AC4823-412F-40A9-9A9E-E61217118C06}"/>
                </a:ext>
              </a:extLst>
            </p:cNvPr>
            <p:cNvSpPr/>
            <p:nvPr/>
          </p:nvSpPr>
          <p:spPr>
            <a:xfrm>
              <a:off x="4046849" y="1966702"/>
              <a:ext cx="280579" cy="318560"/>
            </a:xfrm>
            <a:custGeom>
              <a:avLst/>
              <a:gdLst/>
              <a:ahLst/>
              <a:cxnLst/>
              <a:rect l="0" t="0" r="0" b="0"/>
              <a:pathLst>
                <a:path w="280579" h="318560">
                  <a:moveTo>
                    <a:pt x="145255" y="318559"/>
                  </a:moveTo>
                  <a:lnTo>
                    <a:pt x="141512" y="313355"/>
                  </a:lnTo>
                  <a:lnTo>
                    <a:pt x="146905" y="295653"/>
                  </a:lnTo>
                  <a:lnTo>
                    <a:pt x="131953" y="297738"/>
                  </a:lnTo>
                  <a:lnTo>
                    <a:pt x="121571" y="295132"/>
                  </a:lnTo>
                  <a:lnTo>
                    <a:pt x="119084" y="287843"/>
                  </a:lnTo>
                  <a:lnTo>
                    <a:pt x="124900" y="280039"/>
                  </a:lnTo>
                  <a:lnTo>
                    <a:pt x="112046" y="269101"/>
                  </a:lnTo>
                  <a:lnTo>
                    <a:pt x="107911" y="257649"/>
                  </a:lnTo>
                  <a:lnTo>
                    <a:pt x="117859" y="261822"/>
                  </a:lnTo>
                  <a:lnTo>
                    <a:pt x="122840" y="252459"/>
                  </a:lnTo>
                  <a:lnTo>
                    <a:pt x="114970" y="246211"/>
                  </a:lnTo>
                  <a:lnTo>
                    <a:pt x="115394" y="235807"/>
                  </a:lnTo>
                  <a:lnTo>
                    <a:pt x="102958" y="242555"/>
                  </a:lnTo>
                  <a:lnTo>
                    <a:pt x="93452" y="230575"/>
                  </a:lnTo>
                  <a:lnTo>
                    <a:pt x="92222" y="223811"/>
                  </a:lnTo>
                  <a:lnTo>
                    <a:pt x="83130" y="217551"/>
                  </a:lnTo>
                  <a:lnTo>
                    <a:pt x="69441" y="228436"/>
                  </a:lnTo>
                  <a:lnTo>
                    <a:pt x="46759" y="205995"/>
                  </a:lnTo>
                  <a:lnTo>
                    <a:pt x="38010" y="219999"/>
                  </a:lnTo>
                  <a:lnTo>
                    <a:pt x="31371" y="223609"/>
                  </a:lnTo>
                  <a:lnTo>
                    <a:pt x="17728" y="220420"/>
                  </a:lnTo>
                  <a:lnTo>
                    <a:pt x="0" y="208877"/>
                  </a:lnTo>
                  <a:lnTo>
                    <a:pt x="0" y="208877"/>
                  </a:lnTo>
                  <a:lnTo>
                    <a:pt x="9211" y="189694"/>
                  </a:lnTo>
                  <a:lnTo>
                    <a:pt x="11355" y="176189"/>
                  </a:lnTo>
                  <a:lnTo>
                    <a:pt x="3199" y="158471"/>
                  </a:lnTo>
                  <a:lnTo>
                    <a:pt x="25136" y="146120"/>
                  </a:lnTo>
                  <a:lnTo>
                    <a:pt x="26402" y="140411"/>
                  </a:lnTo>
                  <a:lnTo>
                    <a:pt x="33782" y="149799"/>
                  </a:lnTo>
                  <a:lnTo>
                    <a:pt x="41239" y="142557"/>
                  </a:lnTo>
                  <a:lnTo>
                    <a:pt x="45748" y="149331"/>
                  </a:lnTo>
                  <a:lnTo>
                    <a:pt x="54415" y="148325"/>
                  </a:lnTo>
                  <a:lnTo>
                    <a:pt x="60648" y="135358"/>
                  </a:lnTo>
                  <a:lnTo>
                    <a:pt x="73007" y="138514"/>
                  </a:lnTo>
                  <a:lnTo>
                    <a:pt x="106412" y="135465"/>
                  </a:lnTo>
                  <a:lnTo>
                    <a:pt x="101088" y="112082"/>
                  </a:lnTo>
                  <a:lnTo>
                    <a:pt x="108931" y="96514"/>
                  </a:lnTo>
                  <a:lnTo>
                    <a:pt x="106060" y="89241"/>
                  </a:lnTo>
                  <a:lnTo>
                    <a:pt x="116754" y="91329"/>
                  </a:lnTo>
                  <a:lnTo>
                    <a:pt x="133625" y="81991"/>
                  </a:lnTo>
                  <a:lnTo>
                    <a:pt x="138557" y="63303"/>
                  </a:lnTo>
                  <a:lnTo>
                    <a:pt x="134037" y="45140"/>
                  </a:lnTo>
                  <a:lnTo>
                    <a:pt x="138551" y="34762"/>
                  </a:lnTo>
                  <a:lnTo>
                    <a:pt x="131987" y="15569"/>
                  </a:lnTo>
                  <a:lnTo>
                    <a:pt x="146746" y="10898"/>
                  </a:lnTo>
                  <a:lnTo>
                    <a:pt x="148380" y="2599"/>
                  </a:lnTo>
                  <a:lnTo>
                    <a:pt x="148380" y="2599"/>
                  </a:lnTo>
                  <a:lnTo>
                    <a:pt x="156574" y="0"/>
                  </a:lnTo>
                  <a:lnTo>
                    <a:pt x="169300" y="15542"/>
                  </a:lnTo>
                  <a:lnTo>
                    <a:pt x="163158" y="21775"/>
                  </a:lnTo>
                  <a:lnTo>
                    <a:pt x="169336" y="37848"/>
                  </a:lnTo>
                  <a:lnTo>
                    <a:pt x="204275" y="53850"/>
                  </a:lnTo>
                  <a:lnTo>
                    <a:pt x="210456" y="59538"/>
                  </a:lnTo>
                  <a:lnTo>
                    <a:pt x="217830" y="53802"/>
                  </a:lnTo>
                  <a:lnTo>
                    <a:pt x="234720" y="64630"/>
                  </a:lnTo>
                  <a:lnTo>
                    <a:pt x="248373" y="82213"/>
                  </a:lnTo>
                  <a:lnTo>
                    <a:pt x="278870" y="91378"/>
                  </a:lnTo>
                  <a:lnTo>
                    <a:pt x="280578" y="100714"/>
                  </a:lnTo>
                  <a:lnTo>
                    <a:pt x="266612" y="105476"/>
                  </a:lnTo>
                  <a:lnTo>
                    <a:pt x="260815" y="99798"/>
                  </a:lnTo>
                  <a:lnTo>
                    <a:pt x="256356" y="112288"/>
                  </a:lnTo>
                  <a:lnTo>
                    <a:pt x="245294" y="123774"/>
                  </a:lnTo>
                  <a:lnTo>
                    <a:pt x="237943" y="137837"/>
                  </a:lnTo>
                  <a:lnTo>
                    <a:pt x="228901" y="144632"/>
                  </a:lnTo>
                  <a:lnTo>
                    <a:pt x="221064" y="144664"/>
                  </a:lnTo>
                  <a:lnTo>
                    <a:pt x="215340" y="158197"/>
                  </a:lnTo>
                  <a:lnTo>
                    <a:pt x="201762" y="171756"/>
                  </a:lnTo>
                  <a:lnTo>
                    <a:pt x="193916" y="172298"/>
                  </a:lnTo>
                  <a:lnTo>
                    <a:pt x="185260" y="179597"/>
                  </a:lnTo>
                  <a:lnTo>
                    <a:pt x="192741" y="196215"/>
                  </a:lnTo>
                  <a:lnTo>
                    <a:pt x="189465" y="208702"/>
                  </a:lnTo>
                  <a:lnTo>
                    <a:pt x="176265" y="228494"/>
                  </a:lnTo>
                  <a:lnTo>
                    <a:pt x="169644" y="231106"/>
                  </a:lnTo>
                  <a:lnTo>
                    <a:pt x="178806" y="257101"/>
                  </a:lnTo>
                  <a:lnTo>
                    <a:pt x="173440" y="270120"/>
                  </a:lnTo>
                  <a:lnTo>
                    <a:pt x="168048" y="270649"/>
                  </a:lnTo>
                  <a:lnTo>
                    <a:pt x="168484" y="284700"/>
                  </a:lnTo>
                  <a:lnTo>
                    <a:pt x="161013" y="284710"/>
                  </a:lnTo>
                  <a:lnTo>
                    <a:pt x="154795" y="295126"/>
                  </a:lnTo>
                  <a:lnTo>
                    <a:pt x="153562" y="309703"/>
                  </a:lnTo>
                  <a:close/>
                </a:path>
              </a:pathLst>
            </a:custGeom>
            <a:solidFill>
              <a:srgbClr val="C4BDC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30" name="S28:Garhwal">
              <a:extLst>
                <a:ext uri="{FF2B5EF4-FFF2-40B4-BE49-F238E27FC236}">
                  <a16:creationId xmlns:a16="http://schemas.microsoft.com/office/drawing/2014/main" id="{C27318C0-849E-4F19-9B30-CAB681391C67}"/>
                </a:ext>
              </a:extLst>
            </p:cNvPr>
            <p:cNvSpPr/>
            <p:nvPr/>
          </p:nvSpPr>
          <p:spPr>
            <a:xfrm>
              <a:off x="3924318" y="1915748"/>
              <a:ext cx="270912" cy="283125"/>
            </a:xfrm>
            <a:custGeom>
              <a:avLst/>
              <a:gdLst/>
              <a:ahLst/>
              <a:cxnLst/>
              <a:rect l="0" t="0" r="0" b="0"/>
              <a:pathLst>
                <a:path w="270912" h="283125">
                  <a:moveTo>
                    <a:pt x="270911" y="53553"/>
                  </a:moveTo>
                  <a:lnTo>
                    <a:pt x="269277" y="61852"/>
                  </a:lnTo>
                  <a:lnTo>
                    <a:pt x="254518" y="66523"/>
                  </a:lnTo>
                  <a:lnTo>
                    <a:pt x="261082" y="85716"/>
                  </a:lnTo>
                  <a:lnTo>
                    <a:pt x="256568" y="96094"/>
                  </a:lnTo>
                  <a:lnTo>
                    <a:pt x="261088" y="114257"/>
                  </a:lnTo>
                  <a:lnTo>
                    <a:pt x="256156" y="132945"/>
                  </a:lnTo>
                  <a:lnTo>
                    <a:pt x="239285" y="142283"/>
                  </a:lnTo>
                  <a:lnTo>
                    <a:pt x="228591" y="140195"/>
                  </a:lnTo>
                  <a:lnTo>
                    <a:pt x="231462" y="147468"/>
                  </a:lnTo>
                  <a:lnTo>
                    <a:pt x="223619" y="163036"/>
                  </a:lnTo>
                  <a:lnTo>
                    <a:pt x="228943" y="186419"/>
                  </a:lnTo>
                  <a:lnTo>
                    <a:pt x="195538" y="189468"/>
                  </a:lnTo>
                  <a:lnTo>
                    <a:pt x="183179" y="186312"/>
                  </a:lnTo>
                  <a:lnTo>
                    <a:pt x="176946" y="199279"/>
                  </a:lnTo>
                  <a:lnTo>
                    <a:pt x="168279" y="200285"/>
                  </a:lnTo>
                  <a:lnTo>
                    <a:pt x="163770" y="193511"/>
                  </a:lnTo>
                  <a:lnTo>
                    <a:pt x="156313" y="200753"/>
                  </a:lnTo>
                  <a:lnTo>
                    <a:pt x="148085" y="196037"/>
                  </a:lnTo>
                  <a:lnTo>
                    <a:pt x="148085" y="196037"/>
                  </a:lnTo>
                  <a:lnTo>
                    <a:pt x="147667" y="197074"/>
                  </a:lnTo>
                  <a:lnTo>
                    <a:pt x="147667" y="197074"/>
                  </a:lnTo>
                  <a:lnTo>
                    <a:pt x="125730" y="209425"/>
                  </a:lnTo>
                  <a:lnTo>
                    <a:pt x="133886" y="227143"/>
                  </a:lnTo>
                  <a:lnTo>
                    <a:pt x="131742" y="240648"/>
                  </a:lnTo>
                  <a:lnTo>
                    <a:pt x="122531" y="259831"/>
                  </a:lnTo>
                  <a:lnTo>
                    <a:pt x="122531" y="259831"/>
                  </a:lnTo>
                  <a:lnTo>
                    <a:pt x="115913" y="259790"/>
                  </a:lnTo>
                  <a:lnTo>
                    <a:pt x="105409" y="283124"/>
                  </a:lnTo>
                  <a:lnTo>
                    <a:pt x="105409" y="283124"/>
                  </a:lnTo>
                  <a:lnTo>
                    <a:pt x="95060" y="282529"/>
                  </a:lnTo>
                  <a:lnTo>
                    <a:pt x="95060" y="282529"/>
                  </a:lnTo>
                  <a:lnTo>
                    <a:pt x="89696" y="279888"/>
                  </a:lnTo>
                  <a:lnTo>
                    <a:pt x="89696" y="279888"/>
                  </a:lnTo>
                  <a:lnTo>
                    <a:pt x="71962" y="271424"/>
                  </a:lnTo>
                  <a:lnTo>
                    <a:pt x="56345" y="259324"/>
                  </a:lnTo>
                  <a:lnTo>
                    <a:pt x="47821" y="242085"/>
                  </a:lnTo>
                  <a:lnTo>
                    <a:pt x="38413" y="232115"/>
                  </a:lnTo>
                  <a:lnTo>
                    <a:pt x="38413" y="232115"/>
                  </a:lnTo>
                  <a:lnTo>
                    <a:pt x="20749" y="222575"/>
                  </a:lnTo>
                  <a:lnTo>
                    <a:pt x="12739" y="200138"/>
                  </a:lnTo>
                  <a:lnTo>
                    <a:pt x="0" y="195835"/>
                  </a:lnTo>
                  <a:lnTo>
                    <a:pt x="0" y="195835"/>
                  </a:lnTo>
                  <a:lnTo>
                    <a:pt x="13779" y="180925"/>
                  </a:lnTo>
                  <a:lnTo>
                    <a:pt x="20944" y="166458"/>
                  </a:lnTo>
                  <a:lnTo>
                    <a:pt x="33306" y="166069"/>
                  </a:lnTo>
                  <a:lnTo>
                    <a:pt x="38969" y="176515"/>
                  </a:lnTo>
                  <a:lnTo>
                    <a:pt x="57499" y="178251"/>
                  </a:lnTo>
                  <a:lnTo>
                    <a:pt x="57192" y="166820"/>
                  </a:lnTo>
                  <a:lnTo>
                    <a:pt x="69679" y="151869"/>
                  </a:lnTo>
                  <a:lnTo>
                    <a:pt x="88219" y="149944"/>
                  </a:lnTo>
                  <a:lnTo>
                    <a:pt x="102658" y="145377"/>
                  </a:lnTo>
                  <a:lnTo>
                    <a:pt x="113409" y="137662"/>
                  </a:lnTo>
                  <a:lnTo>
                    <a:pt x="112658" y="126755"/>
                  </a:lnTo>
                  <a:lnTo>
                    <a:pt x="118899" y="115375"/>
                  </a:lnTo>
                  <a:lnTo>
                    <a:pt x="114525" y="93032"/>
                  </a:lnTo>
                  <a:lnTo>
                    <a:pt x="103550" y="77392"/>
                  </a:lnTo>
                  <a:lnTo>
                    <a:pt x="105267" y="66511"/>
                  </a:lnTo>
                  <a:lnTo>
                    <a:pt x="114718" y="63463"/>
                  </a:lnTo>
                  <a:lnTo>
                    <a:pt x="122178" y="50545"/>
                  </a:lnTo>
                  <a:lnTo>
                    <a:pt x="138109" y="59454"/>
                  </a:lnTo>
                  <a:lnTo>
                    <a:pt x="158607" y="59039"/>
                  </a:lnTo>
                  <a:lnTo>
                    <a:pt x="159864" y="52821"/>
                  </a:lnTo>
                  <a:lnTo>
                    <a:pt x="152129" y="42414"/>
                  </a:lnTo>
                  <a:lnTo>
                    <a:pt x="161638" y="22240"/>
                  </a:lnTo>
                  <a:lnTo>
                    <a:pt x="161270" y="12909"/>
                  </a:lnTo>
                  <a:lnTo>
                    <a:pt x="172364" y="0"/>
                  </a:lnTo>
                  <a:lnTo>
                    <a:pt x="172364" y="0"/>
                  </a:lnTo>
                  <a:lnTo>
                    <a:pt x="176822" y="10381"/>
                  </a:lnTo>
                  <a:lnTo>
                    <a:pt x="189912" y="9389"/>
                  </a:lnTo>
                  <a:lnTo>
                    <a:pt x="193968" y="20803"/>
                  </a:lnTo>
                  <a:lnTo>
                    <a:pt x="201725" y="27563"/>
                  </a:lnTo>
                  <a:lnTo>
                    <a:pt x="213611" y="19297"/>
                  </a:lnTo>
                  <a:lnTo>
                    <a:pt x="225480" y="16726"/>
                  </a:lnTo>
                  <a:lnTo>
                    <a:pt x="236522" y="20367"/>
                  </a:lnTo>
                  <a:lnTo>
                    <a:pt x="247152" y="35926"/>
                  </a:lnTo>
                  <a:lnTo>
                    <a:pt x="252066" y="35409"/>
                  </a:lnTo>
                  <a:close/>
                </a:path>
              </a:pathLst>
            </a:custGeom>
            <a:solidFill>
              <a:srgbClr val="CEC8D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31" name="S28:Tehri Garhwal">
              <a:extLst>
                <a:ext uri="{FF2B5EF4-FFF2-40B4-BE49-F238E27FC236}">
                  <a16:creationId xmlns:a16="http://schemas.microsoft.com/office/drawing/2014/main" id="{DC192396-26B5-45EB-82C5-E8FCA810A75D}"/>
                </a:ext>
              </a:extLst>
            </p:cNvPr>
            <p:cNvSpPr/>
            <p:nvPr/>
          </p:nvSpPr>
          <p:spPr>
            <a:xfrm>
              <a:off x="3841402" y="1852864"/>
              <a:ext cx="255281" cy="258720"/>
            </a:xfrm>
            <a:custGeom>
              <a:avLst/>
              <a:gdLst/>
              <a:ahLst/>
              <a:cxnLst/>
              <a:rect l="0" t="0" r="0" b="0"/>
              <a:pathLst>
                <a:path w="255281" h="258720">
                  <a:moveTo>
                    <a:pt x="101946" y="29102"/>
                  </a:moveTo>
                  <a:lnTo>
                    <a:pt x="122290" y="35532"/>
                  </a:lnTo>
                  <a:lnTo>
                    <a:pt x="127118" y="42832"/>
                  </a:lnTo>
                  <a:lnTo>
                    <a:pt x="141843" y="40382"/>
                  </a:lnTo>
                  <a:lnTo>
                    <a:pt x="152842" y="43588"/>
                  </a:lnTo>
                  <a:lnTo>
                    <a:pt x="170816" y="43218"/>
                  </a:lnTo>
                  <a:lnTo>
                    <a:pt x="179284" y="57789"/>
                  </a:lnTo>
                  <a:lnTo>
                    <a:pt x="199306" y="58447"/>
                  </a:lnTo>
                  <a:lnTo>
                    <a:pt x="199373" y="48085"/>
                  </a:lnTo>
                  <a:lnTo>
                    <a:pt x="190484" y="34040"/>
                  </a:lnTo>
                  <a:lnTo>
                    <a:pt x="190484" y="34040"/>
                  </a:lnTo>
                  <a:lnTo>
                    <a:pt x="194659" y="20085"/>
                  </a:lnTo>
                  <a:lnTo>
                    <a:pt x="211507" y="0"/>
                  </a:lnTo>
                  <a:lnTo>
                    <a:pt x="235048" y="20319"/>
                  </a:lnTo>
                  <a:lnTo>
                    <a:pt x="238678" y="29140"/>
                  </a:lnTo>
                  <a:lnTo>
                    <a:pt x="234980" y="34302"/>
                  </a:lnTo>
                  <a:lnTo>
                    <a:pt x="243061" y="52988"/>
                  </a:lnTo>
                  <a:lnTo>
                    <a:pt x="255280" y="62884"/>
                  </a:lnTo>
                  <a:lnTo>
                    <a:pt x="255280" y="62884"/>
                  </a:lnTo>
                  <a:lnTo>
                    <a:pt x="244186" y="75793"/>
                  </a:lnTo>
                  <a:lnTo>
                    <a:pt x="244554" y="85124"/>
                  </a:lnTo>
                  <a:lnTo>
                    <a:pt x="235045" y="105298"/>
                  </a:lnTo>
                  <a:lnTo>
                    <a:pt x="242780" y="115705"/>
                  </a:lnTo>
                  <a:lnTo>
                    <a:pt x="241523" y="121923"/>
                  </a:lnTo>
                  <a:lnTo>
                    <a:pt x="221025" y="122338"/>
                  </a:lnTo>
                  <a:lnTo>
                    <a:pt x="205094" y="113429"/>
                  </a:lnTo>
                  <a:lnTo>
                    <a:pt x="197634" y="126347"/>
                  </a:lnTo>
                  <a:lnTo>
                    <a:pt x="188183" y="129395"/>
                  </a:lnTo>
                  <a:lnTo>
                    <a:pt x="186466" y="140276"/>
                  </a:lnTo>
                  <a:lnTo>
                    <a:pt x="197441" y="155916"/>
                  </a:lnTo>
                  <a:lnTo>
                    <a:pt x="201815" y="178259"/>
                  </a:lnTo>
                  <a:lnTo>
                    <a:pt x="195574" y="189639"/>
                  </a:lnTo>
                  <a:lnTo>
                    <a:pt x="196325" y="200546"/>
                  </a:lnTo>
                  <a:lnTo>
                    <a:pt x="185574" y="208261"/>
                  </a:lnTo>
                  <a:lnTo>
                    <a:pt x="171135" y="212828"/>
                  </a:lnTo>
                  <a:lnTo>
                    <a:pt x="152595" y="214753"/>
                  </a:lnTo>
                  <a:lnTo>
                    <a:pt x="140108" y="229704"/>
                  </a:lnTo>
                  <a:lnTo>
                    <a:pt x="140415" y="241135"/>
                  </a:lnTo>
                  <a:lnTo>
                    <a:pt x="121885" y="239399"/>
                  </a:lnTo>
                  <a:lnTo>
                    <a:pt x="116222" y="228953"/>
                  </a:lnTo>
                  <a:lnTo>
                    <a:pt x="103860" y="229342"/>
                  </a:lnTo>
                  <a:lnTo>
                    <a:pt x="96695" y="243809"/>
                  </a:lnTo>
                  <a:lnTo>
                    <a:pt x="82916" y="258719"/>
                  </a:lnTo>
                  <a:lnTo>
                    <a:pt x="82916" y="258719"/>
                  </a:lnTo>
                  <a:lnTo>
                    <a:pt x="66207" y="242408"/>
                  </a:lnTo>
                  <a:lnTo>
                    <a:pt x="66664" y="238777"/>
                  </a:lnTo>
                  <a:lnTo>
                    <a:pt x="53016" y="211073"/>
                  </a:lnTo>
                  <a:lnTo>
                    <a:pt x="50156" y="209477"/>
                  </a:lnTo>
                  <a:lnTo>
                    <a:pt x="50156" y="209477"/>
                  </a:lnTo>
                  <a:lnTo>
                    <a:pt x="46877" y="208394"/>
                  </a:lnTo>
                  <a:lnTo>
                    <a:pt x="46877" y="208394"/>
                  </a:lnTo>
                  <a:lnTo>
                    <a:pt x="22376" y="195069"/>
                  </a:lnTo>
                  <a:lnTo>
                    <a:pt x="9428" y="180859"/>
                  </a:lnTo>
                  <a:lnTo>
                    <a:pt x="0" y="179156"/>
                  </a:lnTo>
                  <a:lnTo>
                    <a:pt x="0" y="179156"/>
                  </a:lnTo>
                  <a:lnTo>
                    <a:pt x="35627" y="159441"/>
                  </a:lnTo>
                  <a:lnTo>
                    <a:pt x="25132" y="146838"/>
                  </a:lnTo>
                  <a:lnTo>
                    <a:pt x="28578" y="135473"/>
                  </a:lnTo>
                  <a:lnTo>
                    <a:pt x="19337" y="122370"/>
                  </a:lnTo>
                  <a:lnTo>
                    <a:pt x="19049" y="114067"/>
                  </a:lnTo>
                  <a:lnTo>
                    <a:pt x="27491" y="97078"/>
                  </a:lnTo>
                  <a:lnTo>
                    <a:pt x="33713" y="91463"/>
                  </a:lnTo>
                  <a:lnTo>
                    <a:pt x="30675" y="74832"/>
                  </a:lnTo>
                  <a:lnTo>
                    <a:pt x="50626" y="51269"/>
                  </a:lnTo>
                  <a:lnTo>
                    <a:pt x="58388" y="51372"/>
                  </a:lnTo>
                  <a:close/>
                </a:path>
              </a:pathLst>
            </a:custGeom>
            <a:solidFill>
              <a:srgbClr val="D9D3E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32" name="S28:Hardwar">
              <a:extLst>
                <a:ext uri="{FF2B5EF4-FFF2-40B4-BE49-F238E27FC236}">
                  <a16:creationId xmlns:a16="http://schemas.microsoft.com/office/drawing/2014/main" id="{5E7D01BC-F560-4B16-8811-1404BC3E89D1}"/>
                </a:ext>
              </a:extLst>
            </p:cNvPr>
            <p:cNvSpPr/>
            <p:nvPr/>
          </p:nvSpPr>
          <p:spPr>
            <a:xfrm>
              <a:off x="3865696" y="2061258"/>
              <a:ext cx="97036" cy="103740"/>
            </a:xfrm>
            <a:custGeom>
              <a:avLst/>
              <a:gdLst/>
              <a:ahLst/>
              <a:cxnLst/>
              <a:rect l="0" t="0" r="0" b="0"/>
              <a:pathLst>
                <a:path w="97036" h="103740">
                  <a:moveTo>
                    <a:pt x="58622" y="50325"/>
                  </a:moveTo>
                  <a:lnTo>
                    <a:pt x="71361" y="54628"/>
                  </a:lnTo>
                  <a:lnTo>
                    <a:pt x="79371" y="77065"/>
                  </a:lnTo>
                  <a:lnTo>
                    <a:pt x="97035" y="86605"/>
                  </a:lnTo>
                  <a:lnTo>
                    <a:pt x="97035" y="86605"/>
                  </a:lnTo>
                  <a:lnTo>
                    <a:pt x="79236" y="89539"/>
                  </a:lnTo>
                  <a:lnTo>
                    <a:pt x="48068" y="103739"/>
                  </a:lnTo>
                  <a:lnTo>
                    <a:pt x="48068" y="103739"/>
                  </a:lnTo>
                  <a:lnTo>
                    <a:pt x="48926" y="101149"/>
                  </a:lnTo>
                  <a:lnTo>
                    <a:pt x="48926" y="101149"/>
                  </a:lnTo>
                  <a:lnTo>
                    <a:pt x="24329" y="85238"/>
                  </a:lnTo>
                  <a:lnTo>
                    <a:pt x="15140" y="92392"/>
                  </a:lnTo>
                  <a:lnTo>
                    <a:pt x="3215" y="88066"/>
                  </a:lnTo>
                  <a:lnTo>
                    <a:pt x="3490" y="68835"/>
                  </a:lnTo>
                  <a:lnTo>
                    <a:pt x="0" y="53193"/>
                  </a:lnTo>
                  <a:lnTo>
                    <a:pt x="11854" y="31538"/>
                  </a:lnTo>
                  <a:lnTo>
                    <a:pt x="15394" y="13925"/>
                  </a:lnTo>
                  <a:lnTo>
                    <a:pt x="22583" y="0"/>
                  </a:lnTo>
                  <a:lnTo>
                    <a:pt x="22583" y="0"/>
                  </a:lnTo>
                  <a:lnTo>
                    <a:pt x="25862" y="1083"/>
                  </a:lnTo>
                  <a:lnTo>
                    <a:pt x="25862" y="1083"/>
                  </a:lnTo>
                  <a:lnTo>
                    <a:pt x="28722" y="2679"/>
                  </a:lnTo>
                  <a:lnTo>
                    <a:pt x="42370" y="30383"/>
                  </a:lnTo>
                  <a:lnTo>
                    <a:pt x="41913" y="34014"/>
                  </a:lnTo>
                  <a:close/>
                </a:path>
              </a:pathLst>
            </a:custGeom>
            <a:solidFill>
              <a:srgbClr val="B9B1C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33" name="S28:Nainital">
              <a:extLst>
                <a:ext uri="{FF2B5EF4-FFF2-40B4-BE49-F238E27FC236}">
                  <a16:creationId xmlns:a16="http://schemas.microsoft.com/office/drawing/2014/main" id="{8E5CEB25-E375-40E4-8481-53AFCC89EA4D}"/>
                </a:ext>
              </a:extLst>
            </p:cNvPr>
            <p:cNvSpPr/>
            <p:nvPr/>
          </p:nvSpPr>
          <p:spPr>
            <a:xfrm>
              <a:off x="4000991" y="2172697"/>
              <a:ext cx="192764" cy="149021"/>
            </a:xfrm>
            <a:custGeom>
              <a:avLst/>
              <a:gdLst/>
              <a:ahLst/>
              <a:cxnLst/>
              <a:rect l="0" t="0" r="0" b="0"/>
              <a:pathLst>
                <a:path w="192764" h="149021">
                  <a:moveTo>
                    <a:pt x="9927" y="48407"/>
                  </a:moveTo>
                  <a:lnTo>
                    <a:pt x="10374" y="44248"/>
                  </a:lnTo>
                  <a:lnTo>
                    <a:pt x="10374" y="44248"/>
                  </a:lnTo>
                  <a:lnTo>
                    <a:pt x="13725" y="39591"/>
                  </a:lnTo>
                  <a:lnTo>
                    <a:pt x="13725" y="39591"/>
                  </a:lnTo>
                  <a:lnTo>
                    <a:pt x="16192" y="42211"/>
                  </a:lnTo>
                  <a:lnTo>
                    <a:pt x="16192" y="42211"/>
                  </a:lnTo>
                  <a:lnTo>
                    <a:pt x="22871" y="35497"/>
                  </a:lnTo>
                  <a:lnTo>
                    <a:pt x="22871" y="35497"/>
                  </a:lnTo>
                  <a:lnTo>
                    <a:pt x="28736" y="26175"/>
                  </a:lnTo>
                  <a:lnTo>
                    <a:pt x="28736" y="26175"/>
                  </a:lnTo>
                  <a:lnTo>
                    <a:pt x="39240" y="2841"/>
                  </a:lnTo>
                  <a:lnTo>
                    <a:pt x="45858" y="2882"/>
                  </a:lnTo>
                  <a:lnTo>
                    <a:pt x="45858" y="2882"/>
                  </a:lnTo>
                  <a:lnTo>
                    <a:pt x="63586" y="14425"/>
                  </a:lnTo>
                  <a:lnTo>
                    <a:pt x="77229" y="17614"/>
                  </a:lnTo>
                  <a:lnTo>
                    <a:pt x="83868" y="14004"/>
                  </a:lnTo>
                  <a:lnTo>
                    <a:pt x="92617" y="0"/>
                  </a:lnTo>
                  <a:lnTo>
                    <a:pt x="115299" y="22441"/>
                  </a:lnTo>
                  <a:lnTo>
                    <a:pt x="128988" y="11556"/>
                  </a:lnTo>
                  <a:lnTo>
                    <a:pt x="138080" y="17816"/>
                  </a:lnTo>
                  <a:lnTo>
                    <a:pt x="139310" y="24580"/>
                  </a:lnTo>
                  <a:lnTo>
                    <a:pt x="148816" y="36560"/>
                  </a:lnTo>
                  <a:lnTo>
                    <a:pt x="161252" y="29812"/>
                  </a:lnTo>
                  <a:lnTo>
                    <a:pt x="160828" y="40216"/>
                  </a:lnTo>
                  <a:lnTo>
                    <a:pt x="168698" y="46464"/>
                  </a:lnTo>
                  <a:lnTo>
                    <a:pt x="163717" y="55827"/>
                  </a:lnTo>
                  <a:lnTo>
                    <a:pt x="153769" y="51654"/>
                  </a:lnTo>
                  <a:lnTo>
                    <a:pt x="157904" y="63106"/>
                  </a:lnTo>
                  <a:lnTo>
                    <a:pt x="170758" y="74044"/>
                  </a:lnTo>
                  <a:lnTo>
                    <a:pt x="164942" y="81848"/>
                  </a:lnTo>
                  <a:lnTo>
                    <a:pt x="167429" y="89137"/>
                  </a:lnTo>
                  <a:lnTo>
                    <a:pt x="177811" y="91743"/>
                  </a:lnTo>
                  <a:lnTo>
                    <a:pt x="192763" y="89658"/>
                  </a:lnTo>
                  <a:lnTo>
                    <a:pt x="187370" y="107360"/>
                  </a:lnTo>
                  <a:lnTo>
                    <a:pt x="191113" y="112564"/>
                  </a:lnTo>
                  <a:lnTo>
                    <a:pt x="191113" y="112564"/>
                  </a:lnTo>
                  <a:lnTo>
                    <a:pt x="191121" y="128706"/>
                  </a:lnTo>
                  <a:lnTo>
                    <a:pt x="191121" y="128706"/>
                  </a:lnTo>
                  <a:lnTo>
                    <a:pt x="185716" y="145374"/>
                  </a:lnTo>
                  <a:lnTo>
                    <a:pt x="177388" y="149020"/>
                  </a:lnTo>
                  <a:lnTo>
                    <a:pt x="177388" y="149020"/>
                  </a:lnTo>
                  <a:lnTo>
                    <a:pt x="173224" y="149019"/>
                  </a:lnTo>
                  <a:lnTo>
                    <a:pt x="173224" y="149019"/>
                  </a:lnTo>
                  <a:lnTo>
                    <a:pt x="170312" y="142768"/>
                  </a:lnTo>
                  <a:lnTo>
                    <a:pt x="170312" y="142768"/>
                  </a:lnTo>
                  <a:lnTo>
                    <a:pt x="170730" y="139643"/>
                  </a:lnTo>
                  <a:lnTo>
                    <a:pt x="170730" y="139643"/>
                  </a:lnTo>
                  <a:lnTo>
                    <a:pt x="170313" y="138080"/>
                  </a:lnTo>
                  <a:lnTo>
                    <a:pt x="170313" y="138080"/>
                  </a:lnTo>
                  <a:lnTo>
                    <a:pt x="170313" y="138080"/>
                  </a:lnTo>
                  <a:lnTo>
                    <a:pt x="170313" y="138080"/>
                  </a:lnTo>
                  <a:lnTo>
                    <a:pt x="168648" y="138600"/>
                  </a:lnTo>
                  <a:lnTo>
                    <a:pt x="168648" y="138600"/>
                  </a:lnTo>
                  <a:lnTo>
                    <a:pt x="164070" y="138597"/>
                  </a:lnTo>
                  <a:lnTo>
                    <a:pt x="164070" y="138597"/>
                  </a:lnTo>
                  <a:lnTo>
                    <a:pt x="161157" y="137033"/>
                  </a:lnTo>
                  <a:lnTo>
                    <a:pt x="161157" y="137033"/>
                  </a:lnTo>
                  <a:lnTo>
                    <a:pt x="162410" y="132347"/>
                  </a:lnTo>
                  <a:lnTo>
                    <a:pt x="162410" y="132347"/>
                  </a:lnTo>
                  <a:lnTo>
                    <a:pt x="156580" y="135986"/>
                  </a:lnTo>
                  <a:lnTo>
                    <a:pt x="156580" y="135986"/>
                  </a:lnTo>
                  <a:lnTo>
                    <a:pt x="154917" y="134943"/>
                  </a:lnTo>
                  <a:lnTo>
                    <a:pt x="154917" y="134943"/>
                  </a:lnTo>
                  <a:lnTo>
                    <a:pt x="156181" y="120885"/>
                  </a:lnTo>
                  <a:lnTo>
                    <a:pt x="156181" y="120885"/>
                  </a:lnTo>
                  <a:lnTo>
                    <a:pt x="141198" y="126591"/>
                  </a:lnTo>
                  <a:lnTo>
                    <a:pt x="141198" y="126591"/>
                  </a:lnTo>
                  <a:lnTo>
                    <a:pt x="135372" y="127621"/>
                  </a:lnTo>
                  <a:lnTo>
                    <a:pt x="135372" y="127621"/>
                  </a:lnTo>
                  <a:lnTo>
                    <a:pt x="121224" y="128629"/>
                  </a:lnTo>
                  <a:lnTo>
                    <a:pt x="97109" y="124385"/>
                  </a:lnTo>
                  <a:lnTo>
                    <a:pt x="95084" y="110319"/>
                  </a:lnTo>
                  <a:lnTo>
                    <a:pt x="88036" y="105605"/>
                  </a:lnTo>
                  <a:lnTo>
                    <a:pt x="88036" y="105605"/>
                  </a:lnTo>
                  <a:lnTo>
                    <a:pt x="80544" y="108175"/>
                  </a:lnTo>
                  <a:lnTo>
                    <a:pt x="80544" y="108175"/>
                  </a:lnTo>
                  <a:lnTo>
                    <a:pt x="66468" y="97174"/>
                  </a:lnTo>
                  <a:lnTo>
                    <a:pt x="66468" y="97174"/>
                  </a:lnTo>
                  <a:lnTo>
                    <a:pt x="63144" y="97156"/>
                  </a:lnTo>
                  <a:lnTo>
                    <a:pt x="63144" y="97156"/>
                  </a:lnTo>
                  <a:lnTo>
                    <a:pt x="61895" y="97670"/>
                  </a:lnTo>
                  <a:lnTo>
                    <a:pt x="61895" y="97670"/>
                  </a:lnTo>
                  <a:lnTo>
                    <a:pt x="56544" y="88791"/>
                  </a:lnTo>
                  <a:lnTo>
                    <a:pt x="57424" y="79948"/>
                  </a:lnTo>
                  <a:lnTo>
                    <a:pt x="57424" y="79948"/>
                  </a:lnTo>
                  <a:lnTo>
                    <a:pt x="52028" y="79917"/>
                  </a:lnTo>
                  <a:lnTo>
                    <a:pt x="52028" y="79917"/>
                  </a:lnTo>
                  <a:lnTo>
                    <a:pt x="42094" y="75172"/>
                  </a:lnTo>
                  <a:lnTo>
                    <a:pt x="42094" y="75172"/>
                  </a:lnTo>
                  <a:lnTo>
                    <a:pt x="41679" y="75170"/>
                  </a:lnTo>
                  <a:lnTo>
                    <a:pt x="41679" y="75170"/>
                  </a:lnTo>
                  <a:lnTo>
                    <a:pt x="38746" y="79315"/>
                  </a:lnTo>
                  <a:lnTo>
                    <a:pt x="38746" y="79315"/>
                  </a:lnTo>
                  <a:lnTo>
                    <a:pt x="37093" y="78263"/>
                  </a:lnTo>
                  <a:lnTo>
                    <a:pt x="37093" y="78263"/>
                  </a:lnTo>
                  <a:lnTo>
                    <a:pt x="34174" y="80326"/>
                  </a:lnTo>
                  <a:lnTo>
                    <a:pt x="34174" y="80326"/>
                  </a:lnTo>
                  <a:lnTo>
                    <a:pt x="31689" y="79268"/>
                  </a:lnTo>
                  <a:lnTo>
                    <a:pt x="31689" y="79268"/>
                  </a:lnTo>
                  <a:lnTo>
                    <a:pt x="31261" y="81347"/>
                  </a:lnTo>
                  <a:lnTo>
                    <a:pt x="31261" y="81347"/>
                  </a:lnTo>
                  <a:lnTo>
                    <a:pt x="30015" y="81339"/>
                  </a:lnTo>
                  <a:lnTo>
                    <a:pt x="30015" y="81339"/>
                  </a:lnTo>
                  <a:lnTo>
                    <a:pt x="28365" y="79766"/>
                  </a:lnTo>
                  <a:lnTo>
                    <a:pt x="28365" y="79766"/>
                  </a:lnTo>
                  <a:lnTo>
                    <a:pt x="25040" y="80263"/>
                  </a:lnTo>
                  <a:lnTo>
                    <a:pt x="25040" y="80263"/>
                  </a:lnTo>
                  <a:lnTo>
                    <a:pt x="23836" y="74529"/>
                  </a:lnTo>
                  <a:lnTo>
                    <a:pt x="23836" y="74529"/>
                  </a:lnTo>
                  <a:lnTo>
                    <a:pt x="18125" y="60957"/>
                  </a:lnTo>
                  <a:lnTo>
                    <a:pt x="18125" y="60957"/>
                  </a:lnTo>
                  <a:lnTo>
                    <a:pt x="11489" y="60907"/>
                  </a:lnTo>
                  <a:lnTo>
                    <a:pt x="11489" y="60907"/>
                  </a:lnTo>
                  <a:lnTo>
                    <a:pt x="4472" y="56689"/>
                  </a:lnTo>
                  <a:lnTo>
                    <a:pt x="4472" y="56689"/>
                  </a:lnTo>
                  <a:lnTo>
                    <a:pt x="0" y="45726"/>
                  </a:lnTo>
                  <a:lnTo>
                    <a:pt x="0" y="45726"/>
                  </a:lnTo>
                  <a:lnTo>
                    <a:pt x="5827" y="42651"/>
                  </a:lnTo>
                  <a:lnTo>
                    <a:pt x="5827" y="42651"/>
                  </a:lnTo>
                  <a:close/>
                </a:path>
              </a:pathLst>
            </a:custGeom>
            <a:solidFill>
              <a:srgbClr val="C7C0D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534" name="U01:Andaman &amp; Nicobar Islands">
              <a:extLst>
                <a:ext uri="{FF2B5EF4-FFF2-40B4-BE49-F238E27FC236}">
                  <a16:creationId xmlns:a16="http://schemas.microsoft.com/office/drawing/2014/main" id="{8CFF0187-CE11-4D12-86C5-552D8E58E9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2414" y="4833620"/>
              <a:ext cx="350520" cy="1135380"/>
              <a:chOff x="3728720" y="3944620"/>
              <a:chExt cx="350520" cy="1135380"/>
            </a:xfrm>
          </p:grpSpPr>
          <p:sp>
            <p:nvSpPr>
              <p:cNvPr id="580" name="U01:Andaman &amp; Nicobar Islands0">
                <a:extLst>
                  <a:ext uri="{FF2B5EF4-FFF2-40B4-BE49-F238E27FC236}">
                    <a16:creationId xmlns:a16="http://schemas.microsoft.com/office/drawing/2014/main" id="{16535F7A-27BA-4E33-8A82-AE4709A5C2A8}"/>
                  </a:ext>
                </a:extLst>
              </p:cNvPr>
              <p:cNvSpPr/>
              <p:nvPr/>
            </p:nvSpPr>
            <p:spPr>
              <a:xfrm>
                <a:off x="3797300" y="4066540"/>
                <a:ext cx="45720" cy="106680"/>
              </a:xfrm>
              <a:custGeom>
                <a:avLst/>
                <a:gdLst/>
                <a:ahLst/>
                <a:cxnLst/>
                <a:rect l="0" t="0" r="0" b="0"/>
                <a:pathLst>
                  <a:path w="49583" h="107213">
                    <a:moveTo>
                      <a:pt x="12010" y="11038"/>
                    </a:moveTo>
                    <a:lnTo>
                      <a:pt x="22270" y="10186"/>
                    </a:lnTo>
                    <a:lnTo>
                      <a:pt x="26584" y="0"/>
                    </a:lnTo>
                    <a:lnTo>
                      <a:pt x="31755" y="85"/>
                    </a:lnTo>
                    <a:lnTo>
                      <a:pt x="36999" y="23430"/>
                    </a:lnTo>
                    <a:lnTo>
                      <a:pt x="43548" y="34253"/>
                    </a:lnTo>
                    <a:lnTo>
                      <a:pt x="41659" y="50949"/>
                    </a:lnTo>
                    <a:lnTo>
                      <a:pt x="49582" y="66816"/>
                    </a:lnTo>
                    <a:lnTo>
                      <a:pt x="41266" y="79912"/>
                    </a:lnTo>
                    <a:lnTo>
                      <a:pt x="27707" y="86726"/>
                    </a:lnTo>
                    <a:lnTo>
                      <a:pt x="36645" y="97856"/>
                    </a:lnTo>
                    <a:lnTo>
                      <a:pt x="11029" y="107212"/>
                    </a:lnTo>
                    <a:lnTo>
                      <a:pt x="5457" y="102509"/>
                    </a:lnTo>
                    <a:lnTo>
                      <a:pt x="5047" y="74660"/>
                    </a:lnTo>
                    <a:lnTo>
                      <a:pt x="0" y="53379"/>
                    </a:lnTo>
                    <a:lnTo>
                      <a:pt x="3951" y="49954"/>
                    </a:lnTo>
                    <a:lnTo>
                      <a:pt x="6372" y="33734"/>
                    </a:lnTo>
                    <a:lnTo>
                      <a:pt x="4082" y="17382"/>
                    </a:ln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81" name="U01:Andaman &amp; Nicobar Islands1">
                <a:extLst>
                  <a:ext uri="{FF2B5EF4-FFF2-40B4-BE49-F238E27FC236}">
                    <a16:creationId xmlns:a16="http://schemas.microsoft.com/office/drawing/2014/main" id="{A50376CD-AACB-4E3C-8810-0E28774BCE16}"/>
                  </a:ext>
                </a:extLst>
              </p:cNvPr>
              <p:cNvSpPr/>
              <p:nvPr/>
            </p:nvSpPr>
            <p:spPr>
              <a:xfrm>
                <a:off x="3797300" y="3952240"/>
                <a:ext cx="45720" cy="121920"/>
              </a:xfrm>
              <a:custGeom>
                <a:avLst/>
                <a:gdLst/>
                <a:ahLst/>
                <a:cxnLst/>
                <a:rect l="0" t="0" r="0" b="0"/>
                <a:pathLst>
                  <a:path w="42691" h="124957">
                    <a:moveTo>
                      <a:pt x="643" y="115971"/>
                    </a:moveTo>
                    <a:lnTo>
                      <a:pt x="10776" y="124956"/>
                    </a:lnTo>
                    <a:lnTo>
                      <a:pt x="17590" y="110943"/>
                    </a:lnTo>
                    <a:lnTo>
                      <a:pt x="23777" y="111977"/>
                    </a:lnTo>
                    <a:lnTo>
                      <a:pt x="19148" y="101502"/>
                    </a:lnTo>
                    <a:lnTo>
                      <a:pt x="24688" y="94831"/>
                    </a:lnTo>
                    <a:lnTo>
                      <a:pt x="32149" y="99896"/>
                    </a:lnTo>
                    <a:lnTo>
                      <a:pt x="36992" y="85001"/>
                    </a:lnTo>
                    <a:lnTo>
                      <a:pt x="38794" y="56382"/>
                    </a:lnTo>
                    <a:lnTo>
                      <a:pt x="23636" y="43160"/>
                    </a:lnTo>
                    <a:lnTo>
                      <a:pt x="42690" y="41554"/>
                    </a:lnTo>
                    <a:lnTo>
                      <a:pt x="32095" y="26912"/>
                    </a:lnTo>
                    <a:lnTo>
                      <a:pt x="31666" y="5190"/>
                    </a:lnTo>
                    <a:lnTo>
                      <a:pt x="25621" y="0"/>
                    </a:lnTo>
                    <a:lnTo>
                      <a:pt x="12854" y="9361"/>
                    </a:lnTo>
                    <a:lnTo>
                      <a:pt x="1824" y="34106"/>
                    </a:lnTo>
                    <a:lnTo>
                      <a:pt x="998" y="57992"/>
                    </a:lnTo>
                    <a:lnTo>
                      <a:pt x="8358" y="62039"/>
                    </a:lnTo>
                    <a:lnTo>
                      <a:pt x="1602" y="76574"/>
                    </a:lnTo>
                    <a:lnTo>
                      <a:pt x="5162" y="85593"/>
                    </a:lnTo>
                    <a:lnTo>
                      <a:pt x="0" y="91195"/>
                    </a:lnTo>
                    <a:lnTo>
                      <a:pt x="3310" y="108509"/>
                    </a:ln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82" name="U01:Andaman &amp; Nicobar Islands2">
                <a:extLst>
                  <a:ext uri="{FF2B5EF4-FFF2-40B4-BE49-F238E27FC236}">
                    <a16:creationId xmlns:a16="http://schemas.microsoft.com/office/drawing/2014/main" id="{15BE28C5-661D-4D1E-B2BE-7F0680862815}"/>
                  </a:ext>
                </a:extLst>
              </p:cNvPr>
              <p:cNvSpPr/>
              <p:nvPr/>
            </p:nvSpPr>
            <p:spPr>
              <a:xfrm>
                <a:off x="3782060" y="4188460"/>
                <a:ext cx="38100" cy="129540"/>
              </a:xfrm>
              <a:custGeom>
                <a:avLst/>
                <a:gdLst/>
                <a:ahLst/>
                <a:cxnLst/>
                <a:rect l="0" t="0" r="0" b="0"/>
                <a:pathLst>
                  <a:path w="39823" h="132706">
                    <a:moveTo>
                      <a:pt x="26056" y="0"/>
                    </a:moveTo>
                    <a:lnTo>
                      <a:pt x="18346" y="3731"/>
                    </a:lnTo>
                    <a:lnTo>
                      <a:pt x="12815" y="34106"/>
                    </a:lnTo>
                    <a:lnTo>
                      <a:pt x="13034" y="59869"/>
                    </a:lnTo>
                    <a:lnTo>
                      <a:pt x="3831" y="51340"/>
                    </a:lnTo>
                    <a:lnTo>
                      <a:pt x="0" y="68147"/>
                    </a:lnTo>
                    <a:lnTo>
                      <a:pt x="5739" y="80564"/>
                    </a:lnTo>
                    <a:lnTo>
                      <a:pt x="5204" y="91427"/>
                    </a:lnTo>
                    <a:lnTo>
                      <a:pt x="20733" y="107672"/>
                    </a:lnTo>
                    <a:lnTo>
                      <a:pt x="14816" y="116396"/>
                    </a:lnTo>
                    <a:lnTo>
                      <a:pt x="16813" y="123442"/>
                    </a:lnTo>
                    <a:lnTo>
                      <a:pt x="25379" y="118106"/>
                    </a:lnTo>
                    <a:lnTo>
                      <a:pt x="29422" y="132705"/>
                    </a:lnTo>
                    <a:lnTo>
                      <a:pt x="35931" y="131139"/>
                    </a:lnTo>
                    <a:lnTo>
                      <a:pt x="37881" y="108836"/>
                    </a:lnTo>
                    <a:lnTo>
                      <a:pt x="36781" y="95535"/>
                    </a:lnTo>
                    <a:lnTo>
                      <a:pt x="30198" y="96078"/>
                    </a:lnTo>
                    <a:lnTo>
                      <a:pt x="39822" y="86525"/>
                    </a:lnTo>
                    <a:lnTo>
                      <a:pt x="38007" y="53173"/>
                    </a:lnTo>
                    <a:lnTo>
                      <a:pt x="30745" y="62537"/>
                    </a:lnTo>
                    <a:lnTo>
                      <a:pt x="29608" y="43039"/>
                    </a:lnTo>
                    <a:lnTo>
                      <a:pt x="35499" y="34301"/>
                    </a:lnTo>
                    <a:lnTo>
                      <a:pt x="27318" y="26725"/>
                    </a:lnTo>
                    <a:lnTo>
                      <a:pt x="30738" y="5290"/>
                    </a:ln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83" name="U01:Andaman &amp; Nicobar Islands3">
                <a:extLst>
                  <a:ext uri="{FF2B5EF4-FFF2-40B4-BE49-F238E27FC236}">
                    <a16:creationId xmlns:a16="http://schemas.microsoft.com/office/drawing/2014/main" id="{8B75BBA7-4F51-4463-A037-A7D1F92D2398}"/>
                  </a:ext>
                </a:extLst>
              </p:cNvPr>
              <p:cNvSpPr/>
              <p:nvPr/>
            </p:nvSpPr>
            <p:spPr>
              <a:xfrm>
                <a:off x="4033520" y="5003800"/>
                <a:ext cx="45720" cy="76200"/>
              </a:xfrm>
              <a:custGeom>
                <a:avLst/>
                <a:gdLst/>
                <a:ahLst/>
                <a:cxnLst/>
                <a:rect l="0" t="0" r="0" b="0"/>
                <a:pathLst>
                  <a:path w="49345" h="76845">
                    <a:moveTo>
                      <a:pt x="26332" y="0"/>
                    </a:moveTo>
                    <a:lnTo>
                      <a:pt x="0" y="16547"/>
                    </a:lnTo>
                    <a:lnTo>
                      <a:pt x="159" y="40347"/>
                    </a:lnTo>
                    <a:lnTo>
                      <a:pt x="9985" y="40994"/>
                    </a:lnTo>
                    <a:lnTo>
                      <a:pt x="15423" y="52664"/>
                    </a:lnTo>
                    <a:lnTo>
                      <a:pt x="21905" y="54111"/>
                    </a:lnTo>
                    <a:lnTo>
                      <a:pt x="27935" y="72302"/>
                    </a:lnTo>
                    <a:lnTo>
                      <a:pt x="33723" y="76844"/>
                    </a:lnTo>
                    <a:lnTo>
                      <a:pt x="47647" y="68503"/>
                    </a:lnTo>
                    <a:lnTo>
                      <a:pt x="45663" y="51974"/>
                    </a:lnTo>
                    <a:lnTo>
                      <a:pt x="49344" y="44044"/>
                    </a:lnTo>
                    <a:lnTo>
                      <a:pt x="48252" y="31984"/>
                    </a:lnTo>
                    <a:lnTo>
                      <a:pt x="36869" y="24905"/>
                    </a:lnTo>
                    <a:lnTo>
                      <a:pt x="34662" y="5843"/>
                    </a:ln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84" name="U01:Andaman &amp; Nicobar Islands4">
                <a:extLst>
                  <a:ext uri="{FF2B5EF4-FFF2-40B4-BE49-F238E27FC236}">
                    <a16:creationId xmlns:a16="http://schemas.microsoft.com/office/drawing/2014/main" id="{1B39B809-6EE0-4EB6-BF22-CA14B99221FA}"/>
                  </a:ext>
                </a:extLst>
              </p:cNvPr>
              <p:cNvSpPr/>
              <p:nvPr/>
            </p:nvSpPr>
            <p:spPr>
              <a:xfrm>
                <a:off x="3774440" y="4417060"/>
                <a:ext cx="38100" cy="68580"/>
              </a:xfrm>
              <a:custGeom>
                <a:avLst/>
                <a:gdLst/>
                <a:ahLst/>
                <a:cxnLst/>
                <a:rect l="0" t="0" r="0" b="0"/>
                <a:pathLst>
                  <a:path w="35895" h="66144">
                    <a:moveTo>
                      <a:pt x="18649" y="0"/>
                    </a:moveTo>
                    <a:lnTo>
                      <a:pt x="8148" y="17288"/>
                    </a:lnTo>
                    <a:lnTo>
                      <a:pt x="0" y="22566"/>
                    </a:lnTo>
                    <a:lnTo>
                      <a:pt x="798" y="38418"/>
                    </a:lnTo>
                    <a:lnTo>
                      <a:pt x="6046" y="50314"/>
                    </a:lnTo>
                    <a:lnTo>
                      <a:pt x="640" y="66143"/>
                    </a:lnTo>
                    <a:lnTo>
                      <a:pt x="15171" y="62920"/>
                    </a:lnTo>
                    <a:lnTo>
                      <a:pt x="27744" y="64979"/>
                    </a:lnTo>
                    <a:lnTo>
                      <a:pt x="28744" y="47963"/>
                    </a:lnTo>
                    <a:lnTo>
                      <a:pt x="35894" y="30438"/>
                    </a:lnTo>
                    <a:lnTo>
                      <a:pt x="27561" y="10063"/>
                    </a:ln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85" name="U01:Andaman &amp; Nicobar Islands5">
                <a:extLst>
                  <a:ext uri="{FF2B5EF4-FFF2-40B4-BE49-F238E27FC236}">
                    <a16:creationId xmlns:a16="http://schemas.microsoft.com/office/drawing/2014/main" id="{14A0E3F9-799D-4698-96C5-8B9A27B12D1E}"/>
                  </a:ext>
                </a:extLst>
              </p:cNvPr>
              <p:cNvSpPr/>
              <p:nvPr/>
            </p:nvSpPr>
            <p:spPr>
              <a:xfrm>
                <a:off x="3804920" y="4173220"/>
                <a:ext cx="30480" cy="38100"/>
              </a:xfrm>
              <a:custGeom>
                <a:avLst/>
                <a:gdLst/>
                <a:ahLst/>
                <a:cxnLst/>
                <a:rect l="0" t="0" r="0" b="0"/>
                <a:pathLst>
                  <a:path w="26099" h="41848">
                    <a:moveTo>
                      <a:pt x="3151" y="6922"/>
                    </a:moveTo>
                    <a:lnTo>
                      <a:pt x="0" y="8731"/>
                    </a:lnTo>
                    <a:lnTo>
                      <a:pt x="6679" y="26755"/>
                    </a:lnTo>
                    <a:lnTo>
                      <a:pt x="5096" y="41847"/>
                    </a:lnTo>
                    <a:lnTo>
                      <a:pt x="13282" y="32399"/>
                    </a:lnTo>
                    <a:lnTo>
                      <a:pt x="26098" y="10690"/>
                    </a:lnTo>
                    <a:lnTo>
                      <a:pt x="18134" y="0"/>
                    </a:ln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86" name="U01:Andaman &amp; Nicobar Islands6">
                <a:extLst>
                  <a:ext uri="{FF2B5EF4-FFF2-40B4-BE49-F238E27FC236}">
                    <a16:creationId xmlns:a16="http://schemas.microsoft.com/office/drawing/2014/main" id="{4FABF8C2-6BC0-4F0E-A489-4E2480369862}"/>
                  </a:ext>
                </a:extLst>
              </p:cNvPr>
              <p:cNvSpPr/>
              <p:nvPr/>
            </p:nvSpPr>
            <p:spPr>
              <a:xfrm>
                <a:off x="3843020" y="4196080"/>
                <a:ext cx="15240" cy="45720"/>
              </a:xfrm>
              <a:custGeom>
                <a:avLst/>
                <a:gdLst/>
                <a:ahLst/>
                <a:cxnLst/>
                <a:rect l="0" t="0" r="0" b="0"/>
                <a:pathLst>
                  <a:path w="18579" h="47000">
                    <a:moveTo>
                      <a:pt x="10730" y="0"/>
                    </a:moveTo>
                    <a:lnTo>
                      <a:pt x="0" y="7095"/>
                    </a:lnTo>
                    <a:lnTo>
                      <a:pt x="6319" y="20493"/>
                    </a:lnTo>
                    <a:lnTo>
                      <a:pt x="570" y="30775"/>
                    </a:lnTo>
                    <a:lnTo>
                      <a:pt x="11626" y="38613"/>
                    </a:lnTo>
                    <a:lnTo>
                      <a:pt x="16115" y="46999"/>
                    </a:lnTo>
                    <a:lnTo>
                      <a:pt x="18578" y="36994"/>
                    </a:lnTo>
                    <a:lnTo>
                      <a:pt x="10540" y="20137"/>
                    </a:lnTo>
                    <a:lnTo>
                      <a:pt x="18295" y="16902"/>
                    </a:lnTo>
                    <a:lnTo>
                      <a:pt x="9626" y="3705"/>
                    </a:ln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87" name="U01:Andaman &amp; Nicobar Islands7">
                <a:extLst>
                  <a:ext uri="{FF2B5EF4-FFF2-40B4-BE49-F238E27FC236}">
                    <a16:creationId xmlns:a16="http://schemas.microsoft.com/office/drawing/2014/main" id="{AEA81F42-710D-4FE8-A3FC-3CB36EE7DAE6}"/>
                  </a:ext>
                </a:extLst>
              </p:cNvPr>
              <p:cNvSpPr/>
              <p:nvPr/>
            </p:nvSpPr>
            <p:spPr>
              <a:xfrm>
                <a:off x="3957320" y="4881880"/>
                <a:ext cx="30480" cy="30480"/>
              </a:xfrm>
              <a:custGeom>
                <a:avLst/>
                <a:gdLst/>
                <a:ahLst/>
                <a:cxnLst/>
                <a:rect l="0" t="0" r="0" b="0"/>
                <a:pathLst>
                  <a:path w="27952" h="26580">
                    <a:moveTo>
                      <a:pt x="15683" y="22962"/>
                    </a:moveTo>
                    <a:lnTo>
                      <a:pt x="26684" y="26579"/>
                    </a:lnTo>
                    <a:lnTo>
                      <a:pt x="27951" y="18845"/>
                    </a:lnTo>
                    <a:lnTo>
                      <a:pt x="12967" y="8455"/>
                    </a:lnTo>
                    <a:lnTo>
                      <a:pt x="10778" y="0"/>
                    </a:lnTo>
                    <a:lnTo>
                      <a:pt x="3509" y="5715"/>
                    </a:lnTo>
                    <a:lnTo>
                      <a:pt x="0" y="15678"/>
                    </a:lnTo>
                    <a:lnTo>
                      <a:pt x="9153" y="26070"/>
                    </a:ln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88" name="U01:Andaman &amp; Nicobar Islands8">
                <a:extLst>
                  <a:ext uri="{FF2B5EF4-FFF2-40B4-BE49-F238E27FC236}">
                    <a16:creationId xmlns:a16="http://schemas.microsoft.com/office/drawing/2014/main" id="{6A46B3A8-DDD0-4334-81CB-25D54F7501DE}"/>
                  </a:ext>
                </a:extLst>
              </p:cNvPr>
              <p:cNvSpPr/>
              <p:nvPr/>
            </p:nvSpPr>
            <p:spPr>
              <a:xfrm>
                <a:off x="3980180" y="4843780"/>
                <a:ext cx="15240" cy="53340"/>
              </a:xfrm>
              <a:custGeom>
                <a:avLst/>
                <a:gdLst/>
                <a:ahLst/>
                <a:cxnLst/>
                <a:rect l="0" t="0" r="0" b="0"/>
                <a:pathLst>
                  <a:path w="19908" h="51872">
                    <a:moveTo>
                      <a:pt x="1098" y="19951"/>
                    </a:moveTo>
                    <a:lnTo>
                      <a:pt x="9294" y="36021"/>
                    </a:lnTo>
                    <a:lnTo>
                      <a:pt x="10001" y="44096"/>
                    </a:lnTo>
                    <a:lnTo>
                      <a:pt x="19907" y="51871"/>
                    </a:lnTo>
                    <a:lnTo>
                      <a:pt x="15371" y="27859"/>
                    </a:lnTo>
                    <a:lnTo>
                      <a:pt x="9672" y="18183"/>
                    </a:lnTo>
                    <a:lnTo>
                      <a:pt x="13894" y="0"/>
                    </a:lnTo>
                    <a:lnTo>
                      <a:pt x="8648" y="969"/>
                    </a:lnTo>
                    <a:lnTo>
                      <a:pt x="0" y="12922"/>
                    </a:ln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89" name="U01:Andaman &amp; Nicobar Islands9">
                <a:extLst>
                  <a:ext uri="{FF2B5EF4-FFF2-40B4-BE49-F238E27FC236}">
                    <a16:creationId xmlns:a16="http://schemas.microsoft.com/office/drawing/2014/main" id="{A109F874-155E-436C-8EFC-BCF84ECD511E}"/>
                  </a:ext>
                </a:extLst>
              </p:cNvPr>
              <p:cNvSpPr/>
              <p:nvPr/>
            </p:nvSpPr>
            <p:spPr>
              <a:xfrm>
                <a:off x="4018280" y="4973320"/>
                <a:ext cx="22860" cy="30480"/>
              </a:xfrm>
              <a:custGeom>
                <a:avLst/>
                <a:gdLst/>
                <a:ahLst/>
                <a:cxnLst/>
                <a:rect l="0" t="0" r="0" b="0"/>
                <a:pathLst>
                  <a:path w="22361" h="29967">
                    <a:moveTo>
                      <a:pt x="14257" y="0"/>
                    </a:moveTo>
                    <a:lnTo>
                      <a:pt x="605" y="10852"/>
                    </a:lnTo>
                    <a:lnTo>
                      <a:pt x="0" y="20544"/>
                    </a:lnTo>
                    <a:lnTo>
                      <a:pt x="8147" y="29966"/>
                    </a:lnTo>
                    <a:lnTo>
                      <a:pt x="22360" y="8919"/>
                    </a:ln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90" name="U01:Andaman &amp; Nicobar Islands10">
                <a:extLst>
                  <a:ext uri="{FF2B5EF4-FFF2-40B4-BE49-F238E27FC236}">
                    <a16:creationId xmlns:a16="http://schemas.microsoft.com/office/drawing/2014/main" id="{E05CCCF6-A287-4CAA-8645-AD6CBCEB5BBE}"/>
                  </a:ext>
                </a:extLst>
              </p:cNvPr>
              <p:cNvSpPr/>
              <p:nvPr/>
            </p:nvSpPr>
            <p:spPr>
              <a:xfrm>
                <a:off x="3782060" y="4058920"/>
                <a:ext cx="7620" cy="45720"/>
              </a:xfrm>
              <a:custGeom>
                <a:avLst/>
                <a:gdLst/>
                <a:ahLst/>
                <a:cxnLst/>
                <a:rect l="0" t="0" r="0" b="0"/>
                <a:pathLst>
                  <a:path w="11564" h="44372">
                    <a:moveTo>
                      <a:pt x="11563" y="44371"/>
                    </a:moveTo>
                    <a:lnTo>
                      <a:pt x="8435" y="6371"/>
                    </a:lnTo>
                    <a:lnTo>
                      <a:pt x="4158" y="0"/>
                    </a:lnTo>
                    <a:lnTo>
                      <a:pt x="0" y="12235"/>
                    </a:lnTo>
                    <a:lnTo>
                      <a:pt x="1680" y="38463"/>
                    </a:lnTo>
                    <a:lnTo>
                      <a:pt x="5374" y="31958"/>
                    </a:ln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91" name="U01:Andaman &amp; Nicobar Islands11">
                <a:extLst>
                  <a:ext uri="{FF2B5EF4-FFF2-40B4-BE49-F238E27FC236}">
                    <a16:creationId xmlns:a16="http://schemas.microsoft.com/office/drawing/2014/main" id="{BDD4F941-8310-4E83-8B33-17F19921505B}"/>
                  </a:ext>
                </a:extLst>
              </p:cNvPr>
              <p:cNvSpPr/>
              <p:nvPr/>
            </p:nvSpPr>
            <p:spPr>
              <a:xfrm>
                <a:off x="3797300" y="4318000"/>
                <a:ext cx="15240" cy="30480"/>
              </a:xfrm>
              <a:custGeom>
                <a:avLst/>
                <a:gdLst/>
                <a:ahLst/>
                <a:cxnLst/>
                <a:rect l="0" t="0" r="0" b="0"/>
                <a:pathLst>
                  <a:path w="16593" h="26497">
                    <a:moveTo>
                      <a:pt x="3054" y="0"/>
                    </a:moveTo>
                    <a:lnTo>
                      <a:pt x="4141" y="13294"/>
                    </a:lnTo>
                    <a:lnTo>
                      <a:pt x="0" y="26496"/>
                    </a:lnTo>
                    <a:lnTo>
                      <a:pt x="16592" y="20507"/>
                    </a:lnTo>
                    <a:lnTo>
                      <a:pt x="12109" y="12127"/>
                    </a:lnTo>
                    <a:lnTo>
                      <a:pt x="15248" y="4148"/>
                    </a:ln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92" name="U01:Andaman &amp; Nicobar Islands12">
                <a:extLst>
                  <a:ext uri="{FF2B5EF4-FFF2-40B4-BE49-F238E27FC236}">
                    <a16:creationId xmlns:a16="http://schemas.microsoft.com/office/drawing/2014/main" id="{A97FAE47-CA0B-4E16-BFBF-8255C81D8C6E}"/>
                  </a:ext>
                </a:extLst>
              </p:cNvPr>
              <p:cNvSpPr/>
              <p:nvPr/>
            </p:nvSpPr>
            <p:spPr>
              <a:xfrm>
                <a:off x="3850640" y="4691380"/>
                <a:ext cx="15240" cy="22860"/>
              </a:xfrm>
              <a:custGeom>
                <a:avLst/>
                <a:gdLst/>
                <a:ahLst/>
                <a:cxnLst/>
                <a:rect l="0" t="0" r="0" b="0"/>
                <a:pathLst>
                  <a:path w="19231" h="25290">
                    <a:moveTo>
                      <a:pt x="19230" y="15635"/>
                    </a:moveTo>
                    <a:lnTo>
                      <a:pt x="10709" y="0"/>
                    </a:lnTo>
                    <a:lnTo>
                      <a:pt x="681" y="12578"/>
                    </a:lnTo>
                    <a:lnTo>
                      <a:pt x="0" y="21826"/>
                    </a:lnTo>
                    <a:lnTo>
                      <a:pt x="7511" y="25289"/>
                    </a:ln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93" name="U01:Andaman &amp; Nicobar Islands13">
                <a:extLst>
                  <a:ext uri="{FF2B5EF4-FFF2-40B4-BE49-F238E27FC236}">
                    <a16:creationId xmlns:a16="http://schemas.microsoft.com/office/drawing/2014/main" id="{159DDEE1-DA3B-41B6-AF20-1CCC08FD5C5B}"/>
                  </a:ext>
                </a:extLst>
              </p:cNvPr>
              <p:cNvSpPr/>
              <p:nvPr/>
            </p:nvSpPr>
            <p:spPr>
              <a:xfrm>
                <a:off x="3919220" y="4836160"/>
                <a:ext cx="15240" cy="22860"/>
              </a:xfrm>
              <a:custGeom>
                <a:avLst/>
                <a:gdLst/>
                <a:ahLst/>
                <a:cxnLst/>
                <a:rect l="0" t="0" r="0" b="0"/>
                <a:pathLst>
                  <a:path w="20660" h="26113">
                    <a:moveTo>
                      <a:pt x="8224" y="0"/>
                    </a:moveTo>
                    <a:lnTo>
                      <a:pt x="0" y="5790"/>
                    </a:lnTo>
                    <a:lnTo>
                      <a:pt x="814" y="15392"/>
                    </a:lnTo>
                    <a:lnTo>
                      <a:pt x="12386" y="26112"/>
                    </a:lnTo>
                    <a:lnTo>
                      <a:pt x="20659" y="20826"/>
                    </a:lnTo>
                    <a:lnTo>
                      <a:pt x="8647" y="10654"/>
                    </a:ln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94" name="U01:Andaman &amp; Nicobar Islands14">
                <a:extLst>
                  <a:ext uri="{FF2B5EF4-FFF2-40B4-BE49-F238E27FC236}">
                    <a16:creationId xmlns:a16="http://schemas.microsoft.com/office/drawing/2014/main" id="{6BEE0FD6-50F2-44D1-8567-8449FD794138}"/>
                  </a:ext>
                </a:extLst>
              </p:cNvPr>
              <p:cNvSpPr/>
              <p:nvPr/>
            </p:nvSpPr>
            <p:spPr>
              <a:xfrm>
                <a:off x="3858260" y="4173220"/>
                <a:ext cx="7620" cy="38100"/>
              </a:xfrm>
              <a:custGeom>
                <a:avLst/>
                <a:gdLst/>
                <a:ahLst/>
                <a:cxnLst/>
                <a:rect l="0" t="0" r="0" b="0"/>
                <a:pathLst>
                  <a:path w="12047" h="35197">
                    <a:moveTo>
                      <a:pt x="11101" y="7409"/>
                    </a:moveTo>
                    <a:lnTo>
                      <a:pt x="7170" y="0"/>
                    </a:lnTo>
                    <a:lnTo>
                      <a:pt x="0" y="15576"/>
                    </a:lnTo>
                    <a:lnTo>
                      <a:pt x="2662" y="30316"/>
                    </a:lnTo>
                    <a:lnTo>
                      <a:pt x="12046" y="35196"/>
                    </a:lnTo>
                    <a:lnTo>
                      <a:pt x="6437" y="19160"/>
                    </a:ln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95" name="U01:Andaman &amp; Nicobar Islands15">
                <a:extLst>
                  <a:ext uri="{FF2B5EF4-FFF2-40B4-BE49-F238E27FC236}">
                    <a16:creationId xmlns:a16="http://schemas.microsoft.com/office/drawing/2014/main" id="{60AD6B99-FCF9-4BF0-9B32-58B64580FE1A}"/>
                  </a:ext>
                </a:extLst>
              </p:cNvPr>
              <p:cNvSpPr/>
              <p:nvPr/>
            </p:nvSpPr>
            <p:spPr>
              <a:xfrm>
                <a:off x="3995420" y="4790440"/>
                <a:ext cx="15240" cy="22860"/>
              </a:xfrm>
              <a:custGeom>
                <a:avLst/>
                <a:gdLst/>
                <a:ahLst/>
                <a:cxnLst/>
                <a:rect l="0" t="0" r="0" b="0"/>
                <a:pathLst>
                  <a:path w="8743" h="24566">
                    <a:moveTo>
                      <a:pt x="680" y="0"/>
                    </a:moveTo>
                    <a:lnTo>
                      <a:pt x="0" y="8725"/>
                    </a:lnTo>
                    <a:lnTo>
                      <a:pt x="5270" y="24565"/>
                    </a:lnTo>
                    <a:lnTo>
                      <a:pt x="8742" y="14577"/>
                    </a:ln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96" name="U01:Andaman &amp; Nicobar Islands16">
                <a:extLst>
                  <a:ext uri="{FF2B5EF4-FFF2-40B4-BE49-F238E27FC236}">
                    <a16:creationId xmlns:a16="http://schemas.microsoft.com/office/drawing/2014/main" id="{0B5D08F0-0321-41F8-BE82-6EE011D08AFE}"/>
                  </a:ext>
                </a:extLst>
              </p:cNvPr>
              <p:cNvSpPr/>
              <p:nvPr/>
            </p:nvSpPr>
            <p:spPr>
              <a:xfrm>
                <a:off x="3728720" y="4302760"/>
                <a:ext cx="1524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12713" h="8745">
                    <a:moveTo>
                      <a:pt x="6414" y="0"/>
                    </a:moveTo>
                    <a:lnTo>
                      <a:pt x="0" y="8744"/>
                    </a:lnTo>
                    <a:lnTo>
                      <a:pt x="12712" y="7737"/>
                    </a:ln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97" name="U01:Andaman &amp; Nicobar Islands17">
                <a:extLst>
                  <a:ext uri="{FF2B5EF4-FFF2-40B4-BE49-F238E27FC236}">
                    <a16:creationId xmlns:a16="http://schemas.microsoft.com/office/drawing/2014/main" id="{2181433D-6A21-47FB-8C34-C60B74450B98}"/>
                  </a:ext>
                </a:extLst>
              </p:cNvPr>
              <p:cNvSpPr/>
              <p:nvPr/>
            </p:nvSpPr>
            <p:spPr>
              <a:xfrm>
                <a:off x="3827780" y="405130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98" name="U01:Andaman &amp; Nicobar Islands18">
                <a:extLst>
                  <a:ext uri="{FF2B5EF4-FFF2-40B4-BE49-F238E27FC236}">
                    <a16:creationId xmlns:a16="http://schemas.microsoft.com/office/drawing/2014/main" id="{A05AF0FA-EE2A-4BCA-B04D-15C262B677E4}"/>
                  </a:ext>
                </a:extLst>
              </p:cNvPr>
              <p:cNvSpPr/>
              <p:nvPr/>
            </p:nvSpPr>
            <p:spPr>
              <a:xfrm>
                <a:off x="3835400" y="4173220"/>
                <a:ext cx="7620" cy="15240"/>
              </a:xfrm>
              <a:custGeom>
                <a:avLst/>
                <a:gdLst/>
                <a:ahLst/>
                <a:cxnLst/>
                <a:rect l="0" t="0" r="0" b="0"/>
                <a:pathLst>
                  <a:path w="4129" h="14037">
                    <a:moveTo>
                      <a:pt x="4128" y="0"/>
                    </a:moveTo>
                    <a:lnTo>
                      <a:pt x="0" y="1379"/>
                    </a:lnTo>
                    <a:lnTo>
                      <a:pt x="2948" y="14036"/>
                    </a:ln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99" name="U01:Andaman &amp; Nicobar Islands19">
                <a:extLst>
                  <a:ext uri="{FF2B5EF4-FFF2-40B4-BE49-F238E27FC236}">
                    <a16:creationId xmlns:a16="http://schemas.microsoft.com/office/drawing/2014/main" id="{14AEEFEB-AECC-40CA-8EBF-1C8391B7CB44}"/>
                  </a:ext>
                </a:extLst>
              </p:cNvPr>
              <p:cNvSpPr/>
              <p:nvPr/>
            </p:nvSpPr>
            <p:spPr>
              <a:xfrm>
                <a:off x="4018280" y="39446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00" name="U01:Andaman &amp; Nicobar Islands20">
                <a:extLst>
                  <a:ext uri="{FF2B5EF4-FFF2-40B4-BE49-F238E27FC236}">
                    <a16:creationId xmlns:a16="http://schemas.microsoft.com/office/drawing/2014/main" id="{D51874FC-DFFA-48E5-99F8-29D9500BA0D5}"/>
                  </a:ext>
                </a:extLst>
              </p:cNvPr>
              <p:cNvSpPr/>
              <p:nvPr/>
            </p:nvSpPr>
            <p:spPr>
              <a:xfrm>
                <a:off x="4003040" y="48666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01" name="U01:Andaman &amp; Nicobar Islands21">
                <a:extLst>
                  <a:ext uri="{FF2B5EF4-FFF2-40B4-BE49-F238E27FC236}">
                    <a16:creationId xmlns:a16="http://schemas.microsoft.com/office/drawing/2014/main" id="{6A4A00B5-49AB-48DD-9C44-A660FACA41B0}"/>
                  </a:ext>
                </a:extLst>
              </p:cNvPr>
              <p:cNvSpPr/>
              <p:nvPr/>
            </p:nvSpPr>
            <p:spPr>
              <a:xfrm>
                <a:off x="3835400" y="415798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02" name="U01:Andaman &amp; Nicobar Islands22">
                <a:extLst>
                  <a:ext uri="{FF2B5EF4-FFF2-40B4-BE49-F238E27FC236}">
                    <a16:creationId xmlns:a16="http://schemas.microsoft.com/office/drawing/2014/main" id="{6B0F199C-7B15-49D4-8497-01954426D551}"/>
                  </a:ext>
                </a:extLst>
              </p:cNvPr>
              <p:cNvSpPr/>
              <p:nvPr/>
            </p:nvSpPr>
            <p:spPr>
              <a:xfrm>
                <a:off x="4010660" y="481330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03" name="U01:Andaman &amp; Nicobar Islands23">
                <a:extLst>
                  <a:ext uri="{FF2B5EF4-FFF2-40B4-BE49-F238E27FC236}">
                    <a16:creationId xmlns:a16="http://schemas.microsoft.com/office/drawing/2014/main" id="{D61D8379-3061-4963-9D10-A3CB26D32B34}"/>
                  </a:ext>
                </a:extLst>
              </p:cNvPr>
              <p:cNvSpPr/>
              <p:nvPr/>
            </p:nvSpPr>
            <p:spPr>
              <a:xfrm>
                <a:off x="3881120" y="475996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04" name="U01:Andaman &amp; Nicobar Islands24">
                <a:extLst>
                  <a:ext uri="{FF2B5EF4-FFF2-40B4-BE49-F238E27FC236}">
                    <a16:creationId xmlns:a16="http://schemas.microsoft.com/office/drawing/2014/main" id="{D1B090E4-63AF-4980-8299-11CAA83A7833}"/>
                  </a:ext>
                </a:extLst>
              </p:cNvPr>
              <p:cNvSpPr/>
              <p:nvPr/>
            </p:nvSpPr>
            <p:spPr>
              <a:xfrm>
                <a:off x="3820160" y="48590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05" name="U01:Andaman &amp; Nicobar Islands25">
                <a:extLst>
                  <a:ext uri="{FF2B5EF4-FFF2-40B4-BE49-F238E27FC236}">
                    <a16:creationId xmlns:a16="http://schemas.microsoft.com/office/drawing/2014/main" id="{24285785-2DED-41D2-B1E2-FB5706A22DA7}"/>
                  </a:ext>
                </a:extLst>
              </p:cNvPr>
              <p:cNvSpPr/>
              <p:nvPr/>
            </p:nvSpPr>
            <p:spPr>
              <a:xfrm>
                <a:off x="4018280" y="496570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606" name="U01:Andaman &amp; Nicobar Islands26">
                <a:extLst>
                  <a:ext uri="{FF2B5EF4-FFF2-40B4-BE49-F238E27FC236}">
                    <a16:creationId xmlns:a16="http://schemas.microsoft.com/office/drawing/2014/main" id="{58B711A0-C7EB-454E-816D-4A04CA3D9685}"/>
                  </a:ext>
                </a:extLst>
              </p:cNvPr>
              <p:cNvSpPr/>
              <p:nvPr/>
            </p:nvSpPr>
            <p:spPr>
              <a:xfrm>
                <a:off x="3917340" y="4071328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68DA3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535" name="U02:Chandigarh">
              <a:extLst>
                <a:ext uri="{FF2B5EF4-FFF2-40B4-BE49-F238E27FC236}">
                  <a16:creationId xmlns:a16="http://schemas.microsoft.com/office/drawing/2014/main" id="{26980CB7-2BAF-4C0F-9B57-225C39A5A859}"/>
                </a:ext>
              </a:extLst>
            </p:cNvPr>
            <p:cNvSpPr/>
            <p:nvPr/>
          </p:nvSpPr>
          <p:spPr>
            <a:xfrm>
              <a:off x="3718204" y="1962530"/>
              <a:ext cx="19888" cy="20768"/>
            </a:xfrm>
            <a:custGeom>
              <a:avLst/>
              <a:gdLst/>
              <a:ahLst/>
              <a:cxnLst/>
              <a:rect l="0" t="0" r="0" b="0"/>
              <a:pathLst>
                <a:path w="19888" h="20768">
                  <a:moveTo>
                    <a:pt x="17641" y="4793"/>
                  </a:moveTo>
                  <a:lnTo>
                    <a:pt x="19887" y="15214"/>
                  </a:lnTo>
                  <a:lnTo>
                    <a:pt x="19887" y="15214"/>
                  </a:lnTo>
                  <a:lnTo>
                    <a:pt x="12390" y="20767"/>
                  </a:lnTo>
                  <a:lnTo>
                    <a:pt x="12390" y="20767"/>
                  </a:lnTo>
                  <a:lnTo>
                    <a:pt x="6693" y="18572"/>
                  </a:lnTo>
                  <a:lnTo>
                    <a:pt x="0" y="5461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rgbClr val="BFB8C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36" name="U03:Dadra &amp; Nagar Haveli">
              <a:extLst>
                <a:ext uri="{FF2B5EF4-FFF2-40B4-BE49-F238E27FC236}">
                  <a16:creationId xmlns:a16="http://schemas.microsoft.com/office/drawing/2014/main" id="{D093FEE7-16E7-435D-A77D-081407BA471A}"/>
                </a:ext>
              </a:extLst>
            </p:cNvPr>
            <p:cNvSpPr/>
            <p:nvPr/>
          </p:nvSpPr>
          <p:spPr>
            <a:xfrm>
              <a:off x="3104560" y="3740536"/>
              <a:ext cx="45029" cy="53319"/>
            </a:xfrm>
            <a:custGeom>
              <a:avLst/>
              <a:gdLst/>
              <a:ahLst/>
              <a:cxnLst/>
              <a:rect l="0" t="0" r="0" b="0"/>
              <a:pathLst>
                <a:path w="45029" h="53319">
                  <a:moveTo>
                    <a:pt x="4331" y="27614"/>
                  </a:moveTo>
                  <a:lnTo>
                    <a:pt x="6811" y="21973"/>
                  </a:lnTo>
                  <a:lnTo>
                    <a:pt x="0" y="15384"/>
                  </a:lnTo>
                  <a:lnTo>
                    <a:pt x="8474" y="14724"/>
                  </a:lnTo>
                  <a:lnTo>
                    <a:pt x="30018" y="0"/>
                  </a:lnTo>
                  <a:lnTo>
                    <a:pt x="29156" y="9378"/>
                  </a:lnTo>
                  <a:lnTo>
                    <a:pt x="36740" y="8669"/>
                  </a:lnTo>
                  <a:lnTo>
                    <a:pt x="27709" y="21869"/>
                  </a:lnTo>
                  <a:lnTo>
                    <a:pt x="20961" y="23659"/>
                  </a:lnTo>
                  <a:lnTo>
                    <a:pt x="20959" y="33598"/>
                  </a:lnTo>
                  <a:lnTo>
                    <a:pt x="31612" y="34074"/>
                  </a:lnTo>
                  <a:lnTo>
                    <a:pt x="35486" y="26923"/>
                  </a:lnTo>
                  <a:lnTo>
                    <a:pt x="44668" y="30466"/>
                  </a:lnTo>
                  <a:lnTo>
                    <a:pt x="39907" y="37580"/>
                  </a:lnTo>
                  <a:lnTo>
                    <a:pt x="45028" y="42512"/>
                  </a:lnTo>
                  <a:lnTo>
                    <a:pt x="45028" y="42512"/>
                  </a:lnTo>
                  <a:lnTo>
                    <a:pt x="40993" y="53318"/>
                  </a:lnTo>
                  <a:lnTo>
                    <a:pt x="22991" y="47811"/>
                  </a:lnTo>
                  <a:lnTo>
                    <a:pt x="17941" y="51246"/>
                  </a:lnTo>
                  <a:lnTo>
                    <a:pt x="6891" y="39762"/>
                  </a:lnTo>
                  <a:close/>
                </a:path>
              </a:pathLst>
            </a:custGeom>
            <a:solidFill>
              <a:srgbClr val="857A9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537" name="U04:Daman And Diu">
              <a:extLst>
                <a:ext uri="{FF2B5EF4-FFF2-40B4-BE49-F238E27FC236}">
                  <a16:creationId xmlns:a16="http://schemas.microsoft.com/office/drawing/2014/main" id="{D3B52747-6795-47D1-B8C5-A9257029D7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9788" y="3660091"/>
              <a:ext cx="304623" cy="76236"/>
              <a:chOff x="376094" y="2771091"/>
              <a:chExt cx="303524" cy="79728"/>
            </a:xfrm>
          </p:grpSpPr>
          <p:sp>
            <p:nvSpPr>
              <p:cNvPr id="578" name="U04:Daman And Diu0">
                <a:extLst>
                  <a:ext uri="{FF2B5EF4-FFF2-40B4-BE49-F238E27FC236}">
                    <a16:creationId xmlns:a16="http://schemas.microsoft.com/office/drawing/2014/main" id="{74A0B99F-F56D-4A42-8AFF-D42BFCF8113C}"/>
                  </a:ext>
                </a:extLst>
              </p:cNvPr>
              <p:cNvSpPr/>
              <p:nvPr/>
            </p:nvSpPr>
            <p:spPr>
              <a:xfrm>
                <a:off x="664432" y="2834881"/>
                <a:ext cx="15186" cy="15938"/>
              </a:xfrm>
              <a:custGeom>
                <a:avLst/>
                <a:gdLst/>
                <a:ahLst/>
                <a:cxnLst/>
                <a:rect l="0" t="0" r="0" b="0"/>
                <a:pathLst>
                  <a:path w="13919" h="18561">
                    <a:moveTo>
                      <a:pt x="6606" y="0"/>
                    </a:moveTo>
                    <a:lnTo>
                      <a:pt x="13918" y="5046"/>
                    </a:lnTo>
                    <a:lnTo>
                      <a:pt x="11965" y="18560"/>
                    </a:lnTo>
                    <a:lnTo>
                      <a:pt x="0" y="18007"/>
                    </a:lnTo>
                    <a:lnTo>
                      <a:pt x="0" y="18007"/>
                    </a:lnTo>
                    <a:close/>
                  </a:path>
                </a:pathLst>
              </a:custGeom>
              <a:solidFill>
                <a:srgbClr val="81768E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79" name="U04:Daman And Diu1">
                <a:extLst>
                  <a:ext uri="{FF2B5EF4-FFF2-40B4-BE49-F238E27FC236}">
                    <a16:creationId xmlns:a16="http://schemas.microsoft.com/office/drawing/2014/main" id="{06ACCC29-705D-4822-95E4-69D796B590BD}"/>
                  </a:ext>
                </a:extLst>
              </p:cNvPr>
              <p:cNvSpPr/>
              <p:nvPr/>
            </p:nvSpPr>
            <p:spPr>
              <a:xfrm>
                <a:off x="376094" y="2771091"/>
                <a:ext cx="15186" cy="7969"/>
              </a:xfrm>
              <a:custGeom>
                <a:avLst/>
                <a:gdLst/>
                <a:ahLst/>
                <a:cxnLst/>
                <a:rect l="0" t="0" r="0" b="0"/>
                <a:pathLst>
                  <a:path w="16468" h="4698">
                    <a:moveTo>
                      <a:pt x="16467" y="3568"/>
                    </a:moveTo>
                    <a:lnTo>
                      <a:pt x="278" y="0"/>
                    </a:lnTo>
                    <a:lnTo>
                      <a:pt x="278" y="0"/>
                    </a:lnTo>
                    <a:lnTo>
                      <a:pt x="0" y="4697"/>
                    </a:lnTo>
                    <a:lnTo>
                      <a:pt x="0" y="4697"/>
                    </a:lnTo>
                    <a:close/>
                  </a:path>
                </a:pathLst>
              </a:custGeom>
              <a:solidFill>
                <a:srgbClr val="81768E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sp>
          <p:nvSpPr>
            <p:cNvPr id="538" name="U05:East Delhi">
              <a:extLst>
                <a:ext uri="{FF2B5EF4-FFF2-40B4-BE49-F238E27FC236}">
                  <a16:creationId xmlns:a16="http://schemas.microsoft.com/office/drawing/2014/main" id="{E4FDBED6-A38C-47C1-B46B-C93BAEFA9B20}"/>
                </a:ext>
              </a:extLst>
            </p:cNvPr>
            <p:cNvSpPr/>
            <p:nvPr/>
          </p:nvSpPr>
          <p:spPr>
            <a:xfrm>
              <a:off x="3759405" y="2291235"/>
              <a:ext cx="42188" cy="52579"/>
            </a:xfrm>
            <a:custGeom>
              <a:avLst/>
              <a:gdLst/>
              <a:ahLst/>
              <a:cxnLst/>
              <a:rect l="0" t="0" r="0" b="0"/>
              <a:pathLst>
                <a:path w="42188" h="52579">
                  <a:moveTo>
                    <a:pt x="0" y="8211"/>
                  </a:moveTo>
                  <a:lnTo>
                    <a:pt x="6397" y="0"/>
                  </a:lnTo>
                  <a:lnTo>
                    <a:pt x="17076" y="7490"/>
                  </a:lnTo>
                  <a:lnTo>
                    <a:pt x="21718" y="3929"/>
                  </a:lnTo>
                  <a:lnTo>
                    <a:pt x="21718" y="3929"/>
                  </a:lnTo>
                  <a:lnTo>
                    <a:pt x="24404" y="16478"/>
                  </a:lnTo>
                  <a:lnTo>
                    <a:pt x="41251" y="29278"/>
                  </a:lnTo>
                  <a:lnTo>
                    <a:pt x="41416" y="43868"/>
                  </a:lnTo>
                  <a:lnTo>
                    <a:pt x="41416" y="43868"/>
                  </a:lnTo>
                  <a:lnTo>
                    <a:pt x="42187" y="47529"/>
                  </a:lnTo>
                  <a:lnTo>
                    <a:pt x="42187" y="47529"/>
                  </a:lnTo>
                  <a:lnTo>
                    <a:pt x="36705" y="51081"/>
                  </a:lnTo>
                  <a:lnTo>
                    <a:pt x="36705" y="51081"/>
                  </a:lnTo>
                  <a:lnTo>
                    <a:pt x="32926" y="52578"/>
                  </a:lnTo>
                  <a:lnTo>
                    <a:pt x="32926" y="52578"/>
                  </a:lnTo>
                  <a:lnTo>
                    <a:pt x="27768" y="37897"/>
                  </a:lnTo>
                  <a:lnTo>
                    <a:pt x="27768" y="37897"/>
                  </a:lnTo>
                  <a:lnTo>
                    <a:pt x="26630" y="31625"/>
                  </a:lnTo>
                  <a:lnTo>
                    <a:pt x="26630" y="31625"/>
                  </a:lnTo>
                  <a:lnTo>
                    <a:pt x="17818" y="35112"/>
                  </a:lnTo>
                  <a:lnTo>
                    <a:pt x="17818" y="35112"/>
                  </a:lnTo>
                  <a:lnTo>
                    <a:pt x="14774" y="19428"/>
                  </a:lnTo>
                  <a:lnTo>
                    <a:pt x="5588" y="20819"/>
                  </a:lnTo>
                  <a:lnTo>
                    <a:pt x="0" y="8211"/>
                  </a:lnTo>
                  <a:lnTo>
                    <a:pt x="0" y="8211"/>
                  </a:lnTo>
                  <a:lnTo>
                    <a:pt x="10" y="7691"/>
                  </a:lnTo>
                  <a:lnTo>
                    <a:pt x="10" y="7691"/>
                  </a:lnTo>
                  <a:close/>
                </a:path>
              </a:pathLst>
            </a:custGeom>
            <a:solidFill>
              <a:srgbClr val="D1CBD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39" name="U05:Outer Delhi">
              <a:extLst>
                <a:ext uri="{FF2B5EF4-FFF2-40B4-BE49-F238E27FC236}">
                  <a16:creationId xmlns:a16="http://schemas.microsoft.com/office/drawing/2014/main" id="{72D46023-C797-4EF7-AFD5-00DE8F01C481}"/>
                </a:ext>
              </a:extLst>
            </p:cNvPr>
            <p:cNvSpPr/>
            <p:nvPr/>
          </p:nvSpPr>
          <p:spPr>
            <a:xfrm>
              <a:off x="3730960" y="2298926"/>
              <a:ext cx="70781" cy="73356"/>
            </a:xfrm>
            <a:custGeom>
              <a:avLst/>
              <a:gdLst/>
              <a:ahLst/>
              <a:cxnLst/>
              <a:rect l="0" t="0" r="0" b="0"/>
              <a:pathLst>
                <a:path w="70781" h="73356">
                  <a:moveTo>
                    <a:pt x="6110" y="34985"/>
                  </a:moveTo>
                  <a:lnTo>
                    <a:pt x="17595" y="23230"/>
                  </a:lnTo>
                  <a:lnTo>
                    <a:pt x="14614" y="5460"/>
                  </a:lnTo>
                  <a:lnTo>
                    <a:pt x="28455" y="0"/>
                  </a:lnTo>
                  <a:lnTo>
                    <a:pt x="28455" y="0"/>
                  </a:lnTo>
                  <a:lnTo>
                    <a:pt x="28445" y="520"/>
                  </a:lnTo>
                  <a:lnTo>
                    <a:pt x="28445" y="520"/>
                  </a:lnTo>
                  <a:lnTo>
                    <a:pt x="34033" y="13128"/>
                  </a:lnTo>
                  <a:lnTo>
                    <a:pt x="43219" y="11737"/>
                  </a:lnTo>
                  <a:lnTo>
                    <a:pt x="46263" y="27421"/>
                  </a:lnTo>
                  <a:lnTo>
                    <a:pt x="46263" y="27421"/>
                  </a:lnTo>
                  <a:lnTo>
                    <a:pt x="41652" y="28899"/>
                  </a:lnTo>
                  <a:lnTo>
                    <a:pt x="41652" y="28899"/>
                  </a:lnTo>
                  <a:lnTo>
                    <a:pt x="31924" y="36532"/>
                  </a:lnTo>
                  <a:lnTo>
                    <a:pt x="37282" y="39760"/>
                  </a:lnTo>
                  <a:lnTo>
                    <a:pt x="32133" y="47479"/>
                  </a:lnTo>
                  <a:lnTo>
                    <a:pt x="41770" y="45054"/>
                  </a:lnTo>
                  <a:lnTo>
                    <a:pt x="56582" y="56266"/>
                  </a:lnTo>
                  <a:lnTo>
                    <a:pt x="65050" y="49120"/>
                  </a:lnTo>
                  <a:lnTo>
                    <a:pt x="65050" y="49120"/>
                  </a:lnTo>
                  <a:lnTo>
                    <a:pt x="70780" y="55473"/>
                  </a:lnTo>
                  <a:lnTo>
                    <a:pt x="70780" y="55473"/>
                  </a:lnTo>
                  <a:lnTo>
                    <a:pt x="66927" y="61139"/>
                  </a:lnTo>
                  <a:lnTo>
                    <a:pt x="56915" y="60963"/>
                  </a:lnTo>
                  <a:lnTo>
                    <a:pt x="57574" y="70877"/>
                  </a:lnTo>
                  <a:lnTo>
                    <a:pt x="50432" y="73355"/>
                  </a:lnTo>
                  <a:lnTo>
                    <a:pt x="50432" y="73355"/>
                  </a:lnTo>
                  <a:lnTo>
                    <a:pt x="49597" y="73339"/>
                  </a:lnTo>
                  <a:lnTo>
                    <a:pt x="49597" y="73339"/>
                  </a:lnTo>
                  <a:lnTo>
                    <a:pt x="48345" y="73317"/>
                  </a:lnTo>
                  <a:lnTo>
                    <a:pt x="48345" y="73317"/>
                  </a:lnTo>
                  <a:lnTo>
                    <a:pt x="39677" y="67945"/>
                  </a:lnTo>
                  <a:lnTo>
                    <a:pt x="38609" y="58023"/>
                  </a:lnTo>
                  <a:lnTo>
                    <a:pt x="18670" y="53473"/>
                  </a:lnTo>
                  <a:lnTo>
                    <a:pt x="4909" y="53200"/>
                  </a:lnTo>
                  <a:lnTo>
                    <a:pt x="4909" y="53200"/>
                  </a:lnTo>
                  <a:lnTo>
                    <a:pt x="0" y="48410"/>
                  </a:lnTo>
                  <a:close/>
                </a:path>
              </a:pathLst>
            </a:custGeom>
            <a:solidFill>
              <a:srgbClr val="D0CAD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40" name="U05:South Delhi">
              <a:extLst>
                <a:ext uri="{FF2B5EF4-FFF2-40B4-BE49-F238E27FC236}">
                  <a16:creationId xmlns:a16="http://schemas.microsoft.com/office/drawing/2014/main" id="{45E84150-59AC-4404-91C2-1E8C8C7591C5}"/>
                </a:ext>
              </a:extLst>
            </p:cNvPr>
            <p:cNvSpPr/>
            <p:nvPr/>
          </p:nvSpPr>
          <p:spPr>
            <a:xfrm>
              <a:off x="3762884" y="2327825"/>
              <a:ext cx="33227" cy="27368"/>
            </a:xfrm>
            <a:custGeom>
              <a:avLst/>
              <a:gdLst/>
              <a:ahLst/>
              <a:cxnLst/>
              <a:rect l="0" t="0" r="0" b="0"/>
              <a:pathLst>
                <a:path w="33227" h="27368">
                  <a:moveTo>
                    <a:pt x="9728" y="0"/>
                  </a:moveTo>
                  <a:lnTo>
                    <a:pt x="9186" y="6764"/>
                  </a:lnTo>
                  <a:lnTo>
                    <a:pt x="9186" y="6764"/>
                  </a:lnTo>
                  <a:lnTo>
                    <a:pt x="15768" y="11574"/>
                  </a:lnTo>
                  <a:lnTo>
                    <a:pt x="15768" y="11574"/>
                  </a:lnTo>
                  <a:lnTo>
                    <a:pt x="18970" y="18927"/>
                  </a:lnTo>
                  <a:lnTo>
                    <a:pt x="29447" y="15988"/>
                  </a:lnTo>
                  <a:lnTo>
                    <a:pt x="29447" y="15988"/>
                  </a:lnTo>
                  <a:lnTo>
                    <a:pt x="33226" y="14491"/>
                  </a:lnTo>
                  <a:lnTo>
                    <a:pt x="33226" y="14491"/>
                  </a:lnTo>
                  <a:lnTo>
                    <a:pt x="33126" y="20221"/>
                  </a:lnTo>
                  <a:lnTo>
                    <a:pt x="33126" y="20221"/>
                  </a:lnTo>
                  <a:lnTo>
                    <a:pt x="24658" y="27367"/>
                  </a:lnTo>
                  <a:lnTo>
                    <a:pt x="9846" y="16155"/>
                  </a:lnTo>
                  <a:lnTo>
                    <a:pt x="209" y="18580"/>
                  </a:lnTo>
                  <a:lnTo>
                    <a:pt x="5358" y="10861"/>
                  </a:lnTo>
                  <a:lnTo>
                    <a:pt x="0" y="7633"/>
                  </a:lnTo>
                  <a:close/>
                </a:path>
              </a:pathLst>
            </a:custGeom>
            <a:solidFill>
              <a:srgbClr val="CDC7D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41" name="U05:Chandni Chowk">
              <a:extLst>
                <a:ext uri="{FF2B5EF4-FFF2-40B4-BE49-F238E27FC236}">
                  <a16:creationId xmlns:a16="http://schemas.microsoft.com/office/drawing/2014/main" id="{6924158B-07F7-4276-9C8C-80D100831867}"/>
                </a:ext>
              </a:extLst>
            </p:cNvPr>
            <p:cNvSpPr/>
            <p:nvPr/>
          </p:nvSpPr>
          <p:spPr>
            <a:xfrm>
              <a:off x="3782174" y="2322860"/>
              <a:ext cx="5000" cy="8840"/>
            </a:xfrm>
            <a:custGeom>
              <a:avLst/>
              <a:gdLst/>
              <a:ahLst/>
              <a:cxnLst/>
              <a:rect l="0" t="0" r="0" b="0"/>
              <a:pathLst>
                <a:path w="5000" h="8840">
                  <a:moveTo>
                    <a:pt x="426" y="5669"/>
                  </a:moveTo>
                  <a:lnTo>
                    <a:pt x="3861" y="0"/>
                  </a:lnTo>
                  <a:lnTo>
                    <a:pt x="3861" y="0"/>
                  </a:lnTo>
                  <a:lnTo>
                    <a:pt x="4999" y="6272"/>
                  </a:lnTo>
                  <a:lnTo>
                    <a:pt x="4999" y="6272"/>
                  </a:lnTo>
                  <a:lnTo>
                    <a:pt x="2869" y="8839"/>
                  </a:lnTo>
                  <a:lnTo>
                    <a:pt x="2869" y="8839"/>
                  </a:lnTo>
                  <a:lnTo>
                    <a:pt x="0" y="6182"/>
                  </a:lnTo>
                  <a:lnTo>
                    <a:pt x="0" y="6182"/>
                  </a:lnTo>
                  <a:close/>
                </a:path>
              </a:pathLst>
            </a:custGeom>
            <a:solidFill>
              <a:srgbClr val="B9B2C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42" name="U05:Delhi Sadar">
              <a:extLst>
                <a:ext uri="{FF2B5EF4-FFF2-40B4-BE49-F238E27FC236}">
                  <a16:creationId xmlns:a16="http://schemas.microsoft.com/office/drawing/2014/main" id="{350BE7F7-15B3-44BB-A929-52098EE4B1EB}"/>
                </a:ext>
              </a:extLst>
            </p:cNvPr>
            <p:cNvSpPr/>
            <p:nvPr/>
          </p:nvSpPr>
          <p:spPr>
            <a:xfrm>
              <a:off x="3772070" y="2322860"/>
              <a:ext cx="13966" cy="11730"/>
            </a:xfrm>
            <a:custGeom>
              <a:avLst/>
              <a:gdLst/>
              <a:ahLst/>
              <a:cxnLst/>
              <a:rect l="0" t="0" r="0" b="0"/>
              <a:pathLst>
                <a:path w="13966" h="11730">
                  <a:moveTo>
                    <a:pt x="542" y="4965"/>
                  </a:moveTo>
                  <a:lnTo>
                    <a:pt x="5153" y="3487"/>
                  </a:lnTo>
                  <a:lnTo>
                    <a:pt x="5153" y="3487"/>
                  </a:lnTo>
                  <a:lnTo>
                    <a:pt x="13965" y="0"/>
                  </a:lnTo>
                  <a:lnTo>
                    <a:pt x="13965" y="0"/>
                  </a:lnTo>
                  <a:lnTo>
                    <a:pt x="10530" y="5669"/>
                  </a:lnTo>
                  <a:lnTo>
                    <a:pt x="10530" y="5669"/>
                  </a:lnTo>
                  <a:lnTo>
                    <a:pt x="10104" y="6182"/>
                  </a:lnTo>
                  <a:lnTo>
                    <a:pt x="10104" y="6182"/>
                  </a:lnTo>
                  <a:lnTo>
                    <a:pt x="10530" y="5669"/>
                  </a:lnTo>
                  <a:lnTo>
                    <a:pt x="10530" y="5669"/>
                  </a:lnTo>
                  <a:lnTo>
                    <a:pt x="0" y="11729"/>
                  </a:lnTo>
                  <a:lnTo>
                    <a:pt x="0" y="11729"/>
                  </a:lnTo>
                  <a:close/>
                </a:path>
              </a:pathLst>
            </a:custGeom>
            <a:solidFill>
              <a:srgbClr val="AAA2B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43" name="U05:Karol Bagh">
              <a:extLst>
                <a:ext uri="{FF2B5EF4-FFF2-40B4-BE49-F238E27FC236}">
                  <a16:creationId xmlns:a16="http://schemas.microsoft.com/office/drawing/2014/main" id="{C05A8089-CCC1-409F-8BC6-2EE4B2A8EF1C}"/>
                </a:ext>
              </a:extLst>
            </p:cNvPr>
            <p:cNvSpPr/>
            <p:nvPr/>
          </p:nvSpPr>
          <p:spPr>
            <a:xfrm>
              <a:off x="3772070" y="2328529"/>
              <a:ext cx="12974" cy="10871"/>
            </a:xfrm>
            <a:custGeom>
              <a:avLst/>
              <a:gdLst/>
              <a:ahLst/>
              <a:cxnLst/>
              <a:rect l="0" t="0" r="0" b="0"/>
              <a:pathLst>
                <a:path w="12974" h="10871">
                  <a:moveTo>
                    <a:pt x="10530" y="0"/>
                  </a:moveTo>
                  <a:lnTo>
                    <a:pt x="10104" y="513"/>
                  </a:lnTo>
                  <a:lnTo>
                    <a:pt x="10104" y="513"/>
                  </a:lnTo>
                  <a:lnTo>
                    <a:pt x="12973" y="3170"/>
                  </a:lnTo>
                  <a:lnTo>
                    <a:pt x="12973" y="3170"/>
                  </a:lnTo>
                  <a:lnTo>
                    <a:pt x="6582" y="10870"/>
                  </a:lnTo>
                  <a:lnTo>
                    <a:pt x="6582" y="10870"/>
                  </a:lnTo>
                  <a:lnTo>
                    <a:pt x="0" y="6060"/>
                  </a:lnTo>
                  <a:lnTo>
                    <a:pt x="0" y="6060"/>
                  </a:lnTo>
                  <a:close/>
                </a:path>
              </a:pathLst>
            </a:custGeom>
            <a:solidFill>
              <a:srgbClr val="C5BFC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44" name="U05:New Delhi">
              <a:extLst>
                <a:ext uri="{FF2B5EF4-FFF2-40B4-BE49-F238E27FC236}">
                  <a16:creationId xmlns:a16="http://schemas.microsoft.com/office/drawing/2014/main" id="{7695DBDC-3A15-4C50-BF66-D087CF6B0F11}"/>
                </a:ext>
              </a:extLst>
            </p:cNvPr>
            <p:cNvSpPr/>
            <p:nvPr/>
          </p:nvSpPr>
          <p:spPr>
            <a:xfrm>
              <a:off x="3778652" y="2329132"/>
              <a:ext cx="13680" cy="17621"/>
            </a:xfrm>
            <a:custGeom>
              <a:avLst/>
              <a:gdLst/>
              <a:ahLst/>
              <a:cxnLst/>
              <a:rect l="0" t="0" r="0" b="0"/>
              <a:pathLst>
                <a:path w="13680" h="17621">
                  <a:moveTo>
                    <a:pt x="8521" y="0"/>
                  </a:moveTo>
                  <a:lnTo>
                    <a:pt x="13679" y="14681"/>
                  </a:lnTo>
                  <a:lnTo>
                    <a:pt x="13679" y="14681"/>
                  </a:lnTo>
                  <a:lnTo>
                    <a:pt x="3202" y="17620"/>
                  </a:lnTo>
                  <a:lnTo>
                    <a:pt x="0" y="10267"/>
                  </a:lnTo>
                  <a:lnTo>
                    <a:pt x="0" y="10267"/>
                  </a:lnTo>
                  <a:lnTo>
                    <a:pt x="6391" y="2567"/>
                  </a:lnTo>
                  <a:lnTo>
                    <a:pt x="6391" y="2567"/>
                  </a:lnTo>
                  <a:close/>
                </a:path>
              </a:pathLst>
            </a:custGeom>
            <a:solidFill>
              <a:srgbClr val="D5CFDE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grpSp>
          <p:nvGrpSpPr>
            <p:cNvPr id="545" name="U06:Lakshadweep">
              <a:extLst>
                <a:ext uri="{FF2B5EF4-FFF2-40B4-BE49-F238E27FC236}">
                  <a16:creationId xmlns:a16="http://schemas.microsoft.com/office/drawing/2014/main" id="{3BD04BFA-A97E-4B34-81B1-30046688C9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5334" y="5107940"/>
              <a:ext cx="358140" cy="685800"/>
              <a:chOff x="421640" y="4218940"/>
              <a:chExt cx="358140" cy="685800"/>
            </a:xfrm>
          </p:grpSpPr>
          <p:sp>
            <p:nvSpPr>
              <p:cNvPr id="564" name="U06:Lakshadweep0">
                <a:extLst>
                  <a:ext uri="{FF2B5EF4-FFF2-40B4-BE49-F238E27FC236}">
                    <a16:creationId xmlns:a16="http://schemas.microsoft.com/office/drawing/2014/main" id="{33EE37A9-7DC5-4EE3-BDA4-F9ABFE79E392}"/>
                  </a:ext>
                </a:extLst>
              </p:cNvPr>
              <p:cNvSpPr/>
              <p:nvPr/>
            </p:nvSpPr>
            <p:spPr>
              <a:xfrm>
                <a:off x="452120" y="4218940"/>
                <a:ext cx="15240" cy="22860"/>
              </a:xfrm>
              <a:custGeom>
                <a:avLst/>
                <a:gdLst/>
                <a:ahLst/>
                <a:cxnLst/>
                <a:rect l="0" t="0" r="0" b="0"/>
                <a:pathLst>
                  <a:path w="10865" h="20791">
                    <a:moveTo>
                      <a:pt x="3184" y="3253"/>
                    </a:moveTo>
                    <a:lnTo>
                      <a:pt x="9939" y="0"/>
                    </a:lnTo>
                    <a:lnTo>
                      <a:pt x="10864" y="9321"/>
                    </a:lnTo>
                    <a:lnTo>
                      <a:pt x="3675" y="20790"/>
                    </a:lnTo>
                    <a:lnTo>
                      <a:pt x="0" y="19052"/>
                    </a:lnTo>
                    <a:close/>
                  </a:path>
                </a:pathLst>
              </a:custGeom>
              <a:solidFill>
                <a:srgbClr val="5C4F6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65" name="U06:Lakshadweep1">
                <a:extLst>
                  <a:ext uri="{FF2B5EF4-FFF2-40B4-BE49-F238E27FC236}">
                    <a16:creationId xmlns:a16="http://schemas.microsoft.com/office/drawing/2014/main" id="{B1773A91-96D7-4F08-B34E-3601E9DB417E}"/>
                  </a:ext>
                </a:extLst>
              </p:cNvPr>
              <p:cNvSpPr/>
              <p:nvPr/>
            </p:nvSpPr>
            <p:spPr>
              <a:xfrm>
                <a:off x="421640" y="4279900"/>
                <a:ext cx="762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10131" h="13408">
                    <a:moveTo>
                      <a:pt x="9157" y="5122"/>
                    </a:moveTo>
                    <a:lnTo>
                      <a:pt x="0" y="0"/>
                    </a:lnTo>
                    <a:lnTo>
                      <a:pt x="1773" y="10902"/>
                    </a:lnTo>
                    <a:lnTo>
                      <a:pt x="10130" y="13407"/>
                    </a:lnTo>
                    <a:close/>
                  </a:path>
                </a:pathLst>
              </a:custGeom>
              <a:solidFill>
                <a:srgbClr val="5C4F6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66" name="U06:Lakshadweep2">
                <a:extLst>
                  <a:ext uri="{FF2B5EF4-FFF2-40B4-BE49-F238E27FC236}">
                    <a16:creationId xmlns:a16="http://schemas.microsoft.com/office/drawing/2014/main" id="{75B5FDCC-E772-4CE0-ACF1-611B36DA9B10}"/>
                  </a:ext>
                </a:extLst>
              </p:cNvPr>
              <p:cNvSpPr/>
              <p:nvPr/>
            </p:nvSpPr>
            <p:spPr>
              <a:xfrm>
                <a:off x="772160" y="4417060"/>
                <a:ext cx="762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8040" h="7284">
                    <a:moveTo>
                      <a:pt x="8039" y="315"/>
                    </a:moveTo>
                    <a:lnTo>
                      <a:pt x="0" y="0"/>
                    </a:lnTo>
                    <a:lnTo>
                      <a:pt x="2557" y="7283"/>
                    </a:lnTo>
                    <a:close/>
                  </a:path>
                </a:pathLst>
              </a:custGeom>
              <a:solidFill>
                <a:srgbClr val="5C4F6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67" name="U06:Lakshadweep3">
                <a:extLst>
                  <a:ext uri="{FF2B5EF4-FFF2-40B4-BE49-F238E27FC236}">
                    <a16:creationId xmlns:a16="http://schemas.microsoft.com/office/drawing/2014/main" id="{CD99BF2B-0400-46C2-811C-A2068FFBA21C}"/>
                  </a:ext>
                </a:extLst>
              </p:cNvPr>
              <p:cNvSpPr/>
              <p:nvPr/>
            </p:nvSpPr>
            <p:spPr>
              <a:xfrm>
                <a:off x="612140" y="49047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5C4F6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68" name="U06:Lakshadweep4">
                <a:extLst>
                  <a:ext uri="{FF2B5EF4-FFF2-40B4-BE49-F238E27FC236}">
                    <a16:creationId xmlns:a16="http://schemas.microsoft.com/office/drawing/2014/main" id="{521B820D-5353-4F79-A306-A75F178E0201}"/>
                  </a:ext>
                </a:extLst>
              </p:cNvPr>
              <p:cNvSpPr/>
              <p:nvPr/>
            </p:nvSpPr>
            <p:spPr>
              <a:xfrm>
                <a:off x="490220" y="447040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5C4F6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69" name="U06:Lakshadweep5">
                <a:extLst>
                  <a:ext uri="{FF2B5EF4-FFF2-40B4-BE49-F238E27FC236}">
                    <a16:creationId xmlns:a16="http://schemas.microsoft.com/office/drawing/2014/main" id="{74579B06-3293-4B44-841B-CDDD3A6F95E1}"/>
                  </a:ext>
                </a:extLst>
              </p:cNvPr>
              <p:cNvSpPr/>
              <p:nvPr/>
            </p:nvSpPr>
            <p:spPr>
              <a:xfrm>
                <a:off x="589280" y="44094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5C4F6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70" name="U06:Lakshadweep6">
                <a:extLst>
                  <a:ext uri="{FF2B5EF4-FFF2-40B4-BE49-F238E27FC236}">
                    <a16:creationId xmlns:a16="http://schemas.microsoft.com/office/drawing/2014/main" id="{387C4E4A-0E56-410E-B56D-900AA42D2A55}"/>
                  </a:ext>
                </a:extLst>
              </p:cNvPr>
              <p:cNvSpPr/>
              <p:nvPr/>
            </p:nvSpPr>
            <p:spPr>
              <a:xfrm>
                <a:off x="726440" y="44856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5C4F6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71" name="U06:Lakshadweep7">
                <a:extLst>
                  <a:ext uri="{FF2B5EF4-FFF2-40B4-BE49-F238E27FC236}">
                    <a16:creationId xmlns:a16="http://schemas.microsoft.com/office/drawing/2014/main" id="{B5EA048F-29B3-4613-833B-7833DEB1ECE7}"/>
                  </a:ext>
                </a:extLst>
              </p:cNvPr>
              <p:cNvSpPr/>
              <p:nvPr/>
            </p:nvSpPr>
            <p:spPr>
              <a:xfrm>
                <a:off x="718820" y="461518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5C4F6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72" name="U06:Lakshadweep8">
                <a:extLst>
                  <a:ext uri="{FF2B5EF4-FFF2-40B4-BE49-F238E27FC236}">
                    <a16:creationId xmlns:a16="http://schemas.microsoft.com/office/drawing/2014/main" id="{8310E5C6-DDAE-4B55-B97C-0AE14376B190}"/>
                  </a:ext>
                </a:extLst>
              </p:cNvPr>
              <p:cNvSpPr/>
              <p:nvPr/>
            </p:nvSpPr>
            <p:spPr>
              <a:xfrm>
                <a:off x="558800" y="45237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5C4F6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73" name="U06:Lakshadweep9">
                <a:extLst>
                  <a:ext uri="{FF2B5EF4-FFF2-40B4-BE49-F238E27FC236}">
                    <a16:creationId xmlns:a16="http://schemas.microsoft.com/office/drawing/2014/main" id="{DAB19641-6ECA-4B71-A6DD-D8BDE7BEBEAE}"/>
                  </a:ext>
                </a:extLst>
              </p:cNvPr>
              <p:cNvSpPr/>
              <p:nvPr/>
            </p:nvSpPr>
            <p:spPr>
              <a:xfrm>
                <a:off x="627380" y="43637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5C4F6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74" name="U06:Lakshadweep10">
                <a:extLst>
                  <a:ext uri="{FF2B5EF4-FFF2-40B4-BE49-F238E27FC236}">
                    <a16:creationId xmlns:a16="http://schemas.microsoft.com/office/drawing/2014/main" id="{3AF21C9E-0F2A-4C14-8F22-DFCCD93F3727}"/>
                  </a:ext>
                </a:extLst>
              </p:cNvPr>
              <p:cNvSpPr/>
              <p:nvPr/>
            </p:nvSpPr>
            <p:spPr>
              <a:xfrm>
                <a:off x="581660" y="443230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5C4F6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75" name="U06:Lakshadweep11">
                <a:extLst>
                  <a:ext uri="{FF2B5EF4-FFF2-40B4-BE49-F238E27FC236}">
                    <a16:creationId xmlns:a16="http://schemas.microsoft.com/office/drawing/2014/main" id="{B5D28E8D-2F9F-4642-84F7-A145404C2BE5}"/>
                  </a:ext>
                </a:extLst>
              </p:cNvPr>
              <p:cNvSpPr/>
              <p:nvPr/>
            </p:nvSpPr>
            <p:spPr>
              <a:xfrm>
                <a:off x="505460" y="445516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5C4F6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76" name="U06:Lakshadweep12">
                <a:extLst>
                  <a:ext uri="{FF2B5EF4-FFF2-40B4-BE49-F238E27FC236}">
                    <a16:creationId xmlns:a16="http://schemas.microsoft.com/office/drawing/2014/main" id="{55AD46CE-1638-4043-B6C6-06DBB1C3DE28}"/>
                  </a:ext>
                </a:extLst>
              </p:cNvPr>
              <p:cNvSpPr/>
              <p:nvPr/>
            </p:nvSpPr>
            <p:spPr>
              <a:xfrm>
                <a:off x="581660" y="43332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5C4F6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77" name="U06:Lakshadweep13">
                <a:extLst>
                  <a:ext uri="{FF2B5EF4-FFF2-40B4-BE49-F238E27FC236}">
                    <a16:creationId xmlns:a16="http://schemas.microsoft.com/office/drawing/2014/main" id="{2D58DF37-29F0-41B7-B88B-547E54E7E61C}"/>
                  </a:ext>
                </a:extLst>
              </p:cNvPr>
              <p:cNvSpPr/>
              <p:nvPr/>
            </p:nvSpPr>
            <p:spPr>
              <a:xfrm>
                <a:off x="578164" y="436393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5C4F6B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  <p:grpSp>
          <p:nvGrpSpPr>
            <p:cNvPr id="546" name="U07:Pondicherry">
              <a:extLst>
                <a:ext uri="{FF2B5EF4-FFF2-40B4-BE49-F238E27FC236}">
                  <a16:creationId xmlns:a16="http://schemas.microsoft.com/office/drawing/2014/main" id="{1938F085-A8F7-4C73-9AC0-F7A0E0D722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4934" y="4384040"/>
              <a:ext cx="1089660" cy="1005840"/>
              <a:chOff x="1031240" y="3495040"/>
              <a:chExt cx="1089660" cy="1005840"/>
            </a:xfrm>
          </p:grpSpPr>
          <p:sp>
            <p:nvSpPr>
              <p:cNvPr id="547" name="U07:Pondicherry0">
                <a:extLst>
                  <a:ext uri="{FF2B5EF4-FFF2-40B4-BE49-F238E27FC236}">
                    <a16:creationId xmlns:a16="http://schemas.microsoft.com/office/drawing/2014/main" id="{97D9912F-806F-4A6F-BC79-2EAA96F6F345}"/>
                  </a:ext>
                </a:extLst>
              </p:cNvPr>
              <p:cNvSpPr/>
              <p:nvPr/>
            </p:nvSpPr>
            <p:spPr>
              <a:xfrm>
                <a:off x="1709420" y="4302760"/>
                <a:ext cx="22860" cy="38100"/>
              </a:xfrm>
              <a:custGeom>
                <a:avLst/>
                <a:gdLst/>
                <a:ahLst/>
                <a:cxnLst/>
                <a:rect l="0" t="0" r="0" b="0"/>
                <a:pathLst>
                  <a:path w="26367" h="34431">
                    <a:moveTo>
                      <a:pt x="21164" y="25203"/>
                    </a:moveTo>
                    <a:lnTo>
                      <a:pt x="21163" y="25717"/>
                    </a:lnTo>
                    <a:lnTo>
                      <a:pt x="21163" y="25717"/>
                    </a:lnTo>
                    <a:lnTo>
                      <a:pt x="19268" y="33419"/>
                    </a:lnTo>
                    <a:lnTo>
                      <a:pt x="19268" y="33419"/>
                    </a:lnTo>
                    <a:lnTo>
                      <a:pt x="8426" y="34430"/>
                    </a:lnTo>
                    <a:lnTo>
                      <a:pt x="8426" y="34430"/>
                    </a:lnTo>
                    <a:lnTo>
                      <a:pt x="7484" y="33915"/>
                    </a:lnTo>
                    <a:lnTo>
                      <a:pt x="7484" y="33915"/>
                    </a:lnTo>
                    <a:lnTo>
                      <a:pt x="5619" y="22610"/>
                    </a:lnTo>
                    <a:lnTo>
                      <a:pt x="5619" y="22610"/>
                    </a:lnTo>
                    <a:lnTo>
                      <a:pt x="8932" y="13882"/>
                    </a:lnTo>
                    <a:lnTo>
                      <a:pt x="0" y="6156"/>
                    </a:lnTo>
                    <a:lnTo>
                      <a:pt x="5661" y="0"/>
                    </a:lnTo>
                    <a:lnTo>
                      <a:pt x="10350" y="10801"/>
                    </a:lnTo>
                    <a:lnTo>
                      <a:pt x="21192" y="2080"/>
                    </a:lnTo>
                    <a:lnTo>
                      <a:pt x="26366" y="5684"/>
                    </a:lnTo>
                    <a:lnTo>
                      <a:pt x="26366" y="5684"/>
                    </a:lnTo>
                    <a:close/>
                  </a:path>
                </a:pathLst>
              </a:custGeom>
              <a:solidFill>
                <a:srgbClr val="6E617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48" name="U07:Pondicherry1">
                <a:extLst>
                  <a:ext uri="{FF2B5EF4-FFF2-40B4-BE49-F238E27FC236}">
                    <a16:creationId xmlns:a16="http://schemas.microsoft.com/office/drawing/2014/main" id="{FCE32213-94A8-4849-8943-49B94F4D59BF}"/>
                  </a:ext>
                </a:extLst>
              </p:cNvPr>
              <p:cNvSpPr/>
              <p:nvPr/>
            </p:nvSpPr>
            <p:spPr>
              <a:xfrm>
                <a:off x="1724660" y="43256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6E617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49" name="U07:Pondicherry2">
                <a:extLst>
                  <a:ext uri="{FF2B5EF4-FFF2-40B4-BE49-F238E27FC236}">
                    <a16:creationId xmlns:a16="http://schemas.microsoft.com/office/drawing/2014/main" id="{1BA3E4FB-DDE3-4672-BAF0-8CD8290A0D9A}"/>
                  </a:ext>
                </a:extLst>
              </p:cNvPr>
              <p:cNvSpPr/>
              <p:nvPr/>
            </p:nvSpPr>
            <p:spPr>
              <a:xfrm>
                <a:off x="1709420" y="4470400"/>
                <a:ext cx="22860" cy="30480"/>
              </a:xfrm>
              <a:custGeom>
                <a:avLst/>
                <a:gdLst/>
                <a:ahLst/>
                <a:cxnLst/>
                <a:rect l="0" t="0" r="0" b="0"/>
                <a:pathLst>
                  <a:path w="23240" h="28179">
                    <a:moveTo>
                      <a:pt x="23224" y="22033"/>
                    </a:moveTo>
                    <a:lnTo>
                      <a:pt x="23227" y="18448"/>
                    </a:lnTo>
                    <a:lnTo>
                      <a:pt x="23227" y="18448"/>
                    </a:lnTo>
                    <a:lnTo>
                      <a:pt x="23231" y="13838"/>
                    </a:lnTo>
                    <a:lnTo>
                      <a:pt x="23231" y="13838"/>
                    </a:lnTo>
                    <a:lnTo>
                      <a:pt x="23237" y="7180"/>
                    </a:lnTo>
                    <a:lnTo>
                      <a:pt x="23237" y="7180"/>
                    </a:lnTo>
                    <a:lnTo>
                      <a:pt x="23239" y="5643"/>
                    </a:lnTo>
                    <a:lnTo>
                      <a:pt x="23239" y="5643"/>
                    </a:lnTo>
                    <a:lnTo>
                      <a:pt x="22294" y="2056"/>
                    </a:lnTo>
                    <a:lnTo>
                      <a:pt x="22294" y="2056"/>
                    </a:lnTo>
                    <a:lnTo>
                      <a:pt x="22295" y="1031"/>
                    </a:lnTo>
                    <a:lnTo>
                      <a:pt x="22295" y="1031"/>
                    </a:lnTo>
                    <a:lnTo>
                      <a:pt x="20399" y="1029"/>
                    </a:lnTo>
                    <a:lnTo>
                      <a:pt x="20399" y="1029"/>
                    </a:lnTo>
                    <a:lnTo>
                      <a:pt x="20400" y="5"/>
                    </a:lnTo>
                    <a:lnTo>
                      <a:pt x="20400" y="5"/>
                    </a:lnTo>
                    <a:lnTo>
                      <a:pt x="17082" y="1026"/>
                    </a:lnTo>
                    <a:lnTo>
                      <a:pt x="17082" y="1026"/>
                    </a:lnTo>
                    <a:lnTo>
                      <a:pt x="17082" y="1026"/>
                    </a:lnTo>
                    <a:lnTo>
                      <a:pt x="17082" y="1026"/>
                    </a:lnTo>
                    <a:lnTo>
                      <a:pt x="15662" y="0"/>
                    </a:lnTo>
                    <a:lnTo>
                      <a:pt x="15662" y="0"/>
                    </a:lnTo>
                    <a:lnTo>
                      <a:pt x="14237" y="2047"/>
                    </a:lnTo>
                    <a:lnTo>
                      <a:pt x="14237" y="2047"/>
                    </a:lnTo>
                    <a:lnTo>
                      <a:pt x="14237" y="2047"/>
                    </a:lnTo>
                    <a:lnTo>
                      <a:pt x="14237" y="2047"/>
                    </a:lnTo>
                    <a:lnTo>
                      <a:pt x="13762" y="3583"/>
                    </a:lnTo>
                    <a:lnTo>
                      <a:pt x="13762" y="3583"/>
                    </a:lnTo>
                    <a:lnTo>
                      <a:pt x="10446" y="2042"/>
                    </a:lnTo>
                    <a:lnTo>
                      <a:pt x="10446" y="2042"/>
                    </a:lnTo>
                    <a:lnTo>
                      <a:pt x="11867" y="2044"/>
                    </a:lnTo>
                    <a:lnTo>
                      <a:pt x="11867" y="2044"/>
                    </a:lnTo>
                    <a:lnTo>
                      <a:pt x="4286" y="1008"/>
                    </a:lnTo>
                    <a:lnTo>
                      <a:pt x="4286" y="1008"/>
                    </a:lnTo>
                    <a:lnTo>
                      <a:pt x="4285" y="2033"/>
                    </a:lnTo>
                    <a:lnTo>
                      <a:pt x="4285" y="2033"/>
                    </a:lnTo>
                    <a:lnTo>
                      <a:pt x="0" y="12782"/>
                    </a:lnTo>
                    <a:lnTo>
                      <a:pt x="23218" y="28178"/>
                    </a:lnTo>
                    <a:lnTo>
                      <a:pt x="23218" y="28178"/>
                    </a:lnTo>
                    <a:lnTo>
                      <a:pt x="23218" y="27666"/>
                    </a:lnTo>
                    <a:lnTo>
                      <a:pt x="23218" y="27666"/>
                    </a:lnTo>
                    <a:lnTo>
                      <a:pt x="22271" y="25617"/>
                    </a:lnTo>
                    <a:lnTo>
                      <a:pt x="22271" y="25617"/>
                    </a:lnTo>
                    <a:lnTo>
                      <a:pt x="23220" y="25618"/>
                    </a:lnTo>
                    <a:lnTo>
                      <a:pt x="23220" y="25618"/>
                    </a:lnTo>
                    <a:lnTo>
                      <a:pt x="22274" y="23056"/>
                    </a:lnTo>
                    <a:lnTo>
                      <a:pt x="22274" y="23056"/>
                    </a:lnTo>
                    <a:close/>
                  </a:path>
                </a:pathLst>
              </a:custGeom>
              <a:solidFill>
                <a:srgbClr val="6E617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50" name="U07:Pondicherry3">
                <a:extLst>
                  <a:ext uri="{FF2B5EF4-FFF2-40B4-BE49-F238E27FC236}">
                    <a16:creationId xmlns:a16="http://schemas.microsoft.com/office/drawing/2014/main" id="{3A7C0489-A3B2-4226-A77F-E3C53DC0FD2A}"/>
                  </a:ext>
                </a:extLst>
              </p:cNvPr>
              <p:cNvSpPr/>
              <p:nvPr/>
            </p:nvSpPr>
            <p:spPr>
              <a:xfrm>
                <a:off x="1694180" y="4302760"/>
                <a:ext cx="7620" cy="15240"/>
              </a:xfrm>
              <a:custGeom>
                <a:avLst/>
                <a:gdLst/>
                <a:ahLst/>
                <a:cxnLst/>
                <a:rect l="0" t="0" r="0" b="0"/>
                <a:pathLst>
                  <a:path w="8918" h="14395">
                    <a:moveTo>
                      <a:pt x="0" y="0"/>
                    </a:moveTo>
                    <a:lnTo>
                      <a:pt x="1846" y="14394"/>
                    </a:lnTo>
                    <a:lnTo>
                      <a:pt x="8917" y="11842"/>
                    </a:lnTo>
                    <a:close/>
                  </a:path>
                </a:pathLst>
              </a:custGeom>
              <a:solidFill>
                <a:srgbClr val="6E617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51" name="U07:Pondicherry4">
                <a:extLst>
                  <a:ext uri="{FF2B5EF4-FFF2-40B4-BE49-F238E27FC236}">
                    <a16:creationId xmlns:a16="http://schemas.microsoft.com/office/drawing/2014/main" id="{B15E3621-9C5B-418C-BB6E-CE8EBFB85B26}"/>
                  </a:ext>
                </a:extLst>
              </p:cNvPr>
              <p:cNvSpPr/>
              <p:nvPr/>
            </p:nvSpPr>
            <p:spPr>
              <a:xfrm>
                <a:off x="2120900" y="3495040"/>
                <a:ext cx="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2193" h="5754">
                    <a:moveTo>
                      <a:pt x="2192" y="0"/>
                    </a:moveTo>
                    <a:lnTo>
                      <a:pt x="0" y="5753"/>
                    </a:lnTo>
                    <a:lnTo>
                      <a:pt x="0" y="5753"/>
                    </a:lnTo>
                    <a:close/>
                  </a:path>
                </a:pathLst>
              </a:custGeom>
              <a:solidFill>
                <a:srgbClr val="6E617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52" name="U07:Pondicherry5">
                <a:extLst>
                  <a:ext uri="{FF2B5EF4-FFF2-40B4-BE49-F238E27FC236}">
                    <a16:creationId xmlns:a16="http://schemas.microsoft.com/office/drawing/2014/main" id="{685B36E7-6B37-44F5-8DC9-433BA83697B0}"/>
                  </a:ext>
                </a:extLst>
              </p:cNvPr>
              <p:cNvSpPr/>
              <p:nvPr/>
            </p:nvSpPr>
            <p:spPr>
              <a:xfrm>
                <a:off x="1701800" y="4295140"/>
                <a:ext cx="762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9417" h="7700">
                    <a:moveTo>
                      <a:pt x="0" y="7699"/>
                    </a:moveTo>
                    <a:lnTo>
                      <a:pt x="9416" y="6690"/>
                    </a:lnTo>
                    <a:lnTo>
                      <a:pt x="5194" y="0"/>
                    </a:lnTo>
                    <a:close/>
                  </a:path>
                </a:pathLst>
              </a:custGeom>
              <a:solidFill>
                <a:srgbClr val="6E617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53" name="U07:Pondicherry6">
                <a:extLst>
                  <a:ext uri="{FF2B5EF4-FFF2-40B4-BE49-F238E27FC236}">
                    <a16:creationId xmlns:a16="http://schemas.microsoft.com/office/drawing/2014/main" id="{F7EA1F00-4BE6-4613-B409-97D0280887D7}"/>
                  </a:ext>
                </a:extLst>
              </p:cNvPr>
              <p:cNvSpPr/>
              <p:nvPr/>
            </p:nvSpPr>
            <p:spPr>
              <a:xfrm>
                <a:off x="1694180" y="43256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6E617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54" name="U07:Pondicherry7">
                <a:extLst>
                  <a:ext uri="{FF2B5EF4-FFF2-40B4-BE49-F238E27FC236}">
                    <a16:creationId xmlns:a16="http://schemas.microsoft.com/office/drawing/2014/main" id="{DD2E5E42-B68A-4D98-9E8B-4557665F39FD}"/>
                  </a:ext>
                </a:extLst>
              </p:cNvPr>
              <p:cNvSpPr/>
              <p:nvPr/>
            </p:nvSpPr>
            <p:spPr>
              <a:xfrm>
                <a:off x="1732280" y="4295140"/>
                <a:ext cx="762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2359" h="5653">
                    <a:moveTo>
                      <a:pt x="2358" y="0"/>
                    </a:moveTo>
                    <a:lnTo>
                      <a:pt x="0" y="5652"/>
                    </a:lnTo>
                    <a:lnTo>
                      <a:pt x="0" y="5652"/>
                    </a:lnTo>
                    <a:close/>
                  </a:path>
                </a:pathLst>
              </a:custGeom>
              <a:solidFill>
                <a:srgbClr val="6E617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55" name="U07:Pondicherry8">
                <a:extLst>
                  <a:ext uri="{FF2B5EF4-FFF2-40B4-BE49-F238E27FC236}">
                    <a16:creationId xmlns:a16="http://schemas.microsoft.com/office/drawing/2014/main" id="{A427F82E-8FA5-449C-AC66-2F9794A86D85}"/>
                  </a:ext>
                </a:extLst>
              </p:cNvPr>
              <p:cNvSpPr/>
              <p:nvPr/>
            </p:nvSpPr>
            <p:spPr>
              <a:xfrm>
                <a:off x="1031240" y="4340860"/>
                <a:ext cx="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1797" h="5701">
                    <a:moveTo>
                      <a:pt x="1796" y="3134"/>
                    </a:moveTo>
                    <a:lnTo>
                      <a:pt x="1722" y="5700"/>
                    </a:lnTo>
                    <a:lnTo>
                      <a:pt x="1722" y="570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17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56" name="U07:Pondicherry9">
                <a:extLst>
                  <a:ext uri="{FF2B5EF4-FFF2-40B4-BE49-F238E27FC236}">
                    <a16:creationId xmlns:a16="http://schemas.microsoft.com/office/drawing/2014/main" id="{3A11C927-89AE-419A-8CFD-AC631EEBE997}"/>
                  </a:ext>
                </a:extLst>
              </p:cNvPr>
              <p:cNvSpPr/>
              <p:nvPr/>
            </p:nvSpPr>
            <p:spPr>
              <a:xfrm>
                <a:off x="1701800" y="43332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6E617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57" name="U07:Pondicherry10">
                <a:extLst>
                  <a:ext uri="{FF2B5EF4-FFF2-40B4-BE49-F238E27FC236}">
                    <a16:creationId xmlns:a16="http://schemas.microsoft.com/office/drawing/2014/main" id="{AF365FD2-6602-4ADF-A7AE-41B99EECA5DF}"/>
                  </a:ext>
                </a:extLst>
              </p:cNvPr>
              <p:cNvSpPr/>
              <p:nvPr/>
            </p:nvSpPr>
            <p:spPr>
              <a:xfrm>
                <a:off x="1701800" y="431038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6E617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58" name="U07:Pondicherry11">
                <a:extLst>
                  <a:ext uri="{FF2B5EF4-FFF2-40B4-BE49-F238E27FC236}">
                    <a16:creationId xmlns:a16="http://schemas.microsoft.com/office/drawing/2014/main" id="{43882CFC-D7BB-4F78-BAFE-E79C356D1FEE}"/>
                  </a:ext>
                </a:extLst>
              </p:cNvPr>
              <p:cNvSpPr/>
              <p:nvPr/>
            </p:nvSpPr>
            <p:spPr>
              <a:xfrm>
                <a:off x="1701800" y="43332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6E617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59" name="U07:Pondicherry12">
                <a:extLst>
                  <a:ext uri="{FF2B5EF4-FFF2-40B4-BE49-F238E27FC236}">
                    <a16:creationId xmlns:a16="http://schemas.microsoft.com/office/drawing/2014/main" id="{7910A9CF-4EB8-426E-90BB-BC54CCE5F532}"/>
                  </a:ext>
                </a:extLst>
              </p:cNvPr>
              <p:cNvSpPr/>
              <p:nvPr/>
            </p:nvSpPr>
            <p:spPr>
              <a:xfrm>
                <a:off x="2113280" y="350266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6" h="1040">
                    <a:moveTo>
                      <a:pt x="0" y="0"/>
                    </a:moveTo>
                    <a:lnTo>
                      <a:pt x="15" y="1039"/>
                    </a:lnTo>
                    <a:lnTo>
                      <a:pt x="15" y="1039"/>
                    </a:lnTo>
                    <a:close/>
                  </a:path>
                </a:pathLst>
              </a:custGeom>
              <a:solidFill>
                <a:srgbClr val="6E617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60" name="U07:Pondicherry13">
                <a:extLst>
                  <a:ext uri="{FF2B5EF4-FFF2-40B4-BE49-F238E27FC236}">
                    <a16:creationId xmlns:a16="http://schemas.microsoft.com/office/drawing/2014/main" id="{676BE60F-65F6-460D-9063-6F0305F22B54}"/>
                  </a:ext>
                </a:extLst>
              </p:cNvPr>
              <p:cNvSpPr/>
              <p:nvPr/>
            </p:nvSpPr>
            <p:spPr>
              <a:xfrm>
                <a:off x="1724660" y="42951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6E617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61" name="U07:Pondicherry14">
                <a:extLst>
                  <a:ext uri="{FF2B5EF4-FFF2-40B4-BE49-F238E27FC236}">
                    <a16:creationId xmlns:a16="http://schemas.microsoft.com/office/drawing/2014/main" id="{D3145BF7-A503-43F1-873D-225EA302A182}"/>
                  </a:ext>
                </a:extLst>
              </p:cNvPr>
              <p:cNvSpPr/>
              <p:nvPr/>
            </p:nvSpPr>
            <p:spPr>
              <a:xfrm>
                <a:off x="1709420" y="43332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6E617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62" name="U07:Pondicherry15">
                <a:extLst>
                  <a:ext uri="{FF2B5EF4-FFF2-40B4-BE49-F238E27FC236}">
                    <a16:creationId xmlns:a16="http://schemas.microsoft.com/office/drawing/2014/main" id="{1EFB380C-1D42-4473-9053-44FEB9DCB4A7}"/>
                  </a:ext>
                </a:extLst>
              </p:cNvPr>
              <p:cNvSpPr/>
              <p:nvPr/>
            </p:nvSpPr>
            <p:spPr>
              <a:xfrm>
                <a:off x="1709420" y="43256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6E617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563" name="U07:Pondicherry16">
                <a:extLst>
                  <a:ext uri="{FF2B5EF4-FFF2-40B4-BE49-F238E27FC236}">
                    <a16:creationId xmlns:a16="http://schemas.microsoft.com/office/drawing/2014/main" id="{E079E823-7DA0-40E6-A2A6-FE193B7FD2B3}"/>
                  </a:ext>
                </a:extLst>
              </p:cNvPr>
              <p:cNvSpPr/>
              <p:nvPr/>
            </p:nvSpPr>
            <p:spPr>
              <a:xfrm>
                <a:off x="2065442" y="3495954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6E617C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</p:grpSp>
      </p:grpSp>
      <p:cxnSp>
        <p:nvCxnSpPr>
          <p:cNvPr id="735" name="Straight Connector 734">
            <a:extLst>
              <a:ext uri="{FF2B5EF4-FFF2-40B4-BE49-F238E27FC236}">
                <a16:creationId xmlns:a16="http://schemas.microsoft.com/office/drawing/2014/main" id="{FA3D7E9A-C998-4EE4-AD23-9056FBB47EFE}"/>
              </a:ext>
            </a:extLst>
          </p:cNvPr>
          <p:cNvCxnSpPr>
            <a:cxnSpLocks/>
          </p:cNvCxnSpPr>
          <p:nvPr/>
        </p:nvCxnSpPr>
        <p:spPr>
          <a:xfrm flipV="1">
            <a:off x="3658572" y="1752398"/>
            <a:ext cx="4614425" cy="2976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8" name="Straight Connector 737">
            <a:extLst>
              <a:ext uri="{FF2B5EF4-FFF2-40B4-BE49-F238E27FC236}">
                <a16:creationId xmlns:a16="http://schemas.microsoft.com/office/drawing/2014/main" id="{5015EA9E-2C80-4DB1-8A56-16F6F5A0DA5D}"/>
              </a:ext>
            </a:extLst>
          </p:cNvPr>
          <p:cNvCxnSpPr>
            <a:cxnSpLocks/>
          </p:cNvCxnSpPr>
          <p:nvPr/>
        </p:nvCxnSpPr>
        <p:spPr>
          <a:xfrm flipV="1">
            <a:off x="3658572" y="103954"/>
            <a:ext cx="4614425" cy="2976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477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D33D8-35C7-4A77-8D4C-C56791F47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Postal code boundaries were an even larger headache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536232-0F3C-429C-8BE0-28BBF0F768A4}"/>
              </a:ext>
            </a:extLst>
          </p:cNvPr>
          <p:cNvSpPr/>
          <p:nvPr/>
        </p:nvSpPr>
        <p:spPr>
          <a:xfrm>
            <a:off x="182879" y="1082179"/>
            <a:ext cx="2743200" cy="1541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Political Boundaries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EA36CA-1BD5-4C93-86ED-E5D6B274634D}"/>
              </a:ext>
            </a:extLst>
          </p:cNvPr>
          <p:cNvSpPr txBox="1"/>
          <p:nvPr/>
        </p:nvSpPr>
        <p:spPr>
          <a:xfrm>
            <a:off x="914399" y="2743200"/>
            <a:ext cx="128016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State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69CEF2-C517-40AF-8B56-3887859C2E4E}"/>
              </a:ext>
            </a:extLst>
          </p:cNvPr>
          <p:cNvSpPr txBox="1"/>
          <p:nvPr/>
        </p:nvSpPr>
        <p:spPr>
          <a:xfrm>
            <a:off x="182879" y="3248695"/>
            <a:ext cx="27432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Parliamentary constituency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0223E1-A6BE-427F-A4A3-B5243748FE27}"/>
              </a:ext>
            </a:extLst>
          </p:cNvPr>
          <p:cNvSpPr txBox="1"/>
          <p:nvPr/>
        </p:nvSpPr>
        <p:spPr>
          <a:xfrm>
            <a:off x="182879" y="3754190"/>
            <a:ext cx="27432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Assembly constituency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2C3CC9-ED29-4DFD-B099-0EC52A2B2773}"/>
              </a:ext>
            </a:extLst>
          </p:cNvPr>
          <p:cNvSpPr txBox="1"/>
          <p:nvPr/>
        </p:nvSpPr>
        <p:spPr>
          <a:xfrm>
            <a:off x="182879" y="4259685"/>
            <a:ext cx="27432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Polling booth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B8512E-31E5-4C8F-8E31-7759C79718DA}"/>
              </a:ext>
            </a:extLst>
          </p:cNvPr>
          <p:cNvSpPr/>
          <p:nvPr/>
        </p:nvSpPr>
        <p:spPr>
          <a:xfrm>
            <a:off x="6217923" y="1082179"/>
            <a:ext cx="2743200" cy="1541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Administrative Boundaries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6E4F51-EA74-4EC5-A4ED-8C0AF0D973A4}"/>
              </a:ext>
            </a:extLst>
          </p:cNvPr>
          <p:cNvSpPr txBox="1"/>
          <p:nvPr/>
        </p:nvSpPr>
        <p:spPr>
          <a:xfrm>
            <a:off x="6903723" y="2743200"/>
            <a:ext cx="128016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State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81DD8B-2F43-4119-9D1A-F99570028798}"/>
              </a:ext>
            </a:extLst>
          </p:cNvPr>
          <p:cNvSpPr txBox="1"/>
          <p:nvPr/>
        </p:nvSpPr>
        <p:spPr>
          <a:xfrm>
            <a:off x="6903723" y="3248695"/>
            <a:ext cx="128016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District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78675A-C8D6-406C-AFF3-44F2918D262D}"/>
              </a:ext>
            </a:extLst>
          </p:cNvPr>
          <p:cNvSpPr txBox="1"/>
          <p:nvPr/>
        </p:nvSpPr>
        <p:spPr>
          <a:xfrm>
            <a:off x="6217923" y="3754190"/>
            <a:ext cx="128016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Sub-District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A8A466-3758-4302-9EB1-1095FF3EAE44}"/>
              </a:ext>
            </a:extLst>
          </p:cNvPr>
          <p:cNvSpPr txBox="1"/>
          <p:nvPr/>
        </p:nvSpPr>
        <p:spPr>
          <a:xfrm>
            <a:off x="7680963" y="3754190"/>
            <a:ext cx="128016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Municipality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D25028-F452-4D83-A2A1-9204343E9381}"/>
              </a:ext>
            </a:extLst>
          </p:cNvPr>
          <p:cNvSpPr txBox="1"/>
          <p:nvPr/>
        </p:nvSpPr>
        <p:spPr>
          <a:xfrm>
            <a:off x="6217923" y="4259685"/>
            <a:ext cx="128016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445593-1FFA-49E8-A97F-6C220AAB7899}"/>
              </a:ext>
            </a:extLst>
          </p:cNvPr>
          <p:cNvSpPr txBox="1"/>
          <p:nvPr/>
        </p:nvSpPr>
        <p:spPr>
          <a:xfrm>
            <a:off x="6217923" y="4765180"/>
            <a:ext cx="128016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Village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378034-C0E5-4D2A-AF83-E9CD5A27EDB4}"/>
              </a:ext>
            </a:extLst>
          </p:cNvPr>
          <p:cNvSpPr txBox="1"/>
          <p:nvPr/>
        </p:nvSpPr>
        <p:spPr>
          <a:xfrm>
            <a:off x="7680963" y="4259685"/>
            <a:ext cx="128016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Zone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5D7973-48E6-4C6D-8AB7-9625CFFACDE6}"/>
              </a:ext>
            </a:extLst>
          </p:cNvPr>
          <p:cNvSpPr txBox="1"/>
          <p:nvPr/>
        </p:nvSpPr>
        <p:spPr>
          <a:xfrm>
            <a:off x="7680963" y="4765180"/>
            <a:ext cx="128016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Ward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AD25D5-FDA2-40E4-A69E-F6A2CA0199D8}"/>
              </a:ext>
            </a:extLst>
          </p:cNvPr>
          <p:cNvSpPr/>
          <p:nvPr/>
        </p:nvSpPr>
        <p:spPr>
          <a:xfrm>
            <a:off x="3200401" y="1082179"/>
            <a:ext cx="2743200" cy="15414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Postal </a:t>
            </a:r>
            <a:r>
              <a:rPr lang="en-US" sz="2400"/>
              <a:t>Code Boundaries</a:t>
            </a:r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A18BF7-BA60-487E-8DAF-3379555ABCA6}"/>
              </a:ext>
            </a:extLst>
          </p:cNvPr>
          <p:cNvSpPr txBox="1"/>
          <p:nvPr/>
        </p:nvSpPr>
        <p:spPr>
          <a:xfrm>
            <a:off x="3931921" y="2743200"/>
            <a:ext cx="128016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Zone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F7BB24-506B-4457-9695-225E13AD3AF4}"/>
              </a:ext>
            </a:extLst>
          </p:cNvPr>
          <p:cNvSpPr txBox="1"/>
          <p:nvPr/>
        </p:nvSpPr>
        <p:spPr>
          <a:xfrm>
            <a:off x="3504083" y="3248694"/>
            <a:ext cx="21358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Sorting District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07AEAC-1543-4D3E-BDC5-88771EDFE2DE}"/>
              </a:ext>
            </a:extLst>
          </p:cNvPr>
          <p:cNvSpPr txBox="1"/>
          <p:nvPr/>
        </p:nvSpPr>
        <p:spPr>
          <a:xfrm>
            <a:off x="3504083" y="3754188"/>
            <a:ext cx="21358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Post office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54AB35-4212-4502-9A5F-1C13A233AE6B}"/>
              </a:ext>
            </a:extLst>
          </p:cNvPr>
          <p:cNvSpPr txBox="1"/>
          <p:nvPr/>
        </p:nvSpPr>
        <p:spPr>
          <a:xfrm>
            <a:off x="3504083" y="4259682"/>
            <a:ext cx="21358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PIN Code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755217C-36C0-46DC-99D7-7D2C6FA1DE25}"/>
              </a:ext>
            </a:extLst>
          </p:cNvPr>
          <p:cNvSpPr/>
          <p:nvPr/>
        </p:nvSpPr>
        <p:spPr>
          <a:xfrm>
            <a:off x="704676" y="5226341"/>
            <a:ext cx="7734648" cy="71306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There are no maps of PIN codes. At all. Anywhere. In any form.</a:t>
            </a:r>
          </a:p>
        </p:txBody>
      </p:sp>
    </p:spTree>
    <p:extLst>
      <p:ext uri="{BB962C8B-B14F-4D97-AF65-F5344CB8AC3E}">
        <p14:creationId xmlns:p14="http://schemas.microsoft.com/office/powerpoint/2010/main" val="189593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14:pan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CE871-202A-4D44-8888-07D9A0A33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022"/>
            <a:ext cx="9144000" cy="66010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EB69BC-B596-4863-AE80-F41FCA1F2173}"/>
              </a:ext>
            </a:extLst>
          </p:cNvPr>
          <p:cNvSpPr/>
          <p:nvPr/>
        </p:nvSpPr>
        <p:spPr>
          <a:xfrm>
            <a:off x="0" y="940355"/>
            <a:ext cx="9144000" cy="3429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9A7A2D-7A03-451F-884C-B1D39D96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C1F493-06C8-4DB2-B729-2EBC69CF3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85" y="1198112"/>
            <a:ext cx="7611537" cy="2724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hlinkClick r:id="rId4"/>
            <a:extLst>
              <a:ext uri="{FF2B5EF4-FFF2-40B4-BE49-F238E27FC236}">
                <a16:creationId xmlns:a16="http://schemas.microsoft.com/office/drawing/2014/main" id="{61089C8A-C004-464E-9D4A-41C817634CF9}"/>
              </a:ext>
            </a:extLst>
          </p:cNvPr>
          <p:cNvSpPr/>
          <p:nvPr/>
        </p:nvSpPr>
        <p:spPr>
          <a:xfrm>
            <a:off x="8407402" y="228599"/>
            <a:ext cx="548640" cy="365760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cap="small" dirty="0">
                <a:solidFill>
                  <a:schemeClr val="bg1"/>
                </a:solidFill>
              </a:rPr>
              <a:t>Link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BEB610-E910-4A94-8955-747EE2DF4526}"/>
              </a:ext>
            </a:extLst>
          </p:cNvPr>
          <p:cNvSpPr/>
          <p:nvPr/>
        </p:nvSpPr>
        <p:spPr>
          <a:xfrm>
            <a:off x="704676" y="5226341"/>
            <a:ext cx="7734648" cy="71306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After 4 years of extensive effort, PIN code </a:t>
            </a:r>
            <a:r>
              <a:rPr lang="en-US" sz="2000" i="1" dirty="0">
                <a:solidFill>
                  <a:schemeClr val="bg1"/>
                </a:solidFill>
              </a:rPr>
              <a:t>locations</a:t>
            </a:r>
            <a:r>
              <a:rPr lang="en-US" sz="2000" dirty="0">
                <a:solidFill>
                  <a:schemeClr val="bg1"/>
                </a:solidFill>
              </a:rPr>
              <a:t> were released</a:t>
            </a:r>
          </a:p>
        </p:txBody>
      </p:sp>
    </p:spTree>
    <p:extLst>
      <p:ext uri="{BB962C8B-B14F-4D97-AF65-F5344CB8AC3E}">
        <p14:creationId xmlns:p14="http://schemas.microsoft.com/office/powerpoint/2010/main" val="19955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14:pan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54E1-E622-4EB1-A2E3-DD47652A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still don’t have shapes. Need to create them from points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AC13714-33CC-455B-B834-271C293962DE}"/>
              </a:ext>
            </a:extLst>
          </p:cNvPr>
          <p:cNvSpPr/>
          <p:nvPr/>
        </p:nvSpPr>
        <p:spPr>
          <a:xfrm>
            <a:off x="704676" y="3429000"/>
            <a:ext cx="7734648" cy="71306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However… the official route is never as easy</a:t>
            </a:r>
          </a:p>
        </p:txBody>
      </p:sp>
    </p:spTree>
    <p:extLst>
      <p:ext uri="{BB962C8B-B14F-4D97-AF65-F5344CB8AC3E}">
        <p14:creationId xmlns:p14="http://schemas.microsoft.com/office/powerpoint/2010/main" val="395719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14:pan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1029CC-6FCE-4542-BA00-68F73085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" y="91439"/>
            <a:ext cx="8778242" cy="640080"/>
          </a:xfrm>
        </p:spPr>
        <p:txBody>
          <a:bodyPr/>
          <a:lstStyle/>
          <a:p>
            <a:r>
              <a:rPr lang="en-US" dirty="0"/>
              <a:t>I’m Anand. I’m part of Gramener &amp; </a:t>
            </a:r>
            <a:r>
              <a:rPr lang="en-US" dirty="0" err="1"/>
              <a:t>DataMeet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5106AD-A926-47C4-B0DE-8EEBA4979F29}"/>
              </a:ext>
            </a:extLst>
          </p:cNvPr>
          <p:cNvSpPr txBox="1"/>
          <p:nvPr/>
        </p:nvSpPr>
        <p:spPr>
          <a:xfrm>
            <a:off x="426159" y="1745019"/>
            <a:ext cx="371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Bazouk SSi" panose="020B0500000000000000" pitchFamily="34" charset="0"/>
              </a:rPr>
              <a:t>Gramener</a:t>
            </a:r>
          </a:p>
        </p:txBody>
      </p:sp>
      <p:pic>
        <p:nvPicPr>
          <p:cNvPr id="1026" name="Picture 2" descr="Image result for datameet logo">
            <a:extLst>
              <a:ext uri="{FF2B5EF4-FFF2-40B4-BE49-F238E27FC236}">
                <a16:creationId xmlns:a16="http://schemas.microsoft.com/office/drawing/2014/main" id="{CE440731-EA42-4170-B70E-63CCB26A0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15" y="1276292"/>
            <a:ext cx="4160939" cy="215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368C26-E0E0-4473-80DA-0D13E218A139}"/>
              </a:ext>
            </a:extLst>
          </p:cNvPr>
          <p:cNvSpPr txBox="1"/>
          <p:nvPr/>
        </p:nvSpPr>
        <p:spPr>
          <a:xfrm>
            <a:off x="426159" y="2548048"/>
            <a:ext cx="371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all" dirty="0"/>
              <a:t>A Data Science Company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AA000-30E8-4FD4-92B9-6A69DA8BEFBF}"/>
              </a:ext>
            </a:extLst>
          </p:cNvPr>
          <p:cNvSpPr txBox="1"/>
          <p:nvPr/>
        </p:nvSpPr>
        <p:spPr>
          <a:xfrm>
            <a:off x="426160" y="3556932"/>
            <a:ext cx="3862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Company that builds tools for</a:t>
            </a:r>
            <a:br>
              <a:rPr lang="en-US" dirty="0"/>
            </a:br>
            <a:r>
              <a:rPr lang="en-US" dirty="0"/>
              <a:t>data visualization &amp; analytics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FA8C8-D5D6-4ABF-8875-B550918D9381}"/>
              </a:ext>
            </a:extLst>
          </p:cNvPr>
          <p:cNvSpPr txBox="1"/>
          <p:nvPr/>
        </p:nvSpPr>
        <p:spPr>
          <a:xfrm>
            <a:off x="5427676" y="3556932"/>
            <a:ext cx="3036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Community of open data volunteers, mostly in India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C8DC6E-F085-483B-BF2B-B12A0651FA87}"/>
              </a:ext>
            </a:extLst>
          </p:cNvPr>
          <p:cNvSpPr/>
          <p:nvPr/>
        </p:nvSpPr>
        <p:spPr>
          <a:xfrm>
            <a:off x="704676" y="5226341"/>
            <a:ext cx="7734648" cy="71306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DataMeet</a:t>
            </a:r>
            <a:r>
              <a:rPr lang="en-US" sz="2000" dirty="0">
                <a:solidFill>
                  <a:schemeClr val="bg1"/>
                </a:solidFill>
              </a:rPr>
              <a:t> focuses on opening up maps in India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13F9BA-6FB2-4CF2-A16A-434B0F1C040D}"/>
              </a:ext>
            </a:extLst>
          </p:cNvPr>
          <p:cNvSpPr txBox="1"/>
          <p:nvPr/>
        </p:nvSpPr>
        <p:spPr>
          <a:xfrm>
            <a:off x="7421628" y="180647"/>
            <a:ext cx="154401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@sanand0</a:t>
            </a:r>
          </a:p>
        </p:txBody>
      </p:sp>
      <p:pic>
        <p:nvPicPr>
          <p:cNvPr id="1030" name="Picture 6" descr="Image result for twitter logo">
            <a:extLst>
              <a:ext uri="{FF2B5EF4-FFF2-40B4-BE49-F238E27FC236}">
                <a16:creationId xmlns:a16="http://schemas.microsoft.com/office/drawing/2014/main" id="{48210E13-C8F7-4A55-AA4D-FEE3FF85E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83" y="134509"/>
            <a:ext cx="597010" cy="5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59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14:pan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4EC12-FE29-439A-A9F7-CBD187BB5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still don’t have shapes. Need to create them from 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D371F-5B75-46EB-83AA-F8FB33491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750"/>
            <a:ext cx="9144000" cy="5371170"/>
          </a:xfrm>
          <a:prstGeom prst="rect">
            <a:avLst/>
          </a:prstGeom>
        </p:spPr>
      </p:pic>
      <p:sp>
        <p:nvSpPr>
          <p:cNvPr id="4" name="Rectangle: Rounded Corners 3">
            <a:hlinkClick r:id="rId3"/>
            <a:extLst>
              <a:ext uri="{FF2B5EF4-FFF2-40B4-BE49-F238E27FC236}">
                <a16:creationId xmlns:a16="http://schemas.microsoft.com/office/drawing/2014/main" id="{E4B184E1-D36E-46BC-8C92-D5B657FBC90B}"/>
              </a:ext>
            </a:extLst>
          </p:cNvPr>
          <p:cNvSpPr/>
          <p:nvPr/>
        </p:nvSpPr>
        <p:spPr>
          <a:xfrm>
            <a:off x="8407402" y="228599"/>
            <a:ext cx="548640" cy="365760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cap="small" dirty="0">
                <a:solidFill>
                  <a:schemeClr val="bg1"/>
                </a:solidFill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1355317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EA44FC-1307-44FB-997A-30A672543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Reshaper</a:t>
            </a:r>
            <a:r>
              <a:rPr lang="en-US" dirty="0"/>
              <a:t> recasts shapes based on locations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480BF8-2FBF-449B-B5C8-6BCC772E62E4}"/>
              </a:ext>
            </a:extLst>
          </p:cNvPr>
          <p:cNvSpPr/>
          <p:nvPr/>
        </p:nvSpPr>
        <p:spPr>
          <a:xfrm>
            <a:off x="182879" y="967891"/>
            <a:ext cx="4743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https://github.com/</a:t>
            </a:r>
            <a:r>
              <a:rPr lang="en-US" dirty="0">
                <a:latin typeface="Consolas" panose="020B0609020204030204" pitchFamily="49" charset="0"/>
              </a:rPr>
              <a:t>gramener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</a:rPr>
              <a:t>reshaper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6207D-C194-4B58-BB99-61F61F0D8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3595"/>
            <a:ext cx="9144000" cy="4953000"/>
          </a:xfrm>
          <a:prstGeom prst="rect">
            <a:avLst/>
          </a:prstGeom>
        </p:spPr>
      </p:pic>
      <p:sp>
        <p:nvSpPr>
          <p:cNvPr id="9" name="Rectangle: Rounded Corners 8">
            <a:hlinkClick r:id="rId3"/>
            <a:extLst>
              <a:ext uri="{FF2B5EF4-FFF2-40B4-BE49-F238E27FC236}">
                <a16:creationId xmlns:a16="http://schemas.microsoft.com/office/drawing/2014/main" id="{87FB36EC-623D-4F7C-85E2-EE7E5C18745D}"/>
              </a:ext>
            </a:extLst>
          </p:cNvPr>
          <p:cNvSpPr/>
          <p:nvPr/>
        </p:nvSpPr>
        <p:spPr>
          <a:xfrm>
            <a:off x="8407402" y="228599"/>
            <a:ext cx="548640" cy="365760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cap="small" dirty="0">
                <a:solidFill>
                  <a:schemeClr val="bg1"/>
                </a:solidFill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89203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14:pan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D8D5-695D-43E9-BA09-CA1B9483A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PIN code shape file for India, finally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C4AFE-D1CE-49E2-B8C8-1382168E6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178" y="1040235"/>
            <a:ext cx="5508955" cy="555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14:pan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D33D8-35C7-4A77-8D4C-C56791F47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Administrative Boundaries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536232-0F3C-429C-8BE0-28BBF0F768A4}"/>
              </a:ext>
            </a:extLst>
          </p:cNvPr>
          <p:cNvSpPr/>
          <p:nvPr/>
        </p:nvSpPr>
        <p:spPr>
          <a:xfrm>
            <a:off x="182879" y="1082179"/>
            <a:ext cx="2743200" cy="1541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Political Boundaries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EA36CA-1BD5-4C93-86ED-E5D6B274634D}"/>
              </a:ext>
            </a:extLst>
          </p:cNvPr>
          <p:cNvSpPr txBox="1"/>
          <p:nvPr/>
        </p:nvSpPr>
        <p:spPr>
          <a:xfrm>
            <a:off x="914399" y="2743200"/>
            <a:ext cx="128016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State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69CEF2-C517-40AF-8B56-3887859C2E4E}"/>
              </a:ext>
            </a:extLst>
          </p:cNvPr>
          <p:cNvSpPr txBox="1"/>
          <p:nvPr/>
        </p:nvSpPr>
        <p:spPr>
          <a:xfrm>
            <a:off x="182879" y="3248695"/>
            <a:ext cx="27432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Parliamentary constituency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0223E1-A6BE-427F-A4A3-B5243748FE27}"/>
              </a:ext>
            </a:extLst>
          </p:cNvPr>
          <p:cNvSpPr txBox="1"/>
          <p:nvPr/>
        </p:nvSpPr>
        <p:spPr>
          <a:xfrm>
            <a:off x="182879" y="3754190"/>
            <a:ext cx="27432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Assembly constituency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2C3CC9-ED29-4DFD-B099-0EC52A2B2773}"/>
              </a:ext>
            </a:extLst>
          </p:cNvPr>
          <p:cNvSpPr txBox="1"/>
          <p:nvPr/>
        </p:nvSpPr>
        <p:spPr>
          <a:xfrm>
            <a:off x="182879" y="4259685"/>
            <a:ext cx="27432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Polling booth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B8512E-31E5-4C8F-8E31-7759C79718DA}"/>
              </a:ext>
            </a:extLst>
          </p:cNvPr>
          <p:cNvSpPr/>
          <p:nvPr/>
        </p:nvSpPr>
        <p:spPr>
          <a:xfrm>
            <a:off x="6217921" y="1082179"/>
            <a:ext cx="2743200" cy="15414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Administrative Boundaries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6E4F51-EA74-4EC5-A4ED-8C0AF0D973A4}"/>
              </a:ext>
            </a:extLst>
          </p:cNvPr>
          <p:cNvSpPr txBox="1"/>
          <p:nvPr/>
        </p:nvSpPr>
        <p:spPr>
          <a:xfrm>
            <a:off x="6903721" y="2743200"/>
            <a:ext cx="128016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81DD8B-2F43-4119-9D1A-F99570028798}"/>
              </a:ext>
            </a:extLst>
          </p:cNvPr>
          <p:cNvSpPr txBox="1"/>
          <p:nvPr/>
        </p:nvSpPr>
        <p:spPr>
          <a:xfrm>
            <a:off x="6903721" y="3248695"/>
            <a:ext cx="128016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District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78675A-C8D6-406C-AFF3-44F2918D262D}"/>
              </a:ext>
            </a:extLst>
          </p:cNvPr>
          <p:cNvSpPr txBox="1"/>
          <p:nvPr/>
        </p:nvSpPr>
        <p:spPr>
          <a:xfrm>
            <a:off x="6217921" y="3754190"/>
            <a:ext cx="128016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Sub-District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A8A466-3758-4302-9EB1-1095FF3EAE44}"/>
              </a:ext>
            </a:extLst>
          </p:cNvPr>
          <p:cNvSpPr txBox="1"/>
          <p:nvPr/>
        </p:nvSpPr>
        <p:spPr>
          <a:xfrm>
            <a:off x="7680961" y="3754190"/>
            <a:ext cx="128016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Municipality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D25028-F452-4D83-A2A1-9204343E9381}"/>
              </a:ext>
            </a:extLst>
          </p:cNvPr>
          <p:cNvSpPr txBox="1"/>
          <p:nvPr/>
        </p:nvSpPr>
        <p:spPr>
          <a:xfrm>
            <a:off x="6217921" y="4259685"/>
            <a:ext cx="128016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Block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445593-1FFA-49E8-A97F-6C220AAB7899}"/>
              </a:ext>
            </a:extLst>
          </p:cNvPr>
          <p:cNvSpPr txBox="1"/>
          <p:nvPr/>
        </p:nvSpPr>
        <p:spPr>
          <a:xfrm>
            <a:off x="6217921" y="4765180"/>
            <a:ext cx="128016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Village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378034-C0E5-4D2A-AF83-E9CD5A27EDB4}"/>
              </a:ext>
            </a:extLst>
          </p:cNvPr>
          <p:cNvSpPr txBox="1"/>
          <p:nvPr/>
        </p:nvSpPr>
        <p:spPr>
          <a:xfrm>
            <a:off x="7680961" y="4259685"/>
            <a:ext cx="128016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Zone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5D7973-48E6-4C6D-8AB7-9625CFFACDE6}"/>
              </a:ext>
            </a:extLst>
          </p:cNvPr>
          <p:cNvSpPr txBox="1"/>
          <p:nvPr/>
        </p:nvSpPr>
        <p:spPr>
          <a:xfrm>
            <a:off x="7680961" y="4765180"/>
            <a:ext cx="128016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Ward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B397A4-FF25-474E-89AA-3C607DBCC9D2}"/>
              </a:ext>
            </a:extLst>
          </p:cNvPr>
          <p:cNvSpPr/>
          <p:nvPr/>
        </p:nvSpPr>
        <p:spPr>
          <a:xfrm>
            <a:off x="3200400" y="1082179"/>
            <a:ext cx="2743200" cy="1541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Postal </a:t>
            </a:r>
            <a:r>
              <a:rPr lang="en-US" sz="2400">
                <a:solidFill>
                  <a:schemeClr val="bg1">
                    <a:lumMod val="65000"/>
                  </a:schemeClr>
                </a:solidFill>
              </a:rPr>
              <a:t>Code Boundaries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EE5BC5-3F4C-4CCE-8204-4461C5F58AEF}"/>
              </a:ext>
            </a:extLst>
          </p:cNvPr>
          <p:cNvSpPr txBox="1"/>
          <p:nvPr/>
        </p:nvSpPr>
        <p:spPr>
          <a:xfrm>
            <a:off x="3931920" y="2743200"/>
            <a:ext cx="128016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Zone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E80CB0-04E8-4876-BDBD-3F44FC4BA59E}"/>
              </a:ext>
            </a:extLst>
          </p:cNvPr>
          <p:cNvSpPr txBox="1"/>
          <p:nvPr/>
        </p:nvSpPr>
        <p:spPr>
          <a:xfrm>
            <a:off x="3504082" y="3248694"/>
            <a:ext cx="213583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Sorting District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DBF677-D9A6-4F61-939D-EF1C315E47F0}"/>
              </a:ext>
            </a:extLst>
          </p:cNvPr>
          <p:cNvSpPr txBox="1"/>
          <p:nvPr/>
        </p:nvSpPr>
        <p:spPr>
          <a:xfrm>
            <a:off x="3504082" y="3754188"/>
            <a:ext cx="213583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Post office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4CAE44-2BE0-4F99-8C42-ED83D4499611}"/>
              </a:ext>
            </a:extLst>
          </p:cNvPr>
          <p:cNvSpPr txBox="1"/>
          <p:nvPr/>
        </p:nvSpPr>
        <p:spPr>
          <a:xfrm>
            <a:off x="3504082" y="4259682"/>
            <a:ext cx="213583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PIN Code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54E6A12-08C6-4955-B9F9-B6A4AA58F259}"/>
              </a:ext>
            </a:extLst>
          </p:cNvPr>
          <p:cNvSpPr/>
          <p:nvPr/>
        </p:nvSpPr>
        <p:spPr>
          <a:xfrm>
            <a:off x="704676" y="5360565"/>
            <a:ext cx="7734648" cy="71306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These maps actually exist, but ownership (who maintains these) and distribution (getting these maps) is a problem</a:t>
            </a:r>
          </a:p>
        </p:txBody>
      </p:sp>
    </p:spTree>
    <p:extLst>
      <p:ext uri="{BB962C8B-B14F-4D97-AF65-F5344CB8AC3E}">
        <p14:creationId xmlns:p14="http://schemas.microsoft.com/office/powerpoint/2010/main" val="198182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14:pan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BE40-61A5-463A-BE8F-1D74B3310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 on village shapefiles is still on-going</a:t>
            </a:r>
          </a:p>
        </p:txBody>
      </p:sp>
      <p:sp>
        <p:nvSpPr>
          <p:cNvPr id="3" name="Rectangle: Rounded Corners 2">
            <a:hlinkClick r:id="rId2"/>
            <a:extLst>
              <a:ext uri="{FF2B5EF4-FFF2-40B4-BE49-F238E27FC236}">
                <a16:creationId xmlns:a16="http://schemas.microsoft.com/office/drawing/2014/main" id="{9313C6BC-BE68-4CB3-B726-994315D3A3EA}"/>
              </a:ext>
            </a:extLst>
          </p:cNvPr>
          <p:cNvSpPr/>
          <p:nvPr/>
        </p:nvSpPr>
        <p:spPr>
          <a:xfrm>
            <a:off x="8412481" y="228599"/>
            <a:ext cx="548640" cy="365760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cap="small" dirty="0">
                <a:solidFill>
                  <a:schemeClr val="bg1"/>
                </a:solidFill>
              </a:rPr>
              <a:t>Link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38307-7E77-429E-BDB1-CDEF3B8CA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0417"/>
            <a:ext cx="9144000" cy="607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08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04F3-86D1-4636-B361-6CD9823C5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what you should take away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D69172-85C2-4C3E-8763-4F1A9E56E92D}"/>
              </a:ext>
            </a:extLst>
          </p:cNvPr>
          <p:cNvSpPr/>
          <p:nvPr/>
        </p:nvSpPr>
        <p:spPr>
          <a:xfrm>
            <a:off x="182879" y="1409349"/>
            <a:ext cx="2743200" cy="15414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There are no </a:t>
            </a:r>
            <a:r>
              <a:rPr lang="en-US" sz="2400" i="1" dirty="0"/>
              <a:t>official</a:t>
            </a:r>
            <a:r>
              <a:rPr lang="en-US" sz="2400" dirty="0"/>
              <a:t> shapefiles in India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C9EA5-11BE-4023-8B94-B195DA5AE048}"/>
              </a:ext>
            </a:extLst>
          </p:cNvPr>
          <p:cNvSpPr/>
          <p:nvPr/>
        </p:nvSpPr>
        <p:spPr>
          <a:xfrm>
            <a:off x="6217923" y="1409349"/>
            <a:ext cx="2743200" cy="15414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community needs help. You can pitch 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627499-F20B-4B59-BA5B-F27A9B81DBDF}"/>
              </a:ext>
            </a:extLst>
          </p:cNvPr>
          <p:cNvSpPr/>
          <p:nvPr/>
        </p:nvSpPr>
        <p:spPr>
          <a:xfrm>
            <a:off x="3200401" y="1409349"/>
            <a:ext cx="2743200" cy="15414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led to simple GIS tools that </a:t>
            </a:r>
            <a:r>
              <a:rPr lang="en-US" sz="2400" i="1" dirty="0"/>
              <a:t>you</a:t>
            </a:r>
            <a:r>
              <a:rPr lang="en-US" sz="2400" dirty="0"/>
              <a:t> can 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C5CD5-131B-4FED-BC82-96FD7F7C2BC9}"/>
              </a:ext>
            </a:extLst>
          </p:cNvPr>
          <p:cNvSpPr/>
          <p:nvPr/>
        </p:nvSpPr>
        <p:spPr>
          <a:xfrm>
            <a:off x="182879" y="2950826"/>
            <a:ext cx="2743200" cy="15414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Search for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 err="1">
                <a:solidFill>
                  <a:schemeClr val="tx1"/>
                </a:solidFill>
              </a:rPr>
              <a:t>Datameet</a:t>
            </a:r>
            <a:r>
              <a:rPr lang="en-US" dirty="0">
                <a:solidFill>
                  <a:schemeClr val="tx1"/>
                </a:solidFill>
              </a:rPr>
              <a:t> maps”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or“Gramener</a:t>
            </a:r>
            <a:r>
              <a:rPr lang="en-US" dirty="0">
                <a:solidFill>
                  <a:schemeClr val="tx1"/>
                </a:solidFill>
              </a:rPr>
              <a:t> maps”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for the next best thing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14A6D8-138A-4112-8770-3F891BF0CEDD}"/>
              </a:ext>
            </a:extLst>
          </p:cNvPr>
          <p:cNvSpPr/>
          <p:nvPr/>
        </p:nvSpPr>
        <p:spPr>
          <a:xfrm>
            <a:off x="3200401" y="2950826"/>
            <a:ext cx="2743200" cy="1541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Visit the slide links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to download them.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They’re open source.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1BF567-8535-4EC3-8C9B-2B8D5A4E650F}"/>
              </a:ext>
            </a:extLst>
          </p:cNvPr>
          <p:cNvSpPr/>
          <p:nvPr/>
        </p:nvSpPr>
        <p:spPr>
          <a:xfrm>
            <a:off x="6217921" y="2950826"/>
            <a:ext cx="2743200" cy="1541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Search for “</a:t>
            </a:r>
            <a:r>
              <a:rPr lang="en-US" dirty="0" err="1">
                <a:solidFill>
                  <a:schemeClr val="tx1"/>
                </a:solidFill>
              </a:rPr>
              <a:t>Datameet</a:t>
            </a:r>
            <a:r>
              <a:rPr lang="en-US" dirty="0">
                <a:solidFill>
                  <a:schemeClr val="tx1"/>
                </a:solidFill>
              </a:rPr>
              <a:t>” and join the group.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Technology help is welcome.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E48C29-3FC1-434C-8AAF-EDE27351B420}"/>
              </a:ext>
            </a:extLst>
          </p:cNvPr>
          <p:cNvSpPr/>
          <p:nvPr/>
        </p:nvSpPr>
        <p:spPr>
          <a:xfrm>
            <a:off x="3200401" y="4677912"/>
            <a:ext cx="2743200" cy="1541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GIS can be made much simpler than it often is</a:t>
            </a:r>
          </a:p>
        </p:txBody>
      </p:sp>
    </p:spTree>
    <p:extLst>
      <p:ext uri="{BB962C8B-B14F-4D97-AF65-F5344CB8AC3E}">
        <p14:creationId xmlns:p14="http://schemas.microsoft.com/office/powerpoint/2010/main" val="1763553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572608-0B2A-481F-B887-1CF072479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Happy mapping!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6AFE2-F947-430C-9B94-F339518218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55941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D33D8-35C7-4A77-8D4C-C56791F47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 has 3 kinds of geographical hierarchies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536232-0F3C-429C-8BE0-28BBF0F768A4}"/>
              </a:ext>
            </a:extLst>
          </p:cNvPr>
          <p:cNvSpPr/>
          <p:nvPr/>
        </p:nvSpPr>
        <p:spPr>
          <a:xfrm>
            <a:off x="182879" y="1082179"/>
            <a:ext cx="2743200" cy="15414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Political Boundaries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EA36CA-1BD5-4C93-86ED-E5D6B274634D}"/>
              </a:ext>
            </a:extLst>
          </p:cNvPr>
          <p:cNvSpPr txBox="1"/>
          <p:nvPr/>
        </p:nvSpPr>
        <p:spPr>
          <a:xfrm>
            <a:off x="914399" y="2743200"/>
            <a:ext cx="1280160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69CEF2-C517-40AF-8B56-3887859C2E4E}"/>
              </a:ext>
            </a:extLst>
          </p:cNvPr>
          <p:cNvSpPr txBox="1"/>
          <p:nvPr/>
        </p:nvSpPr>
        <p:spPr>
          <a:xfrm>
            <a:off x="182879" y="3248695"/>
            <a:ext cx="2743200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Parliamentary constituency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0223E1-A6BE-427F-A4A3-B5243748FE27}"/>
              </a:ext>
            </a:extLst>
          </p:cNvPr>
          <p:cNvSpPr txBox="1"/>
          <p:nvPr/>
        </p:nvSpPr>
        <p:spPr>
          <a:xfrm>
            <a:off x="182879" y="3754190"/>
            <a:ext cx="2743200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Assembly constituency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2C3CC9-ED29-4DFD-B099-0EC52A2B2773}"/>
              </a:ext>
            </a:extLst>
          </p:cNvPr>
          <p:cNvSpPr txBox="1"/>
          <p:nvPr/>
        </p:nvSpPr>
        <p:spPr>
          <a:xfrm>
            <a:off x="182879" y="4259685"/>
            <a:ext cx="2743200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Polling booth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DA878F6-4075-4FE5-912C-A2A7AE7BFEE8}"/>
              </a:ext>
            </a:extLst>
          </p:cNvPr>
          <p:cNvSpPr/>
          <p:nvPr/>
        </p:nvSpPr>
        <p:spPr>
          <a:xfrm>
            <a:off x="704676" y="5419288"/>
            <a:ext cx="7734648" cy="71306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None of these have official shapefiles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B8512E-31E5-4C8F-8E31-7759C79718DA}"/>
              </a:ext>
            </a:extLst>
          </p:cNvPr>
          <p:cNvSpPr/>
          <p:nvPr/>
        </p:nvSpPr>
        <p:spPr>
          <a:xfrm>
            <a:off x="6217923" y="1082179"/>
            <a:ext cx="2743200" cy="15414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Administrative Boundaries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6E4F51-EA74-4EC5-A4ED-8C0AF0D973A4}"/>
              </a:ext>
            </a:extLst>
          </p:cNvPr>
          <p:cNvSpPr txBox="1"/>
          <p:nvPr/>
        </p:nvSpPr>
        <p:spPr>
          <a:xfrm>
            <a:off x="6903723" y="2743200"/>
            <a:ext cx="128016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81DD8B-2F43-4119-9D1A-F99570028798}"/>
              </a:ext>
            </a:extLst>
          </p:cNvPr>
          <p:cNvSpPr txBox="1"/>
          <p:nvPr/>
        </p:nvSpPr>
        <p:spPr>
          <a:xfrm>
            <a:off x="6903723" y="3248695"/>
            <a:ext cx="128016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District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78675A-C8D6-406C-AFF3-44F2918D262D}"/>
              </a:ext>
            </a:extLst>
          </p:cNvPr>
          <p:cNvSpPr txBox="1"/>
          <p:nvPr/>
        </p:nvSpPr>
        <p:spPr>
          <a:xfrm>
            <a:off x="6217923" y="3754190"/>
            <a:ext cx="128016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Sub-District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A8A466-3758-4302-9EB1-1095FF3EAE44}"/>
              </a:ext>
            </a:extLst>
          </p:cNvPr>
          <p:cNvSpPr txBox="1"/>
          <p:nvPr/>
        </p:nvSpPr>
        <p:spPr>
          <a:xfrm>
            <a:off x="7680963" y="3754190"/>
            <a:ext cx="128016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Municipality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D25028-F452-4D83-A2A1-9204343E9381}"/>
              </a:ext>
            </a:extLst>
          </p:cNvPr>
          <p:cNvSpPr txBox="1"/>
          <p:nvPr/>
        </p:nvSpPr>
        <p:spPr>
          <a:xfrm>
            <a:off x="6217923" y="4259685"/>
            <a:ext cx="128016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Block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445593-1FFA-49E8-A97F-6C220AAB7899}"/>
              </a:ext>
            </a:extLst>
          </p:cNvPr>
          <p:cNvSpPr txBox="1"/>
          <p:nvPr/>
        </p:nvSpPr>
        <p:spPr>
          <a:xfrm>
            <a:off x="6217923" y="4765180"/>
            <a:ext cx="128016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Village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378034-C0E5-4D2A-AF83-E9CD5A27EDB4}"/>
              </a:ext>
            </a:extLst>
          </p:cNvPr>
          <p:cNvSpPr txBox="1"/>
          <p:nvPr/>
        </p:nvSpPr>
        <p:spPr>
          <a:xfrm>
            <a:off x="7680963" y="4259685"/>
            <a:ext cx="128016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Zone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5D7973-48E6-4C6D-8AB7-9625CFFACDE6}"/>
              </a:ext>
            </a:extLst>
          </p:cNvPr>
          <p:cNvSpPr txBox="1"/>
          <p:nvPr/>
        </p:nvSpPr>
        <p:spPr>
          <a:xfrm>
            <a:off x="7680963" y="4765180"/>
            <a:ext cx="128016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Ward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AD25D5-FDA2-40E4-A69E-F6A2CA0199D8}"/>
              </a:ext>
            </a:extLst>
          </p:cNvPr>
          <p:cNvSpPr/>
          <p:nvPr/>
        </p:nvSpPr>
        <p:spPr>
          <a:xfrm>
            <a:off x="3200401" y="1082179"/>
            <a:ext cx="2743200" cy="15414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Postal </a:t>
            </a:r>
            <a:r>
              <a:rPr lang="en-US" sz="2400"/>
              <a:t>Code Boundaries</a:t>
            </a:r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A18BF7-BA60-487E-8DAF-3379555ABCA6}"/>
              </a:ext>
            </a:extLst>
          </p:cNvPr>
          <p:cNvSpPr txBox="1"/>
          <p:nvPr/>
        </p:nvSpPr>
        <p:spPr>
          <a:xfrm>
            <a:off x="3931921" y="2743200"/>
            <a:ext cx="128016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Zone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F7BB24-506B-4457-9695-225E13AD3AF4}"/>
              </a:ext>
            </a:extLst>
          </p:cNvPr>
          <p:cNvSpPr txBox="1"/>
          <p:nvPr/>
        </p:nvSpPr>
        <p:spPr>
          <a:xfrm>
            <a:off x="3504083" y="3248694"/>
            <a:ext cx="21358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Sorting District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07AEAC-1543-4D3E-BDC5-88771EDFE2DE}"/>
              </a:ext>
            </a:extLst>
          </p:cNvPr>
          <p:cNvSpPr txBox="1"/>
          <p:nvPr/>
        </p:nvSpPr>
        <p:spPr>
          <a:xfrm>
            <a:off x="3504083" y="3754188"/>
            <a:ext cx="21358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Post office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54AB35-4212-4502-9A5F-1C13A233AE6B}"/>
              </a:ext>
            </a:extLst>
          </p:cNvPr>
          <p:cNvSpPr txBox="1"/>
          <p:nvPr/>
        </p:nvSpPr>
        <p:spPr>
          <a:xfrm>
            <a:off x="3504083" y="4259682"/>
            <a:ext cx="21358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PIN Code</a:t>
            </a:r>
          </a:p>
        </p:txBody>
      </p:sp>
    </p:spTree>
    <p:extLst>
      <p:ext uri="{BB962C8B-B14F-4D97-AF65-F5344CB8AC3E}">
        <p14:creationId xmlns:p14="http://schemas.microsoft.com/office/powerpoint/2010/main" val="260223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14:pan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07632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5005544-B44E-4C17-8C28-785EB26E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120"/>
            <a:ext cx="9144001" cy="1325880"/>
          </a:xfrm>
          <a:solidFill>
            <a:srgbClr val="000000">
              <a:alpha val="8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Gramener and CNN-IBN covered the 2014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General Elections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hlinkClick r:id="rId3"/>
            <a:extLst>
              <a:ext uri="{FF2B5EF4-FFF2-40B4-BE49-F238E27FC236}">
                <a16:creationId xmlns:a16="http://schemas.microsoft.com/office/drawing/2014/main" id="{6045B6D5-A02A-4509-B62A-5C3AA137C7BE}"/>
              </a:ext>
            </a:extLst>
          </p:cNvPr>
          <p:cNvSpPr/>
          <p:nvPr/>
        </p:nvSpPr>
        <p:spPr>
          <a:xfrm>
            <a:off x="8412481" y="228599"/>
            <a:ext cx="548640" cy="365760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cap="small" dirty="0">
                <a:solidFill>
                  <a:schemeClr val="bg1"/>
                </a:solidFill>
              </a:rPr>
              <a:t>19 </a:t>
            </a:r>
            <a:r>
              <a:rPr lang="en-US" sz="700" b="1" cap="small" dirty="0">
                <a:solidFill>
                  <a:schemeClr val="bg1"/>
                </a:solidFill>
              </a:rPr>
              <a:t>m</a:t>
            </a:r>
            <a:endParaRPr lang="en-US" sz="1000" b="1" cap="small" dirty="0">
              <a:solidFill>
                <a:schemeClr val="bg1"/>
              </a:solidFill>
            </a:endParaRPr>
          </a:p>
          <a:p>
            <a:pPr algn="ctr"/>
            <a:r>
              <a:rPr lang="en-US" sz="700" b="1" cap="small" dirty="0">
                <a:solidFill>
                  <a:schemeClr val="bg1"/>
                </a:solidFill>
              </a:rPr>
              <a:t>video</a:t>
            </a:r>
            <a:endParaRPr lang="en-US" sz="1000" b="1" cap="small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hlinkClick r:id="rId4"/>
            <a:extLst>
              <a:ext uri="{FF2B5EF4-FFF2-40B4-BE49-F238E27FC236}">
                <a16:creationId xmlns:a16="http://schemas.microsoft.com/office/drawing/2014/main" id="{4F65D7E5-C15C-4228-84E5-9597EBD03DAE}"/>
              </a:ext>
            </a:extLst>
          </p:cNvPr>
          <p:cNvSpPr/>
          <p:nvPr/>
        </p:nvSpPr>
        <p:spPr>
          <a:xfrm>
            <a:off x="7827472" y="228599"/>
            <a:ext cx="548640" cy="365760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cap="small" dirty="0">
                <a:solidFill>
                  <a:schemeClr val="bg1"/>
                </a:solidFill>
              </a:rPr>
              <a:t>3</a:t>
            </a:r>
            <a:r>
              <a:rPr lang="en-US" sz="700" b="1" cap="small" dirty="0">
                <a:solidFill>
                  <a:schemeClr val="bg1"/>
                </a:solidFill>
              </a:rPr>
              <a:t> m</a:t>
            </a:r>
            <a:endParaRPr lang="en-US" sz="1000" b="1" cap="small" dirty="0">
              <a:solidFill>
                <a:schemeClr val="bg1"/>
              </a:solidFill>
            </a:endParaRPr>
          </a:p>
          <a:p>
            <a:pPr algn="ctr"/>
            <a:r>
              <a:rPr lang="en-US" sz="700" b="1" cap="small" dirty="0">
                <a:solidFill>
                  <a:schemeClr val="bg1"/>
                </a:solidFill>
              </a:rPr>
              <a:t>video</a:t>
            </a:r>
            <a:endParaRPr lang="en-US" sz="9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1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14:pan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02B30A-40C7-4DB0-9131-150A974D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249DC-8FBD-4124-89FC-CA8D39986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34864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0FDBA2-0152-4314-9293-3CD841A9E538}"/>
              </a:ext>
            </a:extLst>
          </p:cNvPr>
          <p:cNvSpPr/>
          <p:nvPr/>
        </p:nvSpPr>
        <p:spPr>
          <a:xfrm>
            <a:off x="5588747" y="2348917"/>
            <a:ext cx="3372374" cy="71306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No official political boundaries as Shapefiles</a:t>
            </a:r>
          </a:p>
        </p:txBody>
      </p:sp>
    </p:spTree>
    <p:extLst>
      <p:ext uri="{BB962C8B-B14F-4D97-AF65-F5344CB8AC3E}">
        <p14:creationId xmlns:p14="http://schemas.microsoft.com/office/powerpoint/2010/main" val="19150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14:pan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40510F-CED1-4E52-93BA-1DA343891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Shapefiles from the PDF was largely manual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1B3E38D-E290-4AF8-BB8C-FCB74D6A6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8264389"/>
              </p:ext>
            </p:extLst>
          </p:nvPr>
        </p:nvGraphicFramePr>
        <p:xfrm>
          <a:off x="704676" y="489460"/>
          <a:ext cx="8961120" cy="3128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7EF9643-482B-4539-9B3A-B3D554C0A9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29000"/>
            <a:ext cx="9144000" cy="5127625"/>
          </a:xfrm>
          <a:prstGeom prst="rect">
            <a:avLst/>
          </a:prstGeom>
        </p:spPr>
      </p:pic>
      <p:sp>
        <p:nvSpPr>
          <p:cNvPr id="8" name="Rectangle: Rounded Corners 7">
            <a:hlinkClick r:id="rId8"/>
            <a:extLst>
              <a:ext uri="{FF2B5EF4-FFF2-40B4-BE49-F238E27FC236}">
                <a16:creationId xmlns:a16="http://schemas.microsoft.com/office/drawing/2014/main" id="{6E9A3312-F02A-4C38-855F-05AFAD568F00}"/>
              </a:ext>
            </a:extLst>
          </p:cNvPr>
          <p:cNvSpPr/>
          <p:nvPr/>
        </p:nvSpPr>
        <p:spPr>
          <a:xfrm>
            <a:off x="8407402" y="228599"/>
            <a:ext cx="548640" cy="365760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cap="small" dirty="0">
                <a:solidFill>
                  <a:schemeClr val="bg1"/>
                </a:solidFill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322653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14:pan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Title 732">
            <a:extLst>
              <a:ext uri="{FF2B5EF4-FFF2-40B4-BE49-F238E27FC236}">
                <a16:creationId xmlns:a16="http://schemas.microsoft.com/office/drawing/2014/main" id="{A753098A-2C1D-439F-82F2-80159C36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Election Choropleth</a:t>
            </a:r>
          </a:p>
        </p:txBody>
      </p:sp>
      <p:sp>
        <p:nvSpPr>
          <p:cNvPr id="734" name="Text Placeholder 733">
            <a:extLst>
              <a:ext uri="{FF2B5EF4-FFF2-40B4-BE49-F238E27FC236}">
                <a16:creationId xmlns:a16="http://schemas.microsoft.com/office/drawing/2014/main" id="{47FE1DCF-A1D6-4030-8321-23C48DDE41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 the 2004 election to Lok Sabha there were 1,351 candidates from 6 National parties, 801 candidates from 36 State parties, 898 from recognized parties and 2385 independents.</a:t>
            </a:r>
          </a:p>
          <a:p>
            <a:endParaRPr lang="en-US" dirty="0"/>
          </a:p>
          <a:p>
            <a:r>
              <a:rPr lang="en-US" dirty="0"/>
              <a:t>The Congress (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INC</a:t>
            </a:r>
            <a:r>
              <a:rPr lang="en-US" dirty="0"/>
              <a:t>) won 145 seats in the 2004 elections.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BJP</a:t>
            </a:r>
            <a:r>
              <a:rPr lang="en-US" dirty="0"/>
              <a:t> won 138, coming a close second.</a:t>
            </a:r>
          </a:p>
          <a:p>
            <a:endParaRPr lang="en-US" dirty="0"/>
          </a:p>
          <a:p>
            <a:r>
              <a:rPr lang="en-US" dirty="0"/>
              <a:t>The constituencies where each party won is shown here. This visualization is called a </a:t>
            </a:r>
            <a:r>
              <a:rPr lang="en-US" b="1" dirty="0">
                <a:solidFill>
                  <a:schemeClr val="accent6"/>
                </a:solidFill>
              </a:rPr>
              <a:t>choropleth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/>
                </a:solidFill>
              </a:rPr>
              <a:t>Note</a:t>
            </a:r>
            <a:r>
              <a:rPr lang="en-US" dirty="0"/>
              <a:t> that it appears that the BJP has won. (It did not.)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9CA6B9-8450-41BE-89D8-3C2141EF9AF2}"/>
              </a:ext>
            </a:extLst>
          </p:cNvPr>
          <p:cNvGrpSpPr/>
          <p:nvPr/>
        </p:nvGrpSpPr>
        <p:grpSpPr>
          <a:xfrm>
            <a:off x="3427200" y="0"/>
            <a:ext cx="5716800" cy="6854400"/>
            <a:chOff x="2423694" y="889000"/>
            <a:chExt cx="4296612" cy="5080000"/>
          </a:xfrm>
        </p:grpSpPr>
        <p:sp>
          <p:nvSpPr>
            <p:cNvPr id="4" name="S01:Srikakulam">
              <a:extLst>
                <a:ext uri="{FF2B5EF4-FFF2-40B4-BE49-F238E27FC236}">
                  <a16:creationId xmlns:a16="http://schemas.microsoft.com/office/drawing/2014/main" id="{D2CEDD7D-541A-4B80-AE62-3FBA836631C0}"/>
                </a:ext>
              </a:extLst>
            </p:cNvPr>
            <p:cNvSpPr/>
            <p:nvPr/>
          </p:nvSpPr>
          <p:spPr>
            <a:xfrm>
              <a:off x="4765332" y="3961404"/>
              <a:ext cx="139845" cy="165270"/>
            </a:xfrm>
            <a:custGeom>
              <a:avLst/>
              <a:gdLst/>
              <a:ahLst/>
              <a:cxnLst/>
              <a:rect l="0" t="0" r="0" b="0"/>
              <a:pathLst>
                <a:path w="139845" h="165270">
                  <a:moveTo>
                    <a:pt x="28334" y="165269"/>
                  </a:moveTo>
                  <a:lnTo>
                    <a:pt x="8621" y="133951"/>
                  </a:lnTo>
                  <a:lnTo>
                    <a:pt x="8621" y="133951"/>
                  </a:lnTo>
                  <a:lnTo>
                    <a:pt x="319" y="107549"/>
                  </a:lnTo>
                  <a:lnTo>
                    <a:pt x="0" y="94513"/>
                  </a:lnTo>
                  <a:lnTo>
                    <a:pt x="14583" y="102499"/>
                  </a:lnTo>
                  <a:lnTo>
                    <a:pt x="21296" y="101286"/>
                  </a:lnTo>
                  <a:lnTo>
                    <a:pt x="20832" y="83034"/>
                  </a:lnTo>
                  <a:lnTo>
                    <a:pt x="30027" y="91148"/>
                  </a:lnTo>
                  <a:lnTo>
                    <a:pt x="47459" y="87560"/>
                  </a:lnTo>
                  <a:lnTo>
                    <a:pt x="48991" y="77604"/>
                  </a:lnTo>
                  <a:lnTo>
                    <a:pt x="60605" y="75205"/>
                  </a:lnTo>
                  <a:lnTo>
                    <a:pt x="68383" y="64032"/>
                  </a:lnTo>
                  <a:lnTo>
                    <a:pt x="68383" y="64032"/>
                  </a:lnTo>
                  <a:lnTo>
                    <a:pt x="82216" y="61038"/>
                  </a:lnTo>
                  <a:lnTo>
                    <a:pt x="91087" y="41473"/>
                  </a:lnTo>
                  <a:lnTo>
                    <a:pt x="98616" y="38126"/>
                  </a:lnTo>
                  <a:lnTo>
                    <a:pt x="94613" y="23621"/>
                  </a:lnTo>
                  <a:lnTo>
                    <a:pt x="103676" y="27015"/>
                  </a:lnTo>
                  <a:lnTo>
                    <a:pt x="118133" y="15627"/>
                  </a:lnTo>
                  <a:lnTo>
                    <a:pt x="120047" y="19747"/>
                  </a:lnTo>
                  <a:lnTo>
                    <a:pt x="132364" y="12068"/>
                  </a:lnTo>
                  <a:lnTo>
                    <a:pt x="121403" y="5086"/>
                  </a:lnTo>
                  <a:lnTo>
                    <a:pt x="133933" y="4710"/>
                  </a:lnTo>
                  <a:lnTo>
                    <a:pt x="134238" y="0"/>
                  </a:lnTo>
                  <a:lnTo>
                    <a:pt x="134238" y="0"/>
                  </a:lnTo>
                  <a:lnTo>
                    <a:pt x="137881" y="1979"/>
                  </a:lnTo>
                  <a:lnTo>
                    <a:pt x="139844" y="22284"/>
                  </a:lnTo>
                  <a:lnTo>
                    <a:pt x="116198" y="56407"/>
                  </a:lnTo>
                  <a:lnTo>
                    <a:pt x="109867" y="70164"/>
                  </a:lnTo>
                  <a:lnTo>
                    <a:pt x="82243" y="110094"/>
                  </a:lnTo>
                  <a:lnTo>
                    <a:pt x="53863" y="142172"/>
                  </a:lnTo>
                  <a:lnTo>
                    <a:pt x="46529" y="154364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" name="S01:Parvathipuram">
              <a:extLst>
                <a:ext uri="{FF2B5EF4-FFF2-40B4-BE49-F238E27FC236}">
                  <a16:creationId xmlns:a16="http://schemas.microsoft.com/office/drawing/2014/main" id="{9BCE7CE8-39D7-4C22-BCA1-A0AD29522E93}"/>
                </a:ext>
              </a:extLst>
            </p:cNvPr>
            <p:cNvSpPr/>
            <p:nvPr/>
          </p:nvSpPr>
          <p:spPr>
            <a:xfrm>
              <a:off x="4692516" y="3971384"/>
              <a:ext cx="141200" cy="123972"/>
            </a:xfrm>
            <a:custGeom>
              <a:avLst/>
              <a:gdLst/>
              <a:ahLst/>
              <a:cxnLst/>
              <a:rect l="0" t="0" r="0" b="0"/>
              <a:pathLst>
                <a:path w="141200" h="123972">
                  <a:moveTo>
                    <a:pt x="81773" y="47258"/>
                  </a:moveTo>
                  <a:lnTo>
                    <a:pt x="94517" y="54244"/>
                  </a:lnTo>
                  <a:lnTo>
                    <a:pt x="110177" y="52274"/>
                  </a:lnTo>
                  <a:lnTo>
                    <a:pt x="119818" y="60370"/>
                  </a:lnTo>
                  <a:lnTo>
                    <a:pt x="141199" y="54052"/>
                  </a:lnTo>
                  <a:lnTo>
                    <a:pt x="141199" y="54052"/>
                  </a:lnTo>
                  <a:lnTo>
                    <a:pt x="133421" y="65225"/>
                  </a:lnTo>
                  <a:lnTo>
                    <a:pt x="121807" y="67624"/>
                  </a:lnTo>
                  <a:lnTo>
                    <a:pt x="120275" y="77580"/>
                  </a:lnTo>
                  <a:lnTo>
                    <a:pt x="102843" y="81168"/>
                  </a:lnTo>
                  <a:lnTo>
                    <a:pt x="93648" y="73054"/>
                  </a:lnTo>
                  <a:lnTo>
                    <a:pt x="94112" y="91306"/>
                  </a:lnTo>
                  <a:lnTo>
                    <a:pt x="87399" y="92519"/>
                  </a:lnTo>
                  <a:lnTo>
                    <a:pt x="72816" y="84533"/>
                  </a:lnTo>
                  <a:lnTo>
                    <a:pt x="73135" y="97569"/>
                  </a:lnTo>
                  <a:lnTo>
                    <a:pt x="81437" y="123971"/>
                  </a:lnTo>
                  <a:lnTo>
                    <a:pt x="81437" y="123971"/>
                  </a:lnTo>
                  <a:lnTo>
                    <a:pt x="73750" y="122596"/>
                  </a:lnTo>
                  <a:lnTo>
                    <a:pt x="59990" y="111975"/>
                  </a:lnTo>
                  <a:lnTo>
                    <a:pt x="45381" y="122232"/>
                  </a:lnTo>
                  <a:lnTo>
                    <a:pt x="47628" y="102877"/>
                  </a:lnTo>
                  <a:lnTo>
                    <a:pt x="35430" y="100552"/>
                  </a:lnTo>
                  <a:lnTo>
                    <a:pt x="23533" y="91431"/>
                  </a:lnTo>
                  <a:lnTo>
                    <a:pt x="23381" y="84651"/>
                  </a:lnTo>
                  <a:lnTo>
                    <a:pt x="14708" y="78583"/>
                  </a:lnTo>
                  <a:lnTo>
                    <a:pt x="11255" y="64570"/>
                  </a:lnTo>
                  <a:lnTo>
                    <a:pt x="11255" y="64570"/>
                  </a:lnTo>
                  <a:lnTo>
                    <a:pt x="4286" y="53763"/>
                  </a:lnTo>
                  <a:lnTo>
                    <a:pt x="4286" y="53763"/>
                  </a:lnTo>
                  <a:lnTo>
                    <a:pt x="14361" y="42581"/>
                  </a:lnTo>
                  <a:lnTo>
                    <a:pt x="3821" y="32373"/>
                  </a:lnTo>
                  <a:lnTo>
                    <a:pt x="0" y="21494"/>
                  </a:lnTo>
                  <a:lnTo>
                    <a:pt x="5319" y="18769"/>
                  </a:lnTo>
                  <a:lnTo>
                    <a:pt x="18979" y="28386"/>
                  </a:lnTo>
                  <a:lnTo>
                    <a:pt x="23637" y="16275"/>
                  </a:lnTo>
                  <a:lnTo>
                    <a:pt x="22966" y="6370"/>
                  </a:lnTo>
                  <a:lnTo>
                    <a:pt x="31747" y="18179"/>
                  </a:lnTo>
                  <a:lnTo>
                    <a:pt x="36009" y="8684"/>
                  </a:lnTo>
                  <a:lnTo>
                    <a:pt x="50140" y="0"/>
                  </a:lnTo>
                  <a:lnTo>
                    <a:pt x="57564" y="10787"/>
                  </a:lnTo>
                  <a:lnTo>
                    <a:pt x="66618" y="33016"/>
                  </a:lnTo>
                  <a:lnTo>
                    <a:pt x="66325" y="21016"/>
                  </a:lnTo>
                  <a:lnTo>
                    <a:pt x="66325" y="21016"/>
                  </a:lnTo>
                  <a:lnTo>
                    <a:pt x="74031" y="24482"/>
                  </a:lnTo>
                  <a:lnTo>
                    <a:pt x="77133" y="41109"/>
                  </a:lnTo>
                  <a:lnTo>
                    <a:pt x="77133" y="41109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6" name="S01:Anakapalli">
              <a:extLst>
                <a:ext uri="{FF2B5EF4-FFF2-40B4-BE49-F238E27FC236}">
                  <a16:creationId xmlns:a16="http://schemas.microsoft.com/office/drawing/2014/main" id="{4BF4C092-908B-48EA-8594-5A560934BDF1}"/>
                </a:ext>
              </a:extLst>
            </p:cNvPr>
            <p:cNvSpPr/>
            <p:nvPr/>
          </p:nvSpPr>
          <p:spPr>
            <a:xfrm>
              <a:off x="4565958" y="4121788"/>
              <a:ext cx="110251" cy="172022"/>
            </a:xfrm>
            <a:custGeom>
              <a:avLst/>
              <a:gdLst/>
              <a:ahLst/>
              <a:cxnLst/>
              <a:rect l="0" t="0" r="0" b="0"/>
              <a:pathLst>
                <a:path w="110251" h="172022">
                  <a:moveTo>
                    <a:pt x="10958" y="172021"/>
                  </a:moveTo>
                  <a:lnTo>
                    <a:pt x="6285" y="163767"/>
                  </a:lnTo>
                  <a:lnTo>
                    <a:pt x="14807" y="157900"/>
                  </a:lnTo>
                  <a:lnTo>
                    <a:pt x="13283" y="148031"/>
                  </a:lnTo>
                  <a:lnTo>
                    <a:pt x="19427" y="135951"/>
                  </a:lnTo>
                  <a:lnTo>
                    <a:pt x="12946" y="127726"/>
                  </a:lnTo>
                  <a:lnTo>
                    <a:pt x="3915" y="129436"/>
                  </a:lnTo>
                  <a:lnTo>
                    <a:pt x="192" y="123246"/>
                  </a:lnTo>
                  <a:lnTo>
                    <a:pt x="192" y="123246"/>
                  </a:lnTo>
                  <a:lnTo>
                    <a:pt x="0" y="111268"/>
                  </a:lnTo>
                  <a:lnTo>
                    <a:pt x="8564" y="109046"/>
                  </a:lnTo>
                  <a:lnTo>
                    <a:pt x="28060" y="84752"/>
                  </a:lnTo>
                  <a:lnTo>
                    <a:pt x="28278" y="71199"/>
                  </a:lnTo>
                  <a:lnTo>
                    <a:pt x="39019" y="65279"/>
                  </a:lnTo>
                  <a:lnTo>
                    <a:pt x="42824" y="50618"/>
                  </a:lnTo>
                  <a:lnTo>
                    <a:pt x="41990" y="29260"/>
                  </a:lnTo>
                  <a:lnTo>
                    <a:pt x="51855" y="25954"/>
                  </a:lnTo>
                  <a:lnTo>
                    <a:pt x="58905" y="16961"/>
                  </a:lnTo>
                  <a:lnTo>
                    <a:pt x="60014" y="3905"/>
                  </a:lnTo>
                  <a:lnTo>
                    <a:pt x="60014" y="3905"/>
                  </a:lnTo>
                  <a:lnTo>
                    <a:pt x="73459" y="0"/>
                  </a:lnTo>
                  <a:lnTo>
                    <a:pt x="71456" y="13075"/>
                  </a:lnTo>
                  <a:lnTo>
                    <a:pt x="89177" y="20029"/>
                  </a:lnTo>
                  <a:lnTo>
                    <a:pt x="86708" y="32069"/>
                  </a:lnTo>
                  <a:lnTo>
                    <a:pt x="79183" y="39515"/>
                  </a:lnTo>
                  <a:lnTo>
                    <a:pt x="85334" y="53990"/>
                  </a:lnTo>
                  <a:lnTo>
                    <a:pt x="77841" y="63518"/>
                  </a:lnTo>
                  <a:lnTo>
                    <a:pt x="82571" y="74370"/>
                  </a:lnTo>
                  <a:lnTo>
                    <a:pt x="92817" y="66872"/>
                  </a:lnTo>
                  <a:lnTo>
                    <a:pt x="100915" y="65146"/>
                  </a:lnTo>
                  <a:lnTo>
                    <a:pt x="109626" y="71221"/>
                  </a:lnTo>
                  <a:lnTo>
                    <a:pt x="110250" y="79546"/>
                  </a:lnTo>
                  <a:lnTo>
                    <a:pt x="103624" y="109382"/>
                  </a:lnTo>
                  <a:lnTo>
                    <a:pt x="103847" y="120317"/>
                  </a:lnTo>
                  <a:lnTo>
                    <a:pt x="103847" y="120317"/>
                  </a:lnTo>
                  <a:lnTo>
                    <a:pt x="94866" y="124145"/>
                  </a:lnTo>
                  <a:lnTo>
                    <a:pt x="64476" y="146087"/>
                  </a:lnTo>
                  <a:lnTo>
                    <a:pt x="47321" y="150047"/>
                  </a:lnTo>
                  <a:lnTo>
                    <a:pt x="21705" y="163512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" name="S01:Bobbili">
              <a:extLst>
                <a:ext uri="{FF2B5EF4-FFF2-40B4-BE49-F238E27FC236}">
                  <a16:creationId xmlns:a16="http://schemas.microsoft.com/office/drawing/2014/main" id="{2C5B6B07-1E6B-40D1-8444-F4222DFFADE1}"/>
                </a:ext>
              </a:extLst>
            </p:cNvPr>
            <p:cNvSpPr/>
            <p:nvPr/>
          </p:nvSpPr>
          <p:spPr>
            <a:xfrm>
              <a:off x="4655751" y="4035954"/>
              <a:ext cx="137916" cy="115773"/>
            </a:xfrm>
            <a:custGeom>
              <a:avLst/>
              <a:gdLst/>
              <a:ahLst/>
              <a:cxnLst/>
              <a:rect l="0" t="0" r="0" b="0"/>
              <a:pathLst>
                <a:path w="137916" h="115773">
                  <a:moveTo>
                    <a:pt x="48020" y="0"/>
                  </a:moveTo>
                  <a:lnTo>
                    <a:pt x="51473" y="14013"/>
                  </a:lnTo>
                  <a:lnTo>
                    <a:pt x="60146" y="20081"/>
                  </a:lnTo>
                  <a:lnTo>
                    <a:pt x="60298" y="26861"/>
                  </a:lnTo>
                  <a:lnTo>
                    <a:pt x="72195" y="35982"/>
                  </a:lnTo>
                  <a:lnTo>
                    <a:pt x="84393" y="38307"/>
                  </a:lnTo>
                  <a:lnTo>
                    <a:pt x="82146" y="57662"/>
                  </a:lnTo>
                  <a:lnTo>
                    <a:pt x="96755" y="47405"/>
                  </a:lnTo>
                  <a:lnTo>
                    <a:pt x="110515" y="58026"/>
                  </a:lnTo>
                  <a:lnTo>
                    <a:pt x="118202" y="59401"/>
                  </a:lnTo>
                  <a:lnTo>
                    <a:pt x="118202" y="59401"/>
                  </a:lnTo>
                  <a:lnTo>
                    <a:pt x="137915" y="90719"/>
                  </a:lnTo>
                  <a:lnTo>
                    <a:pt x="137915" y="90719"/>
                  </a:lnTo>
                  <a:lnTo>
                    <a:pt x="105856" y="107163"/>
                  </a:lnTo>
                  <a:lnTo>
                    <a:pt x="94785" y="115772"/>
                  </a:lnTo>
                  <a:lnTo>
                    <a:pt x="94785" y="115772"/>
                  </a:lnTo>
                  <a:lnTo>
                    <a:pt x="83120" y="99362"/>
                  </a:lnTo>
                  <a:lnTo>
                    <a:pt x="59661" y="98856"/>
                  </a:lnTo>
                  <a:lnTo>
                    <a:pt x="41893" y="111239"/>
                  </a:lnTo>
                  <a:lnTo>
                    <a:pt x="26817" y="102175"/>
                  </a:lnTo>
                  <a:lnTo>
                    <a:pt x="12397" y="80572"/>
                  </a:lnTo>
                  <a:lnTo>
                    <a:pt x="290" y="83423"/>
                  </a:lnTo>
                  <a:lnTo>
                    <a:pt x="0" y="68827"/>
                  </a:lnTo>
                  <a:lnTo>
                    <a:pt x="16010" y="59114"/>
                  </a:lnTo>
                  <a:lnTo>
                    <a:pt x="37854" y="49266"/>
                  </a:lnTo>
                  <a:lnTo>
                    <a:pt x="37675" y="40923"/>
                  </a:lnTo>
                  <a:lnTo>
                    <a:pt x="25635" y="24484"/>
                  </a:lnTo>
                  <a:lnTo>
                    <a:pt x="34757" y="9680"/>
                  </a:lnTo>
                  <a:lnTo>
                    <a:pt x="32839" y="3982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" name="S01:Visakhapatnam">
              <a:extLst>
                <a:ext uri="{FF2B5EF4-FFF2-40B4-BE49-F238E27FC236}">
                  <a16:creationId xmlns:a16="http://schemas.microsoft.com/office/drawing/2014/main" id="{B83C3594-53C8-4515-86E7-E7C050829BBC}"/>
                </a:ext>
              </a:extLst>
            </p:cNvPr>
            <p:cNvSpPr/>
            <p:nvPr/>
          </p:nvSpPr>
          <p:spPr>
            <a:xfrm>
              <a:off x="4615786" y="4025147"/>
              <a:ext cx="134751" cy="216959"/>
            </a:xfrm>
            <a:custGeom>
              <a:avLst/>
              <a:gdLst/>
              <a:ahLst/>
              <a:cxnLst/>
              <a:rect l="0" t="0" r="0" b="0"/>
              <a:pathLst>
                <a:path w="134751" h="216959">
                  <a:moveTo>
                    <a:pt x="8264" y="69812"/>
                  </a:moveTo>
                  <a:lnTo>
                    <a:pt x="19690" y="78985"/>
                  </a:lnTo>
                  <a:lnTo>
                    <a:pt x="34430" y="72963"/>
                  </a:lnTo>
                  <a:lnTo>
                    <a:pt x="42468" y="47243"/>
                  </a:lnTo>
                  <a:lnTo>
                    <a:pt x="31516" y="39113"/>
                  </a:lnTo>
                  <a:lnTo>
                    <a:pt x="33578" y="29681"/>
                  </a:lnTo>
                  <a:lnTo>
                    <a:pt x="49762" y="7963"/>
                  </a:lnTo>
                  <a:lnTo>
                    <a:pt x="61581" y="15025"/>
                  </a:lnTo>
                  <a:lnTo>
                    <a:pt x="65019" y="7648"/>
                  </a:lnTo>
                  <a:lnTo>
                    <a:pt x="81016" y="0"/>
                  </a:lnTo>
                  <a:lnTo>
                    <a:pt x="81016" y="0"/>
                  </a:lnTo>
                  <a:lnTo>
                    <a:pt x="87985" y="10807"/>
                  </a:lnTo>
                  <a:lnTo>
                    <a:pt x="87985" y="10807"/>
                  </a:lnTo>
                  <a:lnTo>
                    <a:pt x="72804" y="14789"/>
                  </a:lnTo>
                  <a:lnTo>
                    <a:pt x="74722" y="20487"/>
                  </a:lnTo>
                  <a:lnTo>
                    <a:pt x="65600" y="35291"/>
                  </a:lnTo>
                  <a:lnTo>
                    <a:pt x="77640" y="51730"/>
                  </a:lnTo>
                  <a:lnTo>
                    <a:pt x="77819" y="60073"/>
                  </a:lnTo>
                  <a:lnTo>
                    <a:pt x="55975" y="69921"/>
                  </a:lnTo>
                  <a:lnTo>
                    <a:pt x="39965" y="79634"/>
                  </a:lnTo>
                  <a:lnTo>
                    <a:pt x="40255" y="94230"/>
                  </a:lnTo>
                  <a:lnTo>
                    <a:pt x="52362" y="91379"/>
                  </a:lnTo>
                  <a:lnTo>
                    <a:pt x="66782" y="112982"/>
                  </a:lnTo>
                  <a:lnTo>
                    <a:pt x="81858" y="122046"/>
                  </a:lnTo>
                  <a:lnTo>
                    <a:pt x="99626" y="109663"/>
                  </a:lnTo>
                  <a:lnTo>
                    <a:pt x="123085" y="110169"/>
                  </a:lnTo>
                  <a:lnTo>
                    <a:pt x="134750" y="126579"/>
                  </a:lnTo>
                  <a:lnTo>
                    <a:pt x="134750" y="126579"/>
                  </a:lnTo>
                  <a:lnTo>
                    <a:pt x="119218" y="137892"/>
                  </a:lnTo>
                  <a:lnTo>
                    <a:pt x="114494" y="148427"/>
                  </a:lnTo>
                  <a:lnTo>
                    <a:pt x="94561" y="166077"/>
                  </a:lnTo>
                  <a:lnTo>
                    <a:pt x="88566" y="181321"/>
                  </a:lnTo>
                  <a:lnTo>
                    <a:pt x="66951" y="207314"/>
                  </a:lnTo>
                  <a:lnTo>
                    <a:pt x="54019" y="216958"/>
                  </a:lnTo>
                  <a:lnTo>
                    <a:pt x="54019" y="216958"/>
                  </a:lnTo>
                  <a:lnTo>
                    <a:pt x="53796" y="206023"/>
                  </a:lnTo>
                  <a:lnTo>
                    <a:pt x="60422" y="176187"/>
                  </a:lnTo>
                  <a:lnTo>
                    <a:pt x="59798" y="167862"/>
                  </a:lnTo>
                  <a:lnTo>
                    <a:pt x="51087" y="161787"/>
                  </a:lnTo>
                  <a:lnTo>
                    <a:pt x="42989" y="163513"/>
                  </a:lnTo>
                  <a:lnTo>
                    <a:pt x="32743" y="171011"/>
                  </a:lnTo>
                  <a:lnTo>
                    <a:pt x="28013" y="160159"/>
                  </a:lnTo>
                  <a:lnTo>
                    <a:pt x="35506" y="150631"/>
                  </a:lnTo>
                  <a:lnTo>
                    <a:pt x="29355" y="136156"/>
                  </a:lnTo>
                  <a:lnTo>
                    <a:pt x="36880" y="128710"/>
                  </a:lnTo>
                  <a:lnTo>
                    <a:pt x="39349" y="116670"/>
                  </a:lnTo>
                  <a:lnTo>
                    <a:pt x="21628" y="109716"/>
                  </a:lnTo>
                  <a:lnTo>
                    <a:pt x="23631" y="96641"/>
                  </a:lnTo>
                  <a:lnTo>
                    <a:pt x="10186" y="100546"/>
                  </a:lnTo>
                  <a:lnTo>
                    <a:pt x="10186" y="100546"/>
                  </a:lnTo>
                  <a:lnTo>
                    <a:pt x="1589" y="98619"/>
                  </a:lnTo>
                  <a:lnTo>
                    <a:pt x="0" y="85611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" name="S01:Kakinada">
              <a:extLst>
                <a:ext uri="{FF2B5EF4-FFF2-40B4-BE49-F238E27FC236}">
                  <a16:creationId xmlns:a16="http://schemas.microsoft.com/office/drawing/2014/main" id="{7427EBB0-4EB2-455A-AE2E-EDBD37022B02}"/>
                </a:ext>
              </a:extLst>
            </p:cNvPr>
            <p:cNvSpPr/>
            <p:nvPr/>
          </p:nvSpPr>
          <p:spPr>
            <a:xfrm>
              <a:off x="4482278" y="4245034"/>
              <a:ext cx="103108" cy="118048"/>
            </a:xfrm>
            <a:custGeom>
              <a:avLst/>
              <a:gdLst/>
              <a:ahLst/>
              <a:cxnLst/>
              <a:rect l="0" t="0" r="0" b="0"/>
              <a:pathLst>
                <a:path w="103108" h="118048">
                  <a:moveTo>
                    <a:pt x="21546" y="46223"/>
                  </a:moveTo>
                  <a:lnTo>
                    <a:pt x="24467" y="27439"/>
                  </a:lnTo>
                  <a:lnTo>
                    <a:pt x="33080" y="27321"/>
                  </a:lnTo>
                  <a:lnTo>
                    <a:pt x="30064" y="38818"/>
                  </a:lnTo>
                  <a:lnTo>
                    <a:pt x="42814" y="42284"/>
                  </a:lnTo>
                  <a:lnTo>
                    <a:pt x="38198" y="36622"/>
                  </a:lnTo>
                  <a:lnTo>
                    <a:pt x="48415" y="21895"/>
                  </a:lnTo>
                  <a:lnTo>
                    <a:pt x="59643" y="14959"/>
                  </a:lnTo>
                  <a:lnTo>
                    <a:pt x="68098" y="4936"/>
                  </a:lnTo>
                  <a:lnTo>
                    <a:pt x="73152" y="9545"/>
                  </a:lnTo>
                  <a:lnTo>
                    <a:pt x="83872" y="0"/>
                  </a:lnTo>
                  <a:lnTo>
                    <a:pt x="83872" y="0"/>
                  </a:lnTo>
                  <a:lnTo>
                    <a:pt x="87595" y="6190"/>
                  </a:lnTo>
                  <a:lnTo>
                    <a:pt x="96626" y="4480"/>
                  </a:lnTo>
                  <a:lnTo>
                    <a:pt x="103107" y="12705"/>
                  </a:lnTo>
                  <a:lnTo>
                    <a:pt x="96963" y="24785"/>
                  </a:lnTo>
                  <a:lnTo>
                    <a:pt x="98487" y="34654"/>
                  </a:lnTo>
                  <a:lnTo>
                    <a:pt x="89965" y="40521"/>
                  </a:lnTo>
                  <a:lnTo>
                    <a:pt x="94638" y="48775"/>
                  </a:lnTo>
                  <a:lnTo>
                    <a:pt x="94638" y="48775"/>
                  </a:lnTo>
                  <a:lnTo>
                    <a:pt x="81655" y="59918"/>
                  </a:lnTo>
                  <a:lnTo>
                    <a:pt x="65585" y="77865"/>
                  </a:lnTo>
                  <a:lnTo>
                    <a:pt x="47845" y="107790"/>
                  </a:lnTo>
                  <a:lnTo>
                    <a:pt x="47845" y="107790"/>
                  </a:lnTo>
                  <a:lnTo>
                    <a:pt x="42791" y="104221"/>
                  </a:lnTo>
                  <a:lnTo>
                    <a:pt x="29739" y="114289"/>
                  </a:lnTo>
                  <a:lnTo>
                    <a:pt x="29739" y="114289"/>
                  </a:lnTo>
                  <a:lnTo>
                    <a:pt x="26149" y="117980"/>
                  </a:lnTo>
                  <a:lnTo>
                    <a:pt x="26149" y="117980"/>
                  </a:lnTo>
                  <a:lnTo>
                    <a:pt x="21145" y="118047"/>
                  </a:lnTo>
                  <a:lnTo>
                    <a:pt x="27280" y="100795"/>
                  </a:lnTo>
                  <a:lnTo>
                    <a:pt x="19510" y="97778"/>
                  </a:lnTo>
                  <a:lnTo>
                    <a:pt x="14604" y="105127"/>
                  </a:lnTo>
                  <a:lnTo>
                    <a:pt x="3975" y="91735"/>
                  </a:lnTo>
                  <a:lnTo>
                    <a:pt x="0" y="64722"/>
                  </a:lnTo>
                  <a:lnTo>
                    <a:pt x="9799" y="50022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" name="S01:Rajahmundry">
              <a:extLst>
                <a:ext uri="{FF2B5EF4-FFF2-40B4-BE49-F238E27FC236}">
                  <a16:creationId xmlns:a16="http://schemas.microsoft.com/office/drawing/2014/main" id="{9658C351-BF3A-4C95-9123-1366BDEAD328}"/>
                </a:ext>
              </a:extLst>
            </p:cNvPr>
            <p:cNvSpPr/>
            <p:nvPr/>
          </p:nvSpPr>
          <p:spPr>
            <a:xfrm>
              <a:off x="4435191" y="4286633"/>
              <a:ext cx="83126" cy="108123"/>
            </a:xfrm>
            <a:custGeom>
              <a:avLst/>
              <a:gdLst/>
              <a:ahLst/>
              <a:cxnLst/>
              <a:rect l="0" t="0" r="0" b="0"/>
              <a:pathLst>
                <a:path w="83126" h="108123">
                  <a:moveTo>
                    <a:pt x="2243" y="33011"/>
                  </a:moveTo>
                  <a:lnTo>
                    <a:pt x="12223" y="31862"/>
                  </a:lnTo>
                  <a:lnTo>
                    <a:pt x="5629" y="10072"/>
                  </a:lnTo>
                  <a:lnTo>
                    <a:pt x="21151" y="18228"/>
                  </a:lnTo>
                  <a:lnTo>
                    <a:pt x="33337" y="12360"/>
                  </a:lnTo>
                  <a:lnTo>
                    <a:pt x="33250" y="5072"/>
                  </a:lnTo>
                  <a:lnTo>
                    <a:pt x="49160" y="7480"/>
                  </a:lnTo>
                  <a:lnTo>
                    <a:pt x="64034" y="0"/>
                  </a:lnTo>
                  <a:lnTo>
                    <a:pt x="68633" y="4624"/>
                  </a:lnTo>
                  <a:lnTo>
                    <a:pt x="68633" y="4624"/>
                  </a:lnTo>
                  <a:lnTo>
                    <a:pt x="56886" y="8423"/>
                  </a:lnTo>
                  <a:lnTo>
                    <a:pt x="47087" y="23123"/>
                  </a:lnTo>
                  <a:lnTo>
                    <a:pt x="51062" y="50136"/>
                  </a:lnTo>
                  <a:lnTo>
                    <a:pt x="61691" y="63528"/>
                  </a:lnTo>
                  <a:lnTo>
                    <a:pt x="66597" y="56179"/>
                  </a:lnTo>
                  <a:lnTo>
                    <a:pt x="74367" y="59196"/>
                  </a:lnTo>
                  <a:lnTo>
                    <a:pt x="68232" y="76448"/>
                  </a:lnTo>
                  <a:lnTo>
                    <a:pt x="73236" y="76381"/>
                  </a:lnTo>
                  <a:lnTo>
                    <a:pt x="73236" y="76381"/>
                  </a:lnTo>
                  <a:lnTo>
                    <a:pt x="76386" y="73737"/>
                  </a:lnTo>
                  <a:lnTo>
                    <a:pt x="76386" y="73737"/>
                  </a:lnTo>
                  <a:lnTo>
                    <a:pt x="81505" y="81989"/>
                  </a:lnTo>
                  <a:lnTo>
                    <a:pt x="83125" y="100172"/>
                  </a:lnTo>
                  <a:lnTo>
                    <a:pt x="72300" y="108122"/>
                  </a:lnTo>
                  <a:lnTo>
                    <a:pt x="49917" y="103734"/>
                  </a:lnTo>
                  <a:lnTo>
                    <a:pt x="34656" y="84676"/>
                  </a:lnTo>
                  <a:lnTo>
                    <a:pt x="26179" y="60325"/>
                  </a:lnTo>
                  <a:lnTo>
                    <a:pt x="21273" y="68706"/>
                  </a:lnTo>
                  <a:lnTo>
                    <a:pt x="25499" y="80102"/>
                  </a:lnTo>
                  <a:lnTo>
                    <a:pt x="17781" y="81751"/>
                  </a:lnTo>
                  <a:lnTo>
                    <a:pt x="17781" y="81751"/>
                  </a:lnTo>
                  <a:lnTo>
                    <a:pt x="6353" y="77195"/>
                  </a:lnTo>
                  <a:lnTo>
                    <a:pt x="6353" y="77195"/>
                  </a:lnTo>
                  <a:lnTo>
                    <a:pt x="14526" y="75545"/>
                  </a:lnTo>
                  <a:lnTo>
                    <a:pt x="12430" y="50594"/>
                  </a:lnTo>
                  <a:lnTo>
                    <a:pt x="624" y="51763"/>
                  </a:lnTo>
                  <a:lnTo>
                    <a:pt x="0" y="35637"/>
                  </a:lnTo>
                  <a:lnTo>
                    <a:pt x="0" y="35637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" name="S01:Khammam">
              <a:extLst>
                <a:ext uri="{FF2B5EF4-FFF2-40B4-BE49-F238E27FC236}">
                  <a16:creationId xmlns:a16="http://schemas.microsoft.com/office/drawing/2014/main" id="{9139AD31-5432-4774-9ED3-B8DD068134E4}"/>
                </a:ext>
              </a:extLst>
            </p:cNvPr>
            <p:cNvSpPr/>
            <p:nvPr/>
          </p:nvSpPr>
          <p:spPr>
            <a:xfrm>
              <a:off x="4149531" y="4159479"/>
              <a:ext cx="239362" cy="222256"/>
            </a:xfrm>
            <a:custGeom>
              <a:avLst/>
              <a:gdLst/>
              <a:ahLst/>
              <a:cxnLst/>
              <a:rect l="0" t="0" r="0" b="0"/>
              <a:pathLst>
                <a:path w="239362" h="222256">
                  <a:moveTo>
                    <a:pt x="105740" y="1517"/>
                  </a:moveTo>
                  <a:lnTo>
                    <a:pt x="110742" y="13489"/>
                  </a:lnTo>
                  <a:lnTo>
                    <a:pt x="105388" y="33830"/>
                  </a:lnTo>
                  <a:lnTo>
                    <a:pt x="109023" y="40592"/>
                  </a:lnTo>
                  <a:lnTo>
                    <a:pt x="101825" y="51555"/>
                  </a:lnTo>
                  <a:lnTo>
                    <a:pt x="110442" y="59864"/>
                  </a:lnTo>
                  <a:lnTo>
                    <a:pt x="125827" y="61892"/>
                  </a:lnTo>
                  <a:lnTo>
                    <a:pt x="135738" y="52474"/>
                  </a:lnTo>
                  <a:lnTo>
                    <a:pt x="134316" y="37371"/>
                  </a:lnTo>
                  <a:lnTo>
                    <a:pt x="141544" y="36818"/>
                  </a:lnTo>
                  <a:lnTo>
                    <a:pt x="146566" y="47736"/>
                  </a:lnTo>
                  <a:lnTo>
                    <a:pt x="145714" y="58681"/>
                  </a:lnTo>
                  <a:lnTo>
                    <a:pt x="152064" y="62296"/>
                  </a:lnTo>
                  <a:lnTo>
                    <a:pt x="153499" y="77916"/>
                  </a:lnTo>
                  <a:lnTo>
                    <a:pt x="162125" y="82558"/>
                  </a:lnTo>
                  <a:lnTo>
                    <a:pt x="149449" y="82624"/>
                  </a:lnTo>
                  <a:lnTo>
                    <a:pt x="152272" y="103962"/>
                  </a:lnTo>
                  <a:lnTo>
                    <a:pt x="147341" y="114921"/>
                  </a:lnTo>
                  <a:lnTo>
                    <a:pt x="167304" y="117941"/>
                  </a:lnTo>
                  <a:lnTo>
                    <a:pt x="172781" y="124157"/>
                  </a:lnTo>
                  <a:lnTo>
                    <a:pt x="175883" y="112163"/>
                  </a:lnTo>
                  <a:lnTo>
                    <a:pt x="192654" y="112057"/>
                  </a:lnTo>
                  <a:lnTo>
                    <a:pt x="202548" y="101053"/>
                  </a:lnTo>
                  <a:lnTo>
                    <a:pt x="210257" y="102039"/>
                  </a:lnTo>
                  <a:lnTo>
                    <a:pt x="221069" y="94144"/>
                  </a:lnTo>
                  <a:lnTo>
                    <a:pt x="224315" y="103492"/>
                  </a:lnTo>
                  <a:lnTo>
                    <a:pt x="239361" y="114302"/>
                  </a:lnTo>
                  <a:lnTo>
                    <a:pt x="228122" y="125851"/>
                  </a:lnTo>
                  <a:lnTo>
                    <a:pt x="217692" y="125934"/>
                  </a:lnTo>
                  <a:lnTo>
                    <a:pt x="215977" y="138962"/>
                  </a:lnTo>
                  <a:lnTo>
                    <a:pt x="202401" y="144267"/>
                  </a:lnTo>
                  <a:lnTo>
                    <a:pt x="202401" y="144267"/>
                  </a:lnTo>
                  <a:lnTo>
                    <a:pt x="192902" y="149017"/>
                  </a:lnTo>
                  <a:lnTo>
                    <a:pt x="176071" y="143399"/>
                  </a:lnTo>
                  <a:lnTo>
                    <a:pt x="175679" y="153811"/>
                  </a:lnTo>
                  <a:lnTo>
                    <a:pt x="169329" y="154889"/>
                  </a:lnTo>
                  <a:lnTo>
                    <a:pt x="169412" y="169461"/>
                  </a:lnTo>
                  <a:lnTo>
                    <a:pt x="169412" y="169461"/>
                  </a:lnTo>
                  <a:lnTo>
                    <a:pt x="161253" y="173148"/>
                  </a:lnTo>
                  <a:lnTo>
                    <a:pt x="142147" y="168560"/>
                  </a:lnTo>
                  <a:lnTo>
                    <a:pt x="121211" y="158759"/>
                  </a:lnTo>
                  <a:lnTo>
                    <a:pt x="111232" y="162437"/>
                  </a:lnTo>
                  <a:lnTo>
                    <a:pt x="102641" y="175473"/>
                  </a:lnTo>
                  <a:lnTo>
                    <a:pt x="94442" y="168211"/>
                  </a:lnTo>
                  <a:lnTo>
                    <a:pt x="89488" y="186435"/>
                  </a:lnTo>
                  <a:lnTo>
                    <a:pt x="104965" y="192636"/>
                  </a:lnTo>
                  <a:lnTo>
                    <a:pt x="121345" y="194662"/>
                  </a:lnTo>
                  <a:lnTo>
                    <a:pt x="124169" y="219620"/>
                  </a:lnTo>
                  <a:lnTo>
                    <a:pt x="114617" y="222255"/>
                  </a:lnTo>
                  <a:lnTo>
                    <a:pt x="104585" y="217607"/>
                  </a:lnTo>
                  <a:lnTo>
                    <a:pt x="95455" y="207750"/>
                  </a:lnTo>
                  <a:lnTo>
                    <a:pt x="86357" y="209333"/>
                  </a:lnTo>
                  <a:lnTo>
                    <a:pt x="74476" y="181784"/>
                  </a:lnTo>
                  <a:lnTo>
                    <a:pt x="62651" y="176598"/>
                  </a:lnTo>
                  <a:lnTo>
                    <a:pt x="40386" y="190144"/>
                  </a:lnTo>
                  <a:lnTo>
                    <a:pt x="40386" y="190144"/>
                  </a:lnTo>
                  <a:lnTo>
                    <a:pt x="42656" y="180778"/>
                  </a:lnTo>
                  <a:lnTo>
                    <a:pt x="24026" y="161525"/>
                  </a:lnTo>
                  <a:lnTo>
                    <a:pt x="19483" y="162565"/>
                  </a:lnTo>
                  <a:lnTo>
                    <a:pt x="12230" y="145905"/>
                  </a:lnTo>
                  <a:lnTo>
                    <a:pt x="17225" y="142265"/>
                  </a:lnTo>
                  <a:lnTo>
                    <a:pt x="4978" y="136528"/>
                  </a:lnTo>
                  <a:lnTo>
                    <a:pt x="0" y="126631"/>
                  </a:lnTo>
                  <a:lnTo>
                    <a:pt x="0" y="126631"/>
                  </a:lnTo>
                  <a:lnTo>
                    <a:pt x="11341" y="122999"/>
                  </a:lnTo>
                  <a:lnTo>
                    <a:pt x="22682" y="112593"/>
                  </a:lnTo>
                  <a:lnTo>
                    <a:pt x="34014" y="120925"/>
                  </a:lnTo>
                  <a:lnTo>
                    <a:pt x="44443" y="121963"/>
                  </a:lnTo>
                  <a:lnTo>
                    <a:pt x="53505" y="113626"/>
                  </a:lnTo>
                  <a:lnTo>
                    <a:pt x="57588" y="117267"/>
                  </a:lnTo>
                  <a:lnTo>
                    <a:pt x="60745" y="103205"/>
                  </a:lnTo>
                  <a:lnTo>
                    <a:pt x="53950" y="104253"/>
                  </a:lnTo>
                  <a:lnTo>
                    <a:pt x="43971" y="84992"/>
                  </a:lnTo>
                  <a:lnTo>
                    <a:pt x="44414" y="65720"/>
                  </a:lnTo>
                  <a:lnTo>
                    <a:pt x="40793" y="59991"/>
                  </a:lnTo>
                  <a:lnTo>
                    <a:pt x="59328" y="52684"/>
                  </a:lnTo>
                  <a:lnTo>
                    <a:pt x="71991" y="55271"/>
                  </a:lnTo>
                  <a:lnTo>
                    <a:pt x="75991" y="17227"/>
                  </a:lnTo>
                  <a:lnTo>
                    <a:pt x="89042" y="0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" name="S01:Bhadrachalam">
              <a:extLst>
                <a:ext uri="{FF2B5EF4-FFF2-40B4-BE49-F238E27FC236}">
                  <a16:creationId xmlns:a16="http://schemas.microsoft.com/office/drawing/2014/main" id="{64992218-DFFB-4DA5-ACA7-C4D7AC9F998B}"/>
                </a:ext>
              </a:extLst>
            </p:cNvPr>
            <p:cNvSpPr/>
            <p:nvPr/>
          </p:nvSpPr>
          <p:spPr>
            <a:xfrm>
              <a:off x="4235231" y="4064007"/>
              <a:ext cx="390742" cy="299822"/>
            </a:xfrm>
            <a:custGeom>
              <a:avLst/>
              <a:gdLst/>
              <a:ahLst/>
              <a:cxnLst/>
              <a:rect l="0" t="0" r="0" b="0"/>
              <a:pathLst>
                <a:path w="390742" h="299822">
                  <a:moveTo>
                    <a:pt x="1328" y="4748"/>
                  </a:moveTo>
                  <a:lnTo>
                    <a:pt x="21088" y="0"/>
                  </a:lnTo>
                  <a:lnTo>
                    <a:pt x="41366" y="14532"/>
                  </a:lnTo>
                  <a:lnTo>
                    <a:pt x="59464" y="38444"/>
                  </a:lnTo>
                  <a:lnTo>
                    <a:pt x="60405" y="46782"/>
                  </a:lnTo>
                  <a:lnTo>
                    <a:pt x="68141" y="62908"/>
                  </a:lnTo>
                  <a:lnTo>
                    <a:pt x="60517" y="70245"/>
                  </a:lnTo>
                  <a:lnTo>
                    <a:pt x="64163" y="78568"/>
                  </a:lnTo>
                  <a:lnTo>
                    <a:pt x="70926" y="78534"/>
                  </a:lnTo>
                  <a:lnTo>
                    <a:pt x="75371" y="67041"/>
                  </a:lnTo>
                  <a:lnTo>
                    <a:pt x="81330" y="84733"/>
                  </a:lnTo>
                  <a:lnTo>
                    <a:pt x="96158" y="76303"/>
                  </a:lnTo>
                  <a:lnTo>
                    <a:pt x="92631" y="89358"/>
                  </a:lnTo>
                  <a:lnTo>
                    <a:pt x="98150" y="106002"/>
                  </a:lnTo>
                  <a:lnTo>
                    <a:pt x="101505" y="136206"/>
                  </a:lnTo>
                  <a:lnTo>
                    <a:pt x="105617" y="142952"/>
                  </a:lnTo>
                  <a:lnTo>
                    <a:pt x="115548" y="140800"/>
                  </a:lnTo>
                  <a:lnTo>
                    <a:pt x="127688" y="132374"/>
                  </a:lnTo>
                  <a:lnTo>
                    <a:pt x="136310" y="136996"/>
                  </a:lnTo>
                  <a:lnTo>
                    <a:pt x="158011" y="137856"/>
                  </a:lnTo>
                  <a:lnTo>
                    <a:pt x="158011" y="137856"/>
                  </a:lnTo>
                  <a:lnTo>
                    <a:pt x="162522" y="136774"/>
                  </a:lnTo>
                  <a:lnTo>
                    <a:pt x="162522" y="136774"/>
                  </a:lnTo>
                  <a:lnTo>
                    <a:pt x="172935" y="138762"/>
                  </a:lnTo>
                  <a:lnTo>
                    <a:pt x="189158" y="133913"/>
                  </a:lnTo>
                  <a:lnTo>
                    <a:pt x="195511" y="136453"/>
                  </a:lnTo>
                  <a:lnTo>
                    <a:pt x="205312" y="123322"/>
                  </a:lnTo>
                  <a:lnTo>
                    <a:pt x="214368" y="125306"/>
                  </a:lnTo>
                  <a:lnTo>
                    <a:pt x="214368" y="125306"/>
                  </a:lnTo>
                  <a:lnTo>
                    <a:pt x="217507" y="123187"/>
                  </a:lnTo>
                  <a:lnTo>
                    <a:pt x="217507" y="123187"/>
                  </a:lnTo>
                  <a:lnTo>
                    <a:pt x="219283" y="120561"/>
                  </a:lnTo>
                  <a:lnTo>
                    <a:pt x="219283" y="120561"/>
                  </a:lnTo>
                  <a:lnTo>
                    <a:pt x="224184" y="114772"/>
                  </a:lnTo>
                  <a:lnTo>
                    <a:pt x="242200" y="110907"/>
                  </a:lnTo>
                  <a:lnTo>
                    <a:pt x="255197" y="103446"/>
                  </a:lnTo>
                  <a:lnTo>
                    <a:pt x="255197" y="103446"/>
                  </a:lnTo>
                  <a:lnTo>
                    <a:pt x="255648" y="103440"/>
                  </a:lnTo>
                  <a:lnTo>
                    <a:pt x="255648" y="103440"/>
                  </a:lnTo>
                  <a:lnTo>
                    <a:pt x="258711" y="96103"/>
                  </a:lnTo>
                  <a:lnTo>
                    <a:pt x="273571" y="93819"/>
                  </a:lnTo>
                  <a:lnTo>
                    <a:pt x="296293" y="104964"/>
                  </a:lnTo>
                  <a:lnTo>
                    <a:pt x="298427" y="96593"/>
                  </a:lnTo>
                  <a:lnTo>
                    <a:pt x="309658" y="93297"/>
                  </a:lnTo>
                  <a:lnTo>
                    <a:pt x="310702" y="72949"/>
                  </a:lnTo>
                  <a:lnTo>
                    <a:pt x="304313" y="67832"/>
                  </a:lnTo>
                  <a:lnTo>
                    <a:pt x="308187" y="55781"/>
                  </a:lnTo>
                  <a:lnTo>
                    <a:pt x="316622" y="47829"/>
                  </a:lnTo>
                  <a:lnTo>
                    <a:pt x="313624" y="28579"/>
                  </a:lnTo>
                  <a:lnTo>
                    <a:pt x="323306" y="14866"/>
                  </a:lnTo>
                  <a:lnTo>
                    <a:pt x="323306" y="14866"/>
                  </a:lnTo>
                  <a:lnTo>
                    <a:pt x="333672" y="16265"/>
                  </a:lnTo>
                  <a:lnTo>
                    <a:pt x="338936" y="35477"/>
                  </a:lnTo>
                  <a:lnTo>
                    <a:pt x="346215" y="40050"/>
                  </a:lnTo>
                  <a:lnTo>
                    <a:pt x="345489" y="50493"/>
                  </a:lnTo>
                  <a:lnTo>
                    <a:pt x="349745" y="62414"/>
                  </a:lnTo>
                  <a:lnTo>
                    <a:pt x="357710" y="53935"/>
                  </a:lnTo>
                  <a:lnTo>
                    <a:pt x="374205" y="44258"/>
                  </a:lnTo>
                  <a:lnTo>
                    <a:pt x="378854" y="27484"/>
                  </a:lnTo>
                  <a:lnTo>
                    <a:pt x="388819" y="30952"/>
                  </a:lnTo>
                  <a:lnTo>
                    <a:pt x="388819" y="30952"/>
                  </a:lnTo>
                  <a:lnTo>
                    <a:pt x="380555" y="46751"/>
                  </a:lnTo>
                  <a:lnTo>
                    <a:pt x="382144" y="59759"/>
                  </a:lnTo>
                  <a:lnTo>
                    <a:pt x="390741" y="61686"/>
                  </a:lnTo>
                  <a:lnTo>
                    <a:pt x="390741" y="61686"/>
                  </a:lnTo>
                  <a:lnTo>
                    <a:pt x="389632" y="74742"/>
                  </a:lnTo>
                  <a:lnTo>
                    <a:pt x="382582" y="83735"/>
                  </a:lnTo>
                  <a:lnTo>
                    <a:pt x="372717" y="87041"/>
                  </a:lnTo>
                  <a:lnTo>
                    <a:pt x="373551" y="108399"/>
                  </a:lnTo>
                  <a:lnTo>
                    <a:pt x="369746" y="123060"/>
                  </a:lnTo>
                  <a:lnTo>
                    <a:pt x="359005" y="128980"/>
                  </a:lnTo>
                  <a:lnTo>
                    <a:pt x="358787" y="142533"/>
                  </a:lnTo>
                  <a:lnTo>
                    <a:pt x="339291" y="166827"/>
                  </a:lnTo>
                  <a:lnTo>
                    <a:pt x="330727" y="169049"/>
                  </a:lnTo>
                  <a:lnTo>
                    <a:pt x="330919" y="181027"/>
                  </a:lnTo>
                  <a:lnTo>
                    <a:pt x="330919" y="181027"/>
                  </a:lnTo>
                  <a:lnTo>
                    <a:pt x="320199" y="190572"/>
                  </a:lnTo>
                  <a:lnTo>
                    <a:pt x="315145" y="185963"/>
                  </a:lnTo>
                  <a:lnTo>
                    <a:pt x="306690" y="195986"/>
                  </a:lnTo>
                  <a:lnTo>
                    <a:pt x="295462" y="202922"/>
                  </a:lnTo>
                  <a:lnTo>
                    <a:pt x="285245" y="217649"/>
                  </a:lnTo>
                  <a:lnTo>
                    <a:pt x="289861" y="223311"/>
                  </a:lnTo>
                  <a:lnTo>
                    <a:pt x="277111" y="219845"/>
                  </a:lnTo>
                  <a:lnTo>
                    <a:pt x="280127" y="208348"/>
                  </a:lnTo>
                  <a:lnTo>
                    <a:pt x="271514" y="208466"/>
                  </a:lnTo>
                  <a:lnTo>
                    <a:pt x="268593" y="227250"/>
                  </a:lnTo>
                  <a:lnTo>
                    <a:pt x="268593" y="227250"/>
                  </a:lnTo>
                  <a:lnTo>
                    <a:pt x="263994" y="222626"/>
                  </a:lnTo>
                  <a:lnTo>
                    <a:pt x="249120" y="230106"/>
                  </a:lnTo>
                  <a:lnTo>
                    <a:pt x="233210" y="227698"/>
                  </a:lnTo>
                  <a:lnTo>
                    <a:pt x="233297" y="234986"/>
                  </a:lnTo>
                  <a:lnTo>
                    <a:pt x="221111" y="240854"/>
                  </a:lnTo>
                  <a:lnTo>
                    <a:pt x="205589" y="232698"/>
                  </a:lnTo>
                  <a:lnTo>
                    <a:pt x="212183" y="254488"/>
                  </a:lnTo>
                  <a:lnTo>
                    <a:pt x="199960" y="258263"/>
                  </a:lnTo>
                  <a:lnTo>
                    <a:pt x="200584" y="274389"/>
                  </a:lnTo>
                  <a:lnTo>
                    <a:pt x="212390" y="273220"/>
                  </a:lnTo>
                  <a:lnTo>
                    <a:pt x="214486" y="298171"/>
                  </a:lnTo>
                  <a:lnTo>
                    <a:pt x="206313" y="299821"/>
                  </a:lnTo>
                  <a:lnTo>
                    <a:pt x="206313" y="299821"/>
                  </a:lnTo>
                  <a:lnTo>
                    <a:pt x="169203" y="272618"/>
                  </a:lnTo>
                  <a:lnTo>
                    <a:pt x="155578" y="273781"/>
                  </a:lnTo>
                  <a:lnTo>
                    <a:pt x="154268" y="280037"/>
                  </a:lnTo>
                  <a:lnTo>
                    <a:pt x="144168" y="268154"/>
                  </a:lnTo>
                  <a:lnTo>
                    <a:pt x="143606" y="255148"/>
                  </a:lnTo>
                  <a:lnTo>
                    <a:pt x="137294" y="260924"/>
                  </a:lnTo>
                  <a:lnTo>
                    <a:pt x="118576" y="248054"/>
                  </a:lnTo>
                  <a:lnTo>
                    <a:pt x="116701" y="239739"/>
                  </a:lnTo>
                  <a:lnTo>
                    <a:pt x="116701" y="239739"/>
                  </a:lnTo>
                  <a:lnTo>
                    <a:pt x="130277" y="234434"/>
                  </a:lnTo>
                  <a:lnTo>
                    <a:pt x="131992" y="221406"/>
                  </a:lnTo>
                  <a:lnTo>
                    <a:pt x="142422" y="221323"/>
                  </a:lnTo>
                  <a:lnTo>
                    <a:pt x="153661" y="209774"/>
                  </a:lnTo>
                  <a:lnTo>
                    <a:pt x="138615" y="198964"/>
                  </a:lnTo>
                  <a:lnTo>
                    <a:pt x="135369" y="189616"/>
                  </a:lnTo>
                  <a:lnTo>
                    <a:pt x="124557" y="197511"/>
                  </a:lnTo>
                  <a:lnTo>
                    <a:pt x="116848" y="196525"/>
                  </a:lnTo>
                  <a:lnTo>
                    <a:pt x="106954" y="207529"/>
                  </a:lnTo>
                  <a:lnTo>
                    <a:pt x="90183" y="207635"/>
                  </a:lnTo>
                  <a:lnTo>
                    <a:pt x="87081" y="219629"/>
                  </a:lnTo>
                  <a:lnTo>
                    <a:pt x="81604" y="213413"/>
                  </a:lnTo>
                  <a:lnTo>
                    <a:pt x="61641" y="210393"/>
                  </a:lnTo>
                  <a:lnTo>
                    <a:pt x="66572" y="199434"/>
                  </a:lnTo>
                  <a:lnTo>
                    <a:pt x="63749" y="178096"/>
                  </a:lnTo>
                  <a:lnTo>
                    <a:pt x="76425" y="178030"/>
                  </a:lnTo>
                  <a:lnTo>
                    <a:pt x="67799" y="173388"/>
                  </a:lnTo>
                  <a:lnTo>
                    <a:pt x="66364" y="157768"/>
                  </a:lnTo>
                  <a:lnTo>
                    <a:pt x="60014" y="154153"/>
                  </a:lnTo>
                  <a:lnTo>
                    <a:pt x="60866" y="143208"/>
                  </a:lnTo>
                  <a:lnTo>
                    <a:pt x="55844" y="132290"/>
                  </a:lnTo>
                  <a:lnTo>
                    <a:pt x="48616" y="132843"/>
                  </a:lnTo>
                  <a:lnTo>
                    <a:pt x="50038" y="147946"/>
                  </a:lnTo>
                  <a:lnTo>
                    <a:pt x="40127" y="157364"/>
                  </a:lnTo>
                  <a:lnTo>
                    <a:pt x="24742" y="155336"/>
                  </a:lnTo>
                  <a:lnTo>
                    <a:pt x="16125" y="147027"/>
                  </a:lnTo>
                  <a:lnTo>
                    <a:pt x="23323" y="136064"/>
                  </a:lnTo>
                  <a:lnTo>
                    <a:pt x="19688" y="129302"/>
                  </a:lnTo>
                  <a:lnTo>
                    <a:pt x="25042" y="108961"/>
                  </a:lnTo>
                  <a:lnTo>
                    <a:pt x="20040" y="96989"/>
                  </a:lnTo>
                  <a:lnTo>
                    <a:pt x="20040" y="96989"/>
                  </a:lnTo>
                  <a:lnTo>
                    <a:pt x="20901" y="83956"/>
                  </a:lnTo>
                  <a:lnTo>
                    <a:pt x="32181" y="86003"/>
                  </a:lnTo>
                  <a:lnTo>
                    <a:pt x="39356" y="75550"/>
                  </a:lnTo>
                  <a:lnTo>
                    <a:pt x="42553" y="85963"/>
                  </a:lnTo>
                  <a:lnTo>
                    <a:pt x="53355" y="81226"/>
                  </a:lnTo>
                  <a:lnTo>
                    <a:pt x="36620" y="67219"/>
                  </a:lnTo>
                  <a:lnTo>
                    <a:pt x="22625" y="58926"/>
                  </a:lnTo>
                  <a:lnTo>
                    <a:pt x="13085" y="30275"/>
                  </a:lnTo>
                  <a:lnTo>
                    <a:pt x="4521" y="24039"/>
                  </a:lnTo>
                  <a:lnTo>
                    <a:pt x="0" y="14140"/>
                  </a:lnTo>
                  <a:lnTo>
                    <a:pt x="0" y="14140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3" name="S01:Warangal">
              <a:extLst>
                <a:ext uri="{FF2B5EF4-FFF2-40B4-BE49-F238E27FC236}">
                  <a16:creationId xmlns:a16="http://schemas.microsoft.com/office/drawing/2014/main" id="{0C605A86-1AF5-44EC-9482-0BC55FCEAAEF}"/>
                </a:ext>
              </a:extLst>
            </p:cNvPr>
            <p:cNvSpPr/>
            <p:nvPr/>
          </p:nvSpPr>
          <p:spPr>
            <a:xfrm>
              <a:off x="4072161" y="4072436"/>
              <a:ext cx="216426" cy="213675"/>
            </a:xfrm>
            <a:custGeom>
              <a:avLst/>
              <a:gdLst/>
              <a:ahLst/>
              <a:cxnLst/>
              <a:rect l="0" t="0" r="0" b="0"/>
              <a:pathLst>
                <a:path w="216426" h="213675">
                  <a:moveTo>
                    <a:pt x="163070" y="5711"/>
                  </a:moveTo>
                  <a:lnTo>
                    <a:pt x="167591" y="15610"/>
                  </a:lnTo>
                  <a:lnTo>
                    <a:pt x="176155" y="21846"/>
                  </a:lnTo>
                  <a:lnTo>
                    <a:pt x="185695" y="50497"/>
                  </a:lnTo>
                  <a:lnTo>
                    <a:pt x="199690" y="58790"/>
                  </a:lnTo>
                  <a:lnTo>
                    <a:pt x="216425" y="72797"/>
                  </a:lnTo>
                  <a:lnTo>
                    <a:pt x="205623" y="77534"/>
                  </a:lnTo>
                  <a:lnTo>
                    <a:pt x="202426" y="67121"/>
                  </a:lnTo>
                  <a:lnTo>
                    <a:pt x="195251" y="77574"/>
                  </a:lnTo>
                  <a:lnTo>
                    <a:pt x="183971" y="75527"/>
                  </a:lnTo>
                  <a:lnTo>
                    <a:pt x="183110" y="88560"/>
                  </a:lnTo>
                  <a:lnTo>
                    <a:pt x="183110" y="88560"/>
                  </a:lnTo>
                  <a:lnTo>
                    <a:pt x="166412" y="87043"/>
                  </a:lnTo>
                  <a:lnTo>
                    <a:pt x="153361" y="104270"/>
                  </a:lnTo>
                  <a:lnTo>
                    <a:pt x="149361" y="142314"/>
                  </a:lnTo>
                  <a:lnTo>
                    <a:pt x="136698" y="139727"/>
                  </a:lnTo>
                  <a:lnTo>
                    <a:pt x="118163" y="147034"/>
                  </a:lnTo>
                  <a:lnTo>
                    <a:pt x="121784" y="152763"/>
                  </a:lnTo>
                  <a:lnTo>
                    <a:pt x="121341" y="172035"/>
                  </a:lnTo>
                  <a:lnTo>
                    <a:pt x="131320" y="191296"/>
                  </a:lnTo>
                  <a:lnTo>
                    <a:pt x="138115" y="190248"/>
                  </a:lnTo>
                  <a:lnTo>
                    <a:pt x="134958" y="204310"/>
                  </a:lnTo>
                  <a:lnTo>
                    <a:pt x="130875" y="200669"/>
                  </a:lnTo>
                  <a:lnTo>
                    <a:pt x="121813" y="209006"/>
                  </a:lnTo>
                  <a:lnTo>
                    <a:pt x="111384" y="207968"/>
                  </a:lnTo>
                  <a:lnTo>
                    <a:pt x="100052" y="199636"/>
                  </a:lnTo>
                  <a:lnTo>
                    <a:pt x="88711" y="210042"/>
                  </a:lnTo>
                  <a:lnTo>
                    <a:pt x="77370" y="213674"/>
                  </a:lnTo>
                  <a:lnTo>
                    <a:pt x="77370" y="213674"/>
                  </a:lnTo>
                  <a:lnTo>
                    <a:pt x="78290" y="203262"/>
                  </a:lnTo>
                  <a:lnTo>
                    <a:pt x="59283" y="187609"/>
                  </a:lnTo>
                  <a:lnTo>
                    <a:pt x="37566" y="178180"/>
                  </a:lnTo>
                  <a:lnTo>
                    <a:pt x="18071" y="183843"/>
                  </a:lnTo>
                  <a:lnTo>
                    <a:pt x="4955" y="179102"/>
                  </a:lnTo>
                  <a:lnTo>
                    <a:pt x="0" y="173351"/>
                  </a:lnTo>
                  <a:lnTo>
                    <a:pt x="0" y="173351"/>
                  </a:lnTo>
                  <a:lnTo>
                    <a:pt x="6350" y="170775"/>
                  </a:lnTo>
                  <a:lnTo>
                    <a:pt x="14550" y="157788"/>
                  </a:lnTo>
                  <a:lnTo>
                    <a:pt x="13679" y="149449"/>
                  </a:lnTo>
                  <a:lnTo>
                    <a:pt x="24543" y="146886"/>
                  </a:lnTo>
                  <a:lnTo>
                    <a:pt x="26783" y="153144"/>
                  </a:lnTo>
                  <a:lnTo>
                    <a:pt x="34946" y="146920"/>
                  </a:lnTo>
                  <a:lnTo>
                    <a:pt x="31852" y="124507"/>
                  </a:lnTo>
                  <a:lnTo>
                    <a:pt x="43610" y="120895"/>
                  </a:lnTo>
                  <a:lnTo>
                    <a:pt x="44551" y="107349"/>
                  </a:lnTo>
                  <a:lnTo>
                    <a:pt x="54948" y="101643"/>
                  </a:lnTo>
                  <a:lnTo>
                    <a:pt x="61698" y="112600"/>
                  </a:lnTo>
                  <a:lnTo>
                    <a:pt x="56712" y="120927"/>
                  </a:lnTo>
                  <a:lnTo>
                    <a:pt x="64845" y="120423"/>
                  </a:lnTo>
                  <a:lnTo>
                    <a:pt x="72512" y="128252"/>
                  </a:lnTo>
                  <a:lnTo>
                    <a:pt x="78851" y="119403"/>
                  </a:lnTo>
                  <a:lnTo>
                    <a:pt x="73467" y="94381"/>
                  </a:lnTo>
                  <a:lnTo>
                    <a:pt x="87456" y="94398"/>
                  </a:lnTo>
                  <a:lnTo>
                    <a:pt x="81600" y="86052"/>
                  </a:lnTo>
                  <a:lnTo>
                    <a:pt x="88827" y="75634"/>
                  </a:lnTo>
                  <a:lnTo>
                    <a:pt x="87946" y="51653"/>
                  </a:lnTo>
                  <a:lnTo>
                    <a:pt x="83443" y="50605"/>
                  </a:lnTo>
                  <a:lnTo>
                    <a:pt x="86612" y="33401"/>
                  </a:lnTo>
                  <a:lnTo>
                    <a:pt x="121723" y="34973"/>
                  </a:lnTo>
                  <a:lnTo>
                    <a:pt x="131171" y="29752"/>
                  </a:lnTo>
                  <a:lnTo>
                    <a:pt x="131171" y="29752"/>
                  </a:lnTo>
                  <a:lnTo>
                    <a:pt x="131172" y="31316"/>
                  </a:lnTo>
                  <a:lnTo>
                    <a:pt x="131172" y="31316"/>
                  </a:lnTo>
                  <a:lnTo>
                    <a:pt x="136580" y="37047"/>
                  </a:lnTo>
                  <a:lnTo>
                    <a:pt x="142875" y="31303"/>
                  </a:lnTo>
                  <a:lnTo>
                    <a:pt x="149573" y="0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4" name="S01:Vijayawada">
              <a:extLst>
                <a:ext uri="{FF2B5EF4-FFF2-40B4-BE49-F238E27FC236}">
                  <a16:creationId xmlns:a16="http://schemas.microsoft.com/office/drawing/2014/main" id="{9920095F-EF36-48B8-BA4F-4BD190E1EFD9}"/>
                </a:ext>
              </a:extLst>
            </p:cNvPr>
            <p:cNvSpPr/>
            <p:nvPr/>
          </p:nvSpPr>
          <p:spPr>
            <a:xfrm>
              <a:off x="4184007" y="4318238"/>
              <a:ext cx="148763" cy="132393"/>
            </a:xfrm>
            <a:custGeom>
              <a:avLst/>
              <a:gdLst/>
              <a:ahLst/>
              <a:cxnLst/>
              <a:rect l="0" t="0" r="0" b="0"/>
              <a:pathLst>
                <a:path w="148763" h="132393">
                  <a:moveTo>
                    <a:pt x="5910" y="31385"/>
                  </a:moveTo>
                  <a:lnTo>
                    <a:pt x="28175" y="17839"/>
                  </a:lnTo>
                  <a:lnTo>
                    <a:pt x="40000" y="23025"/>
                  </a:lnTo>
                  <a:lnTo>
                    <a:pt x="51881" y="50574"/>
                  </a:lnTo>
                  <a:lnTo>
                    <a:pt x="60979" y="48991"/>
                  </a:lnTo>
                  <a:lnTo>
                    <a:pt x="70109" y="58848"/>
                  </a:lnTo>
                  <a:lnTo>
                    <a:pt x="80141" y="63496"/>
                  </a:lnTo>
                  <a:lnTo>
                    <a:pt x="89693" y="60861"/>
                  </a:lnTo>
                  <a:lnTo>
                    <a:pt x="86869" y="35903"/>
                  </a:lnTo>
                  <a:lnTo>
                    <a:pt x="70489" y="33877"/>
                  </a:lnTo>
                  <a:lnTo>
                    <a:pt x="55012" y="27676"/>
                  </a:lnTo>
                  <a:lnTo>
                    <a:pt x="59966" y="9452"/>
                  </a:lnTo>
                  <a:lnTo>
                    <a:pt x="68165" y="16714"/>
                  </a:lnTo>
                  <a:lnTo>
                    <a:pt x="76756" y="3678"/>
                  </a:lnTo>
                  <a:lnTo>
                    <a:pt x="86735" y="0"/>
                  </a:lnTo>
                  <a:lnTo>
                    <a:pt x="107671" y="9801"/>
                  </a:lnTo>
                  <a:lnTo>
                    <a:pt x="126777" y="14389"/>
                  </a:lnTo>
                  <a:lnTo>
                    <a:pt x="134936" y="10702"/>
                  </a:lnTo>
                  <a:lnTo>
                    <a:pt x="134936" y="10702"/>
                  </a:lnTo>
                  <a:lnTo>
                    <a:pt x="146794" y="17916"/>
                  </a:lnTo>
                  <a:lnTo>
                    <a:pt x="143692" y="30943"/>
                  </a:lnTo>
                  <a:lnTo>
                    <a:pt x="148762" y="41837"/>
                  </a:lnTo>
                  <a:lnTo>
                    <a:pt x="148762" y="41837"/>
                  </a:lnTo>
                  <a:lnTo>
                    <a:pt x="133755" y="42967"/>
                  </a:lnTo>
                  <a:lnTo>
                    <a:pt x="131968" y="48699"/>
                  </a:lnTo>
                  <a:lnTo>
                    <a:pt x="121951" y="47713"/>
                  </a:lnTo>
                  <a:lnTo>
                    <a:pt x="118799" y="54491"/>
                  </a:lnTo>
                  <a:lnTo>
                    <a:pt x="123847" y="62267"/>
                  </a:lnTo>
                  <a:lnTo>
                    <a:pt x="106663" y="88352"/>
                  </a:lnTo>
                  <a:lnTo>
                    <a:pt x="100342" y="102418"/>
                  </a:lnTo>
                  <a:lnTo>
                    <a:pt x="117242" y="107538"/>
                  </a:lnTo>
                  <a:lnTo>
                    <a:pt x="125970" y="118929"/>
                  </a:lnTo>
                  <a:lnTo>
                    <a:pt x="133716" y="116808"/>
                  </a:lnTo>
                  <a:lnTo>
                    <a:pt x="135174" y="132392"/>
                  </a:lnTo>
                  <a:lnTo>
                    <a:pt x="125109" y="128809"/>
                  </a:lnTo>
                  <a:lnTo>
                    <a:pt x="117363" y="131967"/>
                  </a:lnTo>
                  <a:lnTo>
                    <a:pt x="117363" y="131967"/>
                  </a:lnTo>
                  <a:lnTo>
                    <a:pt x="110509" y="130961"/>
                  </a:lnTo>
                  <a:lnTo>
                    <a:pt x="100399" y="115933"/>
                  </a:lnTo>
                  <a:lnTo>
                    <a:pt x="90793" y="109734"/>
                  </a:lnTo>
                  <a:lnTo>
                    <a:pt x="90793" y="109734"/>
                  </a:lnTo>
                  <a:lnTo>
                    <a:pt x="72048" y="96803"/>
                  </a:lnTo>
                  <a:lnTo>
                    <a:pt x="34195" y="91171"/>
                  </a:lnTo>
                  <a:lnTo>
                    <a:pt x="19600" y="83389"/>
                  </a:lnTo>
                  <a:lnTo>
                    <a:pt x="20045" y="71949"/>
                  </a:lnTo>
                  <a:lnTo>
                    <a:pt x="15934" y="56350"/>
                  </a:lnTo>
                  <a:lnTo>
                    <a:pt x="8195" y="57395"/>
                  </a:lnTo>
                  <a:lnTo>
                    <a:pt x="8195" y="57395"/>
                  </a:lnTo>
                  <a:lnTo>
                    <a:pt x="0" y="46473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5" name="S01:Guntur">
              <a:extLst>
                <a:ext uri="{FF2B5EF4-FFF2-40B4-BE49-F238E27FC236}">
                  <a16:creationId xmlns:a16="http://schemas.microsoft.com/office/drawing/2014/main" id="{3AF5740F-F3B2-4184-88C8-57BF4EFD9F3E}"/>
                </a:ext>
              </a:extLst>
            </p:cNvPr>
            <p:cNvSpPr/>
            <p:nvPr/>
          </p:nvSpPr>
          <p:spPr>
            <a:xfrm>
              <a:off x="4162089" y="4374588"/>
              <a:ext cx="121113" cy="136693"/>
            </a:xfrm>
            <a:custGeom>
              <a:avLst/>
              <a:gdLst/>
              <a:ahLst/>
              <a:cxnLst/>
              <a:rect l="0" t="0" r="0" b="0"/>
              <a:pathLst>
                <a:path w="121113" h="136693">
                  <a:moveTo>
                    <a:pt x="30113" y="1045"/>
                  </a:moveTo>
                  <a:lnTo>
                    <a:pt x="37852" y="0"/>
                  </a:lnTo>
                  <a:lnTo>
                    <a:pt x="41963" y="15599"/>
                  </a:lnTo>
                  <a:lnTo>
                    <a:pt x="41518" y="27039"/>
                  </a:lnTo>
                  <a:lnTo>
                    <a:pt x="56113" y="34821"/>
                  </a:lnTo>
                  <a:lnTo>
                    <a:pt x="93966" y="40453"/>
                  </a:lnTo>
                  <a:lnTo>
                    <a:pt x="112711" y="53384"/>
                  </a:lnTo>
                  <a:lnTo>
                    <a:pt x="112711" y="53384"/>
                  </a:lnTo>
                  <a:lnTo>
                    <a:pt x="103608" y="59655"/>
                  </a:lnTo>
                  <a:lnTo>
                    <a:pt x="100470" y="76298"/>
                  </a:lnTo>
                  <a:lnTo>
                    <a:pt x="120585" y="81938"/>
                  </a:lnTo>
                  <a:lnTo>
                    <a:pt x="114234" y="92877"/>
                  </a:lnTo>
                  <a:lnTo>
                    <a:pt x="121112" y="98564"/>
                  </a:lnTo>
                  <a:lnTo>
                    <a:pt x="100577" y="108512"/>
                  </a:lnTo>
                  <a:lnTo>
                    <a:pt x="104278" y="120448"/>
                  </a:lnTo>
                  <a:lnTo>
                    <a:pt x="104278" y="120448"/>
                  </a:lnTo>
                  <a:lnTo>
                    <a:pt x="95123" y="118920"/>
                  </a:lnTo>
                  <a:lnTo>
                    <a:pt x="74118" y="135596"/>
                  </a:lnTo>
                  <a:lnTo>
                    <a:pt x="63580" y="129905"/>
                  </a:lnTo>
                  <a:lnTo>
                    <a:pt x="48481" y="133563"/>
                  </a:lnTo>
                  <a:lnTo>
                    <a:pt x="41613" y="130974"/>
                  </a:lnTo>
                  <a:lnTo>
                    <a:pt x="35209" y="136692"/>
                  </a:lnTo>
                  <a:lnTo>
                    <a:pt x="31543" y="127345"/>
                  </a:lnTo>
                  <a:lnTo>
                    <a:pt x="31543" y="127345"/>
                  </a:lnTo>
                  <a:lnTo>
                    <a:pt x="43427" y="114351"/>
                  </a:lnTo>
                  <a:lnTo>
                    <a:pt x="43419" y="106039"/>
                  </a:lnTo>
                  <a:lnTo>
                    <a:pt x="53471" y="101352"/>
                  </a:lnTo>
                  <a:lnTo>
                    <a:pt x="32895" y="89421"/>
                  </a:lnTo>
                  <a:lnTo>
                    <a:pt x="31519" y="80069"/>
                  </a:lnTo>
                  <a:lnTo>
                    <a:pt x="23756" y="83189"/>
                  </a:lnTo>
                  <a:lnTo>
                    <a:pt x="15078" y="78512"/>
                  </a:lnTo>
                  <a:lnTo>
                    <a:pt x="0" y="86819"/>
                  </a:lnTo>
                  <a:lnTo>
                    <a:pt x="6406" y="68115"/>
                  </a:lnTo>
                  <a:lnTo>
                    <a:pt x="20101" y="61881"/>
                  </a:lnTo>
                  <a:lnTo>
                    <a:pt x="24663" y="54604"/>
                  </a:lnTo>
                  <a:lnTo>
                    <a:pt x="11435" y="43166"/>
                  </a:lnTo>
                  <a:lnTo>
                    <a:pt x="10984" y="29648"/>
                  </a:lnTo>
                  <a:lnTo>
                    <a:pt x="10984" y="29648"/>
                  </a:lnTo>
                  <a:lnTo>
                    <a:pt x="11440" y="29648"/>
                  </a:lnTo>
                  <a:lnTo>
                    <a:pt x="11440" y="29648"/>
                  </a:lnTo>
                  <a:lnTo>
                    <a:pt x="23743" y="16649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6" name="S01:Miryalguda">
              <a:extLst>
                <a:ext uri="{FF2B5EF4-FFF2-40B4-BE49-F238E27FC236}">
                  <a16:creationId xmlns:a16="http://schemas.microsoft.com/office/drawing/2014/main" id="{4191E86C-F462-4792-8643-75DCD75B0C58}"/>
                </a:ext>
              </a:extLst>
            </p:cNvPr>
            <p:cNvSpPr/>
            <p:nvPr/>
          </p:nvSpPr>
          <p:spPr>
            <a:xfrm>
              <a:off x="4013522" y="4240534"/>
              <a:ext cx="178681" cy="176971"/>
            </a:xfrm>
            <a:custGeom>
              <a:avLst/>
              <a:gdLst/>
              <a:ahLst/>
              <a:cxnLst/>
              <a:rect l="0" t="0" r="0" b="0"/>
              <a:pathLst>
                <a:path w="178681" h="176971">
                  <a:moveTo>
                    <a:pt x="49157" y="0"/>
                  </a:moveTo>
                  <a:lnTo>
                    <a:pt x="58639" y="5253"/>
                  </a:lnTo>
                  <a:lnTo>
                    <a:pt x="58639" y="5253"/>
                  </a:lnTo>
                  <a:lnTo>
                    <a:pt x="63594" y="11004"/>
                  </a:lnTo>
                  <a:lnTo>
                    <a:pt x="76710" y="15745"/>
                  </a:lnTo>
                  <a:lnTo>
                    <a:pt x="96205" y="10082"/>
                  </a:lnTo>
                  <a:lnTo>
                    <a:pt x="117922" y="19511"/>
                  </a:lnTo>
                  <a:lnTo>
                    <a:pt x="136929" y="35164"/>
                  </a:lnTo>
                  <a:lnTo>
                    <a:pt x="136009" y="45576"/>
                  </a:lnTo>
                  <a:lnTo>
                    <a:pt x="136009" y="45576"/>
                  </a:lnTo>
                  <a:lnTo>
                    <a:pt x="140987" y="55473"/>
                  </a:lnTo>
                  <a:lnTo>
                    <a:pt x="153234" y="61210"/>
                  </a:lnTo>
                  <a:lnTo>
                    <a:pt x="148239" y="64850"/>
                  </a:lnTo>
                  <a:lnTo>
                    <a:pt x="155492" y="81510"/>
                  </a:lnTo>
                  <a:lnTo>
                    <a:pt x="160035" y="80470"/>
                  </a:lnTo>
                  <a:lnTo>
                    <a:pt x="178665" y="99723"/>
                  </a:lnTo>
                  <a:lnTo>
                    <a:pt x="176395" y="109089"/>
                  </a:lnTo>
                  <a:lnTo>
                    <a:pt x="176395" y="109089"/>
                  </a:lnTo>
                  <a:lnTo>
                    <a:pt x="170485" y="124177"/>
                  </a:lnTo>
                  <a:lnTo>
                    <a:pt x="178680" y="135099"/>
                  </a:lnTo>
                  <a:lnTo>
                    <a:pt x="178680" y="135099"/>
                  </a:lnTo>
                  <a:lnTo>
                    <a:pt x="172310" y="150703"/>
                  </a:lnTo>
                  <a:lnTo>
                    <a:pt x="160007" y="163702"/>
                  </a:lnTo>
                  <a:lnTo>
                    <a:pt x="160007" y="163702"/>
                  </a:lnTo>
                  <a:lnTo>
                    <a:pt x="157272" y="164741"/>
                  </a:lnTo>
                  <a:lnTo>
                    <a:pt x="157272" y="164741"/>
                  </a:lnTo>
                  <a:lnTo>
                    <a:pt x="151810" y="154338"/>
                  </a:lnTo>
                  <a:lnTo>
                    <a:pt x="136782" y="149643"/>
                  </a:lnTo>
                  <a:lnTo>
                    <a:pt x="87989" y="166171"/>
                  </a:lnTo>
                  <a:lnTo>
                    <a:pt x="77478" y="173412"/>
                  </a:lnTo>
                  <a:lnTo>
                    <a:pt x="57856" y="176970"/>
                  </a:lnTo>
                  <a:lnTo>
                    <a:pt x="57856" y="176970"/>
                  </a:lnTo>
                  <a:lnTo>
                    <a:pt x="47436" y="163403"/>
                  </a:lnTo>
                  <a:lnTo>
                    <a:pt x="44336" y="145706"/>
                  </a:lnTo>
                  <a:lnTo>
                    <a:pt x="48026" y="136363"/>
                  </a:lnTo>
                  <a:lnTo>
                    <a:pt x="48093" y="122839"/>
                  </a:lnTo>
                  <a:lnTo>
                    <a:pt x="71302" y="121903"/>
                  </a:lnTo>
                  <a:lnTo>
                    <a:pt x="71781" y="115662"/>
                  </a:lnTo>
                  <a:lnTo>
                    <a:pt x="88199" y="102715"/>
                  </a:lnTo>
                  <a:lnTo>
                    <a:pt x="88215" y="98033"/>
                  </a:lnTo>
                  <a:lnTo>
                    <a:pt x="71427" y="90686"/>
                  </a:lnTo>
                  <a:lnTo>
                    <a:pt x="56896" y="88542"/>
                  </a:lnTo>
                  <a:lnTo>
                    <a:pt x="52859" y="77594"/>
                  </a:lnTo>
                  <a:lnTo>
                    <a:pt x="58818" y="65651"/>
                  </a:lnTo>
                  <a:lnTo>
                    <a:pt x="57969" y="52634"/>
                  </a:lnTo>
                  <a:lnTo>
                    <a:pt x="48443" y="52588"/>
                  </a:lnTo>
                  <a:lnTo>
                    <a:pt x="42955" y="60889"/>
                  </a:lnTo>
                  <a:lnTo>
                    <a:pt x="31622" y="58745"/>
                  </a:lnTo>
                  <a:lnTo>
                    <a:pt x="29284" y="70704"/>
                  </a:lnTo>
                  <a:lnTo>
                    <a:pt x="19788" y="64401"/>
                  </a:lnTo>
                  <a:lnTo>
                    <a:pt x="9895" y="50283"/>
                  </a:lnTo>
                  <a:lnTo>
                    <a:pt x="2631" y="51275"/>
                  </a:lnTo>
                  <a:lnTo>
                    <a:pt x="0" y="38242"/>
                  </a:lnTo>
                  <a:lnTo>
                    <a:pt x="11873" y="25304"/>
                  </a:lnTo>
                  <a:lnTo>
                    <a:pt x="35064" y="10863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17" name="S01:Tenali">
              <a:extLst>
                <a:ext uri="{FF2B5EF4-FFF2-40B4-BE49-F238E27FC236}">
                  <a16:creationId xmlns:a16="http://schemas.microsoft.com/office/drawing/2014/main" id="{81AE2363-6D33-4228-9AC6-2E84D48401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2673" y="4429760"/>
              <a:ext cx="99060" cy="129540"/>
              <a:chOff x="1838979" y="3540760"/>
              <a:chExt cx="101814" cy="132243"/>
            </a:xfrm>
          </p:grpSpPr>
          <p:sp>
            <p:nvSpPr>
              <p:cNvPr id="729" name="S01:Tenali0">
                <a:extLst>
                  <a:ext uri="{FF2B5EF4-FFF2-40B4-BE49-F238E27FC236}">
                    <a16:creationId xmlns:a16="http://schemas.microsoft.com/office/drawing/2014/main" id="{C9B7AD41-F4D9-4093-BFB3-113027BB3D0E}"/>
                  </a:ext>
                </a:extLst>
              </p:cNvPr>
              <p:cNvSpPr/>
              <p:nvPr/>
            </p:nvSpPr>
            <p:spPr>
              <a:xfrm>
                <a:off x="1838979" y="3540760"/>
                <a:ext cx="101814" cy="124464"/>
              </a:xfrm>
              <a:custGeom>
                <a:avLst/>
                <a:gdLst/>
                <a:ahLst/>
                <a:cxnLst/>
                <a:rect l="0" t="0" r="0" b="0"/>
                <a:pathLst>
                  <a:path w="101812" h="122253">
                    <a:moveTo>
                      <a:pt x="38811" y="22233"/>
                    </a:moveTo>
                    <a:lnTo>
                      <a:pt x="59098" y="55898"/>
                    </a:lnTo>
                    <a:lnTo>
                      <a:pt x="65020" y="52226"/>
                    </a:lnTo>
                    <a:lnTo>
                      <a:pt x="69039" y="36615"/>
                    </a:lnTo>
                    <a:lnTo>
                      <a:pt x="82352" y="45881"/>
                    </a:lnTo>
                    <a:lnTo>
                      <a:pt x="89208" y="45834"/>
                    </a:lnTo>
                    <a:lnTo>
                      <a:pt x="89394" y="72326"/>
                    </a:lnTo>
                    <a:lnTo>
                      <a:pt x="101811" y="80545"/>
                    </a:lnTo>
                    <a:lnTo>
                      <a:pt x="101811" y="80545"/>
                    </a:lnTo>
                    <a:lnTo>
                      <a:pt x="99577" y="87833"/>
                    </a:lnTo>
                    <a:lnTo>
                      <a:pt x="87279" y="97268"/>
                    </a:lnTo>
                    <a:lnTo>
                      <a:pt x="77739" y="109274"/>
                    </a:lnTo>
                    <a:lnTo>
                      <a:pt x="77823" y="122252"/>
                    </a:lnTo>
                    <a:lnTo>
                      <a:pt x="66316" y="115057"/>
                    </a:lnTo>
                    <a:lnTo>
                      <a:pt x="66316" y="115057"/>
                    </a:lnTo>
                    <a:lnTo>
                      <a:pt x="70751" y="91146"/>
                    </a:lnTo>
                    <a:lnTo>
                      <a:pt x="66092" y="78192"/>
                    </a:lnTo>
                    <a:lnTo>
                      <a:pt x="56085" y="89157"/>
                    </a:lnTo>
                    <a:lnTo>
                      <a:pt x="47843" y="89202"/>
                    </a:lnTo>
                    <a:lnTo>
                      <a:pt x="45511" y="80905"/>
                    </a:lnTo>
                    <a:lnTo>
                      <a:pt x="29074" y="90333"/>
                    </a:lnTo>
                    <a:lnTo>
                      <a:pt x="14828" y="77410"/>
                    </a:lnTo>
                    <a:lnTo>
                      <a:pt x="15238" y="65463"/>
                    </a:lnTo>
                    <a:lnTo>
                      <a:pt x="3808" y="67064"/>
                    </a:lnTo>
                    <a:lnTo>
                      <a:pt x="3808" y="67064"/>
                    </a:lnTo>
                    <a:lnTo>
                      <a:pt x="107" y="55128"/>
                    </a:lnTo>
                    <a:lnTo>
                      <a:pt x="20642" y="45180"/>
                    </a:lnTo>
                    <a:lnTo>
                      <a:pt x="13764" y="39493"/>
                    </a:lnTo>
                    <a:lnTo>
                      <a:pt x="20115" y="28554"/>
                    </a:lnTo>
                    <a:lnTo>
                      <a:pt x="0" y="22914"/>
                    </a:lnTo>
                    <a:lnTo>
                      <a:pt x="3138" y="6271"/>
                    </a:lnTo>
                    <a:lnTo>
                      <a:pt x="12241" y="0"/>
                    </a:lnTo>
                    <a:lnTo>
                      <a:pt x="12241" y="0"/>
                    </a:lnTo>
                    <a:lnTo>
                      <a:pt x="21847" y="6199"/>
                    </a:lnTo>
                    <a:lnTo>
                      <a:pt x="31957" y="21227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0" name="S01:Tenali1">
                <a:extLst>
                  <a:ext uri="{FF2B5EF4-FFF2-40B4-BE49-F238E27FC236}">
                    <a16:creationId xmlns:a16="http://schemas.microsoft.com/office/drawing/2014/main" id="{1782AF9D-4712-4DEA-9164-C2827AD990C0}"/>
                  </a:ext>
                </a:extLst>
              </p:cNvPr>
              <p:cNvSpPr/>
              <p:nvPr/>
            </p:nvSpPr>
            <p:spPr>
              <a:xfrm>
                <a:off x="1901751" y="3657445"/>
                <a:ext cx="15664" cy="15558"/>
              </a:xfrm>
              <a:custGeom>
                <a:avLst/>
                <a:gdLst/>
                <a:ahLst/>
                <a:cxnLst/>
                <a:rect l="0" t="0" r="0" b="0"/>
                <a:pathLst>
                  <a:path w="13283" h="14007">
                    <a:moveTo>
                      <a:pt x="4536" y="0"/>
                    </a:moveTo>
                    <a:lnTo>
                      <a:pt x="0" y="8333"/>
                    </a:lnTo>
                    <a:lnTo>
                      <a:pt x="0" y="8333"/>
                    </a:lnTo>
                    <a:lnTo>
                      <a:pt x="5997" y="14006"/>
                    </a:lnTo>
                    <a:lnTo>
                      <a:pt x="13282" y="5656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1" name="S01:Tenali2">
                <a:extLst>
                  <a:ext uri="{FF2B5EF4-FFF2-40B4-BE49-F238E27FC236}">
                    <a16:creationId xmlns:a16="http://schemas.microsoft.com/office/drawing/2014/main" id="{4196723A-C681-4065-AD5A-62B77564F309}"/>
                  </a:ext>
                </a:extLst>
              </p:cNvPr>
              <p:cNvSpPr/>
              <p:nvPr/>
            </p:nvSpPr>
            <p:spPr>
              <a:xfrm>
                <a:off x="1893646" y="3665076"/>
                <a:ext cx="7832" cy="7779"/>
              </a:xfrm>
              <a:custGeom>
                <a:avLst/>
                <a:gdLst/>
                <a:ahLst/>
                <a:cxnLst/>
                <a:rect l="0" t="0" r="0" b="0"/>
                <a:pathLst>
                  <a:path w="2723" h="5207">
                    <a:moveTo>
                      <a:pt x="2722" y="0"/>
                    </a:moveTo>
                    <a:lnTo>
                      <a:pt x="0" y="5206"/>
                    </a:lnTo>
                    <a:lnTo>
                      <a:pt x="0" y="5206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" name="S01:Ongole">
              <a:extLst>
                <a:ext uri="{FF2B5EF4-FFF2-40B4-BE49-F238E27FC236}">
                  <a16:creationId xmlns:a16="http://schemas.microsoft.com/office/drawing/2014/main" id="{82B1E836-4AF8-41AC-A8F8-3C0E502E8984}"/>
                </a:ext>
              </a:extLst>
            </p:cNvPr>
            <p:cNvSpPr/>
            <p:nvPr/>
          </p:nvSpPr>
          <p:spPr>
            <a:xfrm>
              <a:off x="4036091" y="4565275"/>
              <a:ext cx="181456" cy="201353"/>
            </a:xfrm>
            <a:custGeom>
              <a:avLst/>
              <a:gdLst/>
              <a:ahLst/>
              <a:cxnLst/>
              <a:rect l="0" t="0" r="0" b="0"/>
              <a:pathLst>
                <a:path w="181456" h="201353">
                  <a:moveTo>
                    <a:pt x="25648" y="50551"/>
                  </a:moveTo>
                  <a:lnTo>
                    <a:pt x="37564" y="58904"/>
                  </a:lnTo>
                  <a:lnTo>
                    <a:pt x="59197" y="54323"/>
                  </a:lnTo>
                  <a:lnTo>
                    <a:pt x="60165" y="40323"/>
                  </a:lnTo>
                  <a:lnTo>
                    <a:pt x="86804" y="47144"/>
                  </a:lnTo>
                  <a:lnTo>
                    <a:pt x="88198" y="40405"/>
                  </a:lnTo>
                  <a:lnTo>
                    <a:pt x="80397" y="36235"/>
                  </a:lnTo>
                  <a:lnTo>
                    <a:pt x="83175" y="27942"/>
                  </a:lnTo>
                  <a:lnTo>
                    <a:pt x="90515" y="32110"/>
                  </a:lnTo>
                  <a:lnTo>
                    <a:pt x="105678" y="30583"/>
                  </a:lnTo>
                  <a:lnTo>
                    <a:pt x="105689" y="23839"/>
                  </a:lnTo>
                  <a:lnTo>
                    <a:pt x="115783" y="32154"/>
                  </a:lnTo>
                  <a:lnTo>
                    <a:pt x="115798" y="19703"/>
                  </a:lnTo>
                  <a:lnTo>
                    <a:pt x="125444" y="15042"/>
                  </a:lnTo>
                  <a:lnTo>
                    <a:pt x="125444" y="15042"/>
                  </a:lnTo>
                  <a:lnTo>
                    <a:pt x="145644" y="14013"/>
                  </a:lnTo>
                  <a:lnTo>
                    <a:pt x="151153" y="17644"/>
                  </a:lnTo>
                  <a:lnTo>
                    <a:pt x="154361" y="0"/>
                  </a:lnTo>
                  <a:lnTo>
                    <a:pt x="169502" y="1028"/>
                  </a:lnTo>
                  <a:lnTo>
                    <a:pt x="180065" y="7761"/>
                  </a:lnTo>
                  <a:lnTo>
                    <a:pt x="181455" y="16581"/>
                  </a:lnTo>
                  <a:lnTo>
                    <a:pt x="181455" y="16581"/>
                  </a:lnTo>
                  <a:lnTo>
                    <a:pt x="178270" y="38893"/>
                  </a:lnTo>
                  <a:lnTo>
                    <a:pt x="167254" y="51873"/>
                  </a:lnTo>
                  <a:lnTo>
                    <a:pt x="161285" y="63805"/>
                  </a:lnTo>
                  <a:lnTo>
                    <a:pt x="159917" y="85582"/>
                  </a:lnTo>
                  <a:lnTo>
                    <a:pt x="154397" y="99581"/>
                  </a:lnTo>
                  <a:lnTo>
                    <a:pt x="153021" y="116165"/>
                  </a:lnTo>
                  <a:lnTo>
                    <a:pt x="159958" y="153980"/>
                  </a:lnTo>
                  <a:lnTo>
                    <a:pt x="159958" y="153980"/>
                  </a:lnTo>
                  <a:lnTo>
                    <a:pt x="151185" y="152948"/>
                  </a:lnTo>
                  <a:lnTo>
                    <a:pt x="151187" y="158645"/>
                  </a:lnTo>
                  <a:lnTo>
                    <a:pt x="139179" y="161752"/>
                  </a:lnTo>
                  <a:lnTo>
                    <a:pt x="141949" y="175734"/>
                  </a:lnTo>
                  <a:lnTo>
                    <a:pt x="137325" y="182981"/>
                  </a:lnTo>
                  <a:lnTo>
                    <a:pt x="122996" y="181937"/>
                  </a:lnTo>
                  <a:lnTo>
                    <a:pt x="118393" y="164845"/>
                  </a:lnTo>
                  <a:lnTo>
                    <a:pt x="111932" y="160176"/>
                  </a:lnTo>
                  <a:lnTo>
                    <a:pt x="74968" y="166312"/>
                  </a:lnTo>
                  <a:lnTo>
                    <a:pt x="67559" y="171986"/>
                  </a:lnTo>
                  <a:lnTo>
                    <a:pt x="71241" y="176657"/>
                  </a:lnTo>
                  <a:lnTo>
                    <a:pt x="66130" y="185443"/>
                  </a:lnTo>
                  <a:lnTo>
                    <a:pt x="62449" y="180253"/>
                  </a:lnTo>
                  <a:lnTo>
                    <a:pt x="49503" y="181241"/>
                  </a:lnTo>
                  <a:lnTo>
                    <a:pt x="49469" y="190042"/>
                  </a:lnTo>
                  <a:lnTo>
                    <a:pt x="42090" y="185353"/>
                  </a:lnTo>
                  <a:lnTo>
                    <a:pt x="38342" y="196725"/>
                  </a:lnTo>
                  <a:lnTo>
                    <a:pt x="31383" y="201352"/>
                  </a:lnTo>
                  <a:lnTo>
                    <a:pt x="31383" y="201352"/>
                  </a:lnTo>
                  <a:lnTo>
                    <a:pt x="30462" y="200313"/>
                  </a:lnTo>
                  <a:lnTo>
                    <a:pt x="30462" y="200313"/>
                  </a:lnTo>
                  <a:lnTo>
                    <a:pt x="25422" y="190454"/>
                  </a:lnTo>
                  <a:lnTo>
                    <a:pt x="17580" y="186790"/>
                  </a:lnTo>
                  <a:lnTo>
                    <a:pt x="17580" y="186790"/>
                  </a:lnTo>
                  <a:lnTo>
                    <a:pt x="1279" y="128695"/>
                  </a:lnTo>
                  <a:lnTo>
                    <a:pt x="0" y="111069"/>
                  </a:lnTo>
                  <a:lnTo>
                    <a:pt x="1901" y="101234"/>
                  </a:lnTo>
                  <a:lnTo>
                    <a:pt x="1901" y="101234"/>
                  </a:lnTo>
                  <a:lnTo>
                    <a:pt x="1908" y="100197"/>
                  </a:lnTo>
                  <a:lnTo>
                    <a:pt x="1908" y="100197"/>
                  </a:lnTo>
                  <a:lnTo>
                    <a:pt x="10272" y="87286"/>
                  </a:lnTo>
                  <a:lnTo>
                    <a:pt x="7096" y="78973"/>
                  </a:lnTo>
                  <a:lnTo>
                    <a:pt x="20937" y="72826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9" name="S01:Kurnool">
              <a:extLst>
                <a:ext uri="{FF2B5EF4-FFF2-40B4-BE49-F238E27FC236}">
                  <a16:creationId xmlns:a16="http://schemas.microsoft.com/office/drawing/2014/main" id="{C5CC895A-DD25-40B4-8289-95DA69251D15}"/>
                </a:ext>
              </a:extLst>
            </p:cNvPr>
            <p:cNvSpPr/>
            <p:nvPr/>
          </p:nvSpPr>
          <p:spPr>
            <a:xfrm>
              <a:off x="3705301" y="4519264"/>
              <a:ext cx="198546" cy="144503"/>
            </a:xfrm>
            <a:custGeom>
              <a:avLst/>
              <a:gdLst/>
              <a:ahLst/>
              <a:cxnLst/>
              <a:rect l="0" t="0" r="0" b="0"/>
              <a:pathLst>
                <a:path w="198546" h="144503">
                  <a:moveTo>
                    <a:pt x="11259" y="16645"/>
                  </a:moveTo>
                  <a:lnTo>
                    <a:pt x="15063" y="9448"/>
                  </a:lnTo>
                  <a:lnTo>
                    <a:pt x="37689" y="0"/>
                  </a:lnTo>
                  <a:lnTo>
                    <a:pt x="61044" y="412"/>
                  </a:lnTo>
                  <a:lnTo>
                    <a:pt x="90269" y="6087"/>
                  </a:lnTo>
                  <a:lnTo>
                    <a:pt x="90269" y="6087"/>
                  </a:lnTo>
                  <a:lnTo>
                    <a:pt x="111222" y="14200"/>
                  </a:lnTo>
                  <a:lnTo>
                    <a:pt x="139609" y="16168"/>
                  </a:lnTo>
                  <a:lnTo>
                    <a:pt x="144700" y="12604"/>
                  </a:lnTo>
                  <a:lnTo>
                    <a:pt x="162992" y="15443"/>
                  </a:lnTo>
                  <a:lnTo>
                    <a:pt x="168112" y="9278"/>
                  </a:lnTo>
                  <a:lnTo>
                    <a:pt x="176223" y="20283"/>
                  </a:lnTo>
                  <a:lnTo>
                    <a:pt x="196973" y="9627"/>
                  </a:lnTo>
                  <a:lnTo>
                    <a:pt x="196973" y="9627"/>
                  </a:lnTo>
                  <a:lnTo>
                    <a:pt x="191684" y="30852"/>
                  </a:lnTo>
                  <a:lnTo>
                    <a:pt x="198545" y="32488"/>
                  </a:lnTo>
                  <a:lnTo>
                    <a:pt x="181433" y="44225"/>
                  </a:lnTo>
                  <a:lnTo>
                    <a:pt x="181352" y="50971"/>
                  </a:lnTo>
                  <a:lnTo>
                    <a:pt x="189569" y="54702"/>
                  </a:lnTo>
                  <a:lnTo>
                    <a:pt x="174850" y="57119"/>
                  </a:lnTo>
                  <a:lnTo>
                    <a:pt x="169683" y="66394"/>
                  </a:lnTo>
                  <a:lnTo>
                    <a:pt x="155065" y="60498"/>
                  </a:lnTo>
                  <a:lnTo>
                    <a:pt x="151205" y="74456"/>
                  </a:lnTo>
                  <a:lnTo>
                    <a:pt x="156149" y="82822"/>
                  </a:lnTo>
                  <a:lnTo>
                    <a:pt x="149604" y="91035"/>
                  </a:lnTo>
                  <a:lnTo>
                    <a:pt x="157310" y="99436"/>
                  </a:lnTo>
                  <a:lnTo>
                    <a:pt x="145780" y="101876"/>
                  </a:lnTo>
                  <a:lnTo>
                    <a:pt x="145618" y="113802"/>
                  </a:lnTo>
                  <a:lnTo>
                    <a:pt x="163501" y="118704"/>
                  </a:lnTo>
                  <a:lnTo>
                    <a:pt x="154601" y="130514"/>
                  </a:lnTo>
                  <a:lnTo>
                    <a:pt x="153955" y="144502"/>
                  </a:lnTo>
                  <a:lnTo>
                    <a:pt x="153955" y="144502"/>
                  </a:lnTo>
                  <a:lnTo>
                    <a:pt x="146138" y="143361"/>
                  </a:lnTo>
                  <a:lnTo>
                    <a:pt x="148079" y="136130"/>
                  </a:lnTo>
                  <a:lnTo>
                    <a:pt x="124473" y="144095"/>
                  </a:lnTo>
                  <a:lnTo>
                    <a:pt x="106370" y="122571"/>
                  </a:lnTo>
                  <a:lnTo>
                    <a:pt x="95639" y="131739"/>
                  </a:lnTo>
                  <a:lnTo>
                    <a:pt x="85618" y="124840"/>
                  </a:lnTo>
                  <a:lnTo>
                    <a:pt x="69994" y="123029"/>
                  </a:lnTo>
                  <a:lnTo>
                    <a:pt x="50473" y="133584"/>
                  </a:lnTo>
                  <a:lnTo>
                    <a:pt x="46220" y="139731"/>
                  </a:lnTo>
                  <a:lnTo>
                    <a:pt x="27931" y="132143"/>
                  </a:lnTo>
                  <a:lnTo>
                    <a:pt x="27931" y="132143"/>
                  </a:lnTo>
                  <a:lnTo>
                    <a:pt x="23039" y="122720"/>
                  </a:lnTo>
                  <a:lnTo>
                    <a:pt x="28216" y="116593"/>
                  </a:lnTo>
                  <a:lnTo>
                    <a:pt x="10999" y="102267"/>
                  </a:lnTo>
                  <a:lnTo>
                    <a:pt x="8469" y="90289"/>
                  </a:lnTo>
                  <a:lnTo>
                    <a:pt x="0" y="76636"/>
                  </a:lnTo>
                  <a:lnTo>
                    <a:pt x="8308" y="74721"/>
                  </a:lnTo>
                  <a:lnTo>
                    <a:pt x="9156" y="54500"/>
                  </a:lnTo>
                  <a:lnTo>
                    <a:pt x="21119" y="53170"/>
                  </a:lnTo>
                  <a:lnTo>
                    <a:pt x="12297" y="34317"/>
                  </a:lnTo>
                  <a:lnTo>
                    <a:pt x="16152" y="24526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S01:Nandyal">
              <a:extLst>
                <a:ext uri="{FF2B5EF4-FFF2-40B4-BE49-F238E27FC236}">
                  <a16:creationId xmlns:a16="http://schemas.microsoft.com/office/drawing/2014/main" id="{E6D8D5FD-4BE3-4916-9635-CAB23926EBB3}"/>
                </a:ext>
              </a:extLst>
            </p:cNvPr>
            <p:cNvSpPr/>
            <p:nvPr/>
          </p:nvSpPr>
          <p:spPr>
            <a:xfrm>
              <a:off x="3850919" y="4489308"/>
              <a:ext cx="217803" cy="207549"/>
            </a:xfrm>
            <a:custGeom>
              <a:avLst/>
              <a:gdLst/>
              <a:ahLst/>
              <a:cxnLst/>
              <a:rect l="0" t="0" r="0" b="0"/>
              <a:pathLst>
                <a:path w="217803" h="207549">
                  <a:moveTo>
                    <a:pt x="161536" y="7364"/>
                  </a:moveTo>
                  <a:lnTo>
                    <a:pt x="160464" y="29689"/>
                  </a:lnTo>
                  <a:lnTo>
                    <a:pt x="144305" y="46705"/>
                  </a:lnTo>
                  <a:lnTo>
                    <a:pt x="137064" y="92842"/>
                  </a:lnTo>
                  <a:lnTo>
                    <a:pt x="138631" y="127093"/>
                  </a:lnTo>
                  <a:lnTo>
                    <a:pt x="151960" y="127713"/>
                  </a:lnTo>
                  <a:lnTo>
                    <a:pt x="155257" y="116845"/>
                  </a:lnTo>
                  <a:lnTo>
                    <a:pt x="157010" y="128787"/>
                  </a:lnTo>
                  <a:lnTo>
                    <a:pt x="164771" y="137139"/>
                  </a:lnTo>
                  <a:lnTo>
                    <a:pt x="171771" y="121626"/>
                  </a:lnTo>
                  <a:lnTo>
                    <a:pt x="155354" y="103358"/>
                  </a:lnTo>
                  <a:lnTo>
                    <a:pt x="159062" y="98715"/>
                  </a:lnTo>
                  <a:lnTo>
                    <a:pt x="171856" y="108659"/>
                  </a:lnTo>
                  <a:lnTo>
                    <a:pt x="171818" y="114365"/>
                  </a:lnTo>
                  <a:lnTo>
                    <a:pt x="190179" y="118109"/>
                  </a:lnTo>
                  <a:lnTo>
                    <a:pt x="190227" y="109809"/>
                  </a:lnTo>
                  <a:lnTo>
                    <a:pt x="204939" y="107814"/>
                  </a:lnTo>
                  <a:lnTo>
                    <a:pt x="208651" y="100570"/>
                  </a:lnTo>
                  <a:lnTo>
                    <a:pt x="217802" y="107878"/>
                  </a:lnTo>
                  <a:lnTo>
                    <a:pt x="210820" y="126518"/>
                  </a:lnTo>
                  <a:lnTo>
                    <a:pt x="210820" y="126518"/>
                  </a:lnTo>
                  <a:lnTo>
                    <a:pt x="206109" y="148793"/>
                  </a:lnTo>
                  <a:lnTo>
                    <a:pt x="192268" y="154940"/>
                  </a:lnTo>
                  <a:lnTo>
                    <a:pt x="195444" y="163253"/>
                  </a:lnTo>
                  <a:lnTo>
                    <a:pt x="187080" y="176164"/>
                  </a:lnTo>
                  <a:lnTo>
                    <a:pt x="187080" y="176164"/>
                  </a:lnTo>
                  <a:lnTo>
                    <a:pt x="187086" y="175127"/>
                  </a:lnTo>
                  <a:lnTo>
                    <a:pt x="187086" y="175127"/>
                  </a:lnTo>
                  <a:lnTo>
                    <a:pt x="187147" y="164761"/>
                  </a:lnTo>
                  <a:lnTo>
                    <a:pt x="171951" y="164666"/>
                  </a:lnTo>
                  <a:lnTo>
                    <a:pt x="165111" y="154771"/>
                  </a:lnTo>
                  <a:lnTo>
                    <a:pt x="161385" y="160967"/>
                  </a:lnTo>
                  <a:lnTo>
                    <a:pt x="133276" y="163866"/>
                  </a:lnTo>
                  <a:lnTo>
                    <a:pt x="134956" y="184094"/>
                  </a:lnTo>
                  <a:lnTo>
                    <a:pt x="128845" y="198555"/>
                  </a:lnTo>
                  <a:lnTo>
                    <a:pt x="117244" y="206746"/>
                  </a:lnTo>
                  <a:lnTo>
                    <a:pt x="112212" y="202039"/>
                  </a:lnTo>
                  <a:lnTo>
                    <a:pt x="103878" y="205590"/>
                  </a:lnTo>
                  <a:lnTo>
                    <a:pt x="100693" y="200896"/>
                  </a:lnTo>
                  <a:lnTo>
                    <a:pt x="91865" y="207548"/>
                  </a:lnTo>
                  <a:lnTo>
                    <a:pt x="96582" y="196712"/>
                  </a:lnTo>
                  <a:lnTo>
                    <a:pt x="95324" y="183744"/>
                  </a:lnTo>
                  <a:lnTo>
                    <a:pt x="81907" y="188794"/>
                  </a:lnTo>
                  <a:lnTo>
                    <a:pt x="78573" y="199124"/>
                  </a:lnTo>
                  <a:lnTo>
                    <a:pt x="72606" y="196471"/>
                  </a:lnTo>
                  <a:lnTo>
                    <a:pt x="76403" y="186146"/>
                  </a:lnTo>
                  <a:lnTo>
                    <a:pt x="63088" y="181339"/>
                  </a:lnTo>
                  <a:lnTo>
                    <a:pt x="52354" y="193139"/>
                  </a:lnTo>
                  <a:lnTo>
                    <a:pt x="48097" y="202418"/>
                  </a:lnTo>
                  <a:lnTo>
                    <a:pt x="36107" y="202276"/>
                  </a:lnTo>
                  <a:lnTo>
                    <a:pt x="36107" y="202276"/>
                  </a:lnTo>
                  <a:lnTo>
                    <a:pt x="20518" y="194829"/>
                  </a:lnTo>
                  <a:lnTo>
                    <a:pt x="12524" y="171403"/>
                  </a:lnTo>
                  <a:lnTo>
                    <a:pt x="8337" y="174458"/>
                  </a:lnTo>
                  <a:lnTo>
                    <a:pt x="8337" y="174458"/>
                  </a:lnTo>
                  <a:lnTo>
                    <a:pt x="8983" y="160470"/>
                  </a:lnTo>
                  <a:lnTo>
                    <a:pt x="17883" y="148660"/>
                  </a:lnTo>
                  <a:lnTo>
                    <a:pt x="0" y="143758"/>
                  </a:lnTo>
                  <a:lnTo>
                    <a:pt x="162" y="131832"/>
                  </a:lnTo>
                  <a:lnTo>
                    <a:pt x="11692" y="129392"/>
                  </a:lnTo>
                  <a:lnTo>
                    <a:pt x="3986" y="120991"/>
                  </a:lnTo>
                  <a:lnTo>
                    <a:pt x="10531" y="112778"/>
                  </a:lnTo>
                  <a:lnTo>
                    <a:pt x="5587" y="104412"/>
                  </a:lnTo>
                  <a:lnTo>
                    <a:pt x="9447" y="90454"/>
                  </a:lnTo>
                  <a:lnTo>
                    <a:pt x="24065" y="96350"/>
                  </a:lnTo>
                  <a:lnTo>
                    <a:pt x="29232" y="87075"/>
                  </a:lnTo>
                  <a:lnTo>
                    <a:pt x="43951" y="84658"/>
                  </a:lnTo>
                  <a:lnTo>
                    <a:pt x="35734" y="80927"/>
                  </a:lnTo>
                  <a:lnTo>
                    <a:pt x="35815" y="74181"/>
                  </a:lnTo>
                  <a:lnTo>
                    <a:pt x="52927" y="62444"/>
                  </a:lnTo>
                  <a:lnTo>
                    <a:pt x="46066" y="60808"/>
                  </a:lnTo>
                  <a:lnTo>
                    <a:pt x="51355" y="39583"/>
                  </a:lnTo>
                  <a:lnTo>
                    <a:pt x="51355" y="39583"/>
                  </a:lnTo>
                  <a:lnTo>
                    <a:pt x="52730" y="39599"/>
                  </a:lnTo>
                  <a:lnTo>
                    <a:pt x="52730" y="39599"/>
                  </a:lnTo>
                  <a:lnTo>
                    <a:pt x="58291" y="33950"/>
                  </a:lnTo>
                  <a:lnTo>
                    <a:pt x="59352" y="20979"/>
                  </a:lnTo>
                  <a:lnTo>
                    <a:pt x="81867" y="12911"/>
                  </a:lnTo>
                  <a:lnTo>
                    <a:pt x="101958" y="17783"/>
                  </a:lnTo>
                  <a:lnTo>
                    <a:pt x="115296" y="10634"/>
                  </a:lnTo>
                  <a:lnTo>
                    <a:pt x="129364" y="24777"/>
                  </a:lnTo>
                  <a:lnTo>
                    <a:pt x="137614" y="23806"/>
                  </a:lnTo>
                  <a:lnTo>
                    <a:pt x="147776" y="11939"/>
                  </a:lnTo>
                  <a:lnTo>
                    <a:pt x="148780" y="0"/>
                  </a:lnTo>
                  <a:lnTo>
                    <a:pt x="153732" y="10944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1" name="S01:Mahabubnagar">
              <a:extLst>
                <a:ext uri="{FF2B5EF4-FFF2-40B4-BE49-F238E27FC236}">
                  <a16:creationId xmlns:a16="http://schemas.microsoft.com/office/drawing/2014/main" id="{5B23185B-44E9-404B-ABD3-39DC4BCB0DA9}"/>
                </a:ext>
              </a:extLst>
            </p:cNvPr>
            <p:cNvSpPr/>
            <p:nvPr/>
          </p:nvSpPr>
          <p:spPr>
            <a:xfrm>
              <a:off x="3752297" y="4306932"/>
              <a:ext cx="151353" cy="232616"/>
            </a:xfrm>
            <a:custGeom>
              <a:avLst/>
              <a:gdLst/>
              <a:ahLst/>
              <a:cxnLst/>
              <a:rect l="0" t="0" r="0" b="0"/>
              <a:pathLst>
                <a:path w="151353" h="232616">
                  <a:moveTo>
                    <a:pt x="38457" y="7257"/>
                  </a:moveTo>
                  <a:lnTo>
                    <a:pt x="40391" y="0"/>
                  </a:lnTo>
                  <a:lnTo>
                    <a:pt x="48406" y="10019"/>
                  </a:lnTo>
                  <a:lnTo>
                    <a:pt x="73982" y="520"/>
                  </a:lnTo>
                  <a:lnTo>
                    <a:pt x="82569" y="3248"/>
                  </a:lnTo>
                  <a:lnTo>
                    <a:pt x="82569" y="3248"/>
                  </a:lnTo>
                  <a:lnTo>
                    <a:pt x="81247" y="31854"/>
                  </a:lnTo>
                  <a:lnTo>
                    <a:pt x="75163" y="43733"/>
                  </a:lnTo>
                  <a:lnTo>
                    <a:pt x="80924" y="54222"/>
                  </a:lnTo>
                  <a:lnTo>
                    <a:pt x="89531" y="56947"/>
                  </a:lnTo>
                  <a:lnTo>
                    <a:pt x="93460" y="68966"/>
                  </a:lnTo>
                  <a:lnTo>
                    <a:pt x="116710" y="66678"/>
                  </a:lnTo>
                  <a:lnTo>
                    <a:pt x="137004" y="82536"/>
                  </a:lnTo>
                  <a:lnTo>
                    <a:pt x="139538" y="99207"/>
                  </a:lnTo>
                  <a:lnTo>
                    <a:pt x="137882" y="123103"/>
                  </a:lnTo>
                  <a:lnTo>
                    <a:pt x="143616" y="139805"/>
                  </a:lnTo>
                  <a:lnTo>
                    <a:pt x="134016" y="140729"/>
                  </a:lnTo>
                  <a:lnTo>
                    <a:pt x="139333" y="154306"/>
                  </a:lnTo>
                  <a:lnTo>
                    <a:pt x="137393" y="163636"/>
                  </a:lnTo>
                  <a:lnTo>
                    <a:pt x="125041" y="164523"/>
                  </a:lnTo>
                  <a:lnTo>
                    <a:pt x="132251" y="172926"/>
                  </a:lnTo>
                  <a:lnTo>
                    <a:pt x="127028" y="188446"/>
                  </a:lnTo>
                  <a:lnTo>
                    <a:pt x="132028" y="191105"/>
                  </a:lnTo>
                  <a:lnTo>
                    <a:pt x="130483" y="205110"/>
                  </a:lnTo>
                  <a:lnTo>
                    <a:pt x="141414" y="209916"/>
                  </a:lnTo>
                  <a:lnTo>
                    <a:pt x="141341" y="216146"/>
                  </a:lnTo>
                  <a:lnTo>
                    <a:pt x="151352" y="221975"/>
                  </a:lnTo>
                  <a:lnTo>
                    <a:pt x="151352" y="221975"/>
                  </a:lnTo>
                  <a:lnTo>
                    <a:pt x="149977" y="221959"/>
                  </a:lnTo>
                  <a:lnTo>
                    <a:pt x="149977" y="221959"/>
                  </a:lnTo>
                  <a:lnTo>
                    <a:pt x="129227" y="232615"/>
                  </a:lnTo>
                  <a:lnTo>
                    <a:pt x="121116" y="221610"/>
                  </a:lnTo>
                  <a:lnTo>
                    <a:pt x="115996" y="227775"/>
                  </a:lnTo>
                  <a:lnTo>
                    <a:pt x="97704" y="224936"/>
                  </a:lnTo>
                  <a:lnTo>
                    <a:pt x="92613" y="228500"/>
                  </a:lnTo>
                  <a:lnTo>
                    <a:pt x="64226" y="226532"/>
                  </a:lnTo>
                  <a:lnTo>
                    <a:pt x="43273" y="218419"/>
                  </a:lnTo>
                  <a:lnTo>
                    <a:pt x="43273" y="218419"/>
                  </a:lnTo>
                  <a:lnTo>
                    <a:pt x="38885" y="206405"/>
                  </a:lnTo>
                  <a:lnTo>
                    <a:pt x="34340" y="176203"/>
                  </a:lnTo>
                  <a:lnTo>
                    <a:pt x="36414" y="161169"/>
                  </a:lnTo>
                  <a:lnTo>
                    <a:pt x="51591" y="155174"/>
                  </a:lnTo>
                  <a:lnTo>
                    <a:pt x="54444" y="147943"/>
                  </a:lnTo>
                  <a:lnTo>
                    <a:pt x="34899" y="141915"/>
                  </a:lnTo>
                  <a:lnTo>
                    <a:pt x="19831" y="141665"/>
                  </a:lnTo>
                  <a:lnTo>
                    <a:pt x="4873" y="135169"/>
                  </a:lnTo>
                  <a:lnTo>
                    <a:pt x="0" y="126766"/>
                  </a:lnTo>
                  <a:lnTo>
                    <a:pt x="8313" y="121194"/>
                  </a:lnTo>
                  <a:lnTo>
                    <a:pt x="25288" y="115765"/>
                  </a:lnTo>
                  <a:lnTo>
                    <a:pt x="22218" y="108434"/>
                  </a:lnTo>
                  <a:lnTo>
                    <a:pt x="30013" y="105965"/>
                  </a:lnTo>
                  <a:lnTo>
                    <a:pt x="30013" y="105965"/>
                  </a:lnTo>
                  <a:lnTo>
                    <a:pt x="34269" y="96674"/>
                  </a:lnTo>
                  <a:lnTo>
                    <a:pt x="27511" y="91883"/>
                  </a:lnTo>
                  <a:lnTo>
                    <a:pt x="34405" y="88356"/>
                  </a:lnTo>
                  <a:lnTo>
                    <a:pt x="27658" y="83044"/>
                  </a:lnTo>
                  <a:lnTo>
                    <a:pt x="32976" y="64407"/>
                  </a:lnTo>
                  <a:lnTo>
                    <a:pt x="38624" y="24955"/>
                  </a:lnTo>
                  <a:lnTo>
                    <a:pt x="33780" y="15508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2" name="S01:Nagarkurnool">
              <a:extLst>
                <a:ext uri="{FF2B5EF4-FFF2-40B4-BE49-F238E27FC236}">
                  <a16:creationId xmlns:a16="http://schemas.microsoft.com/office/drawing/2014/main" id="{CD45A244-BD56-44A9-AC68-B1C0C9D91506}"/>
                </a:ext>
              </a:extLst>
            </p:cNvPr>
            <p:cNvSpPr/>
            <p:nvPr/>
          </p:nvSpPr>
          <p:spPr>
            <a:xfrm>
              <a:off x="3827460" y="4290487"/>
              <a:ext cx="231895" cy="238421"/>
            </a:xfrm>
            <a:custGeom>
              <a:avLst/>
              <a:gdLst/>
              <a:ahLst/>
              <a:cxnLst/>
              <a:rect l="0" t="0" r="0" b="0"/>
              <a:pathLst>
                <a:path w="231895" h="238421">
                  <a:moveTo>
                    <a:pt x="7406" y="19693"/>
                  </a:moveTo>
                  <a:lnTo>
                    <a:pt x="12050" y="12472"/>
                  </a:lnTo>
                  <a:lnTo>
                    <a:pt x="20154" y="17271"/>
                  </a:lnTo>
                  <a:lnTo>
                    <a:pt x="22099" y="7928"/>
                  </a:lnTo>
                  <a:lnTo>
                    <a:pt x="43832" y="11862"/>
                  </a:lnTo>
                  <a:lnTo>
                    <a:pt x="52606" y="0"/>
                  </a:lnTo>
                  <a:lnTo>
                    <a:pt x="56994" y="12029"/>
                  </a:lnTo>
                  <a:lnTo>
                    <a:pt x="72878" y="12220"/>
                  </a:lnTo>
                  <a:lnTo>
                    <a:pt x="72793" y="19506"/>
                  </a:lnTo>
                  <a:lnTo>
                    <a:pt x="86935" y="13421"/>
                  </a:lnTo>
                  <a:lnTo>
                    <a:pt x="93552" y="31190"/>
                  </a:lnTo>
                  <a:lnTo>
                    <a:pt x="93552" y="31190"/>
                  </a:lnTo>
                  <a:lnTo>
                    <a:pt x="94887" y="33807"/>
                  </a:lnTo>
                  <a:lnTo>
                    <a:pt x="94887" y="33807"/>
                  </a:lnTo>
                  <a:lnTo>
                    <a:pt x="102473" y="46897"/>
                  </a:lnTo>
                  <a:lnTo>
                    <a:pt x="113778" y="52737"/>
                  </a:lnTo>
                  <a:lnTo>
                    <a:pt x="121991" y="49695"/>
                  </a:lnTo>
                  <a:lnTo>
                    <a:pt x="129675" y="54451"/>
                  </a:lnTo>
                  <a:lnTo>
                    <a:pt x="156877" y="64054"/>
                  </a:lnTo>
                  <a:lnTo>
                    <a:pt x="157242" y="74982"/>
                  </a:lnTo>
                  <a:lnTo>
                    <a:pt x="163625" y="73472"/>
                  </a:lnTo>
                  <a:lnTo>
                    <a:pt x="163916" y="94281"/>
                  </a:lnTo>
                  <a:lnTo>
                    <a:pt x="146915" y="111822"/>
                  </a:lnTo>
                  <a:lnTo>
                    <a:pt x="153204" y="122794"/>
                  </a:lnTo>
                  <a:lnTo>
                    <a:pt x="148109" y="132109"/>
                  </a:lnTo>
                  <a:lnTo>
                    <a:pt x="166789" y="134861"/>
                  </a:lnTo>
                  <a:lnTo>
                    <a:pt x="181868" y="131334"/>
                  </a:lnTo>
                  <a:lnTo>
                    <a:pt x="188207" y="138136"/>
                  </a:lnTo>
                  <a:lnTo>
                    <a:pt x="201408" y="142902"/>
                  </a:lnTo>
                  <a:lnTo>
                    <a:pt x="211394" y="151799"/>
                  </a:lnTo>
                  <a:lnTo>
                    <a:pt x="231894" y="160227"/>
                  </a:lnTo>
                  <a:lnTo>
                    <a:pt x="231894" y="160227"/>
                  </a:lnTo>
                  <a:lnTo>
                    <a:pt x="231744" y="189843"/>
                  </a:lnTo>
                  <a:lnTo>
                    <a:pt x="203434" y="183969"/>
                  </a:lnTo>
                  <a:lnTo>
                    <a:pt x="186468" y="191651"/>
                  </a:lnTo>
                  <a:lnTo>
                    <a:pt x="184995" y="206185"/>
                  </a:lnTo>
                  <a:lnTo>
                    <a:pt x="184995" y="206185"/>
                  </a:lnTo>
                  <a:lnTo>
                    <a:pt x="177191" y="209765"/>
                  </a:lnTo>
                  <a:lnTo>
                    <a:pt x="172239" y="198821"/>
                  </a:lnTo>
                  <a:lnTo>
                    <a:pt x="171235" y="210760"/>
                  </a:lnTo>
                  <a:lnTo>
                    <a:pt x="161073" y="222627"/>
                  </a:lnTo>
                  <a:lnTo>
                    <a:pt x="152823" y="223598"/>
                  </a:lnTo>
                  <a:lnTo>
                    <a:pt x="138755" y="209455"/>
                  </a:lnTo>
                  <a:lnTo>
                    <a:pt x="125417" y="216604"/>
                  </a:lnTo>
                  <a:lnTo>
                    <a:pt x="105326" y="211732"/>
                  </a:lnTo>
                  <a:lnTo>
                    <a:pt x="82811" y="219800"/>
                  </a:lnTo>
                  <a:lnTo>
                    <a:pt x="81750" y="232771"/>
                  </a:lnTo>
                  <a:lnTo>
                    <a:pt x="76189" y="238420"/>
                  </a:lnTo>
                  <a:lnTo>
                    <a:pt x="76189" y="238420"/>
                  </a:lnTo>
                  <a:lnTo>
                    <a:pt x="66178" y="232591"/>
                  </a:lnTo>
                  <a:lnTo>
                    <a:pt x="66251" y="226361"/>
                  </a:lnTo>
                  <a:lnTo>
                    <a:pt x="55320" y="221555"/>
                  </a:lnTo>
                  <a:lnTo>
                    <a:pt x="56865" y="207550"/>
                  </a:lnTo>
                  <a:lnTo>
                    <a:pt x="51865" y="204891"/>
                  </a:lnTo>
                  <a:lnTo>
                    <a:pt x="57088" y="189371"/>
                  </a:lnTo>
                  <a:lnTo>
                    <a:pt x="49878" y="180968"/>
                  </a:lnTo>
                  <a:lnTo>
                    <a:pt x="62230" y="180081"/>
                  </a:lnTo>
                  <a:lnTo>
                    <a:pt x="64170" y="170751"/>
                  </a:lnTo>
                  <a:lnTo>
                    <a:pt x="58853" y="157174"/>
                  </a:lnTo>
                  <a:lnTo>
                    <a:pt x="68453" y="156250"/>
                  </a:lnTo>
                  <a:lnTo>
                    <a:pt x="62719" y="139548"/>
                  </a:lnTo>
                  <a:lnTo>
                    <a:pt x="64375" y="115652"/>
                  </a:lnTo>
                  <a:lnTo>
                    <a:pt x="61841" y="98981"/>
                  </a:lnTo>
                  <a:lnTo>
                    <a:pt x="41547" y="83123"/>
                  </a:lnTo>
                  <a:lnTo>
                    <a:pt x="18297" y="85411"/>
                  </a:lnTo>
                  <a:lnTo>
                    <a:pt x="14368" y="73392"/>
                  </a:lnTo>
                  <a:lnTo>
                    <a:pt x="5761" y="70667"/>
                  </a:lnTo>
                  <a:lnTo>
                    <a:pt x="0" y="60178"/>
                  </a:lnTo>
                  <a:lnTo>
                    <a:pt x="6084" y="48299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3" name="S01:Siddipet">
              <a:extLst>
                <a:ext uri="{FF2B5EF4-FFF2-40B4-BE49-F238E27FC236}">
                  <a16:creationId xmlns:a16="http://schemas.microsoft.com/office/drawing/2014/main" id="{50C0CA18-5104-4D7C-91E3-09F2BE331CBC}"/>
                </a:ext>
              </a:extLst>
            </p:cNvPr>
            <p:cNvSpPr/>
            <p:nvPr/>
          </p:nvSpPr>
          <p:spPr>
            <a:xfrm>
              <a:off x="3883224" y="4126999"/>
              <a:ext cx="159570" cy="128008"/>
            </a:xfrm>
            <a:custGeom>
              <a:avLst/>
              <a:gdLst/>
              <a:ahLst/>
              <a:cxnLst/>
              <a:rect l="0" t="0" r="0" b="0"/>
              <a:pathLst>
                <a:path w="159570" h="128008">
                  <a:moveTo>
                    <a:pt x="77267" y="2854"/>
                  </a:moveTo>
                  <a:lnTo>
                    <a:pt x="91703" y="897"/>
                  </a:lnTo>
                  <a:lnTo>
                    <a:pt x="104731" y="5699"/>
                  </a:lnTo>
                  <a:lnTo>
                    <a:pt x="109283" y="0"/>
                  </a:lnTo>
                  <a:lnTo>
                    <a:pt x="133153" y="1220"/>
                  </a:lnTo>
                  <a:lnTo>
                    <a:pt x="144363" y="9637"/>
                  </a:lnTo>
                  <a:lnTo>
                    <a:pt x="144363" y="9637"/>
                  </a:lnTo>
                  <a:lnTo>
                    <a:pt x="145601" y="27369"/>
                  </a:lnTo>
                  <a:lnTo>
                    <a:pt x="159569" y="30060"/>
                  </a:lnTo>
                  <a:lnTo>
                    <a:pt x="159508" y="40485"/>
                  </a:lnTo>
                  <a:lnTo>
                    <a:pt x="159508" y="40485"/>
                  </a:lnTo>
                  <a:lnTo>
                    <a:pt x="153670" y="35759"/>
                  </a:lnTo>
                  <a:lnTo>
                    <a:pt x="144161" y="40912"/>
                  </a:lnTo>
                  <a:lnTo>
                    <a:pt x="136056" y="38252"/>
                  </a:lnTo>
                  <a:lnTo>
                    <a:pt x="117817" y="63137"/>
                  </a:lnTo>
                  <a:lnTo>
                    <a:pt x="124114" y="66831"/>
                  </a:lnTo>
                  <a:lnTo>
                    <a:pt x="125835" y="78827"/>
                  </a:lnTo>
                  <a:lnTo>
                    <a:pt x="125835" y="78827"/>
                  </a:lnTo>
                  <a:lnTo>
                    <a:pt x="110336" y="95382"/>
                  </a:lnTo>
                  <a:lnTo>
                    <a:pt x="105813" y="95346"/>
                  </a:lnTo>
                  <a:lnTo>
                    <a:pt x="105813" y="95346"/>
                  </a:lnTo>
                  <a:lnTo>
                    <a:pt x="75483" y="97688"/>
                  </a:lnTo>
                  <a:lnTo>
                    <a:pt x="58787" y="93359"/>
                  </a:lnTo>
                  <a:lnTo>
                    <a:pt x="49246" y="97430"/>
                  </a:lnTo>
                  <a:lnTo>
                    <a:pt x="47268" y="113557"/>
                  </a:lnTo>
                  <a:lnTo>
                    <a:pt x="42183" y="123399"/>
                  </a:lnTo>
                  <a:lnTo>
                    <a:pt x="34886" y="128007"/>
                  </a:lnTo>
                  <a:lnTo>
                    <a:pt x="34886" y="128007"/>
                  </a:lnTo>
                  <a:lnTo>
                    <a:pt x="16988" y="109054"/>
                  </a:lnTo>
                  <a:lnTo>
                    <a:pt x="17129" y="97074"/>
                  </a:lnTo>
                  <a:lnTo>
                    <a:pt x="11336" y="89712"/>
                  </a:lnTo>
                  <a:lnTo>
                    <a:pt x="0" y="55704"/>
                  </a:lnTo>
                  <a:lnTo>
                    <a:pt x="24475" y="48179"/>
                  </a:lnTo>
                  <a:lnTo>
                    <a:pt x="24571" y="39841"/>
                  </a:lnTo>
                  <a:lnTo>
                    <a:pt x="33532" y="45675"/>
                  </a:lnTo>
                  <a:lnTo>
                    <a:pt x="40032" y="29067"/>
                  </a:lnTo>
                  <a:lnTo>
                    <a:pt x="49456" y="33859"/>
                  </a:lnTo>
                  <a:lnTo>
                    <a:pt x="53151" y="25557"/>
                  </a:lnTo>
                  <a:lnTo>
                    <a:pt x="62658" y="22003"/>
                  </a:lnTo>
                  <a:lnTo>
                    <a:pt x="68610" y="12678"/>
                  </a:lnTo>
                  <a:lnTo>
                    <a:pt x="75823" y="12746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4" name="S01:Nizamabad">
              <a:extLst>
                <a:ext uri="{FF2B5EF4-FFF2-40B4-BE49-F238E27FC236}">
                  <a16:creationId xmlns:a16="http://schemas.microsoft.com/office/drawing/2014/main" id="{0104C186-2725-4878-ABDC-9DE41B91E009}"/>
                </a:ext>
              </a:extLst>
            </p:cNvPr>
            <p:cNvSpPr/>
            <p:nvPr/>
          </p:nvSpPr>
          <p:spPr>
            <a:xfrm>
              <a:off x="3802891" y="3995802"/>
              <a:ext cx="173932" cy="143814"/>
            </a:xfrm>
            <a:custGeom>
              <a:avLst/>
              <a:gdLst/>
              <a:ahLst/>
              <a:cxnLst/>
              <a:rect l="0" t="0" r="0" b="0"/>
              <a:pathLst>
                <a:path w="173932" h="143814">
                  <a:moveTo>
                    <a:pt x="65299" y="25562"/>
                  </a:moveTo>
                  <a:lnTo>
                    <a:pt x="77455" y="22066"/>
                  </a:lnTo>
                  <a:lnTo>
                    <a:pt x="78860" y="17388"/>
                  </a:lnTo>
                  <a:lnTo>
                    <a:pt x="108655" y="0"/>
                  </a:lnTo>
                  <a:lnTo>
                    <a:pt x="113449" y="12058"/>
                  </a:lnTo>
                  <a:lnTo>
                    <a:pt x="127882" y="3864"/>
                  </a:lnTo>
                  <a:lnTo>
                    <a:pt x="139913" y="10773"/>
                  </a:lnTo>
                  <a:lnTo>
                    <a:pt x="153804" y="11431"/>
                  </a:lnTo>
                  <a:lnTo>
                    <a:pt x="153804" y="11431"/>
                  </a:lnTo>
                  <a:lnTo>
                    <a:pt x="157494" y="48514"/>
                  </a:lnTo>
                  <a:lnTo>
                    <a:pt x="167802" y="50694"/>
                  </a:lnTo>
                  <a:lnTo>
                    <a:pt x="173931" y="69007"/>
                  </a:lnTo>
                  <a:lnTo>
                    <a:pt x="157638" y="81381"/>
                  </a:lnTo>
                  <a:lnTo>
                    <a:pt x="152104" y="95933"/>
                  </a:lnTo>
                  <a:lnTo>
                    <a:pt x="155209" y="100656"/>
                  </a:lnTo>
                  <a:lnTo>
                    <a:pt x="155209" y="100656"/>
                  </a:lnTo>
                  <a:lnTo>
                    <a:pt x="147095" y="102143"/>
                  </a:lnTo>
                  <a:lnTo>
                    <a:pt x="135909" y="95773"/>
                  </a:lnTo>
                  <a:lnTo>
                    <a:pt x="131812" y="100425"/>
                  </a:lnTo>
                  <a:lnTo>
                    <a:pt x="112488" y="98131"/>
                  </a:lnTo>
                  <a:lnTo>
                    <a:pt x="102687" y="89674"/>
                  </a:lnTo>
                  <a:lnTo>
                    <a:pt x="97672" y="95353"/>
                  </a:lnTo>
                  <a:lnTo>
                    <a:pt x="84697" y="89459"/>
                  </a:lnTo>
                  <a:lnTo>
                    <a:pt x="77800" y="101369"/>
                  </a:lnTo>
                  <a:lnTo>
                    <a:pt x="80852" y="109230"/>
                  </a:lnTo>
                  <a:lnTo>
                    <a:pt x="74934" y="114370"/>
                  </a:lnTo>
                  <a:lnTo>
                    <a:pt x="64164" y="111623"/>
                  </a:lnTo>
                  <a:lnTo>
                    <a:pt x="60943" y="116795"/>
                  </a:lnTo>
                  <a:lnTo>
                    <a:pt x="70653" y="132044"/>
                  </a:lnTo>
                  <a:lnTo>
                    <a:pt x="63765" y="141861"/>
                  </a:lnTo>
                  <a:lnTo>
                    <a:pt x="53820" y="143813"/>
                  </a:lnTo>
                  <a:lnTo>
                    <a:pt x="49400" y="137496"/>
                  </a:lnTo>
                  <a:lnTo>
                    <a:pt x="30465" y="137748"/>
                  </a:lnTo>
                  <a:lnTo>
                    <a:pt x="19039" y="118286"/>
                  </a:lnTo>
                  <a:lnTo>
                    <a:pt x="9004" y="126476"/>
                  </a:lnTo>
                  <a:lnTo>
                    <a:pt x="9004" y="126476"/>
                  </a:lnTo>
                  <a:lnTo>
                    <a:pt x="4147" y="120143"/>
                  </a:lnTo>
                  <a:lnTo>
                    <a:pt x="4147" y="120143"/>
                  </a:lnTo>
                  <a:lnTo>
                    <a:pt x="0" y="97652"/>
                  </a:lnTo>
                  <a:lnTo>
                    <a:pt x="10011" y="90507"/>
                  </a:lnTo>
                  <a:lnTo>
                    <a:pt x="13809" y="77525"/>
                  </a:lnTo>
                  <a:lnTo>
                    <a:pt x="26829" y="78764"/>
                  </a:lnTo>
                  <a:lnTo>
                    <a:pt x="29878" y="54811"/>
                  </a:lnTo>
                  <a:lnTo>
                    <a:pt x="38478" y="50240"/>
                  </a:lnTo>
                  <a:lnTo>
                    <a:pt x="45895" y="33648"/>
                  </a:lnTo>
                  <a:lnTo>
                    <a:pt x="45895" y="33648"/>
                  </a:lnTo>
                  <a:lnTo>
                    <a:pt x="48617" y="31598"/>
                  </a:lnTo>
                  <a:lnTo>
                    <a:pt x="48617" y="31598"/>
                  </a:lnTo>
                  <a:lnTo>
                    <a:pt x="63891" y="30240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5" name="S01:Karimnagar">
              <a:extLst>
                <a:ext uri="{FF2B5EF4-FFF2-40B4-BE49-F238E27FC236}">
                  <a16:creationId xmlns:a16="http://schemas.microsoft.com/office/drawing/2014/main" id="{50C07AAC-F7E2-4B51-BCA2-DFBF7F10D9CD}"/>
                </a:ext>
              </a:extLst>
            </p:cNvPr>
            <p:cNvSpPr/>
            <p:nvPr/>
          </p:nvSpPr>
          <p:spPr>
            <a:xfrm>
              <a:off x="3954282" y="3987417"/>
              <a:ext cx="110562" cy="149220"/>
            </a:xfrm>
            <a:custGeom>
              <a:avLst/>
              <a:gdLst/>
              <a:ahLst/>
              <a:cxnLst/>
              <a:rect l="0" t="0" r="0" b="0"/>
              <a:pathLst>
                <a:path w="110562" h="149220">
                  <a:moveTo>
                    <a:pt x="2413" y="19816"/>
                  </a:moveTo>
                  <a:lnTo>
                    <a:pt x="9661" y="11533"/>
                  </a:lnTo>
                  <a:lnTo>
                    <a:pt x="14997" y="16279"/>
                  </a:lnTo>
                  <a:lnTo>
                    <a:pt x="24942" y="6449"/>
                  </a:lnTo>
                  <a:lnTo>
                    <a:pt x="37017" y="9158"/>
                  </a:lnTo>
                  <a:lnTo>
                    <a:pt x="46482" y="1925"/>
                  </a:lnTo>
                  <a:lnTo>
                    <a:pt x="58102" y="5664"/>
                  </a:lnTo>
                  <a:lnTo>
                    <a:pt x="69340" y="0"/>
                  </a:lnTo>
                  <a:lnTo>
                    <a:pt x="69340" y="0"/>
                  </a:lnTo>
                  <a:lnTo>
                    <a:pt x="86313" y="7936"/>
                  </a:lnTo>
                  <a:lnTo>
                    <a:pt x="90677" y="28315"/>
                  </a:lnTo>
                  <a:lnTo>
                    <a:pt x="104532" y="37262"/>
                  </a:lnTo>
                  <a:lnTo>
                    <a:pt x="101708" y="62291"/>
                  </a:lnTo>
                  <a:lnTo>
                    <a:pt x="90000" y="67965"/>
                  </a:lnTo>
                  <a:lnTo>
                    <a:pt x="104349" y="72739"/>
                  </a:lnTo>
                  <a:lnTo>
                    <a:pt x="110561" y="88419"/>
                  </a:lnTo>
                  <a:lnTo>
                    <a:pt x="109164" y="98322"/>
                  </a:lnTo>
                  <a:lnTo>
                    <a:pt x="96913" y="118075"/>
                  </a:lnTo>
                  <a:lnTo>
                    <a:pt x="88829" y="114901"/>
                  </a:lnTo>
                  <a:lnTo>
                    <a:pt x="78448" y="119532"/>
                  </a:lnTo>
                  <a:lnTo>
                    <a:pt x="80156" y="134664"/>
                  </a:lnTo>
                  <a:lnTo>
                    <a:pt x="76549" y="135163"/>
                  </a:lnTo>
                  <a:lnTo>
                    <a:pt x="73305" y="149219"/>
                  </a:lnTo>
                  <a:lnTo>
                    <a:pt x="73305" y="149219"/>
                  </a:lnTo>
                  <a:lnTo>
                    <a:pt x="62095" y="140802"/>
                  </a:lnTo>
                  <a:lnTo>
                    <a:pt x="38225" y="139582"/>
                  </a:lnTo>
                  <a:lnTo>
                    <a:pt x="33673" y="145281"/>
                  </a:lnTo>
                  <a:lnTo>
                    <a:pt x="20645" y="140479"/>
                  </a:lnTo>
                  <a:lnTo>
                    <a:pt x="6209" y="142436"/>
                  </a:lnTo>
                  <a:lnTo>
                    <a:pt x="6209" y="142436"/>
                  </a:lnTo>
                  <a:lnTo>
                    <a:pt x="0" y="131949"/>
                  </a:lnTo>
                  <a:lnTo>
                    <a:pt x="3818" y="109041"/>
                  </a:lnTo>
                  <a:lnTo>
                    <a:pt x="3818" y="109041"/>
                  </a:lnTo>
                  <a:lnTo>
                    <a:pt x="713" y="104318"/>
                  </a:lnTo>
                  <a:lnTo>
                    <a:pt x="6247" y="89766"/>
                  </a:lnTo>
                  <a:lnTo>
                    <a:pt x="22540" y="77392"/>
                  </a:lnTo>
                  <a:lnTo>
                    <a:pt x="16411" y="59079"/>
                  </a:lnTo>
                  <a:lnTo>
                    <a:pt x="6103" y="56899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6" name="S01:Adilabad">
              <a:extLst>
                <a:ext uri="{FF2B5EF4-FFF2-40B4-BE49-F238E27FC236}">
                  <a16:creationId xmlns:a16="http://schemas.microsoft.com/office/drawing/2014/main" id="{9E41CBD7-8390-4D64-8FF8-C9A20E5EF529}"/>
                </a:ext>
              </a:extLst>
            </p:cNvPr>
            <p:cNvSpPr/>
            <p:nvPr/>
          </p:nvSpPr>
          <p:spPr>
            <a:xfrm>
              <a:off x="3839099" y="3842945"/>
              <a:ext cx="337712" cy="178420"/>
            </a:xfrm>
            <a:custGeom>
              <a:avLst/>
              <a:gdLst/>
              <a:ahLst/>
              <a:cxnLst/>
              <a:rect l="0" t="0" r="0" b="0"/>
              <a:pathLst>
                <a:path w="337712" h="178420">
                  <a:moveTo>
                    <a:pt x="163913" y="26841"/>
                  </a:moveTo>
                  <a:lnTo>
                    <a:pt x="172286" y="39961"/>
                  </a:lnTo>
                  <a:lnTo>
                    <a:pt x="184769" y="40570"/>
                  </a:lnTo>
                  <a:lnTo>
                    <a:pt x="186916" y="53119"/>
                  </a:lnTo>
                  <a:lnTo>
                    <a:pt x="186916" y="53119"/>
                  </a:lnTo>
                  <a:lnTo>
                    <a:pt x="186892" y="56775"/>
                  </a:lnTo>
                  <a:lnTo>
                    <a:pt x="186892" y="56775"/>
                  </a:lnTo>
                  <a:lnTo>
                    <a:pt x="214620" y="45451"/>
                  </a:lnTo>
                  <a:lnTo>
                    <a:pt x="223097" y="44973"/>
                  </a:lnTo>
                  <a:lnTo>
                    <a:pt x="235993" y="53391"/>
                  </a:lnTo>
                  <a:lnTo>
                    <a:pt x="235993" y="53391"/>
                  </a:lnTo>
                  <a:lnTo>
                    <a:pt x="239556" y="54973"/>
                  </a:lnTo>
                  <a:lnTo>
                    <a:pt x="239556" y="54973"/>
                  </a:lnTo>
                  <a:lnTo>
                    <a:pt x="259597" y="66019"/>
                  </a:lnTo>
                  <a:lnTo>
                    <a:pt x="267649" y="60824"/>
                  </a:lnTo>
                  <a:lnTo>
                    <a:pt x="277004" y="67118"/>
                  </a:lnTo>
                  <a:lnTo>
                    <a:pt x="289082" y="56181"/>
                  </a:lnTo>
                  <a:lnTo>
                    <a:pt x="309613" y="52563"/>
                  </a:lnTo>
                  <a:lnTo>
                    <a:pt x="309613" y="52563"/>
                  </a:lnTo>
                  <a:lnTo>
                    <a:pt x="311841" y="55178"/>
                  </a:lnTo>
                  <a:lnTo>
                    <a:pt x="311841" y="55178"/>
                  </a:lnTo>
                  <a:lnTo>
                    <a:pt x="318523" y="65630"/>
                  </a:lnTo>
                  <a:lnTo>
                    <a:pt x="334143" y="75562"/>
                  </a:lnTo>
                  <a:lnTo>
                    <a:pt x="336821" y="82351"/>
                  </a:lnTo>
                  <a:lnTo>
                    <a:pt x="337711" y="102192"/>
                  </a:lnTo>
                  <a:lnTo>
                    <a:pt x="331891" y="119418"/>
                  </a:lnTo>
                  <a:lnTo>
                    <a:pt x="334573" y="128294"/>
                  </a:lnTo>
                  <a:lnTo>
                    <a:pt x="326962" y="132466"/>
                  </a:lnTo>
                  <a:lnTo>
                    <a:pt x="326962" y="132466"/>
                  </a:lnTo>
                  <a:lnTo>
                    <a:pt x="319363" y="119931"/>
                  </a:lnTo>
                  <a:lnTo>
                    <a:pt x="308180" y="118352"/>
                  </a:lnTo>
                  <a:lnTo>
                    <a:pt x="311745" y="129319"/>
                  </a:lnTo>
                  <a:lnTo>
                    <a:pt x="302800" y="124608"/>
                  </a:lnTo>
                  <a:lnTo>
                    <a:pt x="302789" y="131394"/>
                  </a:lnTo>
                  <a:lnTo>
                    <a:pt x="287994" y="141282"/>
                  </a:lnTo>
                  <a:lnTo>
                    <a:pt x="279045" y="138650"/>
                  </a:lnTo>
                  <a:lnTo>
                    <a:pt x="278127" y="146999"/>
                  </a:lnTo>
                  <a:lnTo>
                    <a:pt x="263333" y="150607"/>
                  </a:lnTo>
                  <a:lnTo>
                    <a:pt x="244592" y="132269"/>
                  </a:lnTo>
                  <a:lnTo>
                    <a:pt x="231182" y="128034"/>
                  </a:lnTo>
                  <a:lnTo>
                    <a:pt x="228464" y="134807"/>
                  </a:lnTo>
                  <a:lnTo>
                    <a:pt x="217777" y="123791"/>
                  </a:lnTo>
                  <a:lnTo>
                    <a:pt x="214112" y="139432"/>
                  </a:lnTo>
                  <a:lnTo>
                    <a:pt x="199448" y="120556"/>
                  </a:lnTo>
                  <a:lnTo>
                    <a:pt x="181594" y="114177"/>
                  </a:lnTo>
                  <a:lnTo>
                    <a:pt x="174872" y="115696"/>
                  </a:lnTo>
                  <a:lnTo>
                    <a:pt x="184523" y="144472"/>
                  </a:lnTo>
                  <a:lnTo>
                    <a:pt x="184523" y="144472"/>
                  </a:lnTo>
                  <a:lnTo>
                    <a:pt x="173285" y="150136"/>
                  </a:lnTo>
                  <a:lnTo>
                    <a:pt x="161665" y="146397"/>
                  </a:lnTo>
                  <a:lnTo>
                    <a:pt x="152200" y="153630"/>
                  </a:lnTo>
                  <a:lnTo>
                    <a:pt x="140125" y="150921"/>
                  </a:lnTo>
                  <a:lnTo>
                    <a:pt x="130180" y="160751"/>
                  </a:lnTo>
                  <a:lnTo>
                    <a:pt x="124844" y="156005"/>
                  </a:lnTo>
                  <a:lnTo>
                    <a:pt x="117596" y="164288"/>
                  </a:lnTo>
                  <a:lnTo>
                    <a:pt x="117596" y="164288"/>
                  </a:lnTo>
                  <a:lnTo>
                    <a:pt x="103705" y="163630"/>
                  </a:lnTo>
                  <a:lnTo>
                    <a:pt x="91674" y="156721"/>
                  </a:lnTo>
                  <a:lnTo>
                    <a:pt x="77241" y="164915"/>
                  </a:lnTo>
                  <a:lnTo>
                    <a:pt x="72447" y="152857"/>
                  </a:lnTo>
                  <a:lnTo>
                    <a:pt x="42652" y="170245"/>
                  </a:lnTo>
                  <a:lnTo>
                    <a:pt x="41247" y="174923"/>
                  </a:lnTo>
                  <a:lnTo>
                    <a:pt x="29091" y="178419"/>
                  </a:lnTo>
                  <a:lnTo>
                    <a:pt x="29091" y="178419"/>
                  </a:lnTo>
                  <a:lnTo>
                    <a:pt x="14419" y="168828"/>
                  </a:lnTo>
                  <a:lnTo>
                    <a:pt x="14057" y="162560"/>
                  </a:lnTo>
                  <a:lnTo>
                    <a:pt x="4248" y="158768"/>
                  </a:lnTo>
                  <a:lnTo>
                    <a:pt x="0" y="142527"/>
                  </a:lnTo>
                  <a:lnTo>
                    <a:pt x="4912" y="143641"/>
                  </a:lnTo>
                  <a:lnTo>
                    <a:pt x="15097" y="119770"/>
                  </a:lnTo>
                  <a:lnTo>
                    <a:pt x="21970" y="107856"/>
                  </a:lnTo>
                  <a:lnTo>
                    <a:pt x="17101" y="104135"/>
                  </a:lnTo>
                  <a:lnTo>
                    <a:pt x="25226" y="98502"/>
                  </a:lnTo>
                  <a:lnTo>
                    <a:pt x="41660" y="107070"/>
                  </a:lnTo>
                  <a:lnTo>
                    <a:pt x="43824" y="112841"/>
                  </a:lnTo>
                  <a:lnTo>
                    <a:pt x="63517" y="112037"/>
                  </a:lnTo>
                  <a:lnTo>
                    <a:pt x="65489" y="96396"/>
                  </a:lnTo>
                  <a:lnTo>
                    <a:pt x="63867" y="82279"/>
                  </a:lnTo>
                  <a:lnTo>
                    <a:pt x="76405" y="79812"/>
                  </a:lnTo>
                  <a:lnTo>
                    <a:pt x="84519" y="73113"/>
                  </a:lnTo>
                  <a:lnTo>
                    <a:pt x="80204" y="59488"/>
                  </a:lnTo>
                  <a:lnTo>
                    <a:pt x="83825" y="54827"/>
                  </a:lnTo>
                  <a:lnTo>
                    <a:pt x="80876" y="39126"/>
                  </a:lnTo>
                  <a:lnTo>
                    <a:pt x="92189" y="23578"/>
                  </a:lnTo>
                  <a:lnTo>
                    <a:pt x="92284" y="14698"/>
                  </a:lnTo>
                  <a:lnTo>
                    <a:pt x="84334" y="8343"/>
                  </a:lnTo>
                  <a:lnTo>
                    <a:pt x="85761" y="0"/>
                  </a:lnTo>
                  <a:lnTo>
                    <a:pt x="85761" y="0"/>
                  </a:lnTo>
                  <a:lnTo>
                    <a:pt x="110096" y="15402"/>
                  </a:lnTo>
                  <a:lnTo>
                    <a:pt x="129705" y="14542"/>
                  </a:lnTo>
                  <a:lnTo>
                    <a:pt x="143443" y="23020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7" name="S01:Nellore">
              <a:extLst>
                <a:ext uri="{FF2B5EF4-FFF2-40B4-BE49-F238E27FC236}">
                  <a16:creationId xmlns:a16="http://schemas.microsoft.com/office/drawing/2014/main" id="{4C0514C5-90B5-4C3D-B75B-92354BCBAC0E}"/>
                </a:ext>
              </a:extLst>
            </p:cNvPr>
            <p:cNvSpPr/>
            <p:nvPr/>
          </p:nvSpPr>
          <p:spPr>
            <a:xfrm>
              <a:off x="4067474" y="4718223"/>
              <a:ext cx="143404" cy="141253"/>
            </a:xfrm>
            <a:custGeom>
              <a:avLst/>
              <a:gdLst/>
              <a:ahLst/>
              <a:cxnLst/>
              <a:rect l="0" t="0" r="0" b="0"/>
              <a:pathLst>
                <a:path w="143404" h="141253">
                  <a:moveTo>
                    <a:pt x="119836" y="141252"/>
                  </a:moveTo>
                  <a:lnTo>
                    <a:pt x="118441" y="130397"/>
                  </a:lnTo>
                  <a:lnTo>
                    <a:pt x="109160" y="122643"/>
                  </a:lnTo>
                  <a:lnTo>
                    <a:pt x="98945" y="132978"/>
                  </a:lnTo>
                  <a:lnTo>
                    <a:pt x="85013" y="138135"/>
                  </a:lnTo>
                  <a:lnTo>
                    <a:pt x="81319" y="122621"/>
                  </a:lnTo>
                  <a:lnTo>
                    <a:pt x="86433" y="114355"/>
                  </a:lnTo>
                  <a:lnTo>
                    <a:pt x="94321" y="111260"/>
                  </a:lnTo>
                  <a:lnTo>
                    <a:pt x="92012" y="99364"/>
                  </a:lnTo>
                  <a:lnTo>
                    <a:pt x="82281" y="96250"/>
                  </a:lnTo>
                  <a:lnTo>
                    <a:pt x="72978" y="116404"/>
                  </a:lnTo>
                  <a:lnTo>
                    <a:pt x="62751" y="126726"/>
                  </a:lnTo>
                  <a:lnTo>
                    <a:pt x="53028" y="117397"/>
                  </a:lnTo>
                  <a:lnTo>
                    <a:pt x="21064" y="105404"/>
                  </a:lnTo>
                  <a:lnTo>
                    <a:pt x="21064" y="105404"/>
                  </a:lnTo>
                  <a:lnTo>
                    <a:pt x="17899" y="84702"/>
                  </a:lnTo>
                  <a:lnTo>
                    <a:pt x="12818" y="81061"/>
                  </a:lnTo>
                  <a:lnTo>
                    <a:pt x="455" y="49959"/>
                  </a:lnTo>
                  <a:lnTo>
                    <a:pt x="455" y="49959"/>
                  </a:lnTo>
                  <a:lnTo>
                    <a:pt x="0" y="48404"/>
                  </a:lnTo>
                  <a:lnTo>
                    <a:pt x="0" y="48404"/>
                  </a:lnTo>
                  <a:lnTo>
                    <a:pt x="6959" y="43777"/>
                  </a:lnTo>
                  <a:lnTo>
                    <a:pt x="10707" y="32405"/>
                  </a:lnTo>
                  <a:lnTo>
                    <a:pt x="18086" y="37094"/>
                  </a:lnTo>
                  <a:lnTo>
                    <a:pt x="18120" y="28293"/>
                  </a:lnTo>
                  <a:lnTo>
                    <a:pt x="31066" y="27305"/>
                  </a:lnTo>
                  <a:lnTo>
                    <a:pt x="34747" y="32495"/>
                  </a:lnTo>
                  <a:lnTo>
                    <a:pt x="39858" y="23709"/>
                  </a:lnTo>
                  <a:lnTo>
                    <a:pt x="36176" y="19038"/>
                  </a:lnTo>
                  <a:lnTo>
                    <a:pt x="43585" y="13364"/>
                  </a:lnTo>
                  <a:lnTo>
                    <a:pt x="80549" y="7228"/>
                  </a:lnTo>
                  <a:lnTo>
                    <a:pt x="87010" y="11897"/>
                  </a:lnTo>
                  <a:lnTo>
                    <a:pt x="91613" y="28989"/>
                  </a:lnTo>
                  <a:lnTo>
                    <a:pt x="105942" y="30033"/>
                  </a:lnTo>
                  <a:lnTo>
                    <a:pt x="110566" y="22786"/>
                  </a:lnTo>
                  <a:lnTo>
                    <a:pt x="107796" y="8804"/>
                  </a:lnTo>
                  <a:lnTo>
                    <a:pt x="119804" y="5697"/>
                  </a:lnTo>
                  <a:lnTo>
                    <a:pt x="119802" y="0"/>
                  </a:lnTo>
                  <a:lnTo>
                    <a:pt x="128575" y="1032"/>
                  </a:lnTo>
                  <a:lnTo>
                    <a:pt x="128575" y="1032"/>
                  </a:lnTo>
                  <a:lnTo>
                    <a:pt x="137832" y="24328"/>
                  </a:lnTo>
                  <a:lnTo>
                    <a:pt x="143403" y="45547"/>
                  </a:lnTo>
                  <a:lnTo>
                    <a:pt x="140209" y="86428"/>
                  </a:lnTo>
                  <a:lnTo>
                    <a:pt x="131887" y="110744"/>
                  </a:lnTo>
                  <a:lnTo>
                    <a:pt x="136542" y="129354"/>
                  </a:lnTo>
                  <a:lnTo>
                    <a:pt x="130050" y="137629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8" name="S01:Cuddapah">
              <a:extLst>
                <a:ext uri="{FF2B5EF4-FFF2-40B4-BE49-F238E27FC236}">
                  <a16:creationId xmlns:a16="http://schemas.microsoft.com/office/drawing/2014/main" id="{B210D693-99F6-42C9-95C1-4E87A64421BA}"/>
                </a:ext>
              </a:extLst>
            </p:cNvPr>
            <p:cNvSpPr/>
            <p:nvPr/>
          </p:nvSpPr>
          <p:spPr>
            <a:xfrm>
              <a:off x="3860242" y="4644079"/>
              <a:ext cx="193707" cy="170894"/>
            </a:xfrm>
            <a:custGeom>
              <a:avLst/>
              <a:gdLst/>
              <a:ahLst/>
              <a:cxnLst/>
              <a:rect l="0" t="0" r="0" b="0"/>
              <a:pathLst>
                <a:path w="193707" h="170894">
                  <a:moveTo>
                    <a:pt x="26784" y="47505"/>
                  </a:moveTo>
                  <a:lnTo>
                    <a:pt x="38774" y="47647"/>
                  </a:lnTo>
                  <a:lnTo>
                    <a:pt x="43031" y="38368"/>
                  </a:lnTo>
                  <a:lnTo>
                    <a:pt x="53765" y="26568"/>
                  </a:lnTo>
                  <a:lnTo>
                    <a:pt x="67080" y="31375"/>
                  </a:lnTo>
                  <a:lnTo>
                    <a:pt x="63283" y="41700"/>
                  </a:lnTo>
                  <a:lnTo>
                    <a:pt x="69250" y="44353"/>
                  </a:lnTo>
                  <a:lnTo>
                    <a:pt x="72584" y="34023"/>
                  </a:lnTo>
                  <a:lnTo>
                    <a:pt x="86001" y="28973"/>
                  </a:lnTo>
                  <a:lnTo>
                    <a:pt x="87259" y="41941"/>
                  </a:lnTo>
                  <a:lnTo>
                    <a:pt x="82542" y="52777"/>
                  </a:lnTo>
                  <a:lnTo>
                    <a:pt x="91370" y="46125"/>
                  </a:lnTo>
                  <a:lnTo>
                    <a:pt x="94555" y="50819"/>
                  </a:lnTo>
                  <a:lnTo>
                    <a:pt x="102889" y="47268"/>
                  </a:lnTo>
                  <a:lnTo>
                    <a:pt x="107921" y="51975"/>
                  </a:lnTo>
                  <a:lnTo>
                    <a:pt x="119522" y="43784"/>
                  </a:lnTo>
                  <a:lnTo>
                    <a:pt x="125633" y="29323"/>
                  </a:lnTo>
                  <a:lnTo>
                    <a:pt x="123953" y="9095"/>
                  </a:lnTo>
                  <a:lnTo>
                    <a:pt x="152062" y="6196"/>
                  </a:lnTo>
                  <a:lnTo>
                    <a:pt x="155788" y="0"/>
                  </a:lnTo>
                  <a:lnTo>
                    <a:pt x="162628" y="9895"/>
                  </a:lnTo>
                  <a:lnTo>
                    <a:pt x="177824" y="9990"/>
                  </a:lnTo>
                  <a:lnTo>
                    <a:pt x="177763" y="20356"/>
                  </a:lnTo>
                  <a:lnTo>
                    <a:pt x="177763" y="20356"/>
                  </a:lnTo>
                  <a:lnTo>
                    <a:pt x="177750" y="22430"/>
                  </a:lnTo>
                  <a:lnTo>
                    <a:pt x="177750" y="22430"/>
                  </a:lnTo>
                  <a:lnTo>
                    <a:pt x="175849" y="32265"/>
                  </a:lnTo>
                  <a:lnTo>
                    <a:pt x="177128" y="49891"/>
                  </a:lnTo>
                  <a:lnTo>
                    <a:pt x="193429" y="107986"/>
                  </a:lnTo>
                  <a:lnTo>
                    <a:pt x="193429" y="107986"/>
                  </a:lnTo>
                  <a:lnTo>
                    <a:pt x="189711" y="111590"/>
                  </a:lnTo>
                  <a:lnTo>
                    <a:pt x="193706" y="143699"/>
                  </a:lnTo>
                  <a:lnTo>
                    <a:pt x="185855" y="140035"/>
                  </a:lnTo>
                  <a:lnTo>
                    <a:pt x="174665" y="153424"/>
                  </a:lnTo>
                  <a:lnTo>
                    <a:pt x="174609" y="162735"/>
                  </a:lnTo>
                  <a:lnTo>
                    <a:pt x="193611" y="161806"/>
                  </a:lnTo>
                  <a:lnTo>
                    <a:pt x="193582" y="167496"/>
                  </a:lnTo>
                  <a:lnTo>
                    <a:pt x="173651" y="167902"/>
                  </a:lnTo>
                  <a:lnTo>
                    <a:pt x="156018" y="170893"/>
                  </a:lnTo>
                  <a:lnTo>
                    <a:pt x="146392" y="155825"/>
                  </a:lnTo>
                  <a:lnTo>
                    <a:pt x="127035" y="143262"/>
                  </a:lnTo>
                  <a:lnTo>
                    <a:pt x="122459" y="136498"/>
                  </a:lnTo>
                  <a:lnTo>
                    <a:pt x="114088" y="141086"/>
                  </a:lnTo>
                  <a:lnTo>
                    <a:pt x="110719" y="156062"/>
                  </a:lnTo>
                  <a:lnTo>
                    <a:pt x="100050" y="157520"/>
                  </a:lnTo>
                  <a:lnTo>
                    <a:pt x="87587" y="152748"/>
                  </a:lnTo>
                  <a:lnTo>
                    <a:pt x="83303" y="164606"/>
                  </a:lnTo>
                  <a:lnTo>
                    <a:pt x="71218" y="168106"/>
                  </a:lnTo>
                  <a:lnTo>
                    <a:pt x="71218" y="168106"/>
                  </a:lnTo>
                  <a:lnTo>
                    <a:pt x="68021" y="163418"/>
                  </a:lnTo>
                  <a:lnTo>
                    <a:pt x="53669" y="162232"/>
                  </a:lnTo>
                  <a:lnTo>
                    <a:pt x="20562" y="141153"/>
                  </a:lnTo>
                  <a:lnTo>
                    <a:pt x="0" y="120190"/>
                  </a:lnTo>
                  <a:lnTo>
                    <a:pt x="5095" y="119739"/>
                  </a:lnTo>
                  <a:lnTo>
                    <a:pt x="27158" y="93092"/>
                  </a:lnTo>
                  <a:lnTo>
                    <a:pt x="17962" y="89355"/>
                  </a:lnTo>
                  <a:lnTo>
                    <a:pt x="14403" y="78435"/>
                  </a:lnTo>
                  <a:lnTo>
                    <a:pt x="14403" y="78435"/>
                  </a:lnTo>
                  <a:lnTo>
                    <a:pt x="14436" y="75846"/>
                  </a:lnTo>
                  <a:lnTo>
                    <a:pt x="14436" y="75846"/>
                  </a:lnTo>
                  <a:lnTo>
                    <a:pt x="22354" y="70246"/>
                  </a:lnTo>
                  <a:lnTo>
                    <a:pt x="20168" y="60377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9" name="S01:Rajampet">
              <a:extLst>
                <a:ext uri="{FF2B5EF4-FFF2-40B4-BE49-F238E27FC236}">
                  <a16:creationId xmlns:a16="http://schemas.microsoft.com/office/drawing/2014/main" id="{01A53BDF-6F7C-41C8-A4F9-8C0C96DD022C}"/>
                </a:ext>
              </a:extLst>
            </p:cNvPr>
            <p:cNvSpPr/>
            <p:nvPr/>
          </p:nvSpPr>
          <p:spPr>
            <a:xfrm>
              <a:off x="3877848" y="4752065"/>
              <a:ext cx="215617" cy="205410"/>
            </a:xfrm>
            <a:custGeom>
              <a:avLst/>
              <a:gdLst/>
              <a:ahLst/>
              <a:cxnLst/>
              <a:rect l="0" t="0" r="0" b="0"/>
              <a:pathLst>
                <a:path w="215617" h="205410">
                  <a:moveTo>
                    <a:pt x="4917" y="138671"/>
                  </a:moveTo>
                  <a:lnTo>
                    <a:pt x="20713" y="139890"/>
                  </a:lnTo>
                  <a:lnTo>
                    <a:pt x="28854" y="118797"/>
                  </a:lnTo>
                  <a:lnTo>
                    <a:pt x="34423" y="119376"/>
                  </a:lnTo>
                  <a:lnTo>
                    <a:pt x="60133" y="103621"/>
                  </a:lnTo>
                  <a:lnTo>
                    <a:pt x="56472" y="98415"/>
                  </a:lnTo>
                  <a:lnTo>
                    <a:pt x="60339" y="82943"/>
                  </a:lnTo>
                  <a:lnTo>
                    <a:pt x="55288" y="77722"/>
                  </a:lnTo>
                  <a:lnTo>
                    <a:pt x="53612" y="60120"/>
                  </a:lnTo>
                  <a:lnTo>
                    <a:pt x="53612" y="60120"/>
                  </a:lnTo>
                  <a:lnTo>
                    <a:pt x="65697" y="56620"/>
                  </a:lnTo>
                  <a:lnTo>
                    <a:pt x="69981" y="44762"/>
                  </a:lnTo>
                  <a:lnTo>
                    <a:pt x="82444" y="49534"/>
                  </a:lnTo>
                  <a:lnTo>
                    <a:pt x="93113" y="48076"/>
                  </a:lnTo>
                  <a:lnTo>
                    <a:pt x="96482" y="33100"/>
                  </a:lnTo>
                  <a:lnTo>
                    <a:pt x="104853" y="28512"/>
                  </a:lnTo>
                  <a:lnTo>
                    <a:pt x="109429" y="35276"/>
                  </a:lnTo>
                  <a:lnTo>
                    <a:pt x="128786" y="47839"/>
                  </a:lnTo>
                  <a:lnTo>
                    <a:pt x="138412" y="62907"/>
                  </a:lnTo>
                  <a:lnTo>
                    <a:pt x="156045" y="59916"/>
                  </a:lnTo>
                  <a:lnTo>
                    <a:pt x="175976" y="59510"/>
                  </a:lnTo>
                  <a:lnTo>
                    <a:pt x="176005" y="53820"/>
                  </a:lnTo>
                  <a:lnTo>
                    <a:pt x="157003" y="54749"/>
                  </a:lnTo>
                  <a:lnTo>
                    <a:pt x="157059" y="45438"/>
                  </a:lnTo>
                  <a:lnTo>
                    <a:pt x="168249" y="32049"/>
                  </a:lnTo>
                  <a:lnTo>
                    <a:pt x="176100" y="35713"/>
                  </a:lnTo>
                  <a:lnTo>
                    <a:pt x="172105" y="3604"/>
                  </a:lnTo>
                  <a:lnTo>
                    <a:pt x="175823" y="0"/>
                  </a:lnTo>
                  <a:lnTo>
                    <a:pt x="175823" y="0"/>
                  </a:lnTo>
                  <a:lnTo>
                    <a:pt x="183665" y="3664"/>
                  </a:lnTo>
                  <a:lnTo>
                    <a:pt x="188705" y="13523"/>
                  </a:lnTo>
                  <a:lnTo>
                    <a:pt x="188705" y="13523"/>
                  </a:lnTo>
                  <a:lnTo>
                    <a:pt x="190081" y="16117"/>
                  </a:lnTo>
                  <a:lnTo>
                    <a:pt x="190081" y="16117"/>
                  </a:lnTo>
                  <a:lnTo>
                    <a:pt x="202444" y="47219"/>
                  </a:lnTo>
                  <a:lnTo>
                    <a:pt x="207525" y="50860"/>
                  </a:lnTo>
                  <a:lnTo>
                    <a:pt x="210690" y="71562"/>
                  </a:lnTo>
                  <a:lnTo>
                    <a:pt x="210690" y="71562"/>
                  </a:lnTo>
                  <a:lnTo>
                    <a:pt x="215239" y="95880"/>
                  </a:lnTo>
                  <a:lnTo>
                    <a:pt x="215616" y="120174"/>
                  </a:lnTo>
                  <a:lnTo>
                    <a:pt x="213688" y="139285"/>
                  </a:lnTo>
                  <a:lnTo>
                    <a:pt x="202043" y="144406"/>
                  </a:lnTo>
                  <a:lnTo>
                    <a:pt x="202043" y="144406"/>
                  </a:lnTo>
                  <a:lnTo>
                    <a:pt x="181118" y="143794"/>
                  </a:lnTo>
                  <a:lnTo>
                    <a:pt x="173751" y="129807"/>
                  </a:lnTo>
                  <a:lnTo>
                    <a:pt x="150512" y="129673"/>
                  </a:lnTo>
                  <a:lnTo>
                    <a:pt x="156979" y="136429"/>
                  </a:lnTo>
                  <a:lnTo>
                    <a:pt x="150397" y="148271"/>
                  </a:lnTo>
                  <a:lnTo>
                    <a:pt x="127625" y="145536"/>
                  </a:lnTo>
                  <a:lnTo>
                    <a:pt x="134523" y="156948"/>
                  </a:lnTo>
                  <a:lnTo>
                    <a:pt x="125626" y="164632"/>
                  </a:lnTo>
                  <a:lnTo>
                    <a:pt x="123670" y="177527"/>
                  </a:lnTo>
                  <a:lnTo>
                    <a:pt x="110129" y="182071"/>
                  </a:lnTo>
                  <a:lnTo>
                    <a:pt x="108180" y="192897"/>
                  </a:lnTo>
                  <a:lnTo>
                    <a:pt x="100170" y="203671"/>
                  </a:lnTo>
                  <a:lnTo>
                    <a:pt x="93286" y="190709"/>
                  </a:lnTo>
                  <a:lnTo>
                    <a:pt x="72252" y="197748"/>
                  </a:lnTo>
                  <a:lnTo>
                    <a:pt x="63788" y="205409"/>
                  </a:lnTo>
                  <a:lnTo>
                    <a:pt x="45194" y="200060"/>
                  </a:lnTo>
                  <a:lnTo>
                    <a:pt x="45194" y="200060"/>
                  </a:lnTo>
                  <a:lnTo>
                    <a:pt x="45199" y="199544"/>
                  </a:lnTo>
                  <a:lnTo>
                    <a:pt x="45199" y="199544"/>
                  </a:lnTo>
                  <a:lnTo>
                    <a:pt x="49174" y="175838"/>
                  </a:lnTo>
                  <a:lnTo>
                    <a:pt x="45486" y="172185"/>
                  </a:lnTo>
                  <a:lnTo>
                    <a:pt x="26863" y="171983"/>
                  </a:lnTo>
                  <a:lnTo>
                    <a:pt x="16573" y="175997"/>
                  </a:lnTo>
                  <a:lnTo>
                    <a:pt x="18537" y="167241"/>
                  </a:lnTo>
                  <a:lnTo>
                    <a:pt x="10232" y="160946"/>
                  </a:lnTo>
                  <a:lnTo>
                    <a:pt x="0" y="160306"/>
                  </a:lnTo>
                  <a:lnTo>
                    <a:pt x="4772" y="150550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0" name="S01:Hindupur">
              <a:extLst>
                <a:ext uri="{FF2B5EF4-FFF2-40B4-BE49-F238E27FC236}">
                  <a16:creationId xmlns:a16="http://schemas.microsoft.com/office/drawing/2014/main" id="{59B8BDD6-D8CF-4D6C-9BA4-D3F3A2563FC5}"/>
                </a:ext>
              </a:extLst>
            </p:cNvPr>
            <p:cNvSpPr/>
            <p:nvPr/>
          </p:nvSpPr>
          <p:spPr>
            <a:xfrm>
              <a:off x="3685488" y="4714026"/>
              <a:ext cx="252700" cy="190683"/>
            </a:xfrm>
            <a:custGeom>
              <a:avLst/>
              <a:gdLst/>
              <a:ahLst/>
              <a:cxnLst/>
              <a:rect l="0" t="0" r="0" b="0"/>
              <a:pathLst>
                <a:path w="252700" h="190683">
                  <a:moveTo>
                    <a:pt x="73617" y="93212"/>
                  </a:moveTo>
                  <a:lnTo>
                    <a:pt x="73982" y="72005"/>
                  </a:lnTo>
                  <a:lnTo>
                    <a:pt x="77827" y="63791"/>
                  </a:lnTo>
                  <a:lnTo>
                    <a:pt x="98964" y="44990"/>
                  </a:lnTo>
                  <a:lnTo>
                    <a:pt x="98687" y="62067"/>
                  </a:lnTo>
                  <a:lnTo>
                    <a:pt x="117166" y="64430"/>
                  </a:lnTo>
                  <a:lnTo>
                    <a:pt x="130657" y="59977"/>
                  </a:lnTo>
                  <a:lnTo>
                    <a:pt x="140608" y="44077"/>
                  </a:lnTo>
                  <a:lnTo>
                    <a:pt x="160059" y="42281"/>
                  </a:lnTo>
                  <a:lnTo>
                    <a:pt x="166175" y="34598"/>
                  </a:lnTo>
                  <a:lnTo>
                    <a:pt x="163577" y="21619"/>
                  </a:lnTo>
                  <a:lnTo>
                    <a:pt x="173566" y="0"/>
                  </a:lnTo>
                  <a:lnTo>
                    <a:pt x="189183" y="6416"/>
                  </a:lnTo>
                  <a:lnTo>
                    <a:pt x="189183" y="6416"/>
                  </a:lnTo>
                  <a:lnTo>
                    <a:pt x="189157" y="8488"/>
                  </a:lnTo>
                  <a:lnTo>
                    <a:pt x="189157" y="8488"/>
                  </a:lnTo>
                  <a:lnTo>
                    <a:pt x="192716" y="19408"/>
                  </a:lnTo>
                  <a:lnTo>
                    <a:pt x="201912" y="23145"/>
                  </a:lnTo>
                  <a:lnTo>
                    <a:pt x="179849" y="49792"/>
                  </a:lnTo>
                  <a:lnTo>
                    <a:pt x="174754" y="50243"/>
                  </a:lnTo>
                  <a:lnTo>
                    <a:pt x="195316" y="71206"/>
                  </a:lnTo>
                  <a:lnTo>
                    <a:pt x="228423" y="92285"/>
                  </a:lnTo>
                  <a:lnTo>
                    <a:pt x="242775" y="93471"/>
                  </a:lnTo>
                  <a:lnTo>
                    <a:pt x="245972" y="98159"/>
                  </a:lnTo>
                  <a:lnTo>
                    <a:pt x="245972" y="98159"/>
                  </a:lnTo>
                  <a:lnTo>
                    <a:pt x="247648" y="115761"/>
                  </a:lnTo>
                  <a:lnTo>
                    <a:pt x="252699" y="120982"/>
                  </a:lnTo>
                  <a:lnTo>
                    <a:pt x="248832" y="136454"/>
                  </a:lnTo>
                  <a:lnTo>
                    <a:pt x="252493" y="141660"/>
                  </a:lnTo>
                  <a:lnTo>
                    <a:pt x="226783" y="157415"/>
                  </a:lnTo>
                  <a:lnTo>
                    <a:pt x="221214" y="156836"/>
                  </a:lnTo>
                  <a:lnTo>
                    <a:pt x="213073" y="177929"/>
                  </a:lnTo>
                  <a:lnTo>
                    <a:pt x="197277" y="176710"/>
                  </a:lnTo>
                  <a:lnTo>
                    <a:pt x="197277" y="176710"/>
                  </a:lnTo>
                  <a:lnTo>
                    <a:pt x="197333" y="172060"/>
                  </a:lnTo>
                  <a:lnTo>
                    <a:pt x="197333" y="172060"/>
                  </a:lnTo>
                  <a:lnTo>
                    <a:pt x="195110" y="163766"/>
                  </a:lnTo>
                  <a:lnTo>
                    <a:pt x="185887" y="157967"/>
                  </a:lnTo>
                  <a:lnTo>
                    <a:pt x="169954" y="168096"/>
                  </a:lnTo>
                  <a:lnTo>
                    <a:pt x="174893" y="145938"/>
                  </a:lnTo>
                  <a:lnTo>
                    <a:pt x="165944" y="155123"/>
                  </a:lnTo>
                  <a:lnTo>
                    <a:pt x="161842" y="149383"/>
                  </a:lnTo>
                  <a:lnTo>
                    <a:pt x="147916" y="148673"/>
                  </a:lnTo>
                  <a:lnTo>
                    <a:pt x="147740" y="161074"/>
                  </a:lnTo>
                  <a:lnTo>
                    <a:pt x="119609" y="177195"/>
                  </a:lnTo>
                  <a:lnTo>
                    <a:pt x="108287" y="187351"/>
                  </a:lnTo>
                  <a:lnTo>
                    <a:pt x="90553" y="190682"/>
                  </a:lnTo>
                  <a:lnTo>
                    <a:pt x="93885" y="186087"/>
                  </a:lnTo>
                  <a:lnTo>
                    <a:pt x="91374" y="168996"/>
                  </a:lnTo>
                  <a:lnTo>
                    <a:pt x="77536" y="162564"/>
                  </a:lnTo>
                  <a:lnTo>
                    <a:pt x="60753" y="165373"/>
                  </a:lnTo>
                  <a:lnTo>
                    <a:pt x="56281" y="155475"/>
                  </a:lnTo>
                  <a:lnTo>
                    <a:pt x="49665" y="161557"/>
                  </a:lnTo>
                  <a:lnTo>
                    <a:pt x="44705" y="153198"/>
                  </a:lnTo>
                  <a:lnTo>
                    <a:pt x="46139" y="176479"/>
                  </a:lnTo>
                  <a:lnTo>
                    <a:pt x="39601" y="177908"/>
                  </a:lnTo>
                  <a:lnTo>
                    <a:pt x="39601" y="177908"/>
                  </a:lnTo>
                  <a:lnTo>
                    <a:pt x="29283" y="182365"/>
                  </a:lnTo>
                  <a:lnTo>
                    <a:pt x="24287" y="176070"/>
                  </a:lnTo>
                  <a:lnTo>
                    <a:pt x="19508" y="182694"/>
                  </a:lnTo>
                  <a:lnTo>
                    <a:pt x="19508" y="182694"/>
                  </a:lnTo>
                  <a:lnTo>
                    <a:pt x="16534" y="168169"/>
                  </a:lnTo>
                  <a:lnTo>
                    <a:pt x="28003" y="151852"/>
                  </a:lnTo>
                  <a:lnTo>
                    <a:pt x="7997" y="129750"/>
                  </a:lnTo>
                  <a:lnTo>
                    <a:pt x="15019" y="126787"/>
                  </a:lnTo>
                  <a:lnTo>
                    <a:pt x="10099" y="117382"/>
                  </a:lnTo>
                  <a:lnTo>
                    <a:pt x="0" y="112008"/>
                  </a:lnTo>
                  <a:lnTo>
                    <a:pt x="8459" y="106488"/>
                  </a:lnTo>
                  <a:lnTo>
                    <a:pt x="22812" y="107803"/>
                  </a:lnTo>
                  <a:lnTo>
                    <a:pt x="23371" y="126949"/>
                  </a:lnTo>
                  <a:lnTo>
                    <a:pt x="38625" y="130340"/>
                  </a:lnTo>
                  <a:lnTo>
                    <a:pt x="42688" y="136619"/>
                  </a:lnTo>
                  <a:lnTo>
                    <a:pt x="71048" y="134541"/>
                  </a:lnTo>
                  <a:lnTo>
                    <a:pt x="77808" y="146547"/>
                  </a:lnTo>
                  <a:lnTo>
                    <a:pt x="74416" y="154759"/>
                  </a:lnTo>
                  <a:lnTo>
                    <a:pt x="83181" y="158525"/>
                  </a:lnTo>
                  <a:lnTo>
                    <a:pt x="88549" y="143109"/>
                  </a:lnTo>
                  <a:lnTo>
                    <a:pt x="81584" y="142992"/>
                  </a:lnTo>
                  <a:lnTo>
                    <a:pt x="74359" y="130979"/>
                  </a:lnTo>
                  <a:lnTo>
                    <a:pt x="86796" y="108953"/>
                  </a:lnTo>
                  <a:lnTo>
                    <a:pt x="101136" y="111257"/>
                  </a:lnTo>
                  <a:lnTo>
                    <a:pt x="100484" y="94177"/>
                  </a:lnTo>
                  <a:lnTo>
                    <a:pt x="90796" y="91432"/>
                  </a:lnTo>
                  <a:lnTo>
                    <a:pt x="90889" y="85743"/>
                  </a:lnTo>
                  <a:lnTo>
                    <a:pt x="80690" y="86090"/>
                  </a:lnTo>
                  <a:lnTo>
                    <a:pt x="85972" y="102733"/>
                  </a:lnTo>
                  <a:lnTo>
                    <a:pt x="80357" y="105741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1" name="S01:Anantapur">
              <a:extLst>
                <a:ext uri="{FF2B5EF4-FFF2-40B4-BE49-F238E27FC236}">
                  <a16:creationId xmlns:a16="http://schemas.microsoft.com/office/drawing/2014/main" id="{E7E4BB62-CFAF-471A-A474-2A2E21E260E3}"/>
                </a:ext>
              </a:extLst>
            </p:cNvPr>
            <p:cNvSpPr/>
            <p:nvPr/>
          </p:nvSpPr>
          <p:spPr>
            <a:xfrm>
              <a:off x="3669092" y="4641835"/>
              <a:ext cx="217935" cy="174563"/>
            </a:xfrm>
            <a:custGeom>
              <a:avLst/>
              <a:gdLst/>
              <a:ahLst/>
              <a:cxnLst/>
              <a:rect l="0" t="0" r="0" b="0"/>
              <a:pathLst>
                <a:path w="217935" h="174563">
                  <a:moveTo>
                    <a:pt x="2694" y="40505"/>
                  </a:moveTo>
                  <a:lnTo>
                    <a:pt x="7647" y="24021"/>
                  </a:lnTo>
                  <a:lnTo>
                    <a:pt x="18054" y="33565"/>
                  </a:lnTo>
                  <a:lnTo>
                    <a:pt x="33243" y="34904"/>
                  </a:lnTo>
                  <a:lnTo>
                    <a:pt x="44835" y="31501"/>
                  </a:lnTo>
                  <a:lnTo>
                    <a:pt x="51631" y="37850"/>
                  </a:lnTo>
                  <a:lnTo>
                    <a:pt x="62078" y="21458"/>
                  </a:lnTo>
                  <a:lnTo>
                    <a:pt x="64140" y="9572"/>
                  </a:lnTo>
                  <a:lnTo>
                    <a:pt x="64140" y="9572"/>
                  </a:lnTo>
                  <a:lnTo>
                    <a:pt x="82429" y="17160"/>
                  </a:lnTo>
                  <a:lnTo>
                    <a:pt x="86682" y="11013"/>
                  </a:lnTo>
                  <a:lnTo>
                    <a:pt x="106203" y="458"/>
                  </a:lnTo>
                  <a:lnTo>
                    <a:pt x="121827" y="2269"/>
                  </a:lnTo>
                  <a:lnTo>
                    <a:pt x="131848" y="9168"/>
                  </a:lnTo>
                  <a:lnTo>
                    <a:pt x="142579" y="0"/>
                  </a:lnTo>
                  <a:lnTo>
                    <a:pt x="160682" y="21524"/>
                  </a:lnTo>
                  <a:lnTo>
                    <a:pt x="184288" y="13559"/>
                  </a:lnTo>
                  <a:lnTo>
                    <a:pt x="182347" y="20790"/>
                  </a:lnTo>
                  <a:lnTo>
                    <a:pt x="190164" y="21931"/>
                  </a:lnTo>
                  <a:lnTo>
                    <a:pt x="190164" y="21931"/>
                  </a:lnTo>
                  <a:lnTo>
                    <a:pt x="194351" y="18876"/>
                  </a:lnTo>
                  <a:lnTo>
                    <a:pt x="202345" y="42302"/>
                  </a:lnTo>
                  <a:lnTo>
                    <a:pt x="217934" y="49749"/>
                  </a:lnTo>
                  <a:lnTo>
                    <a:pt x="217934" y="49749"/>
                  </a:lnTo>
                  <a:lnTo>
                    <a:pt x="211318" y="62621"/>
                  </a:lnTo>
                  <a:lnTo>
                    <a:pt x="213504" y="72490"/>
                  </a:lnTo>
                  <a:lnTo>
                    <a:pt x="205586" y="78090"/>
                  </a:lnTo>
                  <a:lnTo>
                    <a:pt x="205586" y="78090"/>
                  </a:lnTo>
                  <a:lnTo>
                    <a:pt x="205579" y="78607"/>
                  </a:lnTo>
                  <a:lnTo>
                    <a:pt x="205579" y="78607"/>
                  </a:lnTo>
                  <a:lnTo>
                    <a:pt x="189962" y="72191"/>
                  </a:lnTo>
                  <a:lnTo>
                    <a:pt x="179973" y="93810"/>
                  </a:lnTo>
                  <a:lnTo>
                    <a:pt x="182571" y="106789"/>
                  </a:lnTo>
                  <a:lnTo>
                    <a:pt x="176455" y="114472"/>
                  </a:lnTo>
                  <a:lnTo>
                    <a:pt x="157004" y="116268"/>
                  </a:lnTo>
                  <a:lnTo>
                    <a:pt x="147053" y="132168"/>
                  </a:lnTo>
                  <a:lnTo>
                    <a:pt x="133562" y="136621"/>
                  </a:lnTo>
                  <a:lnTo>
                    <a:pt x="115083" y="134258"/>
                  </a:lnTo>
                  <a:lnTo>
                    <a:pt x="115360" y="117181"/>
                  </a:lnTo>
                  <a:lnTo>
                    <a:pt x="94223" y="135982"/>
                  </a:lnTo>
                  <a:lnTo>
                    <a:pt x="90378" y="144196"/>
                  </a:lnTo>
                  <a:lnTo>
                    <a:pt x="90013" y="165403"/>
                  </a:lnTo>
                  <a:lnTo>
                    <a:pt x="90013" y="165403"/>
                  </a:lnTo>
                  <a:lnTo>
                    <a:pt x="81254" y="162664"/>
                  </a:lnTo>
                  <a:lnTo>
                    <a:pt x="81817" y="156983"/>
                  </a:lnTo>
                  <a:lnTo>
                    <a:pt x="58213" y="155523"/>
                  </a:lnTo>
                  <a:lnTo>
                    <a:pt x="52760" y="174562"/>
                  </a:lnTo>
                  <a:lnTo>
                    <a:pt x="26925" y="167857"/>
                  </a:lnTo>
                  <a:lnTo>
                    <a:pt x="28498" y="158576"/>
                  </a:lnTo>
                  <a:lnTo>
                    <a:pt x="19307" y="154771"/>
                  </a:lnTo>
                  <a:lnTo>
                    <a:pt x="20986" y="140316"/>
                  </a:lnTo>
                  <a:lnTo>
                    <a:pt x="26973" y="141987"/>
                  </a:lnTo>
                  <a:lnTo>
                    <a:pt x="31383" y="129653"/>
                  </a:lnTo>
                  <a:lnTo>
                    <a:pt x="15662" y="128821"/>
                  </a:lnTo>
                  <a:lnTo>
                    <a:pt x="4342" y="116683"/>
                  </a:lnTo>
                  <a:lnTo>
                    <a:pt x="0" y="103131"/>
                  </a:lnTo>
                  <a:lnTo>
                    <a:pt x="6813" y="86701"/>
                  </a:lnTo>
                  <a:lnTo>
                    <a:pt x="3387" y="73680"/>
                  </a:lnTo>
                  <a:lnTo>
                    <a:pt x="14058" y="71310"/>
                  </a:lnTo>
                  <a:lnTo>
                    <a:pt x="17373" y="44434"/>
                  </a:lnTo>
                  <a:lnTo>
                    <a:pt x="3497" y="46222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2" name="S01:Tirupathi">
              <a:extLst>
                <a:ext uri="{FF2B5EF4-FFF2-40B4-BE49-F238E27FC236}">
                  <a16:creationId xmlns:a16="http://schemas.microsoft.com/office/drawing/2014/main" id="{5AF4DDA2-2B10-4A8B-9880-5A44844C4551}"/>
                </a:ext>
              </a:extLst>
            </p:cNvPr>
            <p:cNvSpPr/>
            <p:nvPr/>
          </p:nvSpPr>
          <p:spPr>
            <a:xfrm>
              <a:off x="4065564" y="4814473"/>
              <a:ext cx="159030" cy="183692"/>
            </a:xfrm>
            <a:custGeom>
              <a:avLst/>
              <a:gdLst/>
              <a:ahLst/>
              <a:cxnLst/>
              <a:rect l="0" t="0" r="0" b="0"/>
              <a:pathLst>
                <a:path w="159030" h="183692">
                  <a:moveTo>
                    <a:pt x="14327" y="81998"/>
                  </a:moveTo>
                  <a:lnTo>
                    <a:pt x="25972" y="76877"/>
                  </a:lnTo>
                  <a:lnTo>
                    <a:pt x="27900" y="57766"/>
                  </a:lnTo>
                  <a:lnTo>
                    <a:pt x="27523" y="33472"/>
                  </a:lnTo>
                  <a:lnTo>
                    <a:pt x="22974" y="9154"/>
                  </a:lnTo>
                  <a:lnTo>
                    <a:pt x="22974" y="9154"/>
                  </a:lnTo>
                  <a:lnTo>
                    <a:pt x="54938" y="21147"/>
                  </a:lnTo>
                  <a:lnTo>
                    <a:pt x="64661" y="30476"/>
                  </a:lnTo>
                  <a:lnTo>
                    <a:pt x="74888" y="20154"/>
                  </a:lnTo>
                  <a:lnTo>
                    <a:pt x="84191" y="0"/>
                  </a:lnTo>
                  <a:lnTo>
                    <a:pt x="93922" y="3114"/>
                  </a:lnTo>
                  <a:lnTo>
                    <a:pt x="96231" y="15010"/>
                  </a:lnTo>
                  <a:lnTo>
                    <a:pt x="88343" y="18105"/>
                  </a:lnTo>
                  <a:lnTo>
                    <a:pt x="83229" y="26371"/>
                  </a:lnTo>
                  <a:lnTo>
                    <a:pt x="86923" y="41885"/>
                  </a:lnTo>
                  <a:lnTo>
                    <a:pt x="100855" y="36728"/>
                  </a:lnTo>
                  <a:lnTo>
                    <a:pt x="111070" y="26393"/>
                  </a:lnTo>
                  <a:lnTo>
                    <a:pt x="120351" y="34147"/>
                  </a:lnTo>
                  <a:lnTo>
                    <a:pt x="121746" y="45002"/>
                  </a:lnTo>
                  <a:lnTo>
                    <a:pt x="121746" y="45002"/>
                  </a:lnTo>
                  <a:lnTo>
                    <a:pt x="110136" y="48620"/>
                  </a:lnTo>
                  <a:lnTo>
                    <a:pt x="126856" y="50169"/>
                  </a:lnTo>
                  <a:lnTo>
                    <a:pt x="135223" y="58433"/>
                  </a:lnTo>
                  <a:lnTo>
                    <a:pt x="143576" y="49639"/>
                  </a:lnTo>
                  <a:lnTo>
                    <a:pt x="152424" y="66164"/>
                  </a:lnTo>
                  <a:lnTo>
                    <a:pt x="156170" y="82690"/>
                  </a:lnTo>
                  <a:lnTo>
                    <a:pt x="150612" y="99227"/>
                  </a:lnTo>
                  <a:lnTo>
                    <a:pt x="159029" y="122449"/>
                  </a:lnTo>
                  <a:lnTo>
                    <a:pt x="159029" y="122449"/>
                  </a:lnTo>
                  <a:lnTo>
                    <a:pt x="154389" y="133813"/>
                  </a:lnTo>
                  <a:lnTo>
                    <a:pt x="137140" y="126608"/>
                  </a:lnTo>
                  <a:lnTo>
                    <a:pt x="131553" y="132806"/>
                  </a:lnTo>
                  <a:lnTo>
                    <a:pt x="125025" y="123002"/>
                  </a:lnTo>
                  <a:lnTo>
                    <a:pt x="116640" y="120938"/>
                  </a:lnTo>
                  <a:lnTo>
                    <a:pt x="120368" y="129197"/>
                  </a:lnTo>
                  <a:lnTo>
                    <a:pt x="114310" y="133843"/>
                  </a:lnTo>
                  <a:lnTo>
                    <a:pt x="104981" y="153968"/>
                  </a:lnTo>
                  <a:lnTo>
                    <a:pt x="89114" y="162211"/>
                  </a:lnTo>
                  <a:lnTo>
                    <a:pt x="76517" y="162194"/>
                  </a:lnTo>
                  <a:lnTo>
                    <a:pt x="78827" y="177673"/>
                  </a:lnTo>
                  <a:lnTo>
                    <a:pt x="68087" y="178686"/>
                  </a:lnTo>
                  <a:lnTo>
                    <a:pt x="64376" y="166815"/>
                  </a:lnTo>
                  <a:lnTo>
                    <a:pt x="49898" y="171423"/>
                  </a:lnTo>
                  <a:lnTo>
                    <a:pt x="49898" y="171423"/>
                  </a:lnTo>
                  <a:lnTo>
                    <a:pt x="39207" y="156947"/>
                  </a:lnTo>
                  <a:lnTo>
                    <a:pt x="18677" y="158422"/>
                  </a:lnTo>
                  <a:lnTo>
                    <a:pt x="25658" y="163092"/>
                  </a:lnTo>
                  <a:lnTo>
                    <a:pt x="25597" y="179599"/>
                  </a:lnTo>
                  <a:lnTo>
                    <a:pt x="16709" y="183691"/>
                  </a:lnTo>
                  <a:lnTo>
                    <a:pt x="16709" y="183691"/>
                  </a:lnTo>
                  <a:lnTo>
                    <a:pt x="12083" y="173356"/>
                  </a:lnTo>
                  <a:lnTo>
                    <a:pt x="0" y="161953"/>
                  </a:lnTo>
                  <a:lnTo>
                    <a:pt x="8463" y="147028"/>
                  </a:lnTo>
                  <a:lnTo>
                    <a:pt x="1489" y="142868"/>
                  </a:lnTo>
                  <a:lnTo>
                    <a:pt x="8047" y="135672"/>
                  </a:lnTo>
                  <a:lnTo>
                    <a:pt x="4810" y="129980"/>
                  </a:lnTo>
                  <a:lnTo>
                    <a:pt x="27662" y="124394"/>
                  </a:lnTo>
                  <a:lnTo>
                    <a:pt x="25861" y="107349"/>
                  </a:lnTo>
                  <a:lnTo>
                    <a:pt x="17496" y="103703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3" name="S01:Chittoor">
              <a:extLst>
                <a:ext uri="{FF2B5EF4-FFF2-40B4-BE49-F238E27FC236}">
                  <a16:creationId xmlns:a16="http://schemas.microsoft.com/office/drawing/2014/main" id="{0E74E050-87FC-40F8-8B42-1B5EF9F4923C}"/>
                </a:ext>
              </a:extLst>
            </p:cNvPr>
            <p:cNvSpPr/>
            <p:nvPr/>
          </p:nvSpPr>
          <p:spPr>
            <a:xfrm>
              <a:off x="3892680" y="4881738"/>
              <a:ext cx="200547" cy="208136"/>
            </a:xfrm>
            <a:custGeom>
              <a:avLst/>
              <a:gdLst/>
              <a:ahLst/>
              <a:cxnLst/>
              <a:rect l="0" t="0" r="0" b="0"/>
              <a:pathLst>
                <a:path w="200547" h="208136">
                  <a:moveTo>
                    <a:pt x="187211" y="14733"/>
                  </a:moveTo>
                  <a:lnTo>
                    <a:pt x="190380" y="36438"/>
                  </a:lnTo>
                  <a:lnTo>
                    <a:pt x="198745" y="40084"/>
                  </a:lnTo>
                  <a:lnTo>
                    <a:pt x="200546" y="57129"/>
                  </a:lnTo>
                  <a:lnTo>
                    <a:pt x="177694" y="62715"/>
                  </a:lnTo>
                  <a:lnTo>
                    <a:pt x="180931" y="68407"/>
                  </a:lnTo>
                  <a:lnTo>
                    <a:pt x="174373" y="75603"/>
                  </a:lnTo>
                  <a:lnTo>
                    <a:pt x="181347" y="79763"/>
                  </a:lnTo>
                  <a:lnTo>
                    <a:pt x="172884" y="94688"/>
                  </a:lnTo>
                  <a:lnTo>
                    <a:pt x="184967" y="106091"/>
                  </a:lnTo>
                  <a:lnTo>
                    <a:pt x="189593" y="116426"/>
                  </a:lnTo>
                  <a:lnTo>
                    <a:pt x="189593" y="116426"/>
                  </a:lnTo>
                  <a:lnTo>
                    <a:pt x="179265" y="128759"/>
                  </a:lnTo>
                  <a:lnTo>
                    <a:pt x="166227" y="119932"/>
                  </a:lnTo>
                  <a:lnTo>
                    <a:pt x="155886" y="132254"/>
                  </a:lnTo>
                  <a:lnTo>
                    <a:pt x="154904" y="141013"/>
                  </a:lnTo>
                  <a:lnTo>
                    <a:pt x="154904" y="141013"/>
                  </a:lnTo>
                  <a:lnTo>
                    <a:pt x="137618" y="139367"/>
                  </a:lnTo>
                  <a:lnTo>
                    <a:pt x="126448" y="132078"/>
                  </a:lnTo>
                  <a:lnTo>
                    <a:pt x="116168" y="132009"/>
                  </a:lnTo>
                  <a:lnTo>
                    <a:pt x="110501" y="140217"/>
                  </a:lnTo>
                  <a:lnTo>
                    <a:pt x="105417" y="132447"/>
                  </a:lnTo>
                  <a:lnTo>
                    <a:pt x="84857" y="132286"/>
                  </a:lnTo>
                  <a:lnTo>
                    <a:pt x="79162" y="142550"/>
                  </a:lnTo>
                  <a:lnTo>
                    <a:pt x="67448" y="145541"/>
                  </a:lnTo>
                  <a:lnTo>
                    <a:pt x="72056" y="153314"/>
                  </a:lnTo>
                  <a:lnTo>
                    <a:pt x="63989" y="166126"/>
                  </a:lnTo>
                  <a:lnTo>
                    <a:pt x="62917" y="181059"/>
                  </a:lnTo>
                  <a:lnTo>
                    <a:pt x="57709" y="187193"/>
                  </a:lnTo>
                  <a:lnTo>
                    <a:pt x="57709" y="187193"/>
                  </a:lnTo>
                  <a:lnTo>
                    <a:pt x="48318" y="189679"/>
                  </a:lnTo>
                  <a:lnTo>
                    <a:pt x="48228" y="198950"/>
                  </a:lnTo>
                  <a:lnTo>
                    <a:pt x="39701" y="208135"/>
                  </a:lnTo>
                  <a:lnTo>
                    <a:pt x="33608" y="208073"/>
                  </a:lnTo>
                  <a:lnTo>
                    <a:pt x="33608" y="208073"/>
                  </a:lnTo>
                  <a:lnTo>
                    <a:pt x="0" y="195860"/>
                  </a:lnTo>
                  <a:lnTo>
                    <a:pt x="5206" y="191284"/>
                  </a:lnTo>
                  <a:lnTo>
                    <a:pt x="5206" y="191284"/>
                  </a:lnTo>
                  <a:lnTo>
                    <a:pt x="11560" y="167656"/>
                  </a:lnTo>
                  <a:lnTo>
                    <a:pt x="20462" y="166724"/>
                  </a:lnTo>
                  <a:lnTo>
                    <a:pt x="27606" y="154946"/>
                  </a:lnTo>
                  <a:lnTo>
                    <a:pt x="43415" y="164385"/>
                  </a:lnTo>
                  <a:lnTo>
                    <a:pt x="40316" y="146830"/>
                  </a:lnTo>
                  <a:lnTo>
                    <a:pt x="43691" y="136553"/>
                  </a:lnTo>
                  <a:lnTo>
                    <a:pt x="52153" y="131479"/>
                  </a:lnTo>
                  <a:lnTo>
                    <a:pt x="61311" y="101136"/>
                  </a:lnTo>
                  <a:lnTo>
                    <a:pt x="60930" y="91846"/>
                  </a:lnTo>
                  <a:lnTo>
                    <a:pt x="53888" y="96423"/>
                  </a:lnTo>
                  <a:lnTo>
                    <a:pt x="45550" y="90151"/>
                  </a:lnTo>
                  <a:lnTo>
                    <a:pt x="32060" y="86403"/>
                  </a:lnTo>
                  <a:lnTo>
                    <a:pt x="30818" y="71424"/>
                  </a:lnTo>
                  <a:lnTo>
                    <a:pt x="30818" y="71424"/>
                  </a:lnTo>
                  <a:lnTo>
                    <a:pt x="30362" y="70387"/>
                  </a:lnTo>
                  <a:lnTo>
                    <a:pt x="30362" y="70387"/>
                  </a:lnTo>
                  <a:lnTo>
                    <a:pt x="48956" y="75736"/>
                  </a:lnTo>
                  <a:lnTo>
                    <a:pt x="57420" y="68075"/>
                  </a:lnTo>
                  <a:lnTo>
                    <a:pt x="78454" y="61036"/>
                  </a:lnTo>
                  <a:lnTo>
                    <a:pt x="85338" y="73998"/>
                  </a:lnTo>
                  <a:lnTo>
                    <a:pt x="93348" y="63224"/>
                  </a:lnTo>
                  <a:lnTo>
                    <a:pt x="95297" y="52398"/>
                  </a:lnTo>
                  <a:lnTo>
                    <a:pt x="108838" y="47854"/>
                  </a:lnTo>
                  <a:lnTo>
                    <a:pt x="110794" y="34959"/>
                  </a:lnTo>
                  <a:lnTo>
                    <a:pt x="119691" y="27275"/>
                  </a:lnTo>
                  <a:lnTo>
                    <a:pt x="112793" y="15863"/>
                  </a:lnTo>
                  <a:lnTo>
                    <a:pt x="135565" y="18598"/>
                  </a:lnTo>
                  <a:lnTo>
                    <a:pt x="142147" y="6756"/>
                  </a:lnTo>
                  <a:lnTo>
                    <a:pt x="135680" y="0"/>
                  </a:lnTo>
                  <a:lnTo>
                    <a:pt x="158919" y="134"/>
                  </a:lnTo>
                  <a:lnTo>
                    <a:pt x="166286" y="14121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4" name="S01:Narasapur">
              <a:extLst>
                <a:ext uri="{FF2B5EF4-FFF2-40B4-BE49-F238E27FC236}">
                  <a16:creationId xmlns:a16="http://schemas.microsoft.com/office/drawing/2014/main" id="{A630017B-5EDE-43AF-9EE6-116F3C40DD25}"/>
                </a:ext>
              </a:extLst>
            </p:cNvPr>
            <p:cNvSpPr/>
            <p:nvPr/>
          </p:nvSpPr>
          <p:spPr>
            <a:xfrm>
              <a:off x="4393402" y="4382406"/>
              <a:ext cx="80066" cy="77531"/>
            </a:xfrm>
            <a:custGeom>
              <a:avLst/>
              <a:gdLst/>
              <a:ahLst/>
              <a:cxnLst/>
              <a:rect l="0" t="0" r="0" b="0"/>
              <a:pathLst>
                <a:path w="80066" h="77531">
                  <a:moveTo>
                    <a:pt x="33591" y="72047"/>
                  </a:moveTo>
                  <a:lnTo>
                    <a:pt x="30321" y="64804"/>
                  </a:lnTo>
                  <a:lnTo>
                    <a:pt x="6471" y="53076"/>
                  </a:lnTo>
                  <a:lnTo>
                    <a:pt x="0" y="43777"/>
                  </a:lnTo>
                  <a:lnTo>
                    <a:pt x="4944" y="35415"/>
                  </a:lnTo>
                  <a:lnTo>
                    <a:pt x="2989" y="20874"/>
                  </a:lnTo>
                  <a:lnTo>
                    <a:pt x="17539" y="17101"/>
                  </a:lnTo>
                  <a:lnTo>
                    <a:pt x="18395" y="11372"/>
                  </a:lnTo>
                  <a:lnTo>
                    <a:pt x="46107" y="3811"/>
                  </a:lnTo>
                  <a:lnTo>
                    <a:pt x="53069" y="15696"/>
                  </a:lnTo>
                  <a:lnTo>
                    <a:pt x="59448" y="15626"/>
                  </a:lnTo>
                  <a:lnTo>
                    <a:pt x="61549" y="0"/>
                  </a:lnTo>
                  <a:lnTo>
                    <a:pt x="61549" y="0"/>
                  </a:lnTo>
                  <a:lnTo>
                    <a:pt x="80065" y="24745"/>
                  </a:lnTo>
                  <a:lnTo>
                    <a:pt x="77104" y="44018"/>
                  </a:lnTo>
                  <a:lnTo>
                    <a:pt x="68923" y="46713"/>
                  </a:lnTo>
                  <a:lnTo>
                    <a:pt x="62198" y="57187"/>
                  </a:lnTo>
                  <a:lnTo>
                    <a:pt x="53514" y="56244"/>
                  </a:lnTo>
                  <a:lnTo>
                    <a:pt x="55575" y="77530"/>
                  </a:lnTo>
                  <a:lnTo>
                    <a:pt x="55575" y="77530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5" name="S01:Narasaraopet">
              <a:extLst>
                <a:ext uri="{FF2B5EF4-FFF2-40B4-BE49-F238E27FC236}">
                  <a16:creationId xmlns:a16="http://schemas.microsoft.com/office/drawing/2014/main" id="{4AE79962-4483-4F8C-9BB8-2093A1E3A29A}"/>
                </a:ext>
              </a:extLst>
            </p:cNvPr>
            <p:cNvSpPr/>
            <p:nvPr/>
          </p:nvSpPr>
          <p:spPr>
            <a:xfrm>
              <a:off x="3987983" y="4390177"/>
              <a:ext cx="227578" cy="236271"/>
            </a:xfrm>
            <a:custGeom>
              <a:avLst/>
              <a:gdLst/>
              <a:ahLst/>
              <a:cxnLst/>
              <a:rect l="0" t="0" r="0" b="0"/>
              <a:pathLst>
                <a:path w="227578" h="236271">
                  <a:moveTo>
                    <a:pt x="24472" y="106495"/>
                  </a:moveTo>
                  <a:lnTo>
                    <a:pt x="25945" y="91961"/>
                  </a:lnTo>
                  <a:lnTo>
                    <a:pt x="42911" y="84279"/>
                  </a:lnTo>
                  <a:lnTo>
                    <a:pt x="71221" y="90153"/>
                  </a:lnTo>
                  <a:lnTo>
                    <a:pt x="71371" y="60537"/>
                  </a:lnTo>
                  <a:lnTo>
                    <a:pt x="71371" y="60537"/>
                  </a:lnTo>
                  <a:lnTo>
                    <a:pt x="73301" y="39756"/>
                  </a:lnTo>
                  <a:lnTo>
                    <a:pt x="83395" y="27327"/>
                  </a:lnTo>
                  <a:lnTo>
                    <a:pt x="83395" y="27327"/>
                  </a:lnTo>
                  <a:lnTo>
                    <a:pt x="103017" y="23769"/>
                  </a:lnTo>
                  <a:lnTo>
                    <a:pt x="113528" y="16528"/>
                  </a:lnTo>
                  <a:lnTo>
                    <a:pt x="162321" y="0"/>
                  </a:lnTo>
                  <a:lnTo>
                    <a:pt x="177349" y="4695"/>
                  </a:lnTo>
                  <a:lnTo>
                    <a:pt x="182811" y="15098"/>
                  </a:lnTo>
                  <a:lnTo>
                    <a:pt x="182811" y="15098"/>
                  </a:lnTo>
                  <a:lnTo>
                    <a:pt x="185090" y="14059"/>
                  </a:lnTo>
                  <a:lnTo>
                    <a:pt x="185090" y="14059"/>
                  </a:lnTo>
                  <a:lnTo>
                    <a:pt x="185541" y="27577"/>
                  </a:lnTo>
                  <a:lnTo>
                    <a:pt x="198769" y="39015"/>
                  </a:lnTo>
                  <a:lnTo>
                    <a:pt x="194207" y="46292"/>
                  </a:lnTo>
                  <a:lnTo>
                    <a:pt x="180512" y="52526"/>
                  </a:lnTo>
                  <a:lnTo>
                    <a:pt x="174106" y="71230"/>
                  </a:lnTo>
                  <a:lnTo>
                    <a:pt x="189184" y="62923"/>
                  </a:lnTo>
                  <a:lnTo>
                    <a:pt x="197862" y="67600"/>
                  </a:lnTo>
                  <a:lnTo>
                    <a:pt x="205625" y="64480"/>
                  </a:lnTo>
                  <a:lnTo>
                    <a:pt x="207001" y="73832"/>
                  </a:lnTo>
                  <a:lnTo>
                    <a:pt x="227577" y="85763"/>
                  </a:lnTo>
                  <a:lnTo>
                    <a:pt x="217525" y="90450"/>
                  </a:lnTo>
                  <a:lnTo>
                    <a:pt x="217533" y="98762"/>
                  </a:lnTo>
                  <a:lnTo>
                    <a:pt x="205649" y="111756"/>
                  </a:lnTo>
                  <a:lnTo>
                    <a:pt x="205649" y="111756"/>
                  </a:lnTo>
                  <a:lnTo>
                    <a:pt x="202442" y="103447"/>
                  </a:lnTo>
                  <a:lnTo>
                    <a:pt x="174085" y="98766"/>
                  </a:lnTo>
                  <a:lnTo>
                    <a:pt x="172251" y="103440"/>
                  </a:lnTo>
                  <a:lnTo>
                    <a:pt x="180937" y="113314"/>
                  </a:lnTo>
                  <a:lnTo>
                    <a:pt x="172690" y="124734"/>
                  </a:lnTo>
                  <a:lnTo>
                    <a:pt x="190545" y="135648"/>
                  </a:lnTo>
                  <a:lnTo>
                    <a:pt x="183671" y="142915"/>
                  </a:lnTo>
                  <a:lnTo>
                    <a:pt x="171760" y="140311"/>
                  </a:lnTo>
                  <a:lnTo>
                    <a:pt x="162124" y="152241"/>
                  </a:lnTo>
                  <a:lnTo>
                    <a:pt x="172197" y="164191"/>
                  </a:lnTo>
                  <a:lnTo>
                    <a:pt x="173552" y="190140"/>
                  </a:lnTo>
                  <a:lnTo>
                    <a:pt x="173552" y="190140"/>
                  </a:lnTo>
                  <a:lnTo>
                    <a:pt x="163906" y="194801"/>
                  </a:lnTo>
                  <a:lnTo>
                    <a:pt x="163891" y="207252"/>
                  </a:lnTo>
                  <a:lnTo>
                    <a:pt x="153797" y="198937"/>
                  </a:lnTo>
                  <a:lnTo>
                    <a:pt x="153786" y="205681"/>
                  </a:lnTo>
                  <a:lnTo>
                    <a:pt x="138623" y="207208"/>
                  </a:lnTo>
                  <a:lnTo>
                    <a:pt x="131283" y="203040"/>
                  </a:lnTo>
                  <a:lnTo>
                    <a:pt x="128505" y="211333"/>
                  </a:lnTo>
                  <a:lnTo>
                    <a:pt x="136306" y="215503"/>
                  </a:lnTo>
                  <a:lnTo>
                    <a:pt x="134912" y="222242"/>
                  </a:lnTo>
                  <a:lnTo>
                    <a:pt x="108273" y="215421"/>
                  </a:lnTo>
                  <a:lnTo>
                    <a:pt x="107305" y="229421"/>
                  </a:lnTo>
                  <a:lnTo>
                    <a:pt x="85672" y="234002"/>
                  </a:lnTo>
                  <a:lnTo>
                    <a:pt x="73756" y="225649"/>
                  </a:lnTo>
                  <a:lnTo>
                    <a:pt x="73756" y="225649"/>
                  </a:lnTo>
                  <a:lnTo>
                    <a:pt x="80738" y="207009"/>
                  </a:lnTo>
                  <a:lnTo>
                    <a:pt x="71587" y="199701"/>
                  </a:lnTo>
                  <a:lnTo>
                    <a:pt x="67875" y="206945"/>
                  </a:lnTo>
                  <a:lnTo>
                    <a:pt x="53163" y="208940"/>
                  </a:lnTo>
                  <a:lnTo>
                    <a:pt x="53115" y="217240"/>
                  </a:lnTo>
                  <a:lnTo>
                    <a:pt x="34754" y="213496"/>
                  </a:lnTo>
                  <a:lnTo>
                    <a:pt x="34792" y="207790"/>
                  </a:lnTo>
                  <a:lnTo>
                    <a:pt x="21998" y="197846"/>
                  </a:lnTo>
                  <a:lnTo>
                    <a:pt x="18290" y="202489"/>
                  </a:lnTo>
                  <a:lnTo>
                    <a:pt x="34707" y="220757"/>
                  </a:lnTo>
                  <a:lnTo>
                    <a:pt x="27707" y="236270"/>
                  </a:lnTo>
                  <a:lnTo>
                    <a:pt x="19946" y="227918"/>
                  </a:lnTo>
                  <a:lnTo>
                    <a:pt x="18193" y="215976"/>
                  </a:lnTo>
                  <a:lnTo>
                    <a:pt x="14896" y="226844"/>
                  </a:lnTo>
                  <a:lnTo>
                    <a:pt x="1567" y="226224"/>
                  </a:lnTo>
                  <a:lnTo>
                    <a:pt x="0" y="191973"/>
                  </a:lnTo>
                  <a:lnTo>
                    <a:pt x="7241" y="145836"/>
                  </a:lnTo>
                  <a:lnTo>
                    <a:pt x="23400" y="128820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S01:Bapatla">
              <a:extLst>
                <a:ext uri="{FF2B5EF4-FFF2-40B4-BE49-F238E27FC236}">
                  <a16:creationId xmlns:a16="http://schemas.microsoft.com/office/drawing/2014/main" id="{28F019BF-0AB6-45B2-AE98-44DA554C53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8354" y="4490701"/>
              <a:ext cx="182880" cy="91440"/>
              <a:chOff x="1724660" y="3601701"/>
              <a:chExt cx="183216" cy="93970"/>
            </a:xfrm>
          </p:grpSpPr>
          <p:sp>
            <p:nvSpPr>
              <p:cNvPr id="726" name="S01:Bapatla0">
                <a:extLst>
                  <a:ext uri="{FF2B5EF4-FFF2-40B4-BE49-F238E27FC236}">
                    <a16:creationId xmlns:a16="http://schemas.microsoft.com/office/drawing/2014/main" id="{18BB408D-24B2-4017-AE64-758E75742C29}"/>
                  </a:ext>
                </a:extLst>
              </p:cNvPr>
              <p:cNvSpPr/>
              <p:nvPr/>
            </p:nvSpPr>
            <p:spPr>
              <a:xfrm>
                <a:off x="1724660" y="3601701"/>
                <a:ext cx="183216" cy="93970"/>
              </a:xfrm>
              <a:custGeom>
                <a:avLst/>
                <a:gdLst/>
                <a:ahLst/>
                <a:cxnLst/>
                <a:rect l="0" t="0" r="0" b="0"/>
                <a:pathLst>
                  <a:path w="183204" h="93977">
                    <a:moveTo>
                      <a:pt x="43525" y="12990"/>
                    </a:moveTo>
                    <a:lnTo>
                      <a:pt x="47191" y="22337"/>
                    </a:lnTo>
                    <a:lnTo>
                      <a:pt x="53595" y="16619"/>
                    </a:lnTo>
                    <a:lnTo>
                      <a:pt x="60463" y="19208"/>
                    </a:lnTo>
                    <a:lnTo>
                      <a:pt x="75562" y="15550"/>
                    </a:lnTo>
                    <a:lnTo>
                      <a:pt x="86100" y="21241"/>
                    </a:lnTo>
                    <a:lnTo>
                      <a:pt x="107105" y="4565"/>
                    </a:lnTo>
                    <a:lnTo>
                      <a:pt x="116260" y="6093"/>
                    </a:lnTo>
                    <a:lnTo>
                      <a:pt x="116260" y="6093"/>
                    </a:lnTo>
                    <a:lnTo>
                      <a:pt x="127690" y="4492"/>
                    </a:lnTo>
                    <a:lnTo>
                      <a:pt x="127280" y="16439"/>
                    </a:lnTo>
                    <a:lnTo>
                      <a:pt x="141526" y="29362"/>
                    </a:lnTo>
                    <a:lnTo>
                      <a:pt x="157963" y="19934"/>
                    </a:lnTo>
                    <a:lnTo>
                      <a:pt x="160295" y="28231"/>
                    </a:lnTo>
                    <a:lnTo>
                      <a:pt x="168537" y="28186"/>
                    </a:lnTo>
                    <a:lnTo>
                      <a:pt x="178544" y="17221"/>
                    </a:lnTo>
                    <a:lnTo>
                      <a:pt x="183203" y="30175"/>
                    </a:lnTo>
                    <a:lnTo>
                      <a:pt x="178768" y="54086"/>
                    </a:lnTo>
                    <a:lnTo>
                      <a:pt x="178768" y="54086"/>
                    </a:lnTo>
                    <a:lnTo>
                      <a:pt x="168658" y="49473"/>
                    </a:lnTo>
                    <a:lnTo>
                      <a:pt x="161892" y="69755"/>
                    </a:lnTo>
                    <a:lnTo>
                      <a:pt x="157772" y="71334"/>
                    </a:lnTo>
                    <a:lnTo>
                      <a:pt x="159983" y="55750"/>
                    </a:lnTo>
                    <a:lnTo>
                      <a:pt x="154433" y="45915"/>
                    </a:lnTo>
                    <a:lnTo>
                      <a:pt x="141130" y="42864"/>
                    </a:lnTo>
                    <a:lnTo>
                      <a:pt x="115037" y="49717"/>
                    </a:lnTo>
                    <a:lnTo>
                      <a:pt x="93981" y="59644"/>
                    </a:lnTo>
                    <a:lnTo>
                      <a:pt x="75215" y="77332"/>
                    </a:lnTo>
                    <a:lnTo>
                      <a:pt x="67439" y="92913"/>
                    </a:lnTo>
                    <a:lnTo>
                      <a:pt x="67439" y="92913"/>
                    </a:lnTo>
                    <a:lnTo>
                      <a:pt x="66049" y="84093"/>
                    </a:lnTo>
                    <a:lnTo>
                      <a:pt x="55486" y="77360"/>
                    </a:lnTo>
                    <a:lnTo>
                      <a:pt x="40345" y="76332"/>
                    </a:lnTo>
                    <a:lnTo>
                      <a:pt x="37137" y="93976"/>
                    </a:lnTo>
                    <a:lnTo>
                      <a:pt x="31628" y="90345"/>
                    </a:lnTo>
                    <a:lnTo>
                      <a:pt x="11428" y="91374"/>
                    </a:lnTo>
                    <a:lnTo>
                      <a:pt x="11428" y="91374"/>
                    </a:lnTo>
                    <a:lnTo>
                      <a:pt x="10073" y="65425"/>
                    </a:lnTo>
                    <a:lnTo>
                      <a:pt x="0" y="53475"/>
                    </a:lnTo>
                    <a:lnTo>
                      <a:pt x="9636" y="41545"/>
                    </a:lnTo>
                    <a:lnTo>
                      <a:pt x="21547" y="44149"/>
                    </a:lnTo>
                    <a:lnTo>
                      <a:pt x="28421" y="36882"/>
                    </a:lnTo>
                    <a:lnTo>
                      <a:pt x="10566" y="25968"/>
                    </a:lnTo>
                    <a:lnTo>
                      <a:pt x="18813" y="14548"/>
                    </a:lnTo>
                    <a:lnTo>
                      <a:pt x="10127" y="4674"/>
                    </a:lnTo>
                    <a:lnTo>
                      <a:pt x="11961" y="0"/>
                    </a:lnTo>
                    <a:lnTo>
                      <a:pt x="40318" y="4681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7" name="S01:Bapatla1">
                <a:extLst>
                  <a:ext uri="{FF2B5EF4-FFF2-40B4-BE49-F238E27FC236}">
                    <a16:creationId xmlns:a16="http://schemas.microsoft.com/office/drawing/2014/main" id="{8780BBA5-19CD-46C9-99DE-E19FBFC0AFA0}"/>
                  </a:ext>
                </a:extLst>
              </p:cNvPr>
              <p:cNvSpPr/>
              <p:nvPr/>
            </p:nvSpPr>
            <p:spPr>
              <a:xfrm>
                <a:off x="1884974" y="3664450"/>
                <a:ext cx="15268" cy="7831"/>
              </a:xfrm>
              <a:custGeom>
                <a:avLst/>
                <a:gdLst/>
                <a:ahLst/>
                <a:cxnLst/>
                <a:rect l="0" t="0" r="0" b="0"/>
                <a:pathLst>
                  <a:path w="9597" h="11959">
                    <a:moveTo>
                      <a:pt x="6874" y="10881"/>
                    </a:moveTo>
                    <a:lnTo>
                      <a:pt x="9596" y="5675"/>
                    </a:lnTo>
                    <a:lnTo>
                      <a:pt x="9596" y="5675"/>
                    </a:lnTo>
                    <a:lnTo>
                      <a:pt x="3602" y="0"/>
                    </a:lnTo>
                    <a:lnTo>
                      <a:pt x="0" y="11958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8" name="S01:Bapatla2">
                <a:extLst>
                  <a:ext uri="{FF2B5EF4-FFF2-40B4-BE49-F238E27FC236}">
                    <a16:creationId xmlns:a16="http://schemas.microsoft.com/office/drawing/2014/main" id="{17715EAF-B91A-46D9-A69F-EF21EF2D37F6}"/>
                  </a:ext>
                </a:extLst>
              </p:cNvPr>
              <p:cNvSpPr/>
              <p:nvPr/>
            </p:nvSpPr>
            <p:spPr>
              <a:xfrm>
                <a:off x="1892151" y="3656827"/>
                <a:ext cx="7634" cy="7831"/>
              </a:xfrm>
              <a:custGeom>
                <a:avLst/>
                <a:gdLst/>
                <a:ahLst/>
                <a:cxnLst/>
                <a:rect l="0" t="0" r="0" b="0"/>
                <a:pathLst>
                  <a:path w="9628" h="8334">
                    <a:moveTo>
                      <a:pt x="5091" y="8333"/>
                    </a:moveTo>
                    <a:lnTo>
                      <a:pt x="9627" y="0"/>
                    </a:lnTo>
                    <a:lnTo>
                      <a:pt x="962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7" name="S01:Machilipatnam">
              <a:extLst>
                <a:ext uri="{FF2B5EF4-FFF2-40B4-BE49-F238E27FC236}">
                  <a16:creationId xmlns:a16="http://schemas.microsoft.com/office/drawing/2014/main" id="{E4268FC9-1304-4133-A463-804E2D191A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5532" y="4361180"/>
              <a:ext cx="106497" cy="144780"/>
              <a:chOff x="1861838" y="3472180"/>
              <a:chExt cx="110976" cy="148447"/>
            </a:xfrm>
          </p:grpSpPr>
          <p:sp>
            <p:nvSpPr>
              <p:cNvPr id="724" name="S01:Machilipatnam0">
                <a:extLst>
                  <a:ext uri="{FF2B5EF4-FFF2-40B4-BE49-F238E27FC236}">
                    <a16:creationId xmlns:a16="http://schemas.microsoft.com/office/drawing/2014/main" id="{F0077D8D-1B7F-41A4-AAD6-AE21CED52738}"/>
                  </a:ext>
                </a:extLst>
              </p:cNvPr>
              <p:cNvSpPr/>
              <p:nvPr/>
            </p:nvSpPr>
            <p:spPr>
              <a:xfrm>
                <a:off x="1861838" y="3472180"/>
                <a:ext cx="103227" cy="148447"/>
              </a:xfrm>
              <a:custGeom>
                <a:avLst/>
                <a:gdLst/>
                <a:ahLst/>
                <a:cxnLst/>
                <a:rect l="0" t="0" r="0" b="0"/>
                <a:pathLst>
                  <a:path w="99705" h="148443">
                    <a:moveTo>
                      <a:pt x="48420" y="0"/>
                    </a:moveTo>
                    <a:lnTo>
                      <a:pt x="58115" y="21264"/>
                    </a:lnTo>
                    <a:lnTo>
                      <a:pt x="53592" y="25974"/>
                    </a:lnTo>
                    <a:lnTo>
                      <a:pt x="53707" y="43654"/>
                    </a:lnTo>
                    <a:lnTo>
                      <a:pt x="45469" y="37986"/>
                    </a:lnTo>
                    <a:lnTo>
                      <a:pt x="60201" y="60249"/>
                    </a:lnTo>
                    <a:lnTo>
                      <a:pt x="74323" y="58070"/>
                    </a:lnTo>
                    <a:lnTo>
                      <a:pt x="77176" y="73644"/>
                    </a:lnTo>
                    <a:lnTo>
                      <a:pt x="95491" y="81298"/>
                    </a:lnTo>
                    <a:lnTo>
                      <a:pt x="89172" y="90184"/>
                    </a:lnTo>
                    <a:lnTo>
                      <a:pt x="99704" y="93736"/>
                    </a:lnTo>
                    <a:lnTo>
                      <a:pt x="99704" y="93736"/>
                    </a:lnTo>
                    <a:lnTo>
                      <a:pt x="87549" y="116179"/>
                    </a:lnTo>
                    <a:lnTo>
                      <a:pt x="80021" y="148442"/>
                    </a:lnTo>
                    <a:lnTo>
                      <a:pt x="80021" y="148442"/>
                    </a:lnTo>
                    <a:lnTo>
                      <a:pt x="67604" y="140223"/>
                    </a:lnTo>
                    <a:lnTo>
                      <a:pt x="67418" y="113731"/>
                    </a:lnTo>
                    <a:lnTo>
                      <a:pt x="60562" y="113778"/>
                    </a:lnTo>
                    <a:lnTo>
                      <a:pt x="47249" y="104512"/>
                    </a:lnTo>
                    <a:lnTo>
                      <a:pt x="43230" y="120123"/>
                    </a:lnTo>
                    <a:lnTo>
                      <a:pt x="37308" y="123795"/>
                    </a:lnTo>
                    <a:lnTo>
                      <a:pt x="17021" y="90130"/>
                    </a:lnTo>
                    <a:lnTo>
                      <a:pt x="17021" y="90130"/>
                    </a:lnTo>
                    <a:lnTo>
                      <a:pt x="24767" y="86972"/>
                    </a:lnTo>
                    <a:lnTo>
                      <a:pt x="34832" y="90555"/>
                    </a:lnTo>
                    <a:lnTo>
                      <a:pt x="33374" y="74971"/>
                    </a:lnTo>
                    <a:lnTo>
                      <a:pt x="25628" y="77092"/>
                    </a:lnTo>
                    <a:lnTo>
                      <a:pt x="16900" y="65701"/>
                    </a:lnTo>
                    <a:lnTo>
                      <a:pt x="0" y="60581"/>
                    </a:lnTo>
                    <a:lnTo>
                      <a:pt x="6321" y="46515"/>
                    </a:lnTo>
                    <a:lnTo>
                      <a:pt x="23505" y="20430"/>
                    </a:lnTo>
                    <a:lnTo>
                      <a:pt x="18457" y="12654"/>
                    </a:lnTo>
                    <a:lnTo>
                      <a:pt x="21609" y="5876"/>
                    </a:lnTo>
                    <a:lnTo>
                      <a:pt x="31626" y="6862"/>
                    </a:lnTo>
                    <a:lnTo>
                      <a:pt x="33413" y="1130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5" name="S01:Machilipatnam1">
                <a:extLst>
                  <a:ext uri="{FF2B5EF4-FFF2-40B4-BE49-F238E27FC236}">
                    <a16:creationId xmlns:a16="http://schemas.microsoft.com/office/drawing/2014/main" id="{C4834B78-A8AA-42E4-90D8-DCE55536D762}"/>
                  </a:ext>
                </a:extLst>
              </p:cNvPr>
              <p:cNvSpPr/>
              <p:nvPr/>
            </p:nvSpPr>
            <p:spPr>
              <a:xfrm>
                <a:off x="1956933" y="3565832"/>
                <a:ext cx="15881" cy="7813"/>
              </a:xfrm>
              <a:custGeom>
                <a:avLst/>
                <a:gdLst/>
                <a:ahLst/>
                <a:cxnLst/>
                <a:rect l="0" t="0" r="0" b="0"/>
                <a:pathLst>
                  <a:path w="14152" h="8400">
                    <a:moveTo>
                      <a:pt x="14151" y="1530"/>
                    </a:moveTo>
                    <a:lnTo>
                      <a:pt x="10940" y="0"/>
                    </a:lnTo>
                    <a:lnTo>
                      <a:pt x="10940" y="0"/>
                    </a:lnTo>
                    <a:lnTo>
                      <a:pt x="0" y="2691"/>
                    </a:lnTo>
                    <a:lnTo>
                      <a:pt x="961" y="8399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S01:Eluru">
              <a:extLst>
                <a:ext uri="{FF2B5EF4-FFF2-40B4-BE49-F238E27FC236}">
                  <a16:creationId xmlns:a16="http://schemas.microsoft.com/office/drawing/2014/main" id="{A5D42D1C-F7B6-478F-9892-9276B1ED21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5994" y="4300220"/>
              <a:ext cx="137160" cy="152400"/>
              <a:chOff x="1892300" y="3411220"/>
              <a:chExt cx="137160" cy="152400"/>
            </a:xfrm>
          </p:grpSpPr>
          <p:sp>
            <p:nvSpPr>
              <p:cNvPr id="722" name="S01:Eluru0">
                <a:extLst>
                  <a:ext uri="{FF2B5EF4-FFF2-40B4-BE49-F238E27FC236}">
                    <a16:creationId xmlns:a16="http://schemas.microsoft.com/office/drawing/2014/main" id="{50489D78-F6DE-424C-80B3-36B12507D0DC}"/>
                  </a:ext>
                </a:extLst>
              </p:cNvPr>
              <p:cNvSpPr/>
              <p:nvPr/>
            </p:nvSpPr>
            <p:spPr>
              <a:xfrm>
                <a:off x="1892300" y="3411220"/>
                <a:ext cx="137160" cy="152400"/>
              </a:xfrm>
              <a:custGeom>
                <a:avLst/>
                <a:gdLst/>
                <a:ahLst/>
                <a:cxnLst/>
                <a:rect l="0" t="0" r="0" b="0"/>
                <a:pathLst>
                  <a:path w="136092" h="151576">
                    <a:moveTo>
                      <a:pt x="33072" y="868"/>
                    </a:moveTo>
                    <a:lnTo>
                      <a:pt x="34947" y="9183"/>
                    </a:lnTo>
                    <a:lnTo>
                      <a:pt x="53665" y="22053"/>
                    </a:lnTo>
                    <a:lnTo>
                      <a:pt x="59977" y="16277"/>
                    </a:lnTo>
                    <a:lnTo>
                      <a:pt x="60539" y="29283"/>
                    </a:lnTo>
                    <a:lnTo>
                      <a:pt x="70639" y="41166"/>
                    </a:lnTo>
                    <a:lnTo>
                      <a:pt x="71949" y="34910"/>
                    </a:lnTo>
                    <a:lnTo>
                      <a:pt x="85574" y="33747"/>
                    </a:lnTo>
                    <a:lnTo>
                      <a:pt x="122684" y="60950"/>
                    </a:lnTo>
                    <a:lnTo>
                      <a:pt x="122684" y="60950"/>
                    </a:lnTo>
                    <a:lnTo>
                      <a:pt x="134112" y="65506"/>
                    </a:lnTo>
                    <a:lnTo>
                      <a:pt x="134112" y="65506"/>
                    </a:lnTo>
                    <a:lnTo>
                      <a:pt x="136091" y="79528"/>
                    </a:lnTo>
                    <a:lnTo>
                      <a:pt x="136091" y="79528"/>
                    </a:lnTo>
                    <a:lnTo>
                      <a:pt x="133990" y="95154"/>
                    </a:lnTo>
                    <a:lnTo>
                      <a:pt x="127611" y="95224"/>
                    </a:lnTo>
                    <a:lnTo>
                      <a:pt x="120649" y="83339"/>
                    </a:lnTo>
                    <a:lnTo>
                      <a:pt x="92937" y="90900"/>
                    </a:lnTo>
                    <a:lnTo>
                      <a:pt x="92081" y="96629"/>
                    </a:lnTo>
                    <a:lnTo>
                      <a:pt x="77531" y="100402"/>
                    </a:lnTo>
                    <a:lnTo>
                      <a:pt x="79486" y="114943"/>
                    </a:lnTo>
                    <a:lnTo>
                      <a:pt x="74542" y="123305"/>
                    </a:lnTo>
                    <a:lnTo>
                      <a:pt x="81013" y="132604"/>
                    </a:lnTo>
                    <a:lnTo>
                      <a:pt x="104863" y="144332"/>
                    </a:lnTo>
                    <a:lnTo>
                      <a:pt x="108133" y="151575"/>
                    </a:lnTo>
                    <a:lnTo>
                      <a:pt x="108133" y="151575"/>
                    </a:lnTo>
                    <a:lnTo>
                      <a:pt x="85283" y="150237"/>
                    </a:lnTo>
                    <a:lnTo>
                      <a:pt x="89816" y="146557"/>
                    </a:lnTo>
                    <a:lnTo>
                      <a:pt x="71542" y="145682"/>
                    </a:lnTo>
                    <a:lnTo>
                      <a:pt x="65193" y="150933"/>
                    </a:lnTo>
                    <a:lnTo>
                      <a:pt x="65193" y="150933"/>
                    </a:lnTo>
                    <a:lnTo>
                      <a:pt x="54661" y="147381"/>
                    </a:lnTo>
                    <a:lnTo>
                      <a:pt x="60980" y="138495"/>
                    </a:lnTo>
                    <a:lnTo>
                      <a:pt x="42665" y="130841"/>
                    </a:lnTo>
                    <a:lnTo>
                      <a:pt x="39812" y="115267"/>
                    </a:lnTo>
                    <a:lnTo>
                      <a:pt x="25690" y="117446"/>
                    </a:lnTo>
                    <a:lnTo>
                      <a:pt x="10958" y="95183"/>
                    </a:lnTo>
                    <a:lnTo>
                      <a:pt x="19196" y="100851"/>
                    </a:lnTo>
                    <a:lnTo>
                      <a:pt x="19081" y="83171"/>
                    </a:lnTo>
                    <a:lnTo>
                      <a:pt x="23604" y="78461"/>
                    </a:lnTo>
                    <a:lnTo>
                      <a:pt x="13909" y="57197"/>
                    </a:lnTo>
                    <a:lnTo>
                      <a:pt x="13909" y="57197"/>
                    </a:lnTo>
                    <a:lnTo>
                      <a:pt x="8839" y="46303"/>
                    </a:lnTo>
                    <a:lnTo>
                      <a:pt x="11941" y="33276"/>
                    </a:lnTo>
                    <a:lnTo>
                      <a:pt x="83" y="26062"/>
                    </a:lnTo>
                    <a:lnTo>
                      <a:pt x="83" y="26062"/>
                    </a:lnTo>
                    <a:lnTo>
                      <a:pt x="0" y="11490"/>
                    </a:lnTo>
                    <a:lnTo>
                      <a:pt x="6350" y="10412"/>
                    </a:lnTo>
                    <a:lnTo>
                      <a:pt x="6742" y="0"/>
                    </a:lnTo>
                    <a:lnTo>
                      <a:pt x="23573" y="5618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3" name="S01:Eluru1">
                <a:extLst>
                  <a:ext uri="{FF2B5EF4-FFF2-40B4-BE49-F238E27FC236}">
                    <a16:creationId xmlns:a16="http://schemas.microsoft.com/office/drawing/2014/main" id="{FC1DCD36-5D4D-4A88-A575-20A105C96A59}"/>
                  </a:ext>
                </a:extLst>
              </p:cNvPr>
              <p:cNvSpPr/>
              <p:nvPr/>
            </p:nvSpPr>
            <p:spPr>
              <a:xfrm>
                <a:off x="1913168" y="346040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3212" h="1531">
                    <a:moveTo>
                      <a:pt x="0" y="0"/>
                    </a:moveTo>
                    <a:lnTo>
                      <a:pt x="3211" y="1530"/>
                    </a:lnTo>
                    <a:lnTo>
                      <a:pt x="3211" y="1530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S01:Nalgonda">
              <a:extLst>
                <a:ext uri="{FF2B5EF4-FFF2-40B4-BE49-F238E27FC236}">
                  <a16:creationId xmlns:a16="http://schemas.microsoft.com/office/drawing/2014/main" id="{D62C47A5-6C7B-4FAE-A66B-B8A0C62CDD3D}"/>
                </a:ext>
              </a:extLst>
            </p:cNvPr>
            <p:cNvSpPr/>
            <p:nvPr/>
          </p:nvSpPr>
          <p:spPr>
            <a:xfrm>
              <a:off x="3921461" y="4204890"/>
              <a:ext cx="180277" cy="245825"/>
            </a:xfrm>
            <a:custGeom>
              <a:avLst/>
              <a:gdLst/>
              <a:ahLst/>
              <a:cxnLst/>
              <a:rect l="0" t="0" r="0" b="0"/>
              <a:pathLst>
                <a:path w="180277" h="245825">
                  <a:moveTo>
                    <a:pt x="67576" y="17455"/>
                  </a:moveTo>
                  <a:lnTo>
                    <a:pt x="72099" y="17491"/>
                  </a:lnTo>
                  <a:lnTo>
                    <a:pt x="87598" y="936"/>
                  </a:lnTo>
                  <a:lnTo>
                    <a:pt x="87598" y="936"/>
                  </a:lnTo>
                  <a:lnTo>
                    <a:pt x="102974" y="0"/>
                  </a:lnTo>
                  <a:lnTo>
                    <a:pt x="109219" y="13065"/>
                  </a:lnTo>
                  <a:lnTo>
                    <a:pt x="122308" y="17832"/>
                  </a:lnTo>
                  <a:lnTo>
                    <a:pt x="133981" y="34565"/>
                  </a:lnTo>
                  <a:lnTo>
                    <a:pt x="141218" y="35644"/>
                  </a:lnTo>
                  <a:lnTo>
                    <a:pt x="141218" y="35644"/>
                  </a:lnTo>
                  <a:lnTo>
                    <a:pt x="127125" y="46507"/>
                  </a:lnTo>
                  <a:lnTo>
                    <a:pt x="103934" y="60948"/>
                  </a:lnTo>
                  <a:lnTo>
                    <a:pt x="92061" y="73886"/>
                  </a:lnTo>
                  <a:lnTo>
                    <a:pt x="94692" y="86919"/>
                  </a:lnTo>
                  <a:lnTo>
                    <a:pt x="101956" y="85927"/>
                  </a:lnTo>
                  <a:lnTo>
                    <a:pt x="111849" y="100045"/>
                  </a:lnTo>
                  <a:lnTo>
                    <a:pt x="121345" y="106348"/>
                  </a:lnTo>
                  <a:lnTo>
                    <a:pt x="123683" y="94389"/>
                  </a:lnTo>
                  <a:lnTo>
                    <a:pt x="135016" y="96533"/>
                  </a:lnTo>
                  <a:lnTo>
                    <a:pt x="140504" y="88232"/>
                  </a:lnTo>
                  <a:lnTo>
                    <a:pt x="150030" y="88278"/>
                  </a:lnTo>
                  <a:lnTo>
                    <a:pt x="150879" y="101295"/>
                  </a:lnTo>
                  <a:lnTo>
                    <a:pt x="144920" y="113238"/>
                  </a:lnTo>
                  <a:lnTo>
                    <a:pt x="148957" y="124186"/>
                  </a:lnTo>
                  <a:lnTo>
                    <a:pt x="163488" y="126330"/>
                  </a:lnTo>
                  <a:lnTo>
                    <a:pt x="180276" y="133677"/>
                  </a:lnTo>
                  <a:lnTo>
                    <a:pt x="180260" y="138359"/>
                  </a:lnTo>
                  <a:lnTo>
                    <a:pt x="163842" y="151306"/>
                  </a:lnTo>
                  <a:lnTo>
                    <a:pt x="163363" y="157547"/>
                  </a:lnTo>
                  <a:lnTo>
                    <a:pt x="140154" y="158483"/>
                  </a:lnTo>
                  <a:lnTo>
                    <a:pt x="140087" y="172007"/>
                  </a:lnTo>
                  <a:lnTo>
                    <a:pt x="136397" y="181350"/>
                  </a:lnTo>
                  <a:lnTo>
                    <a:pt x="139497" y="199047"/>
                  </a:lnTo>
                  <a:lnTo>
                    <a:pt x="149917" y="212614"/>
                  </a:lnTo>
                  <a:lnTo>
                    <a:pt x="149917" y="212614"/>
                  </a:lnTo>
                  <a:lnTo>
                    <a:pt x="139823" y="225043"/>
                  </a:lnTo>
                  <a:lnTo>
                    <a:pt x="137893" y="245824"/>
                  </a:lnTo>
                  <a:lnTo>
                    <a:pt x="137893" y="245824"/>
                  </a:lnTo>
                  <a:lnTo>
                    <a:pt x="117393" y="237396"/>
                  </a:lnTo>
                  <a:lnTo>
                    <a:pt x="107407" y="228499"/>
                  </a:lnTo>
                  <a:lnTo>
                    <a:pt x="94206" y="223733"/>
                  </a:lnTo>
                  <a:lnTo>
                    <a:pt x="87867" y="216931"/>
                  </a:lnTo>
                  <a:lnTo>
                    <a:pt x="72788" y="220458"/>
                  </a:lnTo>
                  <a:lnTo>
                    <a:pt x="54108" y="217706"/>
                  </a:lnTo>
                  <a:lnTo>
                    <a:pt x="59203" y="208391"/>
                  </a:lnTo>
                  <a:lnTo>
                    <a:pt x="52914" y="197419"/>
                  </a:lnTo>
                  <a:lnTo>
                    <a:pt x="69915" y="179878"/>
                  </a:lnTo>
                  <a:lnTo>
                    <a:pt x="69624" y="159069"/>
                  </a:lnTo>
                  <a:lnTo>
                    <a:pt x="63241" y="160579"/>
                  </a:lnTo>
                  <a:lnTo>
                    <a:pt x="62876" y="149651"/>
                  </a:lnTo>
                  <a:lnTo>
                    <a:pt x="35674" y="140048"/>
                  </a:lnTo>
                  <a:lnTo>
                    <a:pt x="27990" y="135292"/>
                  </a:lnTo>
                  <a:lnTo>
                    <a:pt x="19777" y="138334"/>
                  </a:lnTo>
                  <a:lnTo>
                    <a:pt x="8472" y="132494"/>
                  </a:lnTo>
                  <a:lnTo>
                    <a:pt x="886" y="119404"/>
                  </a:lnTo>
                  <a:lnTo>
                    <a:pt x="886" y="119404"/>
                  </a:lnTo>
                  <a:lnTo>
                    <a:pt x="0" y="117312"/>
                  </a:lnTo>
                  <a:lnTo>
                    <a:pt x="0" y="117312"/>
                  </a:lnTo>
                  <a:lnTo>
                    <a:pt x="8317" y="103869"/>
                  </a:lnTo>
                  <a:lnTo>
                    <a:pt x="14598" y="111221"/>
                  </a:lnTo>
                  <a:lnTo>
                    <a:pt x="20083" y="107632"/>
                  </a:lnTo>
                  <a:lnTo>
                    <a:pt x="22064" y="90995"/>
                  </a:lnTo>
                  <a:lnTo>
                    <a:pt x="33476" y="83817"/>
                  </a:lnTo>
                  <a:lnTo>
                    <a:pt x="35368" y="75505"/>
                  </a:lnTo>
                  <a:lnTo>
                    <a:pt x="61688" y="73133"/>
                  </a:lnTo>
                  <a:lnTo>
                    <a:pt x="65379" y="65353"/>
                  </a:lnTo>
                  <a:lnTo>
                    <a:pt x="59991" y="59060"/>
                  </a:lnTo>
                  <a:lnTo>
                    <a:pt x="57506" y="31437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0" name="S01:Secunderabad">
              <a:extLst>
                <a:ext uri="{FF2B5EF4-FFF2-40B4-BE49-F238E27FC236}">
                  <a16:creationId xmlns:a16="http://schemas.microsoft.com/office/drawing/2014/main" id="{B3B9A25D-FA04-41AE-BE22-7154030E76F1}"/>
                </a:ext>
              </a:extLst>
            </p:cNvPr>
            <p:cNvSpPr/>
            <p:nvPr/>
          </p:nvSpPr>
          <p:spPr>
            <a:xfrm>
              <a:off x="3930591" y="4251675"/>
              <a:ext cx="36840" cy="36963"/>
            </a:xfrm>
            <a:custGeom>
              <a:avLst/>
              <a:gdLst/>
              <a:ahLst/>
              <a:cxnLst/>
              <a:rect l="0" t="0" r="0" b="0"/>
              <a:pathLst>
                <a:path w="36840" h="36963">
                  <a:moveTo>
                    <a:pt x="9378" y="36886"/>
                  </a:moveTo>
                  <a:lnTo>
                    <a:pt x="0" y="22733"/>
                  </a:lnTo>
                  <a:lnTo>
                    <a:pt x="993" y="14412"/>
                  </a:lnTo>
                  <a:lnTo>
                    <a:pt x="17901" y="0"/>
                  </a:lnTo>
                  <a:lnTo>
                    <a:pt x="36839" y="9551"/>
                  </a:lnTo>
                  <a:lnTo>
                    <a:pt x="34938" y="19427"/>
                  </a:lnTo>
                  <a:lnTo>
                    <a:pt x="24459" y="25059"/>
                  </a:lnTo>
                  <a:lnTo>
                    <a:pt x="17089" y="36962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1" name="S01:Medak">
              <a:extLst>
                <a:ext uri="{FF2B5EF4-FFF2-40B4-BE49-F238E27FC236}">
                  <a16:creationId xmlns:a16="http://schemas.microsoft.com/office/drawing/2014/main" id="{D4867567-184B-4719-90AF-5F61D57909C3}"/>
                </a:ext>
              </a:extLst>
            </p:cNvPr>
            <p:cNvSpPr/>
            <p:nvPr/>
          </p:nvSpPr>
          <p:spPr>
            <a:xfrm>
              <a:off x="3785678" y="4085261"/>
              <a:ext cx="174814" cy="183704"/>
            </a:xfrm>
            <a:custGeom>
              <a:avLst/>
              <a:gdLst/>
              <a:ahLst/>
              <a:cxnLst/>
              <a:rect l="0" t="0" r="0" b="0"/>
              <a:pathLst>
                <a:path w="174814" h="183704">
                  <a:moveTo>
                    <a:pt x="172422" y="11197"/>
                  </a:moveTo>
                  <a:lnTo>
                    <a:pt x="168604" y="34105"/>
                  </a:lnTo>
                  <a:lnTo>
                    <a:pt x="174813" y="44592"/>
                  </a:lnTo>
                  <a:lnTo>
                    <a:pt x="174813" y="44592"/>
                  </a:lnTo>
                  <a:lnTo>
                    <a:pt x="173369" y="54484"/>
                  </a:lnTo>
                  <a:lnTo>
                    <a:pt x="166156" y="54416"/>
                  </a:lnTo>
                  <a:lnTo>
                    <a:pt x="160204" y="63741"/>
                  </a:lnTo>
                  <a:lnTo>
                    <a:pt x="150697" y="67295"/>
                  </a:lnTo>
                  <a:lnTo>
                    <a:pt x="147002" y="75597"/>
                  </a:lnTo>
                  <a:lnTo>
                    <a:pt x="137578" y="70805"/>
                  </a:lnTo>
                  <a:lnTo>
                    <a:pt x="131078" y="87413"/>
                  </a:lnTo>
                  <a:lnTo>
                    <a:pt x="122117" y="81579"/>
                  </a:lnTo>
                  <a:lnTo>
                    <a:pt x="122021" y="89917"/>
                  </a:lnTo>
                  <a:lnTo>
                    <a:pt x="97546" y="97442"/>
                  </a:lnTo>
                  <a:lnTo>
                    <a:pt x="108882" y="131450"/>
                  </a:lnTo>
                  <a:lnTo>
                    <a:pt x="110548" y="143452"/>
                  </a:lnTo>
                  <a:lnTo>
                    <a:pt x="126585" y="166035"/>
                  </a:lnTo>
                  <a:lnTo>
                    <a:pt x="126585" y="166035"/>
                  </a:lnTo>
                  <a:lnTo>
                    <a:pt x="132432" y="169745"/>
                  </a:lnTo>
                  <a:lnTo>
                    <a:pt x="132432" y="169745"/>
                  </a:lnTo>
                  <a:lnTo>
                    <a:pt x="123214" y="183703"/>
                  </a:lnTo>
                  <a:lnTo>
                    <a:pt x="116126" y="169561"/>
                  </a:lnTo>
                  <a:lnTo>
                    <a:pt x="109729" y="174172"/>
                  </a:lnTo>
                  <a:lnTo>
                    <a:pt x="104816" y="168385"/>
                  </a:lnTo>
                  <a:lnTo>
                    <a:pt x="94864" y="167220"/>
                  </a:lnTo>
                  <a:lnTo>
                    <a:pt x="93388" y="176576"/>
                  </a:lnTo>
                  <a:lnTo>
                    <a:pt x="81264" y="168088"/>
                  </a:lnTo>
                  <a:lnTo>
                    <a:pt x="75522" y="157074"/>
                  </a:lnTo>
                  <a:lnTo>
                    <a:pt x="69213" y="154905"/>
                  </a:lnTo>
                  <a:lnTo>
                    <a:pt x="60327" y="142801"/>
                  </a:lnTo>
                  <a:lnTo>
                    <a:pt x="47139" y="147302"/>
                  </a:lnTo>
                  <a:lnTo>
                    <a:pt x="48338" y="158258"/>
                  </a:lnTo>
                  <a:lnTo>
                    <a:pt x="35107" y="164833"/>
                  </a:lnTo>
                  <a:lnTo>
                    <a:pt x="35107" y="164833"/>
                  </a:lnTo>
                  <a:lnTo>
                    <a:pt x="16689" y="155174"/>
                  </a:lnTo>
                  <a:lnTo>
                    <a:pt x="10276" y="159759"/>
                  </a:lnTo>
                  <a:lnTo>
                    <a:pt x="0" y="151258"/>
                  </a:lnTo>
                  <a:lnTo>
                    <a:pt x="0" y="151258"/>
                  </a:lnTo>
                  <a:lnTo>
                    <a:pt x="2110" y="133059"/>
                  </a:lnTo>
                  <a:lnTo>
                    <a:pt x="16632" y="130167"/>
                  </a:lnTo>
                  <a:lnTo>
                    <a:pt x="20331" y="125015"/>
                  </a:lnTo>
                  <a:lnTo>
                    <a:pt x="12269" y="120198"/>
                  </a:lnTo>
                  <a:lnTo>
                    <a:pt x="28885" y="98051"/>
                  </a:lnTo>
                  <a:lnTo>
                    <a:pt x="34049" y="85100"/>
                  </a:lnTo>
                  <a:lnTo>
                    <a:pt x="21099" y="76039"/>
                  </a:lnTo>
                  <a:lnTo>
                    <a:pt x="26819" y="56318"/>
                  </a:lnTo>
                  <a:lnTo>
                    <a:pt x="21508" y="49979"/>
                  </a:lnTo>
                  <a:lnTo>
                    <a:pt x="26217" y="37017"/>
                  </a:lnTo>
                  <a:lnTo>
                    <a:pt x="26217" y="37017"/>
                  </a:lnTo>
                  <a:lnTo>
                    <a:pt x="36252" y="28827"/>
                  </a:lnTo>
                  <a:lnTo>
                    <a:pt x="47678" y="48289"/>
                  </a:lnTo>
                  <a:lnTo>
                    <a:pt x="66613" y="48037"/>
                  </a:lnTo>
                  <a:lnTo>
                    <a:pt x="71033" y="54354"/>
                  </a:lnTo>
                  <a:lnTo>
                    <a:pt x="80978" y="52402"/>
                  </a:lnTo>
                  <a:lnTo>
                    <a:pt x="87866" y="42585"/>
                  </a:lnTo>
                  <a:lnTo>
                    <a:pt x="78156" y="27336"/>
                  </a:lnTo>
                  <a:lnTo>
                    <a:pt x="81377" y="22164"/>
                  </a:lnTo>
                  <a:lnTo>
                    <a:pt x="92147" y="24911"/>
                  </a:lnTo>
                  <a:lnTo>
                    <a:pt x="98065" y="19771"/>
                  </a:lnTo>
                  <a:lnTo>
                    <a:pt x="95013" y="11910"/>
                  </a:lnTo>
                  <a:lnTo>
                    <a:pt x="101910" y="0"/>
                  </a:lnTo>
                  <a:lnTo>
                    <a:pt x="114885" y="5894"/>
                  </a:lnTo>
                  <a:lnTo>
                    <a:pt x="119900" y="215"/>
                  </a:lnTo>
                  <a:lnTo>
                    <a:pt x="129701" y="8672"/>
                  </a:lnTo>
                  <a:lnTo>
                    <a:pt x="149025" y="10966"/>
                  </a:lnTo>
                  <a:lnTo>
                    <a:pt x="153122" y="6314"/>
                  </a:lnTo>
                  <a:lnTo>
                    <a:pt x="164308" y="12684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2" name="S01:Peddapalli">
              <a:extLst>
                <a:ext uri="{FF2B5EF4-FFF2-40B4-BE49-F238E27FC236}">
                  <a16:creationId xmlns:a16="http://schemas.microsoft.com/office/drawing/2014/main" id="{D8C4519E-23C8-4E6F-AC5A-7CC725244148}"/>
                </a:ext>
              </a:extLst>
            </p:cNvPr>
            <p:cNvSpPr/>
            <p:nvPr/>
          </p:nvSpPr>
          <p:spPr>
            <a:xfrm>
              <a:off x="4013971" y="3957122"/>
              <a:ext cx="222589" cy="214140"/>
            </a:xfrm>
            <a:custGeom>
              <a:avLst/>
              <a:gdLst/>
              <a:ahLst/>
              <a:cxnLst/>
              <a:rect l="0" t="0" r="0" b="0"/>
              <a:pathLst>
                <a:path w="222589" h="214140">
                  <a:moveTo>
                    <a:pt x="152090" y="18289"/>
                  </a:moveTo>
                  <a:lnTo>
                    <a:pt x="146712" y="23504"/>
                  </a:lnTo>
                  <a:lnTo>
                    <a:pt x="146702" y="35509"/>
                  </a:lnTo>
                  <a:lnTo>
                    <a:pt x="158350" y="36560"/>
                  </a:lnTo>
                  <a:lnTo>
                    <a:pt x="161477" y="67873"/>
                  </a:lnTo>
                  <a:lnTo>
                    <a:pt x="156986" y="79872"/>
                  </a:lnTo>
                  <a:lnTo>
                    <a:pt x="172697" y="86656"/>
                  </a:lnTo>
                  <a:lnTo>
                    <a:pt x="179434" y="93957"/>
                  </a:lnTo>
                  <a:lnTo>
                    <a:pt x="196503" y="96551"/>
                  </a:lnTo>
                  <a:lnTo>
                    <a:pt x="196503" y="96551"/>
                  </a:lnTo>
                  <a:lnTo>
                    <a:pt x="210417" y="91313"/>
                  </a:lnTo>
                  <a:lnTo>
                    <a:pt x="210417" y="91313"/>
                  </a:lnTo>
                  <a:lnTo>
                    <a:pt x="210868" y="92356"/>
                  </a:lnTo>
                  <a:lnTo>
                    <a:pt x="210868" y="92356"/>
                  </a:lnTo>
                  <a:lnTo>
                    <a:pt x="218990" y="110598"/>
                  </a:lnTo>
                  <a:lnTo>
                    <a:pt x="222588" y="111633"/>
                  </a:lnTo>
                  <a:lnTo>
                    <a:pt x="222588" y="111633"/>
                  </a:lnTo>
                  <a:lnTo>
                    <a:pt x="221260" y="121025"/>
                  </a:lnTo>
                  <a:lnTo>
                    <a:pt x="221260" y="121025"/>
                  </a:lnTo>
                  <a:lnTo>
                    <a:pt x="207763" y="115314"/>
                  </a:lnTo>
                  <a:lnTo>
                    <a:pt x="201065" y="146617"/>
                  </a:lnTo>
                  <a:lnTo>
                    <a:pt x="194770" y="152361"/>
                  </a:lnTo>
                  <a:lnTo>
                    <a:pt x="189362" y="146630"/>
                  </a:lnTo>
                  <a:lnTo>
                    <a:pt x="189362" y="146630"/>
                  </a:lnTo>
                  <a:lnTo>
                    <a:pt x="188909" y="142980"/>
                  </a:lnTo>
                  <a:lnTo>
                    <a:pt x="188909" y="142980"/>
                  </a:lnTo>
                  <a:lnTo>
                    <a:pt x="183955" y="137248"/>
                  </a:lnTo>
                  <a:lnTo>
                    <a:pt x="179010" y="144030"/>
                  </a:lnTo>
                  <a:lnTo>
                    <a:pt x="171808" y="137253"/>
                  </a:lnTo>
                  <a:lnTo>
                    <a:pt x="184402" y="133075"/>
                  </a:lnTo>
                  <a:lnTo>
                    <a:pt x="174053" y="123692"/>
                  </a:lnTo>
                  <a:lnTo>
                    <a:pt x="161462" y="128387"/>
                  </a:lnTo>
                  <a:lnTo>
                    <a:pt x="149322" y="124730"/>
                  </a:lnTo>
                  <a:lnTo>
                    <a:pt x="152910" y="140378"/>
                  </a:lnTo>
                  <a:lnTo>
                    <a:pt x="144821" y="128898"/>
                  </a:lnTo>
                  <a:lnTo>
                    <a:pt x="138522" y="130978"/>
                  </a:lnTo>
                  <a:lnTo>
                    <a:pt x="134909" y="141925"/>
                  </a:lnTo>
                  <a:lnTo>
                    <a:pt x="127729" y="129919"/>
                  </a:lnTo>
                  <a:lnTo>
                    <a:pt x="121884" y="128865"/>
                  </a:lnTo>
                  <a:lnTo>
                    <a:pt x="103434" y="132995"/>
                  </a:lnTo>
                  <a:lnTo>
                    <a:pt x="103859" y="141862"/>
                  </a:lnTo>
                  <a:lnTo>
                    <a:pt x="93933" y="150177"/>
                  </a:lnTo>
                  <a:lnTo>
                    <a:pt x="80448" y="144917"/>
                  </a:lnTo>
                  <a:lnTo>
                    <a:pt x="63396" y="133376"/>
                  </a:lnTo>
                  <a:lnTo>
                    <a:pt x="51673" y="139058"/>
                  </a:lnTo>
                  <a:lnTo>
                    <a:pt x="66947" y="144864"/>
                  </a:lnTo>
                  <a:lnTo>
                    <a:pt x="66916" y="152164"/>
                  </a:lnTo>
                  <a:lnTo>
                    <a:pt x="56966" y="162027"/>
                  </a:lnTo>
                  <a:lnTo>
                    <a:pt x="56966" y="162027"/>
                  </a:lnTo>
                  <a:lnTo>
                    <a:pt x="63219" y="174048"/>
                  </a:lnTo>
                  <a:lnTo>
                    <a:pt x="63219" y="174048"/>
                  </a:lnTo>
                  <a:lnTo>
                    <a:pt x="73621" y="164185"/>
                  </a:lnTo>
                  <a:lnTo>
                    <a:pt x="83511" y="169957"/>
                  </a:lnTo>
                  <a:lnTo>
                    <a:pt x="87073" y="182481"/>
                  </a:lnTo>
                  <a:lnTo>
                    <a:pt x="97874" y="188249"/>
                  </a:lnTo>
                  <a:lnTo>
                    <a:pt x="70284" y="209524"/>
                  </a:lnTo>
                  <a:lnTo>
                    <a:pt x="65329" y="207418"/>
                  </a:lnTo>
                  <a:lnTo>
                    <a:pt x="53113" y="214139"/>
                  </a:lnTo>
                  <a:lnTo>
                    <a:pt x="28761" y="210362"/>
                  </a:lnTo>
                  <a:lnTo>
                    <a:pt x="28761" y="210362"/>
                  </a:lnTo>
                  <a:lnTo>
                    <a:pt x="28331" y="206711"/>
                  </a:lnTo>
                  <a:lnTo>
                    <a:pt x="28331" y="206711"/>
                  </a:lnTo>
                  <a:lnTo>
                    <a:pt x="28822" y="199937"/>
                  </a:lnTo>
                  <a:lnTo>
                    <a:pt x="14854" y="197246"/>
                  </a:lnTo>
                  <a:lnTo>
                    <a:pt x="13616" y="179514"/>
                  </a:lnTo>
                  <a:lnTo>
                    <a:pt x="13616" y="179514"/>
                  </a:lnTo>
                  <a:lnTo>
                    <a:pt x="16860" y="165458"/>
                  </a:lnTo>
                  <a:lnTo>
                    <a:pt x="20467" y="164959"/>
                  </a:lnTo>
                  <a:lnTo>
                    <a:pt x="18759" y="149827"/>
                  </a:lnTo>
                  <a:lnTo>
                    <a:pt x="29140" y="145196"/>
                  </a:lnTo>
                  <a:lnTo>
                    <a:pt x="37224" y="148370"/>
                  </a:lnTo>
                  <a:lnTo>
                    <a:pt x="49475" y="128617"/>
                  </a:lnTo>
                  <a:lnTo>
                    <a:pt x="50872" y="118714"/>
                  </a:lnTo>
                  <a:lnTo>
                    <a:pt x="44660" y="103034"/>
                  </a:lnTo>
                  <a:lnTo>
                    <a:pt x="30311" y="98260"/>
                  </a:lnTo>
                  <a:lnTo>
                    <a:pt x="42019" y="92586"/>
                  </a:lnTo>
                  <a:lnTo>
                    <a:pt x="44843" y="67557"/>
                  </a:lnTo>
                  <a:lnTo>
                    <a:pt x="30988" y="58610"/>
                  </a:lnTo>
                  <a:lnTo>
                    <a:pt x="26624" y="38231"/>
                  </a:lnTo>
                  <a:lnTo>
                    <a:pt x="9651" y="30295"/>
                  </a:lnTo>
                  <a:lnTo>
                    <a:pt x="9651" y="30295"/>
                  </a:lnTo>
                  <a:lnTo>
                    <a:pt x="0" y="1519"/>
                  </a:lnTo>
                  <a:lnTo>
                    <a:pt x="6722" y="0"/>
                  </a:lnTo>
                  <a:lnTo>
                    <a:pt x="24576" y="6379"/>
                  </a:lnTo>
                  <a:lnTo>
                    <a:pt x="39240" y="25255"/>
                  </a:lnTo>
                  <a:lnTo>
                    <a:pt x="42905" y="9614"/>
                  </a:lnTo>
                  <a:lnTo>
                    <a:pt x="53592" y="20630"/>
                  </a:lnTo>
                  <a:lnTo>
                    <a:pt x="56310" y="13857"/>
                  </a:lnTo>
                  <a:lnTo>
                    <a:pt x="69720" y="18092"/>
                  </a:lnTo>
                  <a:lnTo>
                    <a:pt x="88461" y="36430"/>
                  </a:lnTo>
                  <a:lnTo>
                    <a:pt x="103255" y="32822"/>
                  </a:lnTo>
                  <a:lnTo>
                    <a:pt x="104173" y="24473"/>
                  </a:lnTo>
                  <a:lnTo>
                    <a:pt x="113122" y="27105"/>
                  </a:lnTo>
                  <a:lnTo>
                    <a:pt x="127917" y="17217"/>
                  </a:lnTo>
                  <a:lnTo>
                    <a:pt x="127928" y="10431"/>
                  </a:lnTo>
                  <a:lnTo>
                    <a:pt x="136873" y="15142"/>
                  </a:lnTo>
                  <a:lnTo>
                    <a:pt x="133308" y="4175"/>
                  </a:lnTo>
                  <a:lnTo>
                    <a:pt x="144491" y="5754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3" name="S01:Hanamkonda">
              <a:extLst>
                <a:ext uri="{FF2B5EF4-FFF2-40B4-BE49-F238E27FC236}">
                  <a16:creationId xmlns:a16="http://schemas.microsoft.com/office/drawing/2014/main" id="{C7F78CFC-3248-454B-85B6-EF0BC2C43527}"/>
                </a:ext>
              </a:extLst>
            </p:cNvPr>
            <p:cNvSpPr/>
            <p:nvPr/>
          </p:nvSpPr>
          <p:spPr>
            <a:xfrm>
              <a:off x="4001041" y="4080814"/>
              <a:ext cx="202292" cy="164974"/>
            </a:xfrm>
            <a:custGeom>
              <a:avLst/>
              <a:gdLst/>
              <a:ahLst/>
              <a:cxnLst/>
              <a:rect l="0" t="0" r="0" b="0"/>
              <a:pathLst>
                <a:path w="202292" h="164974">
                  <a:moveTo>
                    <a:pt x="41691" y="86670"/>
                  </a:moveTo>
                  <a:lnTo>
                    <a:pt x="66043" y="90447"/>
                  </a:lnTo>
                  <a:lnTo>
                    <a:pt x="78259" y="83726"/>
                  </a:lnTo>
                  <a:lnTo>
                    <a:pt x="83214" y="85832"/>
                  </a:lnTo>
                  <a:lnTo>
                    <a:pt x="110804" y="64557"/>
                  </a:lnTo>
                  <a:lnTo>
                    <a:pt x="100003" y="58789"/>
                  </a:lnTo>
                  <a:lnTo>
                    <a:pt x="96441" y="46265"/>
                  </a:lnTo>
                  <a:lnTo>
                    <a:pt x="86551" y="40493"/>
                  </a:lnTo>
                  <a:lnTo>
                    <a:pt x="76149" y="50356"/>
                  </a:lnTo>
                  <a:lnTo>
                    <a:pt x="69896" y="38335"/>
                  </a:lnTo>
                  <a:lnTo>
                    <a:pt x="79846" y="28472"/>
                  </a:lnTo>
                  <a:lnTo>
                    <a:pt x="79877" y="21172"/>
                  </a:lnTo>
                  <a:lnTo>
                    <a:pt x="64603" y="15366"/>
                  </a:lnTo>
                  <a:lnTo>
                    <a:pt x="76326" y="9684"/>
                  </a:lnTo>
                  <a:lnTo>
                    <a:pt x="93378" y="21225"/>
                  </a:lnTo>
                  <a:lnTo>
                    <a:pt x="106863" y="26485"/>
                  </a:lnTo>
                  <a:lnTo>
                    <a:pt x="116789" y="18170"/>
                  </a:lnTo>
                  <a:lnTo>
                    <a:pt x="116364" y="9303"/>
                  </a:lnTo>
                  <a:lnTo>
                    <a:pt x="134814" y="5173"/>
                  </a:lnTo>
                  <a:lnTo>
                    <a:pt x="140659" y="6227"/>
                  </a:lnTo>
                  <a:lnTo>
                    <a:pt x="147839" y="18233"/>
                  </a:lnTo>
                  <a:lnTo>
                    <a:pt x="151452" y="7286"/>
                  </a:lnTo>
                  <a:lnTo>
                    <a:pt x="157751" y="5206"/>
                  </a:lnTo>
                  <a:lnTo>
                    <a:pt x="165840" y="16686"/>
                  </a:lnTo>
                  <a:lnTo>
                    <a:pt x="162252" y="1038"/>
                  </a:lnTo>
                  <a:lnTo>
                    <a:pt x="174392" y="4695"/>
                  </a:lnTo>
                  <a:lnTo>
                    <a:pt x="186983" y="0"/>
                  </a:lnTo>
                  <a:lnTo>
                    <a:pt x="197332" y="9383"/>
                  </a:lnTo>
                  <a:lnTo>
                    <a:pt x="184738" y="13561"/>
                  </a:lnTo>
                  <a:lnTo>
                    <a:pt x="191940" y="20338"/>
                  </a:lnTo>
                  <a:lnTo>
                    <a:pt x="196885" y="13556"/>
                  </a:lnTo>
                  <a:lnTo>
                    <a:pt x="201839" y="19288"/>
                  </a:lnTo>
                  <a:lnTo>
                    <a:pt x="201839" y="19288"/>
                  </a:lnTo>
                  <a:lnTo>
                    <a:pt x="202291" y="21374"/>
                  </a:lnTo>
                  <a:lnTo>
                    <a:pt x="202291" y="21374"/>
                  </a:lnTo>
                  <a:lnTo>
                    <a:pt x="192843" y="26595"/>
                  </a:lnTo>
                  <a:lnTo>
                    <a:pt x="157732" y="25023"/>
                  </a:lnTo>
                  <a:lnTo>
                    <a:pt x="154563" y="42227"/>
                  </a:lnTo>
                  <a:lnTo>
                    <a:pt x="159066" y="43275"/>
                  </a:lnTo>
                  <a:lnTo>
                    <a:pt x="159947" y="67256"/>
                  </a:lnTo>
                  <a:lnTo>
                    <a:pt x="152720" y="77674"/>
                  </a:lnTo>
                  <a:lnTo>
                    <a:pt x="158576" y="86020"/>
                  </a:lnTo>
                  <a:lnTo>
                    <a:pt x="144587" y="86003"/>
                  </a:lnTo>
                  <a:lnTo>
                    <a:pt x="149971" y="111025"/>
                  </a:lnTo>
                  <a:lnTo>
                    <a:pt x="143632" y="119874"/>
                  </a:lnTo>
                  <a:lnTo>
                    <a:pt x="135965" y="112045"/>
                  </a:lnTo>
                  <a:lnTo>
                    <a:pt x="127832" y="112549"/>
                  </a:lnTo>
                  <a:lnTo>
                    <a:pt x="132818" y="104222"/>
                  </a:lnTo>
                  <a:lnTo>
                    <a:pt x="126068" y="93265"/>
                  </a:lnTo>
                  <a:lnTo>
                    <a:pt x="115671" y="98971"/>
                  </a:lnTo>
                  <a:lnTo>
                    <a:pt x="114730" y="112517"/>
                  </a:lnTo>
                  <a:lnTo>
                    <a:pt x="102972" y="116129"/>
                  </a:lnTo>
                  <a:lnTo>
                    <a:pt x="106066" y="138542"/>
                  </a:lnTo>
                  <a:lnTo>
                    <a:pt x="97903" y="144766"/>
                  </a:lnTo>
                  <a:lnTo>
                    <a:pt x="95663" y="138508"/>
                  </a:lnTo>
                  <a:lnTo>
                    <a:pt x="84799" y="141071"/>
                  </a:lnTo>
                  <a:lnTo>
                    <a:pt x="85670" y="149410"/>
                  </a:lnTo>
                  <a:lnTo>
                    <a:pt x="77470" y="162397"/>
                  </a:lnTo>
                  <a:lnTo>
                    <a:pt x="71120" y="164973"/>
                  </a:lnTo>
                  <a:lnTo>
                    <a:pt x="71120" y="164973"/>
                  </a:lnTo>
                  <a:lnTo>
                    <a:pt x="61638" y="159720"/>
                  </a:lnTo>
                  <a:lnTo>
                    <a:pt x="61638" y="159720"/>
                  </a:lnTo>
                  <a:lnTo>
                    <a:pt x="54401" y="158641"/>
                  </a:lnTo>
                  <a:lnTo>
                    <a:pt x="42728" y="141908"/>
                  </a:lnTo>
                  <a:lnTo>
                    <a:pt x="29639" y="137141"/>
                  </a:lnTo>
                  <a:lnTo>
                    <a:pt x="23394" y="124076"/>
                  </a:lnTo>
                  <a:lnTo>
                    <a:pt x="8018" y="125012"/>
                  </a:lnTo>
                  <a:lnTo>
                    <a:pt x="8018" y="125012"/>
                  </a:lnTo>
                  <a:lnTo>
                    <a:pt x="6297" y="113016"/>
                  </a:lnTo>
                  <a:lnTo>
                    <a:pt x="0" y="109322"/>
                  </a:lnTo>
                  <a:lnTo>
                    <a:pt x="18239" y="84437"/>
                  </a:lnTo>
                  <a:lnTo>
                    <a:pt x="26344" y="87097"/>
                  </a:lnTo>
                  <a:lnTo>
                    <a:pt x="35853" y="81944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44" name="S01:Hyderabad">
              <a:extLst>
                <a:ext uri="{FF2B5EF4-FFF2-40B4-BE49-F238E27FC236}">
                  <a16:creationId xmlns:a16="http://schemas.microsoft.com/office/drawing/2014/main" id="{1F8AA07A-EE64-4984-BB6C-3D3C023BF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4968" y="4224006"/>
              <a:ext cx="213360" cy="99060"/>
              <a:chOff x="1351274" y="3335006"/>
              <a:chExt cx="217353" cy="101845"/>
            </a:xfrm>
          </p:grpSpPr>
          <p:sp>
            <p:nvSpPr>
              <p:cNvPr id="720" name="S01:Hyderabad0">
                <a:extLst>
                  <a:ext uri="{FF2B5EF4-FFF2-40B4-BE49-F238E27FC236}">
                    <a16:creationId xmlns:a16="http://schemas.microsoft.com/office/drawing/2014/main" id="{B7777B93-1A46-4B6B-B066-ED6DDE96EA3F}"/>
                  </a:ext>
                </a:extLst>
              </p:cNvPr>
              <p:cNvSpPr/>
              <p:nvPr/>
            </p:nvSpPr>
            <p:spPr>
              <a:xfrm>
                <a:off x="1351274" y="3335006"/>
                <a:ext cx="217353" cy="101845"/>
              </a:xfrm>
              <a:custGeom>
                <a:avLst/>
                <a:gdLst/>
                <a:ahLst/>
                <a:cxnLst/>
                <a:rect l="0" t="0" r="0" b="0"/>
                <a:pathLst>
                  <a:path w="217354" h="101845">
                    <a:moveTo>
                      <a:pt x="146426" y="34648"/>
                    </a:moveTo>
                    <a:lnTo>
                      <a:pt x="153723" y="30040"/>
                    </a:lnTo>
                    <a:lnTo>
                      <a:pt x="158808" y="20198"/>
                    </a:lnTo>
                    <a:lnTo>
                      <a:pt x="160786" y="4071"/>
                    </a:lnTo>
                    <a:lnTo>
                      <a:pt x="170327" y="0"/>
                    </a:lnTo>
                    <a:lnTo>
                      <a:pt x="187023" y="4329"/>
                    </a:lnTo>
                    <a:lnTo>
                      <a:pt x="217353" y="1987"/>
                    </a:lnTo>
                    <a:lnTo>
                      <a:pt x="217353" y="1987"/>
                    </a:lnTo>
                    <a:lnTo>
                      <a:pt x="207283" y="15969"/>
                    </a:lnTo>
                    <a:lnTo>
                      <a:pt x="209768" y="43592"/>
                    </a:lnTo>
                    <a:lnTo>
                      <a:pt x="215156" y="49885"/>
                    </a:lnTo>
                    <a:lnTo>
                      <a:pt x="211465" y="57665"/>
                    </a:lnTo>
                    <a:lnTo>
                      <a:pt x="185145" y="60037"/>
                    </a:lnTo>
                    <a:lnTo>
                      <a:pt x="183253" y="68349"/>
                    </a:lnTo>
                    <a:lnTo>
                      <a:pt x="171841" y="75527"/>
                    </a:lnTo>
                    <a:lnTo>
                      <a:pt x="169860" y="92164"/>
                    </a:lnTo>
                    <a:lnTo>
                      <a:pt x="164375" y="95753"/>
                    </a:lnTo>
                    <a:lnTo>
                      <a:pt x="158094" y="88401"/>
                    </a:lnTo>
                    <a:lnTo>
                      <a:pt x="149777" y="101844"/>
                    </a:lnTo>
                    <a:lnTo>
                      <a:pt x="149777" y="101844"/>
                    </a:lnTo>
                    <a:lnTo>
                      <a:pt x="149328" y="101319"/>
                    </a:lnTo>
                    <a:lnTo>
                      <a:pt x="149328" y="101319"/>
                    </a:lnTo>
                    <a:lnTo>
                      <a:pt x="142711" y="83550"/>
                    </a:lnTo>
                    <a:lnTo>
                      <a:pt x="128569" y="89635"/>
                    </a:lnTo>
                    <a:lnTo>
                      <a:pt x="128654" y="82349"/>
                    </a:lnTo>
                    <a:lnTo>
                      <a:pt x="112770" y="82158"/>
                    </a:lnTo>
                    <a:lnTo>
                      <a:pt x="108382" y="70129"/>
                    </a:lnTo>
                    <a:lnTo>
                      <a:pt x="99608" y="81991"/>
                    </a:lnTo>
                    <a:lnTo>
                      <a:pt x="77875" y="78057"/>
                    </a:lnTo>
                    <a:lnTo>
                      <a:pt x="75930" y="87400"/>
                    </a:lnTo>
                    <a:lnTo>
                      <a:pt x="67826" y="82601"/>
                    </a:lnTo>
                    <a:lnTo>
                      <a:pt x="63182" y="89822"/>
                    </a:lnTo>
                    <a:lnTo>
                      <a:pt x="63182" y="89822"/>
                    </a:lnTo>
                    <a:lnTo>
                      <a:pt x="54595" y="87094"/>
                    </a:lnTo>
                    <a:lnTo>
                      <a:pt x="29019" y="96593"/>
                    </a:lnTo>
                    <a:lnTo>
                      <a:pt x="21004" y="86574"/>
                    </a:lnTo>
                    <a:lnTo>
                      <a:pt x="19070" y="93831"/>
                    </a:lnTo>
                    <a:lnTo>
                      <a:pt x="19070" y="93831"/>
                    </a:lnTo>
                    <a:lnTo>
                      <a:pt x="16269" y="98469"/>
                    </a:lnTo>
                    <a:lnTo>
                      <a:pt x="0" y="93513"/>
                    </a:lnTo>
                    <a:lnTo>
                      <a:pt x="4777" y="79539"/>
                    </a:lnTo>
                    <a:lnTo>
                      <a:pt x="11688" y="73407"/>
                    </a:lnTo>
                    <a:lnTo>
                      <a:pt x="14650" y="58878"/>
                    </a:lnTo>
                    <a:lnTo>
                      <a:pt x="27041" y="49705"/>
                    </a:lnTo>
                    <a:lnTo>
                      <a:pt x="23927" y="46010"/>
                    </a:lnTo>
                    <a:lnTo>
                      <a:pt x="38500" y="41554"/>
                    </a:lnTo>
                    <a:lnTo>
                      <a:pt x="49101" y="29736"/>
                    </a:lnTo>
                    <a:lnTo>
                      <a:pt x="49101" y="29736"/>
                    </a:lnTo>
                    <a:lnTo>
                      <a:pt x="62332" y="23161"/>
                    </a:lnTo>
                    <a:lnTo>
                      <a:pt x="61133" y="12205"/>
                    </a:lnTo>
                    <a:lnTo>
                      <a:pt x="74321" y="7704"/>
                    </a:lnTo>
                    <a:lnTo>
                      <a:pt x="83207" y="19808"/>
                    </a:lnTo>
                    <a:lnTo>
                      <a:pt x="89516" y="21977"/>
                    </a:lnTo>
                    <a:lnTo>
                      <a:pt x="95258" y="32991"/>
                    </a:lnTo>
                    <a:lnTo>
                      <a:pt x="107382" y="41479"/>
                    </a:lnTo>
                    <a:lnTo>
                      <a:pt x="108858" y="32123"/>
                    </a:lnTo>
                    <a:lnTo>
                      <a:pt x="118810" y="33288"/>
                    </a:lnTo>
                    <a:lnTo>
                      <a:pt x="123723" y="39075"/>
                    </a:lnTo>
                    <a:lnTo>
                      <a:pt x="130120" y="34464"/>
                    </a:lnTo>
                    <a:lnTo>
                      <a:pt x="137208" y="48606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1" name="S01:Hyderabad1">
                <a:extLst>
                  <a:ext uri="{FF2B5EF4-FFF2-40B4-BE49-F238E27FC236}">
                    <a16:creationId xmlns:a16="http://schemas.microsoft.com/office/drawing/2014/main" id="{7D207A66-4077-4878-A0D5-5971585037D7}"/>
                  </a:ext>
                </a:extLst>
              </p:cNvPr>
              <p:cNvSpPr/>
              <p:nvPr/>
            </p:nvSpPr>
            <p:spPr>
              <a:xfrm>
                <a:off x="1506563" y="3366357"/>
                <a:ext cx="38813" cy="39171"/>
              </a:xfrm>
              <a:custGeom>
                <a:avLst/>
                <a:gdLst/>
                <a:ahLst/>
                <a:cxnLst/>
                <a:rect l="0" t="0" r="0" b="0"/>
                <a:pathLst>
                  <a:path w="36840" h="36963">
                    <a:moveTo>
                      <a:pt x="9378" y="36886"/>
                    </a:moveTo>
                    <a:lnTo>
                      <a:pt x="17089" y="36962"/>
                    </a:lnTo>
                    <a:lnTo>
                      <a:pt x="24459" y="25059"/>
                    </a:lnTo>
                    <a:lnTo>
                      <a:pt x="34938" y="19427"/>
                    </a:lnTo>
                    <a:lnTo>
                      <a:pt x="36839" y="9551"/>
                    </a:lnTo>
                    <a:lnTo>
                      <a:pt x="17901" y="0"/>
                    </a:lnTo>
                    <a:lnTo>
                      <a:pt x="993" y="14412"/>
                    </a:lnTo>
                    <a:lnTo>
                      <a:pt x="0" y="22733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5" name="S01:Amalapuram">
              <a:extLst>
                <a:ext uri="{FF2B5EF4-FFF2-40B4-BE49-F238E27FC236}">
                  <a16:creationId xmlns:a16="http://schemas.microsoft.com/office/drawing/2014/main" id="{36587D7D-7309-415F-B689-ABE8725F20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8654" y="4345940"/>
              <a:ext cx="115940" cy="114300"/>
              <a:chOff x="2004960" y="3456940"/>
              <a:chExt cx="115940" cy="114300"/>
            </a:xfrm>
          </p:grpSpPr>
          <p:sp>
            <p:nvSpPr>
              <p:cNvPr id="718" name="S01:Amalapuram0">
                <a:extLst>
                  <a:ext uri="{FF2B5EF4-FFF2-40B4-BE49-F238E27FC236}">
                    <a16:creationId xmlns:a16="http://schemas.microsoft.com/office/drawing/2014/main" id="{4713F8B4-F168-4E94-882A-BDF3E38E418C}"/>
                  </a:ext>
                </a:extLst>
              </p:cNvPr>
              <p:cNvSpPr/>
              <p:nvPr/>
            </p:nvSpPr>
            <p:spPr>
              <a:xfrm>
                <a:off x="2021840" y="3456940"/>
                <a:ext cx="99060" cy="114300"/>
              </a:xfrm>
              <a:custGeom>
                <a:avLst/>
                <a:gdLst/>
                <a:ahLst/>
                <a:cxnLst/>
                <a:rect l="0" t="0" r="0" b="0"/>
                <a:pathLst>
                  <a:path w="97691" h="112979">
                    <a:moveTo>
                      <a:pt x="6056" y="21426"/>
                    </a:moveTo>
                    <a:lnTo>
                      <a:pt x="13774" y="19777"/>
                    </a:lnTo>
                    <a:lnTo>
                      <a:pt x="9548" y="8381"/>
                    </a:lnTo>
                    <a:lnTo>
                      <a:pt x="14454" y="0"/>
                    </a:lnTo>
                    <a:lnTo>
                      <a:pt x="22931" y="24351"/>
                    </a:lnTo>
                    <a:lnTo>
                      <a:pt x="38192" y="43409"/>
                    </a:lnTo>
                    <a:lnTo>
                      <a:pt x="60575" y="47797"/>
                    </a:lnTo>
                    <a:lnTo>
                      <a:pt x="71400" y="39847"/>
                    </a:lnTo>
                    <a:lnTo>
                      <a:pt x="69780" y="21664"/>
                    </a:lnTo>
                    <a:lnTo>
                      <a:pt x="64661" y="13412"/>
                    </a:lnTo>
                    <a:lnTo>
                      <a:pt x="64661" y="13412"/>
                    </a:lnTo>
                    <a:lnTo>
                      <a:pt x="65101" y="12365"/>
                    </a:lnTo>
                    <a:lnTo>
                      <a:pt x="65101" y="12365"/>
                    </a:lnTo>
                    <a:lnTo>
                      <a:pt x="78153" y="2297"/>
                    </a:lnTo>
                    <a:lnTo>
                      <a:pt x="83207" y="5866"/>
                    </a:lnTo>
                    <a:lnTo>
                      <a:pt x="83207" y="5866"/>
                    </a:lnTo>
                    <a:lnTo>
                      <a:pt x="87514" y="20371"/>
                    </a:lnTo>
                    <a:lnTo>
                      <a:pt x="83501" y="26151"/>
                    </a:lnTo>
                    <a:lnTo>
                      <a:pt x="97690" y="31143"/>
                    </a:lnTo>
                    <a:lnTo>
                      <a:pt x="95082" y="39505"/>
                    </a:lnTo>
                    <a:lnTo>
                      <a:pt x="95082" y="39505"/>
                    </a:lnTo>
                    <a:lnTo>
                      <a:pt x="92890" y="45258"/>
                    </a:lnTo>
                    <a:lnTo>
                      <a:pt x="92890" y="45258"/>
                    </a:lnTo>
                    <a:lnTo>
                      <a:pt x="91995" y="46312"/>
                    </a:lnTo>
                    <a:lnTo>
                      <a:pt x="91995" y="46312"/>
                    </a:lnTo>
                    <a:lnTo>
                      <a:pt x="90195" y="47899"/>
                    </a:lnTo>
                    <a:lnTo>
                      <a:pt x="90195" y="47899"/>
                    </a:lnTo>
                    <a:lnTo>
                      <a:pt x="90210" y="48938"/>
                    </a:lnTo>
                    <a:lnTo>
                      <a:pt x="90210" y="48938"/>
                    </a:lnTo>
                    <a:lnTo>
                      <a:pt x="85403" y="63049"/>
                    </a:lnTo>
                    <a:lnTo>
                      <a:pt x="72400" y="78832"/>
                    </a:lnTo>
                    <a:lnTo>
                      <a:pt x="42049" y="95872"/>
                    </a:lnTo>
                    <a:lnTo>
                      <a:pt x="2061" y="112978"/>
                    </a:lnTo>
                    <a:lnTo>
                      <a:pt x="2061" y="112978"/>
                    </a:lnTo>
                    <a:lnTo>
                      <a:pt x="0" y="91692"/>
                    </a:lnTo>
                    <a:lnTo>
                      <a:pt x="8684" y="92635"/>
                    </a:lnTo>
                    <a:lnTo>
                      <a:pt x="15409" y="82161"/>
                    </a:lnTo>
                    <a:lnTo>
                      <a:pt x="23590" y="79466"/>
                    </a:lnTo>
                    <a:lnTo>
                      <a:pt x="26551" y="60193"/>
                    </a:lnTo>
                    <a:lnTo>
                      <a:pt x="8035" y="35448"/>
                    </a:lnTo>
                    <a:lnTo>
                      <a:pt x="8035" y="35448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9" name="S01:Amalapuram1">
                <a:extLst>
                  <a:ext uri="{FF2B5EF4-FFF2-40B4-BE49-F238E27FC236}">
                    <a16:creationId xmlns:a16="http://schemas.microsoft.com/office/drawing/2014/main" id="{A4CEE7C9-2992-4405-A8B5-573619685E58}"/>
                  </a:ext>
                </a:extLst>
              </p:cNvPr>
              <p:cNvSpPr/>
              <p:nvPr/>
            </p:nvSpPr>
            <p:spPr>
              <a:xfrm>
                <a:off x="2004960" y="345873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S02:Arunachal West">
              <a:extLst>
                <a:ext uri="{FF2B5EF4-FFF2-40B4-BE49-F238E27FC236}">
                  <a16:creationId xmlns:a16="http://schemas.microsoft.com/office/drawing/2014/main" id="{481A991C-0FE9-43D2-9943-15AF638493EE}"/>
                </a:ext>
              </a:extLst>
            </p:cNvPr>
            <p:cNvSpPr/>
            <p:nvPr/>
          </p:nvSpPr>
          <p:spPr>
            <a:xfrm>
              <a:off x="5843956" y="2154124"/>
              <a:ext cx="476010" cy="409758"/>
            </a:xfrm>
            <a:custGeom>
              <a:avLst/>
              <a:gdLst/>
              <a:ahLst/>
              <a:cxnLst/>
              <a:rect l="0" t="0" r="0" b="0"/>
              <a:pathLst>
                <a:path w="476010" h="409758">
                  <a:moveTo>
                    <a:pt x="468762" y="239296"/>
                  </a:moveTo>
                  <a:lnTo>
                    <a:pt x="451371" y="251446"/>
                  </a:lnTo>
                  <a:lnTo>
                    <a:pt x="420771" y="266924"/>
                  </a:lnTo>
                  <a:lnTo>
                    <a:pt x="398278" y="270076"/>
                  </a:lnTo>
                  <a:lnTo>
                    <a:pt x="386693" y="268006"/>
                  </a:lnTo>
                  <a:lnTo>
                    <a:pt x="385136" y="260290"/>
                  </a:lnTo>
                  <a:lnTo>
                    <a:pt x="379438" y="267104"/>
                  </a:lnTo>
                  <a:lnTo>
                    <a:pt x="385109" y="282826"/>
                  </a:lnTo>
                  <a:lnTo>
                    <a:pt x="369411" y="295800"/>
                  </a:lnTo>
                  <a:lnTo>
                    <a:pt x="356446" y="311133"/>
                  </a:lnTo>
                  <a:lnTo>
                    <a:pt x="328127" y="348806"/>
                  </a:lnTo>
                  <a:lnTo>
                    <a:pt x="329852" y="358612"/>
                  </a:lnTo>
                  <a:lnTo>
                    <a:pt x="329852" y="358612"/>
                  </a:lnTo>
                  <a:lnTo>
                    <a:pt x="329197" y="365485"/>
                  </a:lnTo>
                  <a:lnTo>
                    <a:pt x="319529" y="371066"/>
                  </a:lnTo>
                  <a:lnTo>
                    <a:pt x="311487" y="380693"/>
                  </a:lnTo>
                  <a:lnTo>
                    <a:pt x="287737" y="390125"/>
                  </a:lnTo>
                  <a:lnTo>
                    <a:pt x="269573" y="385941"/>
                  </a:lnTo>
                  <a:lnTo>
                    <a:pt x="253171" y="387358"/>
                  </a:lnTo>
                  <a:lnTo>
                    <a:pt x="235950" y="394074"/>
                  </a:lnTo>
                  <a:lnTo>
                    <a:pt x="210951" y="394093"/>
                  </a:lnTo>
                  <a:lnTo>
                    <a:pt x="194807" y="383393"/>
                  </a:lnTo>
                  <a:lnTo>
                    <a:pt x="171292" y="380626"/>
                  </a:lnTo>
                  <a:lnTo>
                    <a:pt x="162212" y="383468"/>
                  </a:lnTo>
                  <a:lnTo>
                    <a:pt x="149140" y="394489"/>
                  </a:lnTo>
                  <a:lnTo>
                    <a:pt x="121071" y="403564"/>
                  </a:lnTo>
                  <a:lnTo>
                    <a:pt x="121071" y="403564"/>
                  </a:lnTo>
                  <a:lnTo>
                    <a:pt x="102501" y="409757"/>
                  </a:lnTo>
                  <a:lnTo>
                    <a:pt x="90169" y="409158"/>
                  </a:lnTo>
                  <a:lnTo>
                    <a:pt x="90169" y="409158"/>
                  </a:lnTo>
                  <a:lnTo>
                    <a:pt x="89350" y="398746"/>
                  </a:lnTo>
                  <a:lnTo>
                    <a:pt x="74112" y="371657"/>
                  </a:lnTo>
                  <a:lnTo>
                    <a:pt x="75928" y="351617"/>
                  </a:lnTo>
                  <a:lnTo>
                    <a:pt x="86682" y="348679"/>
                  </a:lnTo>
                  <a:lnTo>
                    <a:pt x="76264" y="334313"/>
                  </a:lnTo>
                  <a:lnTo>
                    <a:pt x="64034" y="312757"/>
                  </a:lnTo>
                  <a:lnTo>
                    <a:pt x="41278" y="312945"/>
                  </a:lnTo>
                  <a:lnTo>
                    <a:pt x="27224" y="316636"/>
                  </a:lnTo>
                  <a:lnTo>
                    <a:pt x="19963" y="309860"/>
                  </a:lnTo>
                  <a:lnTo>
                    <a:pt x="13952" y="313978"/>
                  </a:lnTo>
                  <a:lnTo>
                    <a:pt x="0" y="290957"/>
                  </a:lnTo>
                  <a:lnTo>
                    <a:pt x="10272" y="270827"/>
                  </a:lnTo>
                  <a:lnTo>
                    <a:pt x="654" y="254812"/>
                  </a:lnTo>
                  <a:lnTo>
                    <a:pt x="31550" y="262932"/>
                  </a:lnTo>
                  <a:lnTo>
                    <a:pt x="43385" y="274581"/>
                  </a:lnTo>
                  <a:lnTo>
                    <a:pt x="67045" y="264898"/>
                  </a:lnTo>
                  <a:lnTo>
                    <a:pt x="95419" y="245920"/>
                  </a:lnTo>
                  <a:lnTo>
                    <a:pt x="104897" y="259293"/>
                  </a:lnTo>
                  <a:lnTo>
                    <a:pt x="132614" y="248167"/>
                  </a:lnTo>
                  <a:lnTo>
                    <a:pt x="142355" y="248945"/>
                  </a:lnTo>
                  <a:lnTo>
                    <a:pt x="159246" y="229244"/>
                  </a:lnTo>
                  <a:lnTo>
                    <a:pt x="161385" y="214417"/>
                  </a:lnTo>
                  <a:lnTo>
                    <a:pt x="157714" y="195361"/>
                  </a:lnTo>
                  <a:lnTo>
                    <a:pt x="167908" y="186671"/>
                  </a:lnTo>
                  <a:lnTo>
                    <a:pt x="181445" y="182929"/>
                  </a:lnTo>
                  <a:lnTo>
                    <a:pt x="185420" y="175273"/>
                  </a:lnTo>
                  <a:lnTo>
                    <a:pt x="194541" y="173984"/>
                  </a:lnTo>
                  <a:lnTo>
                    <a:pt x="205148" y="160533"/>
                  </a:lnTo>
                  <a:lnTo>
                    <a:pt x="228520" y="154356"/>
                  </a:lnTo>
                  <a:lnTo>
                    <a:pt x="229070" y="141231"/>
                  </a:lnTo>
                  <a:lnTo>
                    <a:pt x="223174" y="135984"/>
                  </a:lnTo>
                  <a:lnTo>
                    <a:pt x="233417" y="123598"/>
                  </a:lnTo>
                  <a:lnTo>
                    <a:pt x="235027" y="108293"/>
                  </a:lnTo>
                  <a:lnTo>
                    <a:pt x="241414" y="99898"/>
                  </a:lnTo>
                  <a:lnTo>
                    <a:pt x="259965" y="92009"/>
                  </a:lnTo>
                  <a:lnTo>
                    <a:pt x="269460" y="95359"/>
                  </a:lnTo>
                  <a:lnTo>
                    <a:pt x="302800" y="89266"/>
                  </a:lnTo>
                  <a:lnTo>
                    <a:pt x="309990" y="85484"/>
                  </a:lnTo>
                  <a:lnTo>
                    <a:pt x="319907" y="88775"/>
                  </a:lnTo>
                  <a:lnTo>
                    <a:pt x="325434" y="85138"/>
                  </a:lnTo>
                  <a:lnTo>
                    <a:pt x="329718" y="58601"/>
                  </a:lnTo>
                  <a:lnTo>
                    <a:pt x="350412" y="33706"/>
                  </a:lnTo>
                  <a:lnTo>
                    <a:pt x="357510" y="11097"/>
                  </a:lnTo>
                  <a:lnTo>
                    <a:pt x="374420" y="121"/>
                  </a:lnTo>
                  <a:lnTo>
                    <a:pt x="374420" y="121"/>
                  </a:lnTo>
                  <a:lnTo>
                    <a:pt x="386915" y="0"/>
                  </a:lnTo>
                  <a:lnTo>
                    <a:pt x="391971" y="9459"/>
                  </a:lnTo>
                  <a:lnTo>
                    <a:pt x="392845" y="36566"/>
                  </a:lnTo>
                  <a:lnTo>
                    <a:pt x="406172" y="58327"/>
                  </a:lnTo>
                  <a:lnTo>
                    <a:pt x="412387" y="57740"/>
                  </a:lnTo>
                  <a:lnTo>
                    <a:pt x="438353" y="75675"/>
                  </a:lnTo>
                  <a:lnTo>
                    <a:pt x="437654" y="81498"/>
                  </a:lnTo>
                  <a:lnTo>
                    <a:pt x="446824" y="120400"/>
                  </a:lnTo>
                  <a:lnTo>
                    <a:pt x="464363" y="123948"/>
                  </a:lnTo>
                  <a:lnTo>
                    <a:pt x="473627" y="150281"/>
                  </a:lnTo>
                  <a:lnTo>
                    <a:pt x="464823" y="154799"/>
                  </a:lnTo>
                  <a:lnTo>
                    <a:pt x="468991" y="167491"/>
                  </a:lnTo>
                  <a:lnTo>
                    <a:pt x="475589" y="170519"/>
                  </a:lnTo>
                  <a:lnTo>
                    <a:pt x="473713" y="185893"/>
                  </a:lnTo>
                  <a:lnTo>
                    <a:pt x="469113" y="190529"/>
                  </a:lnTo>
                  <a:lnTo>
                    <a:pt x="467963" y="204786"/>
                  </a:lnTo>
                  <a:lnTo>
                    <a:pt x="476009" y="213965"/>
                  </a:lnTo>
                  <a:lnTo>
                    <a:pt x="468597" y="228830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7" name="S02:Arunachal East">
              <a:extLst>
                <a:ext uri="{FF2B5EF4-FFF2-40B4-BE49-F238E27FC236}">
                  <a16:creationId xmlns:a16="http://schemas.microsoft.com/office/drawing/2014/main" id="{50C33A0F-C47E-47A6-B969-8A2905903E75}"/>
                </a:ext>
              </a:extLst>
            </p:cNvPr>
            <p:cNvSpPr/>
            <p:nvPr/>
          </p:nvSpPr>
          <p:spPr>
            <a:xfrm>
              <a:off x="6218376" y="2077757"/>
              <a:ext cx="443156" cy="488350"/>
            </a:xfrm>
            <a:custGeom>
              <a:avLst/>
              <a:gdLst/>
              <a:ahLst/>
              <a:cxnLst/>
              <a:rect l="0" t="0" r="0" b="0"/>
              <a:pathLst>
                <a:path w="443156" h="488350">
                  <a:moveTo>
                    <a:pt x="177795" y="412368"/>
                  </a:moveTo>
                  <a:lnTo>
                    <a:pt x="188340" y="407641"/>
                  </a:lnTo>
                  <a:lnTo>
                    <a:pt x="193540" y="387706"/>
                  </a:lnTo>
                  <a:lnTo>
                    <a:pt x="211512" y="389566"/>
                  </a:lnTo>
                  <a:lnTo>
                    <a:pt x="238272" y="377918"/>
                  </a:lnTo>
                  <a:lnTo>
                    <a:pt x="249271" y="377837"/>
                  </a:lnTo>
                  <a:lnTo>
                    <a:pt x="265560" y="359359"/>
                  </a:lnTo>
                  <a:lnTo>
                    <a:pt x="259880" y="349454"/>
                  </a:lnTo>
                  <a:lnTo>
                    <a:pt x="244762" y="350491"/>
                  </a:lnTo>
                  <a:lnTo>
                    <a:pt x="246247" y="336173"/>
                  </a:lnTo>
                  <a:lnTo>
                    <a:pt x="232681" y="323404"/>
                  </a:lnTo>
                  <a:lnTo>
                    <a:pt x="227425" y="305062"/>
                  </a:lnTo>
                  <a:lnTo>
                    <a:pt x="227425" y="305062"/>
                  </a:lnTo>
                  <a:lnTo>
                    <a:pt x="235108" y="285394"/>
                  </a:lnTo>
                  <a:lnTo>
                    <a:pt x="251206" y="261710"/>
                  </a:lnTo>
                  <a:lnTo>
                    <a:pt x="249056" y="257214"/>
                  </a:lnTo>
                  <a:lnTo>
                    <a:pt x="215923" y="258524"/>
                  </a:lnTo>
                  <a:lnTo>
                    <a:pt x="198582" y="266053"/>
                  </a:lnTo>
                  <a:lnTo>
                    <a:pt x="198582" y="266053"/>
                  </a:lnTo>
                  <a:lnTo>
                    <a:pt x="198582" y="266053"/>
                  </a:lnTo>
                  <a:lnTo>
                    <a:pt x="198582" y="266053"/>
                  </a:lnTo>
                  <a:lnTo>
                    <a:pt x="191656" y="276713"/>
                  </a:lnTo>
                  <a:lnTo>
                    <a:pt x="174555" y="282626"/>
                  </a:lnTo>
                  <a:lnTo>
                    <a:pt x="148323" y="285760"/>
                  </a:lnTo>
                  <a:lnTo>
                    <a:pt x="141742" y="291651"/>
                  </a:lnTo>
                  <a:lnTo>
                    <a:pt x="109829" y="305779"/>
                  </a:lnTo>
                  <a:lnTo>
                    <a:pt x="94342" y="315663"/>
                  </a:lnTo>
                  <a:lnTo>
                    <a:pt x="94342" y="315663"/>
                  </a:lnTo>
                  <a:lnTo>
                    <a:pt x="94177" y="305197"/>
                  </a:lnTo>
                  <a:lnTo>
                    <a:pt x="101589" y="290332"/>
                  </a:lnTo>
                  <a:lnTo>
                    <a:pt x="93543" y="281153"/>
                  </a:lnTo>
                  <a:lnTo>
                    <a:pt x="94693" y="266896"/>
                  </a:lnTo>
                  <a:lnTo>
                    <a:pt x="99293" y="262260"/>
                  </a:lnTo>
                  <a:lnTo>
                    <a:pt x="101169" y="246886"/>
                  </a:lnTo>
                  <a:lnTo>
                    <a:pt x="94571" y="243858"/>
                  </a:lnTo>
                  <a:lnTo>
                    <a:pt x="90403" y="231166"/>
                  </a:lnTo>
                  <a:lnTo>
                    <a:pt x="99207" y="226648"/>
                  </a:lnTo>
                  <a:lnTo>
                    <a:pt x="89943" y="200315"/>
                  </a:lnTo>
                  <a:lnTo>
                    <a:pt x="72404" y="196767"/>
                  </a:lnTo>
                  <a:lnTo>
                    <a:pt x="63234" y="157865"/>
                  </a:lnTo>
                  <a:lnTo>
                    <a:pt x="63933" y="152042"/>
                  </a:lnTo>
                  <a:lnTo>
                    <a:pt x="37967" y="134107"/>
                  </a:lnTo>
                  <a:lnTo>
                    <a:pt x="31752" y="134694"/>
                  </a:lnTo>
                  <a:lnTo>
                    <a:pt x="18425" y="112933"/>
                  </a:lnTo>
                  <a:lnTo>
                    <a:pt x="17551" y="85826"/>
                  </a:lnTo>
                  <a:lnTo>
                    <a:pt x="12495" y="76367"/>
                  </a:lnTo>
                  <a:lnTo>
                    <a:pt x="0" y="76488"/>
                  </a:lnTo>
                  <a:lnTo>
                    <a:pt x="0" y="76488"/>
                  </a:lnTo>
                  <a:lnTo>
                    <a:pt x="8026" y="64241"/>
                  </a:lnTo>
                  <a:lnTo>
                    <a:pt x="28846" y="59671"/>
                  </a:lnTo>
                  <a:lnTo>
                    <a:pt x="37959" y="41561"/>
                  </a:lnTo>
                  <a:lnTo>
                    <a:pt x="56264" y="54450"/>
                  </a:lnTo>
                  <a:lnTo>
                    <a:pt x="62147" y="68001"/>
                  </a:lnTo>
                  <a:lnTo>
                    <a:pt x="72738" y="65414"/>
                  </a:lnTo>
                  <a:lnTo>
                    <a:pt x="91768" y="72460"/>
                  </a:lnTo>
                  <a:lnTo>
                    <a:pt x="96584" y="66238"/>
                  </a:lnTo>
                  <a:lnTo>
                    <a:pt x="111442" y="73152"/>
                  </a:lnTo>
                  <a:lnTo>
                    <a:pt x="126109" y="73799"/>
                  </a:lnTo>
                  <a:lnTo>
                    <a:pt x="128014" y="80411"/>
                  </a:lnTo>
                  <a:lnTo>
                    <a:pt x="145064" y="83949"/>
                  </a:lnTo>
                  <a:lnTo>
                    <a:pt x="160718" y="77675"/>
                  </a:lnTo>
                  <a:lnTo>
                    <a:pt x="161949" y="64996"/>
                  </a:lnTo>
                  <a:lnTo>
                    <a:pt x="169744" y="63688"/>
                  </a:lnTo>
                  <a:lnTo>
                    <a:pt x="168491" y="51261"/>
                  </a:lnTo>
                  <a:lnTo>
                    <a:pt x="173380" y="41875"/>
                  </a:lnTo>
                  <a:lnTo>
                    <a:pt x="183124" y="39318"/>
                  </a:lnTo>
                  <a:lnTo>
                    <a:pt x="198037" y="22108"/>
                  </a:lnTo>
                  <a:lnTo>
                    <a:pt x="220479" y="13523"/>
                  </a:lnTo>
                  <a:lnTo>
                    <a:pt x="239894" y="0"/>
                  </a:lnTo>
                  <a:lnTo>
                    <a:pt x="254507" y="16253"/>
                  </a:lnTo>
                  <a:lnTo>
                    <a:pt x="257080" y="24876"/>
                  </a:lnTo>
                  <a:lnTo>
                    <a:pt x="267187" y="33753"/>
                  </a:lnTo>
                  <a:lnTo>
                    <a:pt x="284840" y="27174"/>
                  </a:lnTo>
                  <a:lnTo>
                    <a:pt x="281071" y="42750"/>
                  </a:lnTo>
                  <a:lnTo>
                    <a:pt x="264284" y="49757"/>
                  </a:lnTo>
                  <a:lnTo>
                    <a:pt x="257528" y="60934"/>
                  </a:lnTo>
                  <a:lnTo>
                    <a:pt x="248658" y="63956"/>
                  </a:lnTo>
                  <a:lnTo>
                    <a:pt x="258560" y="70770"/>
                  </a:lnTo>
                  <a:lnTo>
                    <a:pt x="257044" y="88204"/>
                  </a:lnTo>
                  <a:lnTo>
                    <a:pt x="262659" y="93897"/>
                  </a:lnTo>
                  <a:lnTo>
                    <a:pt x="272757" y="86552"/>
                  </a:lnTo>
                  <a:lnTo>
                    <a:pt x="286350" y="68884"/>
                  </a:lnTo>
                  <a:lnTo>
                    <a:pt x="307332" y="61934"/>
                  </a:lnTo>
                  <a:lnTo>
                    <a:pt x="303014" y="72344"/>
                  </a:lnTo>
                  <a:lnTo>
                    <a:pt x="326072" y="111765"/>
                  </a:lnTo>
                  <a:lnTo>
                    <a:pt x="321112" y="120157"/>
                  </a:lnTo>
                  <a:lnTo>
                    <a:pt x="309491" y="125070"/>
                  </a:lnTo>
                  <a:lnTo>
                    <a:pt x="311842" y="135296"/>
                  </a:lnTo>
                  <a:lnTo>
                    <a:pt x="290917" y="155339"/>
                  </a:lnTo>
                  <a:lnTo>
                    <a:pt x="295724" y="161117"/>
                  </a:lnTo>
                  <a:lnTo>
                    <a:pt x="283870" y="175996"/>
                  </a:lnTo>
                  <a:lnTo>
                    <a:pt x="291226" y="182031"/>
                  </a:lnTo>
                  <a:lnTo>
                    <a:pt x="311046" y="186738"/>
                  </a:lnTo>
                  <a:lnTo>
                    <a:pt x="313316" y="176537"/>
                  </a:lnTo>
                  <a:lnTo>
                    <a:pt x="330634" y="165768"/>
                  </a:lnTo>
                  <a:lnTo>
                    <a:pt x="349284" y="167420"/>
                  </a:lnTo>
                  <a:lnTo>
                    <a:pt x="360128" y="178298"/>
                  </a:lnTo>
                  <a:lnTo>
                    <a:pt x="378094" y="177380"/>
                  </a:lnTo>
                  <a:lnTo>
                    <a:pt x="391221" y="185898"/>
                  </a:lnTo>
                  <a:lnTo>
                    <a:pt x="402704" y="175712"/>
                  </a:lnTo>
                  <a:lnTo>
                    <a:pt x="411456" y="182606"/>
                  </a:lnTo>
                  <a:lnTo>
                    <a:pt x="431845" y="188194"/>
                  </a:lnTo>
                  <a:lnTo>
                    <a:pt x="431386" y="206606"/>
                  </a:lnTo>
                  <a:lnTo>
                    <a:pt x="435892" y="209249"/>
                  </a:lnTo>
                  <a:lnTo>
                    <a:pt x="434492" y="223048"/>
                  </a:lnTo>
                  <a:lnTo>
                    <a:pt x="443155" y="228896"/>
                  </a:lnTo>
                  <a:lnTo>
                    <a:pt x="440382" y="245477"/>
                  </a:lnTo>
                  <a:lnTo>
                    <a:pt x="431210" y="250179"/>
                  </a:lnTo>
                  <a:lnTo>
                    <a:pt x="413745" y="275218"/>
                  </a:lnTo>
                  <a:lnTo>
                    <a:pt x="406223" y="279725"/>
                  </a:lnTo>
                  <a:lnTo>
                    <a:pt x="393638" y="295810"/>
                  </a:lnTo>
                  <a:lnTo>
                    <a:pt x="389215" y="309418"/>
                  </a:lnTo>
                  <a:lnTo>
                    <a:pt x="394475" y="330365"/>
                  </a:lnTo>
                  <a:lnTo>
                    <a:pt x="409593" y="352329"/>
                  </a:lnTo>
                  <a:lnTo>
                    <a:pt x="424309" y="362780"/>
                  </a:lnTo>
                  <a:lnTo>
                    <a:pt x="435673" y="377274"/>
                  </a:lnTo>
                  <a:lnTo>
                    <a:pt x="425470" y="384712"/>
                  </a:lnTo>
                  <a:lnTo>
                    <a:pt x="418191" y="380266"/>
                  </a:lnTo>
                  <a:lnTo>
                    <a:pt x="396805" y="374743"/>
                  </a:lnTo>
                  <a:lnTo>
                    <a:pt x="396219" y="361679"/>
                  </a:lnTo>
                  <a:lnTo>
                    <a:pt x="377663" y="346905"/>
                  </a:lnTo>
                  <a:lnTo>
                    <a:pt x="357243" y="345971"/>
                  </a:lnTo>
                  <a:lnTo>
                    <a:pt x="342737" y="360658"/>
                  </a:lnTo>
                  <a:lnTo>
                    <a:pt x="301362" y="369783"/>
                  </a:lnTo>
                  <a:lnTo>
                    <a:pt x="279720" y="381502"/>
                  </a:lnTo>
                  <a:lnTo>
                    <a:pt x="273137" y="387437"/>
                  </a:lnTo>
                  <a:lnTo>
                    <a:pt x="257482" y="416355"/>
                  </a:lnTo>
                  <a:lnTo>
                    <a:pt x="242638" y="420506"/>
                  </a:lnTo>
                  <a:lnTo>
                    <a:pt x="234893" y="440196"/>
                  </a:lnTo>
                  <a:lnTo>
                    <a:pt x="221133" y="442647"/>
                  </a:lnTo>
                  <a:lnTo>
                    <a:pt x="218142" y="455023"/>
                  </a:lnTo>
                  <a:lnTo>
                    <a:pt x="207843" y="453965"/>
                  </a:lnTo>
                  <a:lnTo>
                    <a:pt x="191942" y="481808"/>
                  </a:lnTo>
                  <a:lnTo>
                    <a:pt x="178989" y="488349"/>
                  </a:lnTo>
                  <a:lnTo>
                    <a:pt x="165525" y="485484"/>
                  </a:lnTo>
                  <a:lnTo>
                    <a:pt x="165525" y="485484"/>
                  </a:lnTo>
                  <a:lnTo>
                    <a:pt x="163882" y="468850"/>
                  </a:lnTo>
                  <a:lnTo>
                    <a:pt x="157491" y="460033"/>
                  </a:lnTo>
                  <a:lnTo>
                    <a:pt x="161449" y="452821"/>
                  </a:lnTo>
                  <a:lnTo>
                    <a:pt x="151059" y="429182"/>
                  </a:lnTo>
                  <a:lnTo>
                    <a:pt x="151059" y="429182"/>
                  </a:lnTo>
                  <a:lnTo>
                    <a:pt x="151428" y="428621"/>
                  </a:lnTo>
                  <a:lnTo>
                    <a:pt x="151428" y="428621"/>
                  </a:lnTo>
                  <a:lnTo>
                    <a:pt x="165079" y="425174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8" name="S03:Karimganj">
              <a:extLst>
                <a:ext uri="{FF2B5EF4-FFF2-40B4-BE49-F238E27FC236}">
                  <a16:creationId xmlns:a16="http://schemas.microsoft.com/office/drawing/2014/main" id="{4F9C5E39-4F3F-4B72-8BFD-FE01DCD882D5}"/>
                </a:ext>
              </a:extLst>
            </p:cNvPr>
            <p:cNvSpPr/>
            <p:nvPr/>
          </p:nvSpPr>
          <p:spPr>
            <a:xfrm>
              <a:off x="5977924" y="2907465"/>
              <a:ext cx="81427" cy="129439"/>
            </a:xfrm>
            <a:custGeom>
              <a:avLst/>
              <a:gdLst/>
              <a:ahLst/>
              <a:cxnLst/>
              <a:rect l="0" t="0" r="0" b="0"/>
              <a:pathLst>
                <a:path w="81427" h="129439">
                  <a:moveTo>
                    <a:pt x="81426" y="63211"/>
                  </a:moveTo>
                  <a:lnTo>
                    <a:pt x="75427" y="84705"/>
                  </a:lnTo>
                  <a:lnTo>
                    <a:pt x="65167" y="96573"/>
                  </a:lnTo>
                  <a:lnTo>
                    <a:pt x="63916" y="107700"/>
                  </a:lnTo>
                  <a:lnTo>
                    <a:pt x="56953" y="112468"/>
                  </a:lnTo>
                  <a:lnTo>
                    <a:pt x="48383" y="129438"/>
                  </a:lnTo>
                  <a:lnTo>
                    <a:pt x="36868" y="126169"/>
                  </a:lnTo>
                  <a:lnTo>
                    <a:pt x="37368" y="110905"/>
                  </a:lnTo>
                  <a:lnTo>
                    <a:pt x="18078" y="112977"/>
                  </a:lnTo>
                  <a:lnTo>
                    <a:pt x="18078" y="112977"/>
                  </a:lnTo>
                  <a:lnTo>
                    <a:pt x="4982" y="111393"/>
                  </a:lnTo>
                  <a:lnTo>
                    <a:pt x="9241" y="94259"/>
                  </a:lnTo>
                  <a:lnTo>
                    <a:pt x="4457" y="72070"/>
                  </a:lnTo>
                  <a:lnTo>
                    <a:pt x="4457" y="72070"/>
                  </a:lnTo>
                  <a:lnTo>
                    <a:pt x="5733" y="60948"/>
                  </a:lnTo>
                  <a:lnTo>
                    <a:pt x="0" y="43034"/>
                  </a:lnTo>
                  <a:lnTo>
                    <a:pt x="4988" y="35291"/>
                  </a:lnTo>
                  <a:lnTo>
                    <a:pt x="5553" y="15304"/>
                  </a:lnTo>
                  <a:lnTo>
                    <a:pt x="34" y="0"/>
                  </a:lnTo>
                  <a:lnTo>
                    <a:pt x="13400" y="5757"/>
                  </a:lnTo>
                  <a:lnTo>
                    <a:pt x="34689" y="8244"/>
                  </a:lnTo>
                  <a:lnTo>
                    <a:pt x="34953" y="875"/>
                  </a:lnTo>
                  <a:lnTo>
                    <a:pt x="34953" y="875"/>
                  </a:lnTo>
                  <a:lnTo>
                    <a:pt x="57995" y="3723"/>
                  </a:lnTo>
                  <a:lnTo>
                    <a:pt x="63169" y="14321"/>
                  </a:lnTo>
                  <a:lnTo>
                    <a:pt x="63083" y="34275"/>
                  </a:lnTo>
                  <a:lnTo>
                    <a:pt x="66508" y="49742"/>
                  </a:lnTo>
                  <a:lnTo>
                    <a:pt x="78720" y="51360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9" name="S03:Silchar">
              <a:extLst>
                <a:ext uri="{FF2B5EF4-FFF2-40B4-BE49-F238E27FC236}">
                  <a16:creationId xmlns:a16="http://schemas.microsoft.com/office/drawing/2014/main" id="{4A1854CC-2C4B-4736-83BC-1565E6C3CC99}"/>
                </a:ext>
              </a:extLst>
            </p:cNvPr>
            <p:cNvSpPr/>
            <p:nvPr/>
          </p:nvSpPr>
          <p:spPr>
            <a:xfrm>
              <a:off x="6001374" y="2861061"/>
              <a:ext cx="122012" cy="129347"/>
            </a:xfrm>
            <a:custGeom>
              <a:avLst/>
              <a:gdLst/>
              <a:ahLst/>
              <a:cxnLst/>
              <a:rect l="0" t="0" r="0" b="0"/>
              <a:pathLst>
                <a:path w="122012" h="129347">
                  <a:moveTo>
                    <a:pt x="28569" y="3382"/>
                  </a:moveTo>
                  <a:lnTo>
                    <a:pt x="36933" y="5845"/>
                  </a:lnTo>
                  <a:lnTo>
                    <a:pt x="44183" y="0"/>
                  </a:lnTo>
                  <a:lnTo>
                    <a:pt x="52467" y="6663"/>
                  </a:lnTo>
                  <a:lnTo>
                    <a:pt x="67498" y="11711"/>
                  </a:lnTo>
                  <a:lnTo>
                    <a:pt x="86987" y="3251"/>
                  </a:lnTo>
                  <a:lnTo>
                    <a:pt x="86969" y="13226"/>
                  </a:lnTo>
                  <a:lnTo>
                    <a:pt x="92532" y="18006"/>
                  </a:lnTo>
                  <a:lnTo>
                    <a:pt x="122011" y="20743"/>
                  </a:lnTo>
                  <a:lnTo>
                    <a:pt x="122011" y="20743"/>
                  </a:lnTo>
                  <a:lnTo>
                    <a:pt x="118762" y="43072"/>
                  </a:lnTo>
                  <a:lnTo>
                    <a:pt x="118762" y="43072"/>
                  </a:lnTo>
                  <a:lnTo>
                    <a:pt x="117614" y="44746"/>
                  </a:lnTo>
                  <a:lnTo>
                    <a:pt x="117614" y="44746"/>
                  </a:lnTo>
                  <a:lnTo>
                    <a:pt x="115289" y="52820"/>
                  </a:lnTo>
                  <a:lnTo>
                    <a:pt x="104555" y="53210"/>
                  </a:lnTo>
                  <a:lnTo>
                    <a:pt x="101237" y="59792"/>
                  </a:lnTo>
                  <a:lnTo>
                    <a:pt x="102189" y="96463"/>
                  </a:lnTo>
                  <a:lnTo>
                    <a:pt x="98260" y="121474"/>
                  </a:lnTo>
                  <a:lnTo>
                    <a:pt x="98260" y="121474"/>
                  </a:lnTo>
                  <a:lnTo>
                    <a:pt x="66952" y="129346"/>
                  </a:lnTo>
                  <a:lnTo>
                    <a:pt x="57976" y="109615"/>
                  </a:lnTo>
                  <a:lnTo>
                    <a:pt x="57976" y="109615"/>
                  </a:lnTo>
                  <a:lnTo>
                    <a:pt x="55270" y="97764"/>
                  </a:lnTo>
                  <a:lnTo>
                    <a:pt x="43058" y="96146"/>
                  </a:lnTo>
                  <a:lnTo>
                    <a:pt x="39633" y="80679"/>
                  </a:lnTo>
                  <a:lnTo>
                    <a:pt x="39719" y="60725"/>
                  </a:lnTo>
                  <a:lnTo>
                    <a:pt x="34545" y="50127"/>
                  </a:lnTo>
                  <a:lnTo>
                    <a:pt x="11503" y="47279"/>
                  </a:lnTo>
                  <a:lnTo>
                    <a:pt x="11503" y="47279"/>
                  </a:lnTo>
                  <a:lnTo>
                    <a:pt x="10997" y="41022"/>
                  </a:lnTo>
                  <a:lnTo>
                    <a:pt x="1350" y="33404"/>
                  </a:lnTo>
                  <a:lnTo>
                    <a:pt x="0" y="21968"/>
                  </a:lnTo>
                  <a:lnTo>
                    <a:pt x="0" y="21968"/>
                  </a:lnTo>
                  <a:lnTo>
                    <a:pt x="17901" y="4252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0" name="S03:Autonomous District">
              <a:extLst>
                <a:ext uri="{FF2B5EF4-FFF2-40B4-BE49-F238E27FC236}">
                  <a16:creationId xmlns:a16="http://schemas.microsoft.com/office/drawing/2014/main" id="{DAC2469C-F17A-4D13-83DA-C23FCCEF63D4}"/>
                </a:ext>
              </a:extLst>
            </p:cNvPr>
            <p:cNvSpPr/>
            <p:nvPr/>
          </p:nvSpPr>
          <p:spPr>
            <a:xfrm>
              <a:off x="5949773" y="2599701"/>
              <a:ext cx="245682" cy="282104"/>
            </a:xfrm>
            <a:custGeom>
              <a:avLst/>
              <a:gdLst/>
              <a:ahLst/>
              <a:cxnLst/>
              <a:rect l="0" t="0" r="0" b="0"/>
              <a:pathLst>
                <a:path w="245682" h="282104">
                  <a:moveTo>
                    <a:pt x="12331" y="113361"/>
                  </a:moveTo>
                  <a:lnTo>
                    <a:pt x="33239" y="97535"/>
                  </a:lnTo>
                  <a:lnTo>
                    <a:pt x="42854" y="95187"/>
                  </a:lnTo>
                  <a:lnTo>
                    <a:pt x="61827" y="97842"/>
                  </a:lnTo>
                  <a:lnTo>
                    <a:pt x="59076" y="121665"/>
                  </a:lnTo>
                  <a:lnTo>
                    <a:pt x="85601" y="106903"/>
                  </a:lnTo>
                  <a:lnTo>
                    <a:pt x="95631" y="124955"/>
                  </a:lnTo>
                  <a:lnTo>
                    <a:pt x="103828" y="131092"/>
                  </a:lnTo>
                  <a:lnTo>
                    <a:pt x="119828" y="133425"/>
                  </a:lnTo>
                  <a:lnTo>
                    <a:pt x="129923" y="146740"/>
                  </a:lnTo>
                  <a:lnTo>
                    <a:pt x="145913" y="153779"/>
                  </a:lnTo>
                  <a:lnTo>
                    <a:pt x="147897" y="162006"/>
                  </a:lnTo>
                  <a:lnTo>
                    <a:pt x="155655" y="157671"/>
                  </a:lnTo>
                  <a:lnTo>
                    <a:pt x="162716" y="140274"/>
                  </a:lnTo>
                  <a:lnTo>
                    <a:pt x="148987" y="124660"/>
                  </a:lnTo>
                  <a:lnTo>
                    <a:pt x="139380" y="107116"/>
                  </a:lnTo>
                  <a:lnTo>
                    <a:pt x="122429" y="93339"/>
                  </a:lnTo>
                  <a:lnTo>
                    <a:pt x="111026" y="89577"/>
                  </a:lnTo>
                  <a:lnTo>
                    <a:pt x="112313" y="79504"/>
                  </a:lnTo>
                  <a:lnTo>
                    <a:pt x="91696" y="77554"/>
                  </a:lnTo>
                  <a:lnTo>
                    <a:pt x="93533" y="63767"/>
                  </a:lnTo>
                  <a:lnTo>
                    <a:pt x="105944" y="54342"/>
                  </a:lnTo>
                  <a:lnTo>
                    <a:pt x="102041" y="48376"/>
                  </a:lnTo>
                  <a:lnTo>
                    <a:pt x="102041" y="48376"/>
                  </a:lnTo>
                  <a:lnTo>
                    <a:pt x="120195" y="41607"/>
                  </a:lnTo>
                  <a:lnTo>
                    <a:pt x="127225" y="34196"/>
                  </a:lnTo>
                  <a:lnTo>
                    <a:pt x="126186" y="26943"/>
                  </a:lnTo>
                  <a:lnTo>
                    <a:pt x="118410" y="25503"/>
                  </a:lnTo>
                  <a:lnTo>
                    <a:pt x="138052" y="16496"/>
                  </a:lnTo>
                  <a:lnTo>
                    <a:pt x="150980" y="18536"/>
                  </a:lnTo>
                  <a:lnTo>
                    <a:pt x="151753" y="12701"/>
                  </a:lnTo>
                  <a:lnTo>
                    <a:pt x="173556" y="9243"/>
                  </a:lnTo>
                  <a:lnTo>
                    <a:pt x="197428" y="338"/>
                  </a:lnTo>
                  <a:lnTo>
                    <a:pt x="213122" y="0"/>
                  </a:lnTo>
                  <a:lnTo>
                    <a:pt x="224082" y="3745"/>
                  </a:lnTo>
                  <a:lnTo>
                    <a:pt x="222622" y="11219"/>
                  </a:lnTo>
                  <a:lnTo>
                    <a:pt x="232873" y="35483"/>
                  </a:lnTo>
                  <a:lnTo>
                    <a:pt x="236161" y="29418"/>
                  </a:lnTo>
                  <a:lnTo>
                    <a:pt x="243010" y="34573"/>
                  </a:lnTo>
                  <a:lnTo>
                    <a:pt x="245681" y="50073"/>
                  </a:lnTo>
                  <a:lnTo>
                    <a:pt x="240127" y="73659"/>
                  </a:lnTo>
                  <a:lnTo>
                    <a:pt x="236851" y="108588"/>
                  </a:lnTo>
                  <a:lnTo>
                    <a:pt x="236851" y="108588"/>
                  </a:lnTo>
                  <a:lnTo>
                    <a:pt x="222851" y="119281"/>
                  </a:lnTo>
                  <a:lnTo>
                    <a:pt x="224669" y="130141"/>
                  </a:lnTo>
                  <a:lnTo>
                    <a:pt x="215971" y="142982"/>
                  </a:lnTo>
                  <a:lnTo>
                    <a:pt x="207471" y="148454"/>
                  </a:lnTo>
                  <a:lnTo>
                    <a:pt x="204003" y="157681"/>
                  </a:lnTo>
                  <a:lnTo>
                    <a:pt x="176814" y="184715"/>
                  </a:lnTo>
                  <a:lnTo>
                    <a:pt x="187525" y="199534"/>
                  </a:lnTo>
                  <a:lnTo>
                    <a:pt x="197612" y="207055"/>
                  </a:lnTo>
                  <a:lnTo>
                    <a:pt x="197436" y="229643"/>
                  </a:lnTo>
                  <a:lnTo>
                    <a:pt x="197436" y="229643"/>
                  </a:lnTo>
                  <a:lnTo>
                    <a:pt x="191162" y="236489"/>
                  </a:lnTo>
                  <a:lnTo>
                    <a:pt x="178782" y="272208"/>
                  </a:lnTo>
                  <a:lnTo>
                    <a:pt x="173612" y="282103"/>
                  </a:lnTo>
                  <a:lnTo>
                    <a:pt x="173612" y="282103"/>
                  </a:lnTo>
                  <a:lnTo>
                    <a:pt x="144133" y="279366"/>
                  </a:lnTo>
                  <a:lnTo>
                    <a:pt x="138570" y="274586"/>
                  </a:lnTo>
                  <a:lnTo>
                    <a:pt x="138588" y="264611"/>
                  </a:lnTo>
                  <a:lnTo>
                    <a:pt x="119099" y="273071"/>
                  </a:lnTo>
                  <a:lnTo>
                    <a:pt x="104068" y="268023"/>
                  </a:lnTo>
                  <a:lnTo>
                    <a:pt x="95784" y="261360"/>
                  </a:lnTo>
                  <a:lnTo>
                    <a:pt x="88534" y="267205"/>
                  </a:lnTo>
                  <a:lnTo>
                    <a:pt x="80170" y="264742"/>
                  </a:lnTo>
                  <a:lnTo>
                    <a:pt x="80170" y="264742"/>
                  </a:lnTo>
                  <a:lnTo>
                    <a:pt x="86440" y="257406"/>
                  </a:lnTo>
                  <a:lnTo>
                    <a:pt x="103750" y="248631"/>
                  </a:lnTo>
                  <a:lnTo>
                    <a:pt x="100274" y="227403"/>
                  </a:lnTo>
                  <a:lnTo>
                    <a:pt x="84208" y="214560"/>
                  </a:lnTo>
                  <a:lnTo>
                    <a:pt x="75480" y="212652"/>
                  </a:lnTo>
                  <a:lnTo>
                    <a:pt x="69053" y="202159"/>
                  </a:lnTo>
                  <a:lnTo>
                    <a:pt x="79727" y="186071"/>
                  </a:lnTo>
                  <a:lnTo>
                    <a:pt x="69395" y="190589"/>
                  </a:lnTo>
                  <a:lnTo>
                    <a:pt x="46280" y="169382"/>
                  </a:lnTo>
                  <a:lnTo>
                    <a:pt x="35623" y="164470"/>
                  </a:lnTo>
                  <a:lnTo>
                    <a:pt x="10163" y="172266"/>
                  </a:lnTo>
                  <a:lnTo>
                    <a:pt x="5516" y="178402"/>
                  </a:lnTo>
                  <a:lnTo>
                    <a:pt x="5516" y="178402"/>
                  </a:lnTo>
                  <a:lnTo>
                    <a:pt x="4050" y="170650"/>
                  </a:lnTo>
                  <a:lnTo>
                    <a:pt x="4050" y="170650"/>
                  </a:lnTo>
                  <a:lnTo>
                    <a:pt x="859" y="157266"/>
                  </a:lnTo>
                  <a:lnTo>
                    <a:pt x="8594" y="136204"/>
                  </a:lnTo>
                  <a:lnTo>
                    <a:pt x="0" y="130066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1" name="S03:Dhubri">
              <a:extLst>
                <a:ext uri="{FF2B5EF4-FFF2-40B4-BE49-F238E27FC236}">
                  <a16:creationId xmlns:a16="http://schemas.microsoft.com/office/drawing/2014/main" id="{65EF7CF1-F3D3-4AA6-AB15-31766F640CB0}"/>
                </a:ext>
              </a:extLst>
            </p:cNvPr>
            <p:cNvSpPr/>
            <p:nvPr/>
          </p:nvSpPr>
          <p:spPr>
            <a:xfrm>
              <a:off x="5590306" y="2679193"/>
              <a:ext cx="178455" cy="139428"/>
            </a:xfrm>
            <a:custGeom>
              <a:avLst/>
              <a:gdLst/>
              <a:ahLst/>
              <a:cxnLst/>
              <a:rect l="0" t="0" r="0" b="0"/>
              <a:pathLst>
                <a:path w="178455" h="139428">
                  <a:moveTo>
                    <a:pt x="108422" y="1875"/>
                  </a:moveTo>
                  <a:lnTo>
                    <a:pt x="111738" y="6888"/>
                  </a:lnTo>
                  <a:lnTo>
                    <a:pt x="108139" y="22845"/>
                  </a:lnTo>
                  <a:lnTo>
                    <a:pt x="100158" y="30717"/>
                  </a:lnTo>
                  <a:lnTo>
                    <a:pt x="118062" y="31077"/>
                  </a:lnTo>
                  <a:lnTo>
                    <a:pt x="123813" y="21780"/>
                  </a:lnTo>
                  <a:lnTo>
                    <a:pt x="139234" y="17054"/>
                  </a:lnTo>
                  <a:lnTo>
                    <a:pt x="140693" y="25859"/>
                  </a:lnTo>
                  <a:lnTo>
                    <a:pt x="151064" y="40334"/>
                  </a:lnTo>
                  <a:lnTo>
                    <a:pt x="178454" y="42082"/>
                  </a:lnTo>
                  <a:lnTo>
                    <a:pt x="178454" y="42082"/>
                  </a:lnTo>
                  <a:lnTo>
                    <a:pt x="165557" y="58709"/>
                  </a:lnTo>
                  <a:lnTo>
                    <a:pt x="151049" y="52386"/>
                  </a:lnTo>
                  <a:lnTo>
                    <a:pt x="136322" y="67550"/>
                  </a:lnTo>
                  <a:lnTo>
                    <a:pt x="136322" y="67550"/>
                  </a:lnTo>
                  <a:lnTo>
                    <a:pt x="135826" y="66536"/>
                  </a:lnTo>
                  <a:lnTo>
                    <a:pt x="135826" y="66536"/>
                  </a:lnTo>
                  <a:lnTo>
                    <a:pt x="123414" y="78389"/>
                  </a:lnTo>
                  <a:lnTo>
                    <a:pt x="124470" y="62598"/>
                  </a:lnTo>
                  <a:lnTo>
                    <a:pt x="105905" y="59142"/>
                  </a:lnTo>
                  <a:lnTo>
                    <a:pt x="97879" y="60206"/>
                  </a:lnTo>
                  <a:lnTo>
                    <a:pt x="81493" y="70204"/>
                  </a:lnTo>
                  <a:lnTo>
                    <a:pt x="66074" y="69125"/>
                  </a:lnTo>
                  <a:lnTo>
                    <a:pt x="62033" y="72533"/>
                  </a:lnTo>
                  <a:lnTo>
                    <a:pt x="62033" y="72533"/>
                  </a:lnTo>
                  <a:lnTo>
                    <a:pt x="61677" y="73604"/>
                  </a:lnTo>
                  <a:lnTo>
                    <a:pt x="61677" y="73604"/>
                  </a:lnTo>
                  <a:lnTo>
                    <a:pt x="43425" y="94697"/>
                  </a:lnTo>
                  <a:lnTo>
                    <a:pt x="37832" y="113917"/>
                  </a:lnTo>
                  <a:lnTo>
                    <a:pt x="50599" y="133004"/>
                  </a:lnTo>
                  <a:lnTo>
                    <a:pt x="32201" y="139427"/>
                  </a:lnTo>
                  <a:lnTo>
                    <a:pt x="32201" y="139427"/>
                  </a:lnTo>
                  <a:lnTo>
                    <a:pt x="31201" y="123773"/>
                  </a:lnTo>
                  <a:lnTo>
                    <a:pt x="22734" y="98118"/>
                  </a:lnTo>
                  <a:lnTo>
                    <a:pt x="28367" y="79425"/>
                  </a:lnTo>
                  <a:lnTo>
                    <a:pt x="26918" y="70089"/>
                  </a:lnTo>
                  <a:lnTo>
                    <a:pt x="18289" y="61734"/>
                  </a:lnTo>
                  <a:lnTo>
                    <a:pt x="10637" y="41794"/>
                  </a:lnTo>
                  <a:lnTo>
                    <a:pt x="37" y="35654"/>
                  </a:lnTo>
                  <a:lnTo>
                    <a:pt x="37" y="35654"/>
                  </a:lnTo>
                  <a:lnTo>
                    <a:pt x="0" y="21518"/>
                  </a:lnTo>
                  <a:lnTo>
                    <a:pt x="8495" y="7892"/>
                  </a:lnTo>
                  <a:lnTo>
                    <a:pt x="8495" y="7892"/>
                  </a:lnTo>
                  <a:lnTo>
                    <a:pt x="12602" y="12345"/>
                  </a:lnTo>
                  <a:lnTo>
                    <a:pt x="26151" y="11482"/>
                  </a:lnTo>
                  <a:lnTo>
                    <a:pt x="31710" y="5365"/>
                  </a:lnTo>
                  <a:lnTo>
                    <a:pt x="43139" y="4628"/>
                  </a:lnTo>
                  <a:lnTo>
                    <a:pt x="54163" y="10719"/>
                  </a:lnTo>
                  <a:lnTo>
                    <a:pt x="70581" y="1786"/>
                  </a:lnTo>
                  <a:lnTo>
                    <a:pt x="77310" y="7102"/>
                  </a:lnTo>
                  <a:lnTo>
                    <a:pt x="89591" y="0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2" name="S03:Kokrajhar">
              <a:extLst>
                <a:ext uri="{FF2B5EF4-FFF2-40B4-BE49-F238E27FC236}">
                  <a16:creationId xmlns:a16="http://schemas.microsoft.com/office/drawing/2014/main" id="{368ABA6D-A19F-4A16-9DDE-29EDA755067C}"/>
                </a:ext>
              </a:extLst>
            </p:cNvPr>
            <p:cNvSpPr/>
            <p:nvPr/>
          </p:nvSpPr>
          <p:spPr>
            <a:xfrm>
              <a:off x="5598801" y="2584285"/>
              <a:ext cx="284992" cy="107254"/>
            </a:xfrm>
            <a:custGeom>
              <a:avLst/>
              <a:gdLst/>
              <a:ahLst/>
              <a:cxnLst/>
              <a:rect l="0" t="0" r="0" b="0"/>
              <a:pathLst>
                <a:path w="284992" h="107254">
                  <a:moveTo>
                    <a:pt x="277499" y="3894"/>
                  </a:moveTo>
                  <a:lnTo>
                    <a:pt x="284991" y="41043"/>
                  </a:lnTo>
                  <a:lnTo>
                    <a:pt x="275005" y="38134"/>
                  </a:lnTo>
                  <a:lnTo>
                    <a:pt x="270352" y="55251"/>
                  </a:lnTo>
                  <a:lnTo>
                    <a:pt x="266159" y="50328"/>
                  </a:lnTo>
                  <a:lnTo>
                    <a:pt x="252871" y="48705"/>
                  </a:lnTo>
                  <a:lnTo>
                    <a:pt x="240588" y="54857"/>
                  </a:lnTo>
                  <a:lnTo>
                    <a:pt x="240588" y="54857"/>
                  </a:lnTo>
                  <a:lnTo>
                    <a:pt x="235789" y="64643"/>
                  </a:lnTo>
                  <a:lnTo>
                    <a:pt x="217852" y="57579"/>
                  </a:lnTo>
                  <a:lnTo>
                    <a:pt x="218166" y="44460"/>
                  </a:lnTo>
                  <a:lnTo>
                    <a:pt x="203433" y="40295"/>
                  </a:lnTo>
                  <a:lnTo>
                    <a:pt x="198396" y="46944"/>
                  </a:lnTo>
                  <a:lnTo>
                    <a:pt x="202491" y="56601"/>
                  </a:lnTo>
                  <a:lnTo>
                    <a:pt x="196934" y="73765"/>
                  </a:lnTo>
                  <a:lnTo>
                    <a:pt x="180956" y="70197"/>
                  </a:lnTo>
                  <a:lnTo>
                    <a:pt x="181405" y="58641"/>
                  </a:lnTo>
                  <a:lnTo>
                    <a:pt x="171176" y="64084"/>
                  </a:lnTo>
                  <a:lnTo>
                    <a:pt x="171234" y="70889"/>
                  </a:lnTo>
                  <a:lnTo>
                    <a:pt x="153844" y="77354"/>
                  </a:lnTo>
                  <a:lnTo>
                    <a:pt x="145045" y="66970"/>
                  </a:lnTo>
                  <a:lnTo>
                    <a:pt x="134201" y="69819"/>
                  </a:lnTo>
                  <a:lnTo>
                    <a:pt x="124434" y="63686"/>
                  </a:lnTo>
                  <a:lnTo>
                    <a:pt x="118046" y="51034"/>
                  </a:lnTo>
                  <a:lnTo>
                    <a:pt x="114291" y="64383"/>
                  </a:lnTo>
                  <a:lnTo>
                    <a:pt x="105417" y="64988"/>
                  </a:lnTo>
                  <a:lnTo>
                    <a:pt x="92595" y="82614"/>
                  </a:lnTo>
                  <a:lnTo>
                    <a:pt x="99927" y="96783"/>
                  </a:lnTo>
                  <a:lnTo>
                    <a:pt x="99927" y="96783"/>
                  </a:lnTo>
                  <a:lnTo>
                    <a:pt x="81096" y="94908"/>
                  </a:lnTo>
                  <a:lnTo>
                    <a:pt x="68815" y="102010"/>
                  </a:lnTo>
                  <a:lnTo>
                    <a:pt x="62086" y="96694"/>
                  </a:lnTo>
                  <a:lnTo>
                    <a:pt x="45668" y="105627"/>
                  </a:lnTo>
                  <a:lnTo>
                    <a:pt x="34644" y="99536"/>
                  </a:lnTo>
                  <a:lnTo>
                    <a:pt x="23215" y="100273"/>
                  </a:lnTo>
                  <a:lnTo>
                    <a:pt x="17656" y="106390"/>
                  </a:lnTo>
                  <a:lnTo>
                    <a:pt x="4107" y="107253"/>
                  </a:lnTo>
                  <a:lnTo>
                    <a:pt x="0" y="102800"/>
                  </a:lnTo>
                  <a:lnTo>
                    <a:pt x="0" y="102800"/>
                  </a:lnTo>
                  <a:lnTo>
                    <a:pt x="11535" y="83743"/>
                  </a:lnTo>
                  <a:lnTo>
                    <a:pt x="9245" y="74465"/>
                  </a:lnTo>
                  <a:lnTo>
                    <a:pt x="9107" y="45682"/>
                  </a:lnTo>
                  <a:lnTo>
                    <a:pt x="5687" y="38572"/>
                  </a:lnTo>
                  <a:lnTo>
                    <a:pt x="5687" y="38572"/>
                  </a:lnTo>
                  <a:lnTo>
                    <a:pt x="11364" y="34546"/>
                  </a:lnTo>
                  <a:lnTo>
                    <a:pt x="25814" y="35188"/>
                  </a:lnTo>
                  <a:lnTo>
                    <a:pt x="55822" y="27472"/>
                  </a:lnTo>
                  <a:lnTo>
                    <a:pt x="57562" y="15318"/>
                  </a:lnTo>
                  <a:lnTo>
                    <a:pt x="64315" y="8590"/>
                  </a:lnTo>
                  <a:lnTo>
                    <a:pt x="74959" y="9451"/>
                  </a:lnTo>
                  <a:lnTo>
                    <a:pt x="83216" y="0"/>
                  </a:lnTo>
                  <a:lnTo>
                    <a:pt x="91855" y="2557"/>
                  </a:lnTo>
                  <a:lnTo>
                    <a:pt x="102643" y="11771"/>
                  </a:lnTo>
                  <a:lnTo>
                    <a:pt x="131191" y="20281"/>
                  </a:lnTo>
                  <a:lnTo>
                    <a:pt x="160293" y="18244"/>
                  </a:lnTo>
                  <a:lnTo>
                    <a:pt x="186412" y="10100"/>
                  </a:lnTo>
                  <a:lnTo>
                    <a:pt x="199480" y="9158"/>
                  </a:lnTo>
                  <a:lnTo>
                    <a:pt x="221821" y="13289"/>
                  </a:lnTo>
                  <a:lnTo>
                    <a:pt x="233893" y="4544"/>
                  </a:lnTo>
                  <a:lnTo>
                    <a:pt x="243131" y="9096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3" name="S03:Barpeta">
              <a:extLst>
                <a:ext uri="{FF2B5EF4-FFF2-40B4-BE49-F238E27FC236}">
                  <a16:creationId xmlns:a16="http://schemas.microsoft.com/office/drawing/2014/main" id="{18BA35D8-0684-40BB-A6C5-09BD26CF874A}"/>
                </a:ext>
              </a:extLst>
            </p:cNvPr>
            <p:cNvSpPr/>
            <p:nvPr/>
          </p:nvSpPr>
          <p:spPr>
            <a:xfrm>
              <a:off x="5690464" y="2624580"/>
              <a:ext cx="150051" cy="96696"/>
            </a:xfrm>
            <a:custGeom>
              <a:avLst/>
              <a:gdLst/>
              <a:ahLst/>
              <a:cxnLst/>
              <a:rect l="0" t="0" r="0" b="0"/>
              <a:pathLst>
                <a:path w="150051" h="96696">
                  <a:moveTo>
                    <a:pt x="148925" y="14562"/>
                  </a:moveTo>
                  <a:lnTo>
                    <a:pt x="150050" y="46963"/>
                  </a:lnTo>
                  <a:lnTo>
                    <a:pt x="150050" y="46963"/>
                  </a:lnTo>
                  <a:lnTo>
                    <a:pt x="142396" y="52769"/>
                  </a:lnTo>
                  <a:lnTo>
                    <a:pt x="142243" y="44920"/>
                  </a:lnTo>
                  <a:lnTo>
                    <a:pt x="131512" y="49376"/>
                  </a:lnTo>
                  <a:lnTo>
                    <a:pt x="119614" y="61247"/>
                  </a:lnTo>
                  <a:lnTo>
                    <a:pt x="123292" y="76699"/>
                  </a:lnTo>
                  <a:lnTo>
                    <a:pt x="107683" y="84642"/>
                  </a:lnTo>
                  <a:lnTo>
                    <a:pt x="103757" y="83352"/>
                  </a:lnTo>
                  <a:lnTo>
                    <a:pt x="87199" y="96064"/>
                  </a:lnTo>
                  <a:lnTo>
                    <a:pt x="78296" y="96695"/>
                  </a:lnTo>
                  <a:lnTo>
                    <a:pt x="78296" y="96695"/>
                  </a:lnTo>
                  <a:lnTo>
                    <a:pt x="50906" y="94947"/>
                  </a:lnTo>
                  <a:lnTo>
                    <a:pt x="40535" y="80472"/>
                  </a:lnTo>
                  <a:lnTo>
                    <a:pt x="39076" y="71667"/>
                  </a:lnTo>
                  <a:lnTo>
                    <a:pt x="23655" y="76393"/>
                  </a:lnTo>
                  <a:lnTo>
                    <a:pt x="17904" y="85690"/>
                  </a:lnTo>
                  <a:lnTo>
                    <a:pt x="0" y="85330"/>
                  </a:lnTo>
                  <a:lnTo>
                    <a:pt x="7981" y="77458"/>
                  </a:lnTo>
                  <a:lnTo>
                    <a:pt x="11580" y="61501"/>
                  </a:lnTo>
                  <a:lnTo>
                    <a:pt x="8264" y="56488"/>
                  </a:lnTo>
                  <a:lnTo>
                    <a:pt x="8264" y="56488"/>
                  </a:lnTo>
                  <a:lnTo>
                    <a:pt x="932" y="42319"/>
                  </a:lnTo>
                  <a:lnTo>
                    <a:pt x="13754" y="24693"/>
                  </a:lnTo>
                  <a:lnTo>
                    <a:pt x="22628" y="24088"/>
                  </a:lnTo>
                  <a:lnTo>
                    <a:pt x="26383" y="10739"/>
                  </a:lnTo>
                  <a:lnTo>
                    <a:pt x="32771" y="23391"/>
                  </a:lnTo>
                  <a:lnTo>
                    <a:pt x="42538" y="29524"/>
                  </a:lnTo>
                  <a:lnTo>
                    <a:pt x="53382" y="26675"/>
                  </a:lnTo>
                  <a:lnTo>
                    <a:pt x="62181" y="37059"/>
                  </a:lnTo>
                  <a:lnTo>
                    <a:pt x="79571" y="30594"/>
                  </a:lnTo>
                  <a:lnTo>
                    <a:pt x="79513" y="23789"/>
                  </a:lnTo>
                  <a:lnTo>
                    <a:pt x="89742" y="18346"/>
                  </a:lnTo>
                  <a:lnTo>
                    <a:pt x="89293" y="29902"/>
                  </a:lnTo>
                  <a:lnTo>
                    <a:pt x="105271" y="33470"/>
                  </a:lnTo>
                  <a:lnTo>
                    <a:pt x="110828" y="16306"/>
                  </a:lnTo>
                  <a:lnTo>
                    <a:pt x="106733" y="6649"/>
                  </a:lnTo>
                  <a:lnTo>
                    <a:pt x="111770" y="0"/>
                  </a:lnTo>
                  <a:lnTo>
                    <a:pt x="126503" y="4165"/>
                  </a:lnTo>
                  <a:lnTo>
                    <a:pt x="126189" y="17284"/>
                  </a:lnTo>
                  <a:lnTo>
                    <a:pt x="144126" y="24348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4" name="S03:Mangaldoi">
              <a:extLst>
                <a:ext uri="{FF2B5EF4-FFF2-40B4-BE49-F238E27FC236}">
                  <a16:creationId xmlns:a16="http://schemas.microsoft.com/office/drawing/2014/main" id="{F49F596D-D5C4-48E4-80D7-7A6691F64D79}"/>
                </a:ext>
              </a:extLst>
            </p:cNvPr>
            <p:cNvSpPr/>
            <p:nvPr/>
          </p:nvSpPr>
          <p:spPr>
            <a:xfrm>
              <a:off x="5839389" y="2557688"/>
              <a:ext cx="131732" cy="131830"/>
            </a:xfrm>
            <a:custGeom>
              <a:avLst/>
              <a:gdLst/>
              <a:ahLst/>
              <a:cxnLst/>
              <a:rect l="0" t="0" r="0" b="0"/>
              <a:pathLst>
                <a:path w="131732" h="131830">
                  <a:moveTo>
                    <a:pt x="94736" y="5594"/>
                  </a:moveTo>
                  <a:lnTo>
                    <a:pt x="107068" y="6193"/>
                  </a:lnTo>
                  <a:lnTo>
                    <a:pt x="125638" y="0"/>
                  </a:lnTo>
                  <a:lnTo>
                    <a:pt x="125638" y="0"/>
                  </a:lnTo>
                  <a:lnTo>
                    <a:pt x="124324" y="10059"/>
                  </a:lnTo>
                  <a:lnTo>
                    <a:pt x="126321" y="35050"/>
                  </a:lnTo>
                  <a:lnTo>
                    <a:pt x="125204" y="52956"/>
                  </a:lnTo>
                  <a:lnTo>
                    <a:pt x="131731" y="65536"/>
                  </a:lnTo>
                  <a:lnTo>
                    <a:pt x="127795" y="74761"/>
                  </a:lnTo>
                  <a:lnTo>
                    <a:pt x="127795" y="74761"/>
                  </a:lnTo>
                  <a:lnTo>
                    <a:pt x="119075" y="88035"/>
                  </a:lnTo>
                  <a:lnTo>
                    <a:pt x="107964" y="87342"/>
                  </a:lnTo>
                  <a:lnTo>
                    <a:pt x="101082" y="102560"/>
                  </a:lnTo>
                  <a:lnTo>
                    <a:pt x="77123" y="122774"/>
                  </a:lnTo>
                  <a:lnTo>
                    <a:pt x="77123" y="122774"/>
                  </a:lnTo>
                  <a:lnTo>
                    <a:pt x="61640" y="131829"/>
                  </a:lnTo>
                  <a:lnTo>
                    <a:pt x="54203" y="129253"/>
                  </a:lnTo>
                  <a:lnTo>
                    <a:pt x="59858" y="114145"/>
                  </a:lnTo>
                  <a:lnTo>
                    <a:pt x="59139" y="104767"/>
                  </a:lnTo>
                  <a:lnTo>
                    <a:pt x="49268" y="109190"/>
                  </a:lnTo>
                  <a:lnTo>
                    <a:pt x="51386" y="125800"/>
                  </a:lnTo>
                  <a:lnTo>
                    <a:pt x="43834" y="121657"/>
                  </a:lnTo>
                  <a:lnTo>
                    <a:pt x="36452" y="125361"/>
                  </a:lnTo>
                  <a:lnTo>
                    <a:pt x="28355" y="113918"/>
                  </a:lnTo>
                  <a:lnTo>
                    <a:pt x="28456" y="103954"/>
                  </a:lnTo>
                  <a:lnTo>
                    <a:pt x="18808" y="105727"/>
                  </a:lnTo>
                  <a:lnTo>
                    <a:pt x="13383" y="101416"/>
                  </a:lnTo>
                  <a:lnTo>
                    <a:pt x="5817" y="114031"/>
                  </a:lnTo>
                  <a:lnTo>
                    <a:pt x="1125" y="113855"/>
                  </a:lnTo>
                  <a:lnTo>
                    <a:pt x="1125" y="113855"/>
                  </a:lnTo>
                  <a:lnTo>
                    <a:pt x="0" y="81454"/>
                  </a:lnTo>
                  <a:lnTo>
                    <a:pt x="0" y="81454"/>
                  </a:lnTo>
                  <a:lnTo>
                    <a:pt x="12283" y="75302"/>
                  </a:lnTo>
                  <a:lnTo>
                    <a:pt x="25571" y="76925"/>
                  </a:lnTo>
                  <a:lnTo>
                    <a:pt x="29764" y="81848"/>
                  </a:lnTo>
                  <a:lnTo>
                    <a:pt x="34417" y="64731"/>
                  </a:lnTo>
                  <a:lnTo>
                    <a:pt x="44403" y="67640"/>
                  </a:lnTo>
                  <a:lnTo>
                    <a:pt x="36911" y="30491"/>
                  </a:lnTo>
                  <a:lnTo>
                    <a:pt x="36911" y="30491"/>
                  </a:lnTo>
                  <a:lnTo>
                    <a:pt x="50221" y="21619"/>
                  </a:lnTo>
                  <a:lnTo>
                    <a:pt x="57585" y="12674"/>
                  </a:lnTo>
                  <a:lnTo>
                    <a:pt x="76341" y="19604"/>
                  </a:lnTo>
                  <a:lnTo>
                    <a:pt x="90622" y="17966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5" name="S03:Gauhati">
              <a:extLst>
                <a:ext uri="{FF2B5EF4-FFF2-40B4-BE49-F238E27FC236}">
                  <a16:creationId xmlns:a16="http://schemas.microsoft.com/office/drawing/2014/main" id="{2DFB2D7C-DB07-4036-86A7-818D0052859B}"/>
                </a:ext>
              </a:extLst>
            </p:cNvPr>
            <p:cNvSpPr/>
            <p:nvPr/>
          </p:nvSpPr>
          <p:spPr>
            <a:xfrm>
              <a:off x="5726628" y="2659104"/>
              <a:ext cx="223405" cy="120380"/>
            </a:xfrm>
            <a:custGeom>
              <a:avLst/>
              <a:gdLst/>
              <a:ahLst/>
              <a:cxnLst/>
              <a:rect l="0" t="0" r="0" b="0"/>
              <a:pathLst>
                <a:path w="223405" h="120380">
                  <a:moveTo>
                    <a:pt x="42132" y="62171"/>
                  </a:moveTo>
                  <a:lnTo>
                    <a:pt x="51035" y="61540"/>
                  </a:lnTo>
                  <a:lnTo>
                    <a:pt x="67593" y="48828"/>
                  </a:lnTo>
                  <a:lnTo>
                    <a:pt x="71519" y="50118"/>
                  </a:lnTo>
                  <a:lnTo>
                    <a:pt x="87128" y="42175"/>
                  </a:lnTo>
                  <a:lnTo>
                    <a:pt x="83450" y="26723"/>
                  </a:lnTo>
                  <a:lnTo>
                    <a:pt x="95348" y="14852"/>
                  </a:lnTo>
                  <a:lnTo>
                    <a:pt x="106079" y="10396"/>
                  </a:lnTo>
                  <a:lnTo>
                    <a:pt x="106232" y="18245"/>
                  </a:lnTo>
                  <a:lnTo>
                    <a:pt x="113886" y="12439"/>
                  </a:lnTo>
                  <a:lnTo>
                    <a:pt x="113886" y="12439"/>
                  </a:lnTo>
                  <a:lnTo>
                    <a:pt x="118578" y="12615"/>
                  </a:lnTo>
                  <a:lnTo>
                    <a:pt x="126144" y="0"/>
                  </a:lnTo>
                  <a:lnTo>
                    <a:pt x="131569" y="4311"/>
                  </a:lnTo>
                  <a:lnTo>
                    <a:pt x="141217" y="2538"/>
                  </a:lnTo>
                  <a:lnTo>
                    <a:pt x="141116" y="12502"/>
                  </a:lnTo>
                  <a:lnTo>
                    <a:pt x="149213" y="23945"/>
                  </a:lnTo>
                  <a:lnTo>
                    <a:pt x="156595" y="20241"/>
                  </a:lnTo>
                  <a:lnTo>
                    <a:pt x="164147" y="24384"/>
                  </a:lnTo>
                  <a:lnTo>
                    <a:pt x="162029" y="7774"/>
                  </a:lnTo>
                  <a:lnTo>
                    <a:pt x="171900" y="3351"/>
                  </a:lnTo>
                  <a:lnTo>
                    <a:pt x="172619" y="12729"/>
                  </a:lnTo>
                  <a:lnTo>
                    <a:pt x="166964" y="27837"/>
                  </a:lnTo>
                  <a:lnTo>
                    <a:pt x="174401" y="30413"/>
                  </a:lnTo>
                  <a:lnTo>
                    <a:pt x="189884" y="21358"/>
                  </a:lnTo>
                  <a:lnTo>
                    <a:pt x="189884" y="21358"/>
                  </a:lnTo>
                  <a:lnTo>
                    <a:pt x="193291" y="26860"/>
                  </a:lnTo>
                  <a:lnTo>
                    <a:pt x="210166" y="30263"/>
                  </a:lnTo>
                  <a:lnTo>
                    <a:pt x="222719" y="38189"/>
                  </a:lnTo>
                  <a:lnTo>
                    <a:pt x="223404" y="52291"/>
                  </a:lnTo>
                  <a:lnTo>
                    <a:pt x="223404" y="52291"/>
                  </a:lnTo>
                  <a:lnTo>
                    <a:pt x="202881" y="57044"/>
                  </a:lnTo>
                  <a:lnTo>
                    <a:pt x="191495" y="64219"/>
                  </a:lnTo>
                  <a:lnTo>
                    <a:pt x="175536" y="50769"/>
                  </a:lnTo>
                  <a:lnTo>
                    <a:pt x="162649" y="60665"/>
                  </a:lnTo>
                  <a:lnTo>
                    <a:pt x="160100" y="77634"/>
                  </a:lnTo>
                  <a:lnTo>
                    <a:pt x="153784" y="84403"/>
                  </a:lnTo>
                  <a:lnTo>
                    <a:pt x="147025" y="79671"/>
                  </a:lnTo>
                  <a:lnTo>
                    <a:pt x="146044" y="66640"/>
                  </a:lnTo>
                  <a:lnTo>
                    <a:pt x="139683" y="67118"/>
                  </a:lnTo>
                  <a:lnTo>
                    <a:pt x="125851" y="93312"/>
                  </a:lnTo>
                  <a:lnTo>
                    <a:pt x="105583" y="102148"/>
                  </a:lnTo>
                  <a:lnTo>
                    <a:pt x="92818" y="120379"/>
                  </a:lnTo>
                  <a:lnTo>
                    <a:pt x="88104" y="120197"/>
                  </a:lnTo>
                  <a:lnTo>
                    <a:pt x="83543" y="98513"/>
                  </a:lnTo>
                  <a:lnTo>
                    <a:pt x="62182" y="104242"/>
                  </a:lnTo>
                  <a:lnTo>
                    <a:pt x="62182" y="104242"/>
                  </a:lnTo>
                  <a:lnTo>
                    <a:pt x="61936" y="94826"/>
                  </a:lnTo>
                  <a:lnTo>
                    <a:pt x="61936" y="94826"/>
                  </a:lnTo>
                  <a:lnTo>
                    <a:pt x="61213" y="90685"/>
                  </a:lnTo>
                  <a:lnTo>
                    <a:pt x="35338" y="86754"/>
                  </a:lnTo>
                  <a:lnTo>
                    <a:pt x="23635" y="90194"/>
                  </a:lnTo>
                  <a:lnTo>
                    <a:pt x="12770" y="87282"/>
                  </a:lnTo>
                  <a:lnTo>
                    <a:pt x="3402" y="93693"/>
                  </a:lnTo>
                  <a:lnTo>
                    <a:pt x="36" y="88161"/>
                  </a:lnTo>
                  <a:lnTo>
                    <a:pt x="36" y="88161"/>
                  </a:lnTo>
                  <a:lnTo>
                    <a:pt x="0" y="87639"/>
                  </a:lnTo>
                  <a:lnTo>
                    <a:pt x="0" y="87639"/>
                  </a:lnTo>
                  <a:lnTo>
                    <a:pt x="14727" y="72475"/>
                  </a:lnTo>
                  <a:lnTo>
                    <a:pt x="29235" y="78798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6" name="S03:Nowgong">
              <a:extLst>
                <a:ext uri="{FF2B5EF4-FFF2-40B4-BE49-F238E27FC236}">
                  <a16:creationId xmlns:a16="http://schemas.microsoft.com/office/drawing/2014/main" id="{10A2C209-9D51-481E-A893-C3B57BFFA6D0}"/>
                </a:ext>
              </a:extLst>
            </p:cNvPr>
            <p:cNvSpPr/>
            <p:nvPr/>
          </p:nvSpPr>
          <p:spPr>
            <a:xfrm>
              <a:off x="5916512" y="2629804"/>
              <a:ext cx="195978" cy="131904"/>
            </a:xfrm>
            <a:custGeom>
              <a:avLst/>
              <a:gdLst/>
              <a:ahLst/>
              <a:cxnLst/>
              <a:rect l="0" t="0" r="0" b="0"/>
              <a:pathLst>
                <a:path w="195978" h="131904">
                  <a:moveTo>
                    <a:pt x="50672" y="2645"/>
                  </a:moveTo>
                  <a:lnTo>
                    <a:pt x="64059" y="0"/>
                  </a:lnTo>
                  <a:lnTo>
                    <a:pt x="64059" y="0"/>
                  </a:lnTo>
                  <a:lnTo>
                    <a:pt x="69158" y="21081"/>
                  </a:lnTo>
                  <a:lnTo>
                    <a:pt x="78837" y="25017"/>
                  </a:lnTo>
                  <a:lnTo>
                    <a:pt x="82810" y="37277"/>
                  </a:lnTo>
                  <a:lnTo>
                    <a:pt x="97781" y="32911"/>
                  </a:lnTo>
                  <a:lnTo>
                    <a:pt x="97641" y="15621"/>
                  </a:lnTo>
                  <a:lnTo>
                    <a:pt x="108247" y="15274"/>
                  </a:lnTo>
                  <a:lnTo>
                    <a:pt x="116327" y="20375"/>
                  </a:lnTo>
                  <a:lnTo>
                    <a:pt x="135302" y="18273"/>
                  </a:lnTo>
                  <a:lnTo>
                    <a:pt x="135302" y="18273"/>
                  </a:lnTo>
                  <a:lnTo>
                    <a:pt x="139205" y="24239"/>
                  </a:lnTo>
                  <a:lnTo>
                    <a:pt x="126794" y="33664"/>
                  </a:lnTo>
                  <a:lnTo>
                    <a:pt x="124957" y="47451"/>
                  </a:lnTo>
                  <a:lnTo>
                    <a:pt x="145574" y="49401"/>
                  </a:lnTo>
                  <a:lnTo>
                    <a:pt x="144287" y="59474"/>
                  </a:lnTo>
                  <a:lnTo>
                    <a:pt x="155690" y="63236"/>
                  </a:lnTo>
                  <a:lnTo>
                    <a:pt x="172641" y="77013"/>
                  </a:lnTo>
                  <a:lnTo>
                    <a:pt x="182248" y="94557"/>
                  </a:lnTo>
                  <a:lnTo>
                    <a:pt x="195977" y="110171"/>
                  </a:lnTo>
                  <a:lnTo>
                    <a:pt x="188916" y="127568"/>
                  </a:lnTo>
                  <a:lnTo>
                    <a:pt x="181158" y="131903"/>
                  </a:lnTo>
                  <a:lnTo>
                    <a:pt x="179174" y="123676"/>
                  </a:lnTo>
                  <a:lnTo>
                    <a:pt x="163184" y="116637"/>
                  </a:lnTo>
                  <a:lnTo>
                    <a:pt x="153089" y="103322"/>
                  </a:lnTo>
                  <a:lnTo>
                    <a:pt x="137089" y="100989"/>
                  </a:lnTo>
                  <a:lnTo>
                    <a:pt x="128892" y="94852"/>
                  </a:lnTo>
                  <a:lnTo>
                    <a:pt x="118862" y="76800"/>
                  </a:lnTo>
                  <a:lnTo>
                    <a:pt x="92337" y="91562"/>
                  </a:lnTo>
                  <a:lnTo>
                    <a:pt x="95088" y="67739"/>
                  </a:lnTo>
                  <a:lnTo>
                    <a:pt x="76115" y="65084"/>
                  </a:lnTo>
                  <a:lnTo>
                    <a:pt x="66500" y="67432"/>
                  </a:lnTo>
                  <a:lnTo>
                    <a:pt x="45592" y="83258"/>
                  </a:lnTo>
                  <a:lnTo>
                    <a:pt x="45592" y="83258"/>
                  </a:lnTo>
                  <a:lnTo>
                    <a:pt x="36528" y="81878"/>
                  </a:lnTo>
                  <a:lnTo>
                    <a:pt x="36528" y="81878"/>
                  </a:lnTo>
                  <a:lnTo>
                    <a:pt x="33520" y="81591"/>
                  </a:lnTo>
                  <a:lnTo>
                    <a:pt x="33520" y="81591"/>
                  </a:lnTo>
                  <a:lnTo>
                    <a:pt x="32835" y="67489"/>
                  </a:lnTo>
                  <a:lnTo>
                    <a:pt x="20282" y="59563"/>
                  </a:lnTo>
                  <a:lnTo>
                    <a:pt x="3407" y="56160"/>
                  </a:lnTo>
                  <a:lnTo>
                    <a:pt x="0" y="50658"/>
                  </a:lnTo>
                  <a:lnTo>
                    <a:pt x="0" y="50658"/>
                  </a:lnTo>
                  <a:lnTo>
                    <a:pt x="23959" y="30444"/>
                  </a:lnTo>
                  <a:lnTo>
                    <a:pt x="30841" y="15226"/>
                  </a:lnTo>
                  <a:lnTo>
                    <a:pt x="41952" y="15919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7" name="S03:Tezpur">
              <a:extLst>
                <a:ext uri="{FF2B5EF4-FFF2-40B4-BE49-F238E27FC236}">
                  <a16:creationId xmlns:a16="http://schemas.microsoft.com/office/drawing/2014/main" id="{1AB17B84-5BE5-43E4-B6FA-2C06942937C1}"/>
                </a:ext>
              </a:extLst>
            </p:cNvPr>
            <p:cNvSpPr/>
            <p:nvPr/>
          </p:nvSpPr>
          <p:spPr>
            <a:xfrm>
              <a:off x="5963713" y="2512010"/>
              <a:ext cx="245159" cy="120440"/>
            </a:xfrm>
            <a:custGeom>
              <a:avLst/>
              <a:gdLst/>
              <a:ahLst/>
              <a:cxnLst/>
              <a:rect l="0" t="0" r="0" b="0"/>
              <a:pathLst>
                <a:path w="245159" h="120440">
                  <a:moveTo>
                    <a:pt x="210095" y="726"/>
                  </a:moveTo>
                  <a:lnTo>
                    <a:pt x="224002" y="0"/>
                  </a:lnTo>
                  <a:lnTo>
                    <a:pt x="226014" y="8207"/>
                  </a:lnTo>
                  <a:lnTo>
                    <a:pt x="245158" y="9092"/>
                  </a:lnTo>
                  <a:lnTo>
                    <a:pt x="237895" y="31775"/>
                  </a:lnTo>
                  <a:lnTo>
                    <a:pt x="227566" y="34807"/>
                  </a:lnTo>
                  <a:lnTo>
                    <a:pt x="216016" y="52626"/>
                  </a:lnTo>
                  <a:lnTo>
                    <a:pt x="208908" y="49067"/>
                  </a:lnTo>
                  <a:lnTo>
                    <a:pt x="199504" y="53051"/>
                  </a:lnTo>
                  <a:lnTo>
                    <a:pt x="199504" y="53051"/>
                  </a:lnTo>
                  <a:lnTo>
                    <a:pt x="191070" y="63237"/>
                  </a:lnTo>
                  <a:lnTo>
                    <a:pt x="194755" y="71301"/>
                  </a:lnTo>
                  <a:lnTo>
                    <a:pt x="172626" y="65910"/>
                  </a:lnTo>
                  <a:lnTo>
                    <a:pt x="150764" y="68339"/>
                  </a:lnTo>
                  <a:lnTo>
                    <a:pt x="137378" y="80505"/>
                  </a:lnTo>
                  <a:lnTo>
                    <a:pt x="133833" y="88674"/>
                  </a:lnTo>
                  <a:lnTo>
                    <a:pt x="124867" y="93111"/>
                  </a:lnTo>
                  <a:lnTo>
                    <a:pt x="92721" y="94784"/>
                  </a:lnTo>
                  <a:lnTo>
                    <a:pt x="80339" y="104208"/>
                  </a:lnTo>
                  <a:lnTo>
                    <a:pt x="70720" y="106056"/>
                  </a:lnTo>
                  <a:lnTo>
                    <a:pt x="65499" y="114876"/>
                  </a:lnTo>
                  <a:lnTo>
                    <a:pt x="58995" y="113315"/>
                  </a:lnTo>
                  <a:lnTo>
                    <a:pt x="30032" y="117778"/>
                  </a:lnTo>
                  <a:lnTo>
                    <a:pt x="21589" y="113219"/>
                  </a:lnTo>
                  <a:lnTo>
                    <a:pt x="16858" y="117794"/>
                  </a:lnTo>
                  <a:lnTo>
                    <a:pt x="16858" y="117794"/>
                  </a:lnTo>
                  <a:lnTo>
                    <a:pt x="3471" y="120439"/>
                  </a:lnTo>
                  <a:lnTo>
                    <a:pt x="3471" y="120439"/>
                  </a:lnTo>
                  <a:lnTo>
                    <a:pt x="7407" y="111214"/>
                  </a:lnTo>
                  <a:lnTo>
                    <a:pt x="880" y="98634"/>
                  </a:lnTo>
                  <a:lnTo>
                    <a:pt x="1997" y="80728"/>
                  </a:lnTo>
                  <a:lnTo>
                    <a:pt x="0" y="55737"/>
                  </a:lnTo>
                  <a:lnTo>
                    <a:pt x="1314" y="45678"/>
                  </a:lnTo>
                  <a:lnTo>
                    <a:pt x="1314" y="45678"/>
                  </a:lnTo>
                  <a:lnTo>
                    <a:pt x="29383" y="36603"/>
                  </a:lnTo>
                  <a:lnTo>
                    <a:pt x="42455" y="25582"/>
                  </a:lnTo>
                  <a:lnTo>
                    <a:pt x="51535" y="22740"/>
                  </a:lnTo>
                  <a:lnTo>
                    <a:pt x="75050" y="25507"/>
                  </a:lnTo>
                  <a:lnTo>
                    <a:pt x="91194" y="36207"/>
                  </a:lnTo>
                  <a:lnTo>
                    <a:pt x="116193" y="36188"/>
                  </a:lnTo>
                  <a:lnTo>
                    <a:pt x="133414" y="29472"/>
                  </a:lnTo>
                  <a:lnTo>
                    <a:pt x="149816" y="28055"/>
                  </a:lnTo>
                  <a:lnTo>
                    <a:pt x="167980" y="32239"/>
                  </a:lnTo>
                  <a:lnTo>
                    <a:pt x="191730" y="22807"/>
                  </a:lnTo>
                  <a:lnTo>
                    <a:pt x="199772" y="13180"/>
                  </a:lnTo>
                  <a:lnTo>
                    <a:pt x="209440" y="7599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8" name="S03:Kaliabor">
              <a:extLst>
                <a:ext uri="{FF2B5EF4-FFF2-40B4-BE49-F238E27FC236}">
                  <a16:creationId xmlns:a16="http://schemas.microsoft.com/office/drawing/2014/main" id="{AAB31A99-5677-4D5D-980D-18E7CF4CD04E}"/>
                </a:ext>
              </a:extLst>
            </p:cNvPr>
            <p:cNvSpPr/>
            <p:nvPr/>
          </p:nvSpPr>
          <p:spPr>
            <a:xfrm>
              <a:off x="5980571" y="2548742"/>
              <a:ext cx="258276" cy="184427"/>
            </a:xfrm>
            <a:custGeom>
              <a:avLst/>
              <a:gdLst/>
              <a:ahLst/>
              <a:cxnLst/>
              <a:rect l="0" t="0" r="0" b="0"/>
              <a:pathLst>
                <a:path w="258276" h="184427">
                  <a:moveTo>
                    <a:pt x="182646" y="16319"/>
                  </a:moveTo>
                  <a:lnTo>
                    <a:pt x="201821" y="31388"/>
                  </a:lnTo>
                  <a:lnTo>
                    <a:pt x="228770" y="14794"/>
                  </a:lnTo>
                  <a:lnTo>
                    <a:pt x="232079" y="4528"/>
                  </a:lnTo>
                  <a:lnTo>
                    <a:pt x="252879" y="0"/>
                  </a:lnTo>
                  <a:lnTo>
                    <a:pt x="252879" y="0"/>
                  </a:lnTo>
                  <a:lnTo>
                    <a:pt x="258275" y="7894"/>
                  </a:lnTo>
                  <a:lnTo>
                    <a:pt x="253607" y="12521"/>
                  </a:lnTo>
                  <a:lnTo>
                    <a:pt x="251436" y="25834"/>
                  </a:lnTo>
                  <a:lnTo>
                    <a:pt x="243923" y="41211"/>
                  </a:lnTo>
                  <a:lnTo>
                    <a:pt x="252983" y="51922"/>
                  </a:lnTo>
                  <a:lnTo>
                    <a:pt x="243855" y="59054"/>
                  </a:lnTo>
                  <a:lnTo>
                    <a:pt x="247875" y="84396"/>
                  </a:lnTo>
                  <a:lnTo>
                    <a:pt x="251922" y="91371"/>
                  </a:lnTo>
                  <a:lnTo>
                    <a:pt x="251922" y="91371"/>
                  </a:lnTo>
                  <a:lnTo>
                    <a:pt x="237948" y="111014"/>
                  </a:lnTo>
                  <a:lnTo>
                    <a:pt x="233724" y="120844"/>
                  </a:lnTo>
                  <a:lnTo>
                    <a:pt x="234718" y="136498"/>
                  </a:lnTo>
                  <a:lnTo>
                    <a:pt x="231145" y="148893"/>
                  </a:lnTo>
                  <a:lnTo>
                    <a:pt x="233643" y="167037"/>
                  </a:lnTo>
                  <a:lnTo>
                    <a:pt x="222381" y="179602"/>
                  </a:lnTo>
                  <a:lnTo>
                    <a:pt x="209559" y="184426"/>
                  </a:lnTo>
                  <a:lnTo>
                    <a:pt x="206053" y="159547"/>
                  </a:lnTo>
                  <a:lnTo>
                    <a:pt x="206053" y="159547"/>
                  </a:lnTo>
                  <a:lnTo>
                    <a:pt x="209329" y="124618"/>
                  </a:lnTo>
                  <a:lnTo>
                    <a:pt x="214883" y="101032"/>
                  </a:lnTo>
                  <a:lnTo>
                    <a:pt x="212212" y="85532"/>
                  </a:lnTo>
                  <a:lnTo>
                    <a:pt x="205363" y="80377"/>
                  </a:lnTo>
                  <a:lnTo>
                    <a:pt x="202075" y="86442"/>
                  </a:lnTo>
                  <a:lnTo>
                    <a:pt x="191824" y="62178"/>
                  </a:lnTo>
                  <a:lnTo>
                    <a:pt x="193284" y="54704"/>
                  </a:lnTo>
                  <a:lnTo>
                    <a:pt x="182324" y="50959"/>
                  </a:lnTo>
                  <a:lnTo>
                    <a:pt x="166630" y="51297"/>
                  </a:lnTo>
                  <a:lnTo>
                    <a:pt x="142758" y="60202"/>
                  </a:lnTo>
                  <a:lnTo>
                    <a:pt x="120955" y="63660"/>
                  </a:lnTo>
                  <a:lnTo>
                    <a:pt x="120182" y="69495"/>
                  </a:lnTo>
                  <a:lnTo>
                    <a:pt x="107254" y="67455"/>
                  </a:lnTo>
                  <a:lnTo>
                    <a:pt x="87612" y="76462"/>
                  </a:lnTo>
                  <a:lnTo>
                    <a:pt x="95388" y="77902"/>
                  </a:lnTo>
                  <a:lnTo>
                    <a:pt x="96427" y="85155"/>
                  </a:lnTo>
                  <a:lnTo>
                    <a:pt x="89397" y="92566"/>
                  </a:lnTo>
                  <a:lnTo>
                    <a:pt x="71243" y="99335"/>
                  </a:lnTo>
                  <a:lnTo>
                    <a:pt x="71243" y="99335"/>
                  </a:lnTo>
                  <a:lnTo>
                    <a:pt x="52268" y="101437"/>
                  </a:lnTo>
                  <a:lnTo>
                    <a:pt x="44188" y="96336"/>
                  </a:lnTo>
                  <a:lnTo>
                    <a:pt x="33582" y="96683"/>
                  </a:lnTo>
                  <a:lnTo>
                    <a:pt x="33722" y="113973"/>
                  </a:lnTo>
                  <a:lnTo>
                    <a:pt x="18751" y="118339"/>
                  </a:lnTo>
                  <a:lnTo>
                    <a:pt x="14778" y="106079"/>
                  </a:lnTo>
                  <a:lnTo>
                    <a:pt x="5099" y="102143"/>
                  </a:lnTo>
                  <a:lnTo>
                    <a:pt x="0" y="81062"/>
                  </a:lnTo>
                  <a:lnTo>
                    <a:pt x="0" y="81062"/>
                  </a:lnTo>
                  <a:lnTo>
                    <a:pt x="4731" y="76487"/>
                  </a:lnTo>
                  <a:lnTo>
                    <a:pt x="13174" y="81046"/>
                  </a:lnTo>
                  <a:lnTo>
                    <a:pt x="42137" y="76583"/>
                  </a:lnTo>
                  <a:lnTo>
                    <a:pt x="48641" y="78144"/>
                  </a:lnTo>
                  <a:lnTo>
                    <a:pt x="53862" y="69324"/>
                  </a:lnTo>
                  <a:lnTo>
                    <a:pt x="63481" y="67476"/>
                  </a:lnTo>
                  <a:lnTo>
                    <a:pt x="75863" y="58052"/>
                  </a:lnTo>
                  <a:lnTo>
                    <a:pt x="108009" y="56379"/>
                  </a:lnTo>
                  <a:lnTo>
                    <a:pt x="116975" y="51942"/>
                  </a:lnTo>
                  <a:lnTo>
                    <a:pt x="120520" y="43773"/>
                  </a:lnTo>
                  <a:lnTo>
                    <a:pt x="133906" y="31607"/>
                  </a:lnTo>
                  <a:lnTo>
                    <a:pt x="155768" y="29178"/>
                  </a:lnTo>
                  <a:lnTo>
                    <a:pt x="177897" y="34569"/>
                  </a:lnTo>
                  <a:lnTo>
                    <a:pt x="174212" y="26505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9" name="S03:Lakhimpur">
              <a:extLst>
                <a:ext uri="{FF2B5EF4-FFF2-40B4-BE49-F238E27FC236}">
                  <a16:creationId xmlns:a16="http://schemas.microsoft.com/office/drawing/2014/main" id="{EB93063B-C441-4F80-B191-89E4791F9E71}"/>
                </a:ext>
              </a:extLst>
            </p:cNvPr>
            <p:cNvSpPr/>
            <p:nvPr/>
          </p:nvSpPr>
          <p:spPr>
            <a:xfrm>
              <a:off x="6163217" y="2334971"/>
              <a:ext cx="306366" cy="245160"/>
            </a:xfrm>
            <a:custGeom>
              <a:avLst/>
              <a:gdLst/>
              <a:ahLst/>
              <a:cxnLst/>
              <a:rect l="0" t="0" r="0" b="0"/>
              <a:pathLst>
                <a:path w="306366" h="245160">
                  <a:moveTo>
                    <a:pt x="10591" y="177765"/>
                  </a:moveTo>
                  <a:lnTo>
                    <a:pt x="8866" y="167959"/>
                  </a:lnTo>
                  <a:lnTo>
                    <a:pt x="37185" y="130286"/>
                  </a:lnTo>
                  <a:lnTo>
                    <a:pt x="50150" y="114953"/>
                  </a:lnTo>
                  <a:lnTo>
                    <a:pt x="65848" y="101979"/>
                  </a:lnTo>
                  <a:lnTo>
                    <a:pt x="60177" y="86257"/>
                  </a:lnTo>
                  <a:lnTo>
                    <a:pt x="65875" y="79443"/>
                  </a:lnTo>
                  <a:lnTo>
                    <a:pt x="67432" y="87159"/>
                  </a:lnTo>
                  <a:lnTo>
                    <a:pt x="79017" y="89229"/>
                  </a:lnTo>
                  <a:lnTo>
                    <a:pt x="101510" y="86077"/>
                  </a:lnTo>
                  <a:lnTo>
                    <a:pt x="132110" y="70599"/>
                  </a:lnTo>
                  <a:lnTo>
                    <a:pt x="149501" y="58449"/>
                  </a:lnTo>
                  <a:lnTo>
                    <a:pt x="149501" y="58449"/>
                  </a:lnTo>
                  <a:lnTo>
                    <a:pt x="164988" y="48565"/>
                  </a:lnTo>
                  <a:lnTo>
                    <a:pt x="196901" y="34437"/>
                  </a:lnTo>
                  <a:lnTo>
                    <a:pt x="203482" y="28546"/>
                  </a:lnTo>
                  <a:lnTo>
                    <a:pt x="229714" y="25412"/>
                  </a:lnTo>
                  <a:lnTo>
                    <a:pt x="246815" y="19499"/>
                  </a:lnTo>
                  <a:lnTo>
                    <a:pt x="253741" y="8839"/>
                  </a:lnTo>
                  <a:lnTo>
                    <a:pt x="271082" y="1310"/>
                  </a:lnTo>
                  <a:lnTo>
                    <a:pt x="304215" y="0"/>
                  </a:lnTo>
                  <a:lnTo>
                    <a:pt x="306365" y="4496"/>
                  </a:lnTo>
                  <a:lnTo>
                    <a:pt x="290267" y="28180"/>
                  </a:lnTo>
                  <a:lnTo>
                    <a:pt x="282584" y="47848"/>
                  </a:lnTo>
                  <a:lnTo>
                    <a:pt x="282584" y="47848"/>
                  </a:lnTo>
                  <a:lnTo>
                    <a:pt x="277367" y="50479"/>
                  </a:lnTo>
                  <a:lnTo>
                    <a:pt x="275673" y="71106"/>
                  </a:lnTo>
                  <a:lnTo>
                    <a:pt x="262877" y="82373"/>
                  </a:lnTo>
                  <a:lnTo>
                    <a:pt x="247506" y="68191"/>
                  </a:lnTo>
                  <a:lnTo>
                    <a:pt x="243795" y="77480"/>
                  </a:lnTo>
                  <a:lnTo>
                    <a:pt x="237209" y="79190"/>
                  </a:lnTo>
                  <a:lnTo>
                    <a:pt x="229011" y="68998"/>
                  </a:lnTo>
                  <a:lnTo>
                    <a:pt x="230041" y="87774"/>
                  </a:lnTo>
                  <a:lnTo>
                    <a:pt x="196827" y="93686"/>
                  </a:lnTo>
                  <a:lnTo>
                    <a:pt x="189305" y="90229"/>
                  </a:lnTo>
                  <a:lnTo>
                    <a:pt x="199136" y="65669"/>
                  </a:lnTo>
                  <a:lnTo>
                    <a:pt x="193977" y="60410"/>
                  </a:lnTo>
                  <a:lnTo>
                    <a:pt x="174224" y="65489"/>
                  </a:lnTo>
                  <a:lnTo>
                    <a:pt x="164698" y="71657"/>
                  </a:lnTo>
                  <a:lnTo>
                    <a:pt x="145182" y="101324"/>
                  </a:lnTo>
                  <a:lnTo>
                    <a:pt x="130264" y="113235"/>
                  </a:lnTo>
                  <a:lnTo>
                    <a:pt x="118507" y="136372"/>
                  </a:lnTo>
                  <a:lnTo>
                    <a:pt x="113241" y="156795"/>
                  </a:lnTo>
                  <a:lnTo>
                    <a:pt x="122027" y="160160"/>
                  </a:lnTo>
                  <a:lnTo>
                    <a:pt x="122027" y="160160"/>
                  </a:lnTo>
                  <a:lnTo>
                    <a:pt x="113717" y="179825"/>
                  </a:lnTo>
                  <a:lnTo>
                    <a:pt x="106076" y="184215"/>
                  </a:lnTo>
                  <a:lnTo>
                    <a:pt x="90397" y="202463"/>
                  </a:lnTo>
                  <a:lnTo>
                    <a:pt x="70233" y="213771"/>
                  </a:lnTo>
                  <a:lnTo>
                    <a:pt x="70233" y="213771"/>
                  </a:lnTo>
                  <a:lnTo>
                    <a:pt x="49433" y="218299"/>
                  </a:lnTo>
                  <a:lnTo>
                    <a:pt x="46124" y="228565"/>
                  </a:lnTo>
                  <a:lnTo>
                    <a:pt x="19175" y="245159"/>
                  </a:lnTo>
                  <a:lnTo>
                    <a:pt x="0" y="230090"/>
                  </a:lnTo>
                  <a:lnTo>
                    <a:pt x="0" y="230090"/>
                  </a:lnTo>
                  <a:lnTo>
                    <a:pt x="9404" y="226106"/>
                  </a:lnTo>
                  <a:lnTo>
                    <a:pt x="16512" y="229665"/>
                  </a:lnTo>
                  <a:lnTo>
                    <a:pt x="28062" y="211846"/>
                  </a:lnTo>
                  <a:lnTo>
                    <a:pt x="38391" y="208814"/>
                  </a:lnTo>
                  <a:lnTo>
                    <a:pt x="45654" y="186131"/>
                  </a:lnTo>
                  <a:lnTo>
                    <a:pt x="26510" y="185246"/>
                  </a:lnTo>
                  <a:lnTo>
                    <a:pt x="24498" y="177039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60" name="S03:Dibrugarh">
              <a:extLst>
                <a:ext uri="{FF2B5EF4-FFF2-40B4-BE49-F238E27FC236}">
                  <a16:creationId xmlns:a16="http://schemas.microsoft.com/office/drawing/2014/main" id="{51D5179C-1289-449E-BAF3-5F9FF8D295CA}"/>
                </a:ext>
              </a:extLst>
            </p:cNvPr>
            <p:cNvSpPr/>
            <p:nvPr/>
          </p:nvSpPr>
          <p:spPr>
            <a:xfrm>
              <a:off x="6276458" y="2382819"/>
              <a:ext cx="207479" cy="119585"/>
            </a:xfrm>
            <a:custGeom>
              <a:avLst/>
              <a:gdLst/>
              <a:ahLst/>
              <a:cxnLst/>
              <a:rect l="0" t="0" r="0" b="0"/>
              <a:pathLst>
                <a:path w="207479" h="119585">
                  <a:moveTo>
                    <a:pt x="169343" y="0"/>
                  </a:moveTo>
                  <a:lnTo>
                    <a:pt x="174599" y="18342"/>
                  </a:lnTo>
                  <a:lnTo>
                    <a:pt x="188165" y="31111"/>
                  </a:lnTo>
                  <a:lnTo>
                    <a:pt x="186680" y="45429"/>
                  </a:lnTo>
                  <a:lnTo>
                    <a:pt x="201798" y="44392"/>
                  </a:lnTo>
                  <a:lnTo>
                    <a:pt x="207478" y="54297"/>
                  </a:lnTo>
                  <a:lnTo>
                    <a:pt x="191189" y="72775"/>
                  </a:lnTo>
                  <a:lnTo>
                    <a:pt x="180190" y="72856"/>
                  </a:lnTo>
                  <a:lnTo>
                    <a:pt x="153430" y="84504"/>
                  </a:lnTo>
                  <a:lnTo>
                    <a:pt x="135458" y="82644"/>
                  </a:lnTo>
                  <a:lnTo>
                    <a:pt x="130258" y="102579"/>
                  </a:lnTo>
                  <a:lnTo>
                    <a:pt x="119713" y="107306"/>
                  </a:lnTo>
                  <a:lnTo>
                    <a:pt x="119713" y="107306"/>
                  </a:lnTo>
                  <a:lnTo>
                    <a:pt x="111812" y="96024"/>
                  </a:lnTo>
                  <a:lnTo>
                    <a:pt x="102636" y="97459"/>
                  </a:lnTo>
                  <a:lnTo>
                    <a:pt x="87196" y="108424"/>
                  </a:lnTo>
                  <a:lnTo>
                    <a:pt x="71669" y="109943"/>
                  </a:lnTo>
                  <a:lnTo>
                    <a:pt x="64029" y="105441"/>
                  </a:lnTo>
                  <a:lnTo>
                    <a:pt x="58826" y="95455"/>
                  </a:lnTo>
                  <a:lnTo>
                    <a:pt x="53575" y="98062"/>
                  </a:lnTo>
                  <a:lnTo>
                    <a:pt x="42521" y="119584"/>
                  </a:lnTo>
                  <a:lnTo>
                    <a:pt x="30809" y="112315"/>
                  </a:lnTo>
                  <a:lnTo>
                    <a:pt x="26702" y="95925"/>
                  </a:lnTo>
                  <a:lnTo>
                    <a:pt x="20041" y="97085"/>
                  </a:lnTo>
                  <a:lnTo>
                    <a:pt x="8786" y="112312"/>
                  </a:lnTo>
                  <a:lnTo>
                    <a:pt x="8786" y="112312"/>
                  </a:lnTo>
                  <a:lnTo>
                    <a:pt x="0" y="108947"/>
                  </a:lnTo>
                  <a:lnTo>
                    <a:pt x="5266" y="88524"/>
                  </a:lnTo>
                  <a:lnTo>
                    <a:pt x="17023" y="65387"/>
                  </a:lnTo>
                  <a:lnTo>
                    <a:pt x="31941" y="53476"/>
                  </a:lnTo>
                  <a:lnTo>
                    <a:pt x="51457" y="23809"/>
                  </a:lnTo>
                  <a:lnTo>
                    <a:pt x="60983" y="17641"/>
                  </a:lnTo>
                  <a:lnTo>
                    <a:pt x="80736" y="12562"/>
                  </a:lnTo>
                  <a:lnTo>
                    <a:pt x="85895" y="17821"/>
                  </a:lnTo>
                  <a:lnTo>
                    <a:pt x="76064" y="42381"/>
                  </a:lnTo>
                  <a:lnTo>
                    <a:pt x="83586" y="45838"/>
                  </a:lnTo>
                  <a:lnTo>
                    <a:pt x="116800" y="39926"/>
                  </a:lnTo>
                  <a:lnTo>
                    <a:pt x="115770" y="21150"/>
                  </a:lnTo>
                  <a:lnTo>
                    <a:pt x="123968" y="31342"/>
                  </a:lnTo>
                  <a:lnTo>
                    <a:pt x="130554" y="29632"/>
                  </a:lnTo>
                  <a:lnTo>
                    <a:pt x="134265" y="20343"/>
                  </a:lnTo>
                  <a:lnTo>
                    <a:pt x="149636" y="34525"/>
                  </a:lnTo>
                  <a:lnTo>
                    <a:pt x="162432" y="23258"/>
                  </a:lnTo>
                  <a:lnTo>
                    <a:pt x="164126" y="2631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61" name="S03:Jorhat">
              <a:extLst>
                <a:ext uri="{FF2B5EF4-FFF2-40B4-BE49-F238E27FC236}">
                  <a16:creationId xmlns:a16="http://schemas.microsoft.com/office/drawing/2014/main" id="{C3AFCA0A-96CD-49F8-ABB3-F91544631764}"/>
                </a:ext>
              </a:extLst>
            </p:cNvPr>
            <p:cNvSpPr/>
            <p:nvPr/>
          </p:nvSpPr>
          <p:spPr>
            <a:xfrm>
              <a:off x="6224426" y="2478274"/>
              <a:ext cx="171746" cy="161840"/>
            </a:xfrm>
            <a:custGeom>
              <a:avLst/>
              <a:gdLst/>
              <a:ahLst/>
              <a:cxnLst/>
              <a:rect l="0" t="0" r="0" b="0"/>
              <a:pathLst>
                <a:path w="171746" h="161840">
                  <a:moveTo>
                    <a:pt x="9024" y="70468"/>
                  </a:moveTo>
                  <a:lnTo>
                    <a:pt x="29188" y="59160"/>
                  </a:lnTo>
                  <a:lnTo>
                    <a:pt x="44867" y="40912"/>
                  </a:lnTo>
                  <a:lnTo>
                    <a:pt x="52508" y="36522"/>
                  </a:lnTo>
                  <a:lnTo>
                    <a:pt x="60818" y="16857"/>
                  </a:lnTo>
                  <a:lnTo>
                    <a:pt x="60818" y="16857"/>
                  </a:lnTo>
                  <a:lnTo>
                    <a:pt x="72073" y="1630"/>
                  </a:lnTo>
                  <a:lnTo>
                    <a:pt x="78734" y="470"/>
                  </a:lnTo>
                  <a:lnTo>
                    <a:pt x="82841" y="16860"/>
                  </a:lnTo>
                  <a:lnTo>
                    <a:pt x="94553" y="24129"/>
                  </a:lnTo>
                  <a:lnTo>
                    <a:pt x="105607" y="2607"/>
                  </a:lnTo>
                  <a:lnTo>
                    <a:pt x="110858" y="0"/>
                  </a:lnTo>
                  <a:lnTo>
                    <a:pt x="116061" y="9986"/>
                  </a:lnTo>
                  <a:lnTo>
                    <a:pt x="123701" y="14488"/>
                  </a:lnTo>
                  <a:lnTo>
                    <a:pt x="139228" y="12969"/>
                  </a:lnTo>
                  <a:lnTo>
                    <a:pt x="154668" y="2004"/>
                  </a:lnTo>
                  <a:lnTo>
                    <a:pt x="163844" y="569"/>
                  </a:lnTo>
                  <a:lnTo>
                    <a:pt x="171745" y="11851"/>
                  </a:lnTo>
                  <a:lnTo>
                    <a:pt x="171745" y="11851"/>
                  </a:lnTo>
                  <a:lnTo>
                    <a:pt x="159029" y="24657"/>
                  </a:lnTo>
                  <a:lnTo>
                    <a:pt x="145378" y="28104"/>
                  </a:lnTo>
                  <a:lnTo>
                    <a:pt x="145378" y="28104"/>
                  </a:lnTo>
                  <a:lnTo>
                    <a:pt x="144692" y="29745"/>
                  </a:lnTo>
                  <a:lnTo>
                    <a:pt x="144692" y="29745"/>
                  </a:lnTo>
                  <a:lnTo>
                    <a:pt x="136839" y="40485"/>
                  </a:lnTo>
                  <a:lnTo>
                    <a:pt x="122102" y="50319"/>
                  </a:lnTo>
                  <a:lnTo>
                    <a:pt x="109880" y="46783"/>
                  </a:lnTo>
                  <a:lnTo>
                    <a:pt x="97118" y="68475"/>
                  </a:lnTo>
                  <a:lnTo>
                    <a:pt x="97118" y="68475"/>
                  </a:lnTo>
                  <a:lnTo>
                    <a:pt x="95364" y="72316"/>
                  </a:lnTo>
                  <a:lnTo>
                    <a:pt x="95364" y="72316"/>
                  </a:lnTo>
                  <a:lnTo>
                    <a:pt x="93708" y="77198"/>
                  </a:lnTo>
                  <a:lnTo>
                    <a:pt x="73701" y="90125"/>
                  </a:lnTo>
                  <a:lnTo>
                    <a:pt x="58884" y="95199"/>
                  </a:lnTo>
                  <a:lnTo>
                    <a:pt x="48145" y="103029"/>
                  </a:lnTo>
                  <a:lnTo>
                    <a:pt x="41840" y="121983"/>
                  </a:lnTo>
                  <a:lnTo>
                    <a:pt x="29274" y="137845"/>
                  </a:lnTo>
                  <a:lnTo>
                    <a:pt x="23332" y="124228"/>
                  </a:lnTo>
                  <a:lnTo>
                    <a:pt x="12211" y="142044"/>
                  </a:lnTo>
                  <a:lnTo>
                    <a:pt x="12100" y="159370"/>
                  </a:lnTo>
                  <a:lnTo>
                    <a:pt x="8067" y="161839"/>
                  </a:lnTo>
                  <a:lnTo>
                    <a:pt x="8067" y="161839"/>
                  </a:lnTo>
                  <a:lnTo>
                    <a:pt x="4020" y="154864"/>
                  </a:lnTo>
                  <a:lnTo>
                    <a:pt x="0" y="129522"/>
                  </a:lnTo>
                  <a:lnTo>
                    <a:pt x="9128" y="122390"/>
                  </a:lnTo>
                  <a:lnTo>
                    <a:pt x="68" y="111679"/>
                  </a:lnTo>
                  <a:lnTo>
                    <a:pt x="7581" y="96302"/>
                  </a:lnTo>
                  <a:lnTo>
                    <a:pt x="9752" y="82989"/>
                  </a:lnTo>
                  <a:lnTo>
                    <a:pt x="14420" y="78362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62" name="S04:Bagaha">
              <a:extLst>
                <a:ext uri="{FF2B5EF4-FFF2-40B4-BE49-F238E27FC236}">
                  <a16:creationId xmlns:a16="http://schemas.microsoft.com/office/drawing/2014/main" id="{090DC9F9-B854-4980-A1B5-92F66BE69A2B}"/>
                </a:ext>
              </a:extLst>
            </p:cNvPr>
            <p:cNvSpPr/>
            <p:nvPr/>
          </p:nvSpPr>
          <p:spPr>
            <a:xfrm>
              <a:off x="4734310" y="2522891"/>
              <a:ext cx="133936" cy="134722"/>
            </a:xfrm>
            <a:custGeom>
              <a:avLst/>
              <a:gdLst/>
              <a:ahLst/>
              <a:cxnLst/>
              <a:rect l="0" t="0" r="0" b="0"/>
              <a:pathLst>
                <a:path w="133936" h="134722">
                  <a:moveTo>
                    <a:pt x="69462" y="134476"/>
                  </a:moveTo>
                  <a:lnTo>
                    <a:pt x="60583" y="134721"/>
                  </a:lnTo>
                  <a:lnTo>
                    <a:pt x="60605" y="120090"/>
                  </a:lnTo>
                  <a:lnTo>
                    <a:pt x="56561" y="111318"/>
                  </a:lnTo>
                  <a:lnTo>
                    <a:pt x="47874" y="118345"/>
                  </a:lnTo>
                  <a:lnTo>
                    <a:pt x="45144" y="111104"/>
                  </a:lnTo>
                  <a:lnTo>
                    <a:pt x="35784" y="108740"/>
                  </a:lnTo>
                  <a:lnTo>
                    <a:pt x="32771" y="90535"/>
                  </a:lnTo>
                  <a:lnTo>
                    <a:pt x="26023" y="74518"/>
                  </a:lnTo>
                  <a:lnTo>
                    <a:pt x="18052" y="76290"/>
                  </a:lnTo>
                  <a:lnTo>
                    <a:pt x="17886" y="53315"/>
                  </a:lnTo>
                  <a:lnTo>
                    <a:pt x="2370" y="39607"/>
                  </a:lnTo>
                  <a:lnTo>
                    <a:pt x="2370" y="39607"/>
                  </a:lnTo>
                  <a:lnTo>
                    <a:pt x="3399" y="30183"/>
                  </a:lnTo>
                  <a:lnTo>
                    <a:pt x="3399" y="30183"/>
                  </a:lnTo>
                  <a:lnTo>
                    <a:pt x="7936" y="26414"/>
                  </a:lnTo>
                  <a:lnTo>
                    <a:pt x="0" y="11994"/>
                  </a:lnTo>
                  <a:lnTo>
                    <a:pt x="7633" y="14414"/>
                  </a:lnTo>
                  <a:lnTo>
                    <a:pt x="29472" y="12809"/>
                  </a:lnTo>
                  <a:lnTo>
                    <a:pt x="40071" y="0"/>
                  </a:lnTo>
                  <a:lnTo>
                    <a:pt x="62428" y="17666"/>
                  </a:lnTo>
                  <a:lnTo>
                    <a:pt x="79037" y="24511"/>
                  </a:lnTo>
                  <a:lnTo>
                    <a:pt x="111133" y="27755"/>
                  </a:lnTo>
                  <a:lnTo>
                    <a:pt x="118585" y="37454"/>
                  </a:lnTo>
                  <a:lnTo>
                    <a:pt x="123490" y="60287"/>
                  </a:lnTo>
                  <a:lnTo>
                    <a:pt x="119873" y="80246"/>
                  </a:lnTo>
                  <a:lnTo>
                    <a:pt x="133935" y="84520"/>
                  </a:lnTo>
                  <a:lnTo>
                    <a:pt x="133935" y="84520"/>
                  </a:lnTo>
                  <a:lnTo>
                    <a:pt x="124882" y="106217"/>
                  </a:lnTo>
                  <a:lnTo>
                    <a:pt x="118532" y="105886"/>
                  </a:lnTo>
                  <a:lnTo>
                    <a:pt x="103969" y="84898"/>
                  </a:lnTo>
                  <a:lnTo>
                    <a:pt x="105051" y="78598"/>
                  </a:lnTo>
                  <a:lnTo>
                    <a:pt x="91375" y="72728"/>
                  </a:lnTo>
                  <a:lnTo>
                    <a:pt x="88316" y="83786"/>
                  </a:lnTo>
                  <a:lnTo>
                    <a:pt x="100325" y="90229"/>
                  </a:lnTo>
                  <a:lnTo>
                    <a:pt x="88586" y="93181"/>
                  </a:lnTo>
                  <a:lnTo>
                    <a:pt x="84494" y="112629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63" name="S04:Gopalganj">
              <a:extLst>
                <a:ext uri="{FF2B5EF4-FFF2-40B4-BE49-F238E27FC236}">
                  <a16:creationId xmlns:a16="http://schemas.microsoft.com/office/drawing/2014/main" id="{D5895D2B-57A2-4E75-9C29-47E600A23316}"/>
                </a:ext>
              </a:extLst>
            </p:cNvPr>
            <p:cNvSpPr/>
            <p:nvPr/>
          </p:nvSpPr>
          <p:spPr>
            <a:xfrm>
              <a:off x="4748426" y="2673878"/>
              <a:ext cx="146045" cy="72390"/>
            </a:xfrm>
            <a:custGeom>
              <a:avLst/>
              <a:gdLst/>
              <a:ahLst/>
              <a:cxnLst/>
              <a:rect l="0" t="0" r="0" b="0"/>
              <a:pathLst>
                <a:path w="146045" h="72390">
                  <a:moveTo>
                    <a:pt x="36771" y="719"/>
                  </a:moveTo>
                  <a:lnTo>
                    <a:pt x="70299" y="3449"/>
                  </a:lnTo>
                  <a:lnTo>
                    <a:pt x="81210" y="0"/>
                  </a:lnTo>
                  <a:lnTo>
                    <a:pt x="81210" y="0"/>
                  </a:lnTo>
                  <a:lnTo>
                    <a:pt x="88010" y="848"/>
                  </a:lnTo>
                  <a:lnTo>
                    <a:pt x="88010" y="848"/>
                  </a:lnTo>
                  <a:lnTo>
                    <a:pt x="90753" y="22197"/>
                  </a:lnTo>
                  <a:lnTo>
                    <a:pt x="100727" y="29743"/>
                  </a:lnTo>
                  <a:lnTo>
                    <a:pt x="108290" y="27426"/>
                  </a:lnTo>
                  <a:lnTo>
                    <a:pt x="139758" y="57301"/>
                  </a:lnTo>
                  <a:lnTo>
                    <a:pt x="142110" y="64547"/>
                  </a:lnTo>
                  <a:lnTo>
                    <a:pt x="142110" y="64547"/>
                  </a:lnTo>
                  <a:lnTo>
                    <a:pt x="146044" y="68083"/>
                  </a:lnTo>
                  <a:lnTo>
                    <a:pt x="146044" y="68083"/>
                  </a:lnTo>
                  <a:lnTo>
                    <a:pt x="125363" y="72389"/>
                  </a:lnTo>
                  <a:lnTo>
                    <a:pt x="113665" y="64904"/>
                  </a:lnTo>
                  <a:lnTo>
                    <a:pt x="100987" y="52737"/>
                  </a:lnTo>
                  <a:lnTo>
                    <a:pt x="100987" y="52737"/>
                  </a:lnTo>
                  <a:lnTo>
                    <a:pt x="74395" y="43057"/>
                  </a:lnTo>
                  <a:lnTo>
                    <a:pt x="67031" y="52675"/>
                  </a:lnTo>
                  <a:lnTo>
                    <a:pt x="54250" y="50942"/>
                  </a:lnTo>
                  <a:lnTo>
                    <a:pt x="43450" y="43919"/>
                  </a:lnTo>
                  <a:lnTo>
                    <a:pt x="43450" y="43919"/>
                  </a:lnTo>
                  <a:lnTo>
                    <a:pt x="21734" y="40840"/>
                  </a:lnTo>
                  <a:lnTo>
                    <a:pt x="15200" y="34216"/>
                  </a:lnTo>
                  <a:lnTo>
                    <a:pt x="1164" y="32485"/>
                  </a:lnTo>
                  <a:lnTo>
                    <a:pt x="1164" y="32485"/>
                  </a:lnTo>
                  <a:lnTo>
                    <a:pt x="0" y="19971"/>
                  </a:lnTo>
                  <a:lnTo>
                    <a:pt x="23098" y="12058"/>
                  </a:lnTo>
                  <a:lnTo>
                    <a:pt x="27463" y="968"/>
                  </a:lnTo>
                  <a:close/>
                </a:path>
              </a:pathLst>
            </a:custGeom>
            <a:solidFill>
              <a:srgbClr val="4BAC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64" name="S04:Bettiah">
              <a:extLst>
                <a:ext uri="{FF2B5EF4-FFF2-40B4-BE49-F238E27FC236}">
                  <a16:creationId xmlns:a16="http://schemas.microsoft.com/office/drawing/2014/main" id="{2347BEFE-F1AC-4D3D-B50D-8A6751952D5B}"/>
                </a:ext>
              </a:extLst>
            </p:cNvPr>
            <p:cNvSpPr/>
            <p:nvPr/>
          </p:nvSpPr>
          <p:spPr>
            <a:xfrm>
              <a:off x="4803772" y="2595619"/>
              <a:ext cx="116427" cy="89200"/>
            </a:xfrm>
            <a:custGeom>
              <a:avLst/>
              <a:gdLst/>
              <a:ahLst/>
              <a:cxnLst/>
              <a:rect l="0" t="0" r="0" b="0"/>
              <a:pathLst>
                <a:path w="116427" h="89200">
                  <a:moveTo>
                    <a:pt x="116426" y="37827"/>
                  </a:moveTo>
                  <a:lnTo>
                    <a:pt x="113288" y="45247"/>
                  </a:lnTo>
                  <a:lnTo>
                    <a:pt x="103724" y="50263"/>
                  </a:lnTo>
                  <a:lnTo>
                    <a:pt x="99835" y="60841"/>
                  </a:lnTo>
                  <a:lnTo>
                    <a:pt x="99835" y="60841"/>
                  </a:lnTo>
                  <a:lnTo>
                    <a:pt x="96540" y="50494"/>
                  </a:lnTo>
                  <a:lnTo>
                    <a:pt x="82431" y="45717"/>
                  </a:lnTo>
                  <a:lnTo>
                    <a:pt x="85818" y="59198"/>
                  </a:lnTo>
                  <a:lnTo>
                    <a:pt x="83434" y="77565"/>
                  </a:lnTo>
                  <a:lnTo>
                    <a:pt x="91415" y="88812"/>
                  </a:lnTo>
                  <a:lnTo>
                    <a:pt x="79140" y="89199"/>
                  </a:lnTo>
                  <a:lnTo>
                    <a:pt x="70952" y="84750"/>
                  </a:lnTo>
                  <a:lnTo>
                    <a:pt x="66366" y="73393"/>
                  </a:lnTo>
                  <a:lnTo>
                    <a:pt x="70322" y="64386"/>
                  </a:lnTo>
                  <a:lnTo>
                    <a:pt x="63445" y="60939"/>
                  </a:lnTo>
                  <a:lnTo>
                    <a:pt x="57717" y="67385"/>
                  </a:lnTo>
                  <a:lnTo>
                    <a:pt x="47505" y="65603"/>
                  </a:lnTo>
                  <a:lnTo>
                    <a:pt x="32664" y="79107"/>
                  </a:lnTo>
                  <a:lnTo>
                    <a:pt x="32664" y="79107"/>
                  </a:lnTo>
                  <a:lnTo>
                    <a:pt x="25864" y="78259"/>
                  </a:lnTo>
                  <a:lnTo>
                    <a:pt x="25864" y="78259"/>
                  </a:lnTo>
                  <a:lnTo>
                    <a:pt x="4884" y="69972"/>
                  </a:lnTo>
                  <a:lnTo>
                    <a:pt x="0" y="61748"/>
                  </a:lnTo>
                  <a:lnTo>
                    <a:pt x="0" y="61748"/>
                  </a:lnTo>
                  <a:lnTo>
                    <a:pt x="15032" y="39901"/>
                  </a:lnTo>
                  <a:lnTo>
                    <a:pt x="19124" y="20453"/>
                  </a:lnTo>
                  <a:lnTo>
                    <a:pt x="30863" y="17501"/>
                  </a:lnTo>
                  <a:lnTo>
                    <a:pt x="18854" y="11058"/>
                  </a:lnTo>
                  <a:lnTo>
                    <a:pt x="21913" y="0"/>
                  </a:lnTo>
                  <a:lnTo>
                    <a:pt x="35589" y="5870"/>
                  </a:lnTo>
                  <a:lnTo>
                    <a:pt x="34507" y="12170"/>
                  </a:lnTo>
                  <a:lnTo>
                    <a:pt x="49070" y="33158"/>
                  </a:lnTo>
                  <a:lnTo>
                    <a:pt x="55420" y="33489"/>
                  </a:lnTo>
                  <a:lnTo>
                    <a:pt x="64473" y="11792"/>
                  </a:lnTo>
                  <a:lnTo>
                    <a:pt x="64473" y="11792"/>
                  </a:lnTo>
                  <a:lnTo>
                    <a:pt x="73299" y="10474"/>
                  </a:lnTo>
                  <a:lnTo>
                    <a:pt x="93880" y="20273"/>
                  </a:lnTo>
                  <a:lnTo>
                    <a:pt x="105885" y="38696"/>
                  </a:lnTo>
                  <a:close/>
                </a:path>
              </a:pathLst>
            </a:custGeom>
            <a:solidFill>
              <a:srgbClr val="4BAC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65" name="S04:Siwan">
              <a:extLst>
                <a:ext uri="{FF2B5EF4-FFF2-40B4-BE49-F238E27FC236}">
                  <a16:creationId xmlns:a16="http://schemas.microsoft.com/office/drawing/2014/main" id="{5EE05CDA-45B9-4E22-9E25-941258C70241}"/>
                </a:ext>
              </a:extLst>
            </p:cNvPr>
            <p:cNvSpPr/>
            <p:nvPr/>
          </p:nvSpPr>
          <p:spPr>
            <a:xfrm>
              <a:off x="4761537" y="2716935"/>
              <a:ext cx="89616" cy="88024"/>
            </a:xfrm>
            <a:custGeom>
              <a:avLst/>
              <a:gdLst/>
              <a:ahLst/>
              <a:cxnLst/>
              <a:rect l="0" t="0" r="0" b="0"/>
              <a:pathLst>
                <a:path w="89616" h="88024">
                  <a:moveTo>
                    <a:pt x="30339" y="862"/>
                  </a:moveTo>
                  <a:lnTo>
                    <a:pt x="41139" y="7885"/>
                  </a:lnTo>
                  <a:lnTo>
                    <a:pt x="53920" y="9618"/>
                  </a:lnTo>
                  <a:lnTo>
                    <a:pt x="61284" y="0"/>
                  </a:lnTo>
                  <a:lnTo>
                    <a:pt x="87876" y="9680"/>
                  </a:lnTo>
                  <a:lnTo>
                    <a:pt x="87876" y="9680"/>
                  </a:lnTo>
                  <a:lnTo>
                    <a:pt x="89615" y="25313"/>
                  </a:lnTo>
                  <a:lnTo>
                    <a:pt x="84360" y="34357"/>
                  </a:lnTo>
                  <a:lnTo>
                    <a:pt x="79583" y="30838"/>
                  </a:lnTo>
                  <a:lnTo>
                    <a:pt x="65196" y="32824"/>
                  </a:lnTo>
                  <a:lnTo>
                    <a:pt x="61442" y="50186"/>
                  </a:lnTo>
                  <a:lnTo>
                    <a:pt x="55202" y="55069"/>
                  </a:lnTo>
                  <a:lnTo>
                    <a:pt x="61419" y="64305"/>
                  </a:lnTo>
                  <a:lnTo>
                    <a:pt x="71303" y="67682"/>
                  </a:lnTo>
                  <a:lnTo>
                    <a:pt x="73169" y="88023"/>
                  </a:lnTo>
                  <a:lnTo>
                    <a:pt x="73169" y="88023"/>
                  </a:lnTo>
                  <a:lnTo>
                    <a:pt x="51026" y="72965"/>
                  </a:lnTo>
                  <a:lnTo>
                    <a:pt x="29988" y="66224"/>
                  </a:lnTo>
                  <a:lnTo>
                    <a:pt x="29988" y="66224"/>
                  </a:lnTo>
                  <a:lnTo>
                    <a:pt x="17285" y="52447"/>
                  </a:lnTo>
                  <a:lnTo>
                    <a:pt x="6513" y="46979"/>
                  </a:lnTo>
                  <a:lnTo>
                    <a:pt x="0" y="25190"/>
                  </a:lnTo>
                  <a:lnTo>
                    <a:pt x="21460" y="17830"/>
                  </a:lnTo>
                  <a:lnTo>
                    <a:pt x="22765" y="3158"/>
                  </a:lnTo>
                  <a:close/>
                </a:path>
              </a:pathLst>
            </a:custGeom>
            <a:solidFill>
              <a:srgbClr val="4BAC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66" name="S04:Buxar">
              <a:extLst>
                <a:ext uri="{FF2B5EF4-FFF2-40B4-BE49-F238E27FC236}">
                  <a16:creationId xmlns:a16="http://schemas.microsoft.com/office/drawing/2014/main" id="{E7EA1BA8-8602-4C5D-9EC2-70500E1113B9}"/>
                </a:ext>
              </a:extLst>
            </p:cNvPr>
            <p:cNvSpPr/>
            <p:nvPr/>
          </p:nvSpPr>
          <p:spPr>
            <a:xfrm>
              <a:off x="4730199" y="2826006"/>
              <a:ext cx="117298" cy="83898"/>
            </a:xfrm>
            <a:custGeom>
              <a:avLst/>
              <a:gdLst/>
              <a:ahLst/>
              <a:cxnLst/>
              <a:rect l="0" t="0" r="0" b="0"/>
              <a:pathLst>
                <a:path w="117298" h="83898">
                  <a:moveTo>
                    <a:pt x="26960" y="27613"/>
                  </a:moveTo>
                  <a:lnTo>
                    <a:pt x="41187" y="16785"/>
                  </a:lnTo>
                  <a:lnTo>
                    <a:pt x="44254" y="3629"/>
                  </a:lnTo>
                  <a:lnTo>
                    <a:pt x="51853" y="813"/>
                  </a:lnTo>
                  <a:lnTo>
                    <a:pt x="70925" y="12327"/>
                  </a:lnTo>
                  <a:lnTo>
                    <a:pt x="81670" y="0"/>
                  </a:lnTo>
                  <a:lnTo>
                    <a:pt x="102327" y="6736"/>
                  </a:lnTo>
                  <a:lnTo>
                    <a:pt x="102327" y="6736"/>
                  </a:lnTo>
                  <a:lnTo>
                    <a:pt x="107090" y="9213"/>
                  </a:lnTo>
                  <a:lnTo>
                    <a:pt x="107271" y="30131"/>
                  </a:lnTo>
                  <a:lnTo>
                    <a:pt x="117297" y="37162"/>
                  </a:lnTo>
                  <a:lnTo>
                    <a:pt x="116082" y="53939"/>
                  </a:lnTo>
                  <a:lnTo>
                    <a:pt x="116082" y="53939"/>
                  </a:lnTo>
                  <a:lnTo>
                    <a:pt x="92672" y="57230"/>
                  </a:lnTo>
                  <a:lnTo>
                    <a:pt x="82689" y="51757"/>
                  </a:lnTo>
                  <a:lnTo>
                    <a:pt x="75836" y="66595"/>
                  </a:lnTo>
                  <a:lnTo>
                    <a:pt x="41217" y="67001"/>
                  </a:lnTo>
                  <a:lnTo>
                    <a:pt x="41103" y="79037"/>
                  </a:lnTo>
                  <a:lnTo>
                    <a:pt x="35240" y="83897"/>
                  </a:lnTo>
                  <a:lnTo>
                    <a:pt x="22736" y="80031"/>
                  </a:lnTo>
                  <a:lnTo>
                    <a:pt x="22736" y="80031"/>
                  </a:lnTo>
                  <a:lnTo>
                    <a:pt x="14937" y="76041"/>
                  </a:lnTo>
                  <a:lnTo>
                    <a:pt x="0" y="59669"/>
                  </a:lnTo>
                  <a:lnTo>
                    <a:pt x="0" y="59669"/>
                  </a:lnTo>
                  <a:lnTo>
                    <a:pt x="15293" y="38892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67" name="S04:Sheohar">
              <a:extLst>
                <a:ext uri="{FF2B5EF4-FFF2-40B4-BE49-F238E27FC236}">
                  <a16:creationId xmlns:a16="http://schemas.microsoft.com/office/drawing/2014/main" id="{CC0E9D39-AFBA-4EAA-AD6E-E9647709C4D3}"/>
                </a:ext>
              </a:extLst>
            </p:cNvPr>
            <p:cNvSpPr/>
            <p:nvPr/>
          </p:nvSpPr>
          <p:spPr>
            <a:xfrm>
              <a:off x="4903607" y="2631050"/>
              <a:ext cx="92226" cy="89346"/>
            </a:xfrm>
            <a:custGeom>
              <a:avLst/>
              <a:gdLst/>
              <a:ahLst/>
              <a:cxnLst/>
              <a:rect l="0" t="0" r="0" b="0"/>
              <a:pathLst>
                <a:path w="92226" h="89346">
                  <a:moveTo>
                    <a:pt x="75402" y="3512"/>
                  </a:moveTo>
                  <a:lnTo>
                    <a:pt x="79566" y="25315"/>
                  </a:lnTo>
                  <a:lnTo>
                    <a:pt x="89422" y="28619"/>
                  </a:lnTo>
                  <a:lnTo>
                    <a:pt x="92225" y="35835"/>
                  </a:lnTo>
                  <a:lnTo>
                    <a:pt x="88853" y="47981"/>
                  </a:lnTo>
                  <a:lnTo>
                    <a:pt x="63297" y="44187"/>
                  </a:lnTo>
                  <a:lnTo>
                    <a:pt x="68669" y="64386"/>
                  </a:lnTo>
                  <a:lnTo>
                    <a:pt x="67526" y="80111"/>
                  </a:lnTo>
                  <a:lnTo>
                    <a:pt x="57663" y="89345"/>
                  </a:lnTo>
                  <a:lnTo>
                    <a:pt x="57663" y="89345"/>
                  </a:lnTo>
                  <a:lnTo>
                    <a:pt x="55471" y="87329"/>
                  </a:lnTo>
                  <a:lnTo>
                    <a:pt x="55471" y="87329"/>
                  </a:lnTo>
                  <a:lnTo>
                    <a:pt x="44748" y="84038"/>
                  </a:lnTo>
                  <a:lnTo>
                    <a:pt x="44748" y="84038"/>
                  </a:lnTo>
                  <a:lnTo>
                    <a:pt x="44886" y="75668"/>
                  </a:lnTo>
                  <a:lnTo>
                    <a:pt x="36342" y="73867"/>
                  </a:lnTo>
                  <a:lnTo>
                    <a:pt x="29867" y="57879"/>
                  </a:lnTo>
                  <a:lnTo>
                    <a:pt x="17166" y="58302"/>
                  </a:lnTo>
                  <a:lnTo>
                    <a:pt x="15976" y="47886"/>
                  </a:lnTo>
                  <a:lnTo>
                    <a:pt x="0" y="25410"/>
                  </a:lnTo>
                  <a:lnTo>
                    <a:pt x="0" y="25410"/>
                  </a:lnTo>
                  <a:lnTo>
                    <a:pt x="3889" y="14832"/>
                  </a:lnTo>
                  <a:lnTo>
                    <a:pt x="13453" y="9816"/>
                  </a:lnTo>
                  <a:lnTo>
                    <a:pt x="16591" y="2396"/>
                  </a:lnTo>
                  <a:lnTo>
                    <a:pt x="16591" y="2396"/>
                  </a:lnTo>
                  <a:lnTo>
                    <a:pt x="25812" y="0"/>
                  </a:lnTo>
                  <a:lnTo>
                    <a:pt x="27429" y="10397"/>
                  </a:lnTo>
                  <a:lnTo>
                    <a:pt x="38697" y="18379"/>
                  </a:lnTo>
                  <a:lnTo>
                    <a:pt x="47113" y="17046"/>
                  </a:lnTo>
                  <a:close/>
                </a:path>
              </a:pathLst>
            </a:custGeom>
            <a:solidFill>
              <a:srgbClr val="4BAC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68" name="S04:Motihari">
              <a:extLst>
                <a:ext uri="{FF2B5EF4-FFF2-40B4-BE49-F238E27FC236}">
                  <a16:creationId xmlns:a16="http://schemas.microsoft.com/office/drawing/2014/main" id="{E5D794C1-C532-4CCC-BEFD-2D4D453AB6BB}"/>
                </a:ext>
              </a:extLst>
            </p:cNvPr>
            <p:cNvSpPr/>
            <p:nvPr/>
          </p:nvSpPr>
          <p:spPr>
            <a:xfrm>
              <a:off x="4836436" y="2641336"/>
              <a:ext cx="112058" cy="97090"/>
            </a:xfrm>
            <a:custGeom>
              <a:avLst/>
              <a:gdLst/>
              <a:ahLst/>
              <a:cxnLst/>
              <a:rect l="0" t="0" r="0" b="0"/>
              <a:pathLst>
                <a:path w="112058" h="97090">
                  <a:moveTo>
                    <a:pt x="67171" y="15124"/>
                  </a:moveTo>
                  <a:lnTo>
                    <a:pt x="83147" y="37600"/>
                  </a:lnTo>
                  <a:lnTo>
                    <a:pt x="84337" y="48016"/>
                  </a:lnTo>
                  <a:lnTo>
                    <a:pt x="97038" y="47593"/>
                  </a:lnTo>
                  <a:lnTo>
                    <a:pt x="103513" y="63581"/>
                  </a:lnTo>
                  <a:lnTo>
                    <a:pt x="112057" y="65382"/>
                  </a:lnTo>
                  <a:lnTo>
                    <a:pt x="111919" y="73752"/>
                  </a:lnTo>
                  <a:lnTo>
                    <a:pt x="111919" y="73752"/>
                  </a:lnTo>
                  <a:lnTo>
                    <a:pt x="105031" y="83398"/>
                  </a:lnTo>
                  <a:lnTo>
                    <a:pt x="105031" y="83398"/>
                  </a:lnTo>
                  <a:lnTo>
                    <a:pt x="95510" y="77967"/>
                  </a:lnTo>
                  <a:lnTo>
                    <a:pt x="90951" y="81256"/>
                  </a:lnTo>
                  <a:lnTo>
                    <a:pt x="59591" y="82798"/>
                  </a:lnTo>
                  <a:lnTo>
                    <a:pt x="54100" y="97089"/>
                  </a:lnTo>
                  <a:lnTo>
                    <a:pt x="54100" y="97089"/>
                  </a:lnTo>
                  <a:lnTo>
                    <a:pt x="52810" y="96607"/>
                  </a:lnTo>
                  <a:lnTo>
                    <a:pt x="52810" y="96607"/>
                  </a:lnTo>
                  <a:lnTo>
                    <a:pt x="51748" y="89843"/>
                  </a:lnTo>
                  <a:lnTo>
                    <a:pt x="51748" y="89843"/>
                  </a:lnTo>
                  <a:lnTo>
                    <a:pt x="20280" y="59968"/>
                  </a:lnTo>
                  <a:lnTo>
                    <a:pt x="12717" y="62285"/>
                  </a:lnTo>
                  <a:lnTo>
                    <a:pt x="2743" y="54739"/>
                  </a:lnTo>
                  <a:lnTo>
                    <a:pt x="0" y="33390"/>
                  </a:lnTo>
                  <a:lnTo>
                    <a:pt x="0" y="33390"/>
                  </a:lnTo>
                  <a:lnTo>
                    <a:pt x="14841" y="19886"/>
                  </a:lnTo>
                  <a:lnTo>
                    <a:pt x="25053" y="21668"/>
                  </a:lnTo>
                  <a:lnTo>
                    <a:pt x="30781" y="15222"/>
                  </a:lnTo>
                  <a:lnTo>
                    <a:pt x="37658" y="18669"/>
                  </a:lnTo>
                  <a:lnTo>
                    <a:pt x="33702" y="27676"/>
                  </a:lnTo>
                  <a:lnTo>
                    <a:pt x="38288" y="39033"/>
                  </a:lnTo>
                  <a:lnTo>
                    <a:pt x="46476" y="43482"/>
                  </a:lnTo>
                  <a:lnTo>
                    <a:pt x="58751" y="43095"/>
                  </a:lnTo>
                  <a:lnTo>
                    <a:pt x="50770" y="31848"/>
                  </a:lnTo>
                  <a:lnTo>
                    <a:pt x="53154" y="13481"/>
                  </a:lnTo>
                  <a:lnTo>
                    <a:pt x="49767" y="0"/>
                  </a:lnTo>
                  <a:lnTo>
                    <a:pt x="63876" y="4777"/>
                  </a:lnTo>
                  <a:close/>
                </a:path>
              </a:pathLst>
            </a:custGeom>
            <a:solidFill>
              <a:srgbClr val="4BAC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69" name="S04:Sitamarhi">
              <a:extLst>
                <a:ext uri="{FF2B5EF4-FFF2-40B4-BE49-F238E27FC236}">
                  <a16:creationId xmlns:a16="http://schemas.microsoft.com/office/drawing/2014/main" id="{3C2D7975-E070-496E-BEFB-641C97C8B070}"/>
                </a:ext>
              </a:extLst>
            </p:cNvPr>
            <p:cNvSpPr/>
            <p:nvPr/>
          </p:nvSpPr>
          <p:spPr>
            <a:xfrm>
              <a:off x="4961270" y="2627276"/>
              <a:ext cx="63962" cy="115334"/>
            </a:xfrm>
            <a:custGeom>
              <a:avLst/>
              <a:gdLst/>
              <a:ahLst/>
              <a:cxnLst/>
              <a:rect l="0" t="0" r="0" b="0"/>
              <a:pathLst>
                <a:path w="63962" h="115334">
                  <a:moveTo>
                    <a:pt x="63961" y="44272"/>
                  </a:moveTo>
                  <a:lnTo>
                    <a:pt x="55661" y="60267"/>
                  </a:lnTo>
                  <a:lnTo>
                    <a:pt x="56590" y="73826"/>
                  </a:lnTo>
                  <a:lnTo>
                    <a:pt x="48406" y="70470"/>
                  </a:lnTo>
                  <a:lnTo>
                    <a:pt x="45403" y="81038"/>
                  </a:lnTo>
                  <a:lnTo>
                    <a:pt x="51664" y="89696"/>
                  </a:lnTo>
                  <a:lnTo>
                    <a:pt x="47174" y="94568"/>
                  </a:lnTo>
                  <a:lnTo>
                    <a:pt x="48175" y="110220"/>
                  </a:lnTo>
                  <a:lnTo>
                    <a:pt x="48175" y="110220"/>
                  </a:lnTo>
                  <a:lnTo>
                    <a:pt x="49968" y="112768"/>
                  </a:lnTo>
                  <a:lnTo>
                    <a:pt x="49968" y="112768"/>
                  </a:lnTo>
                  <a:lnTo>
                    <a:pt x="51338" y="115333"/>
                  </a:lnTo>
                  <a:lnTo>
                    <a:pt x="51338" y="115333"/>
                  </a:lnTo>
                  <a:lnTo>
                    <a:pt x="5084" y="104968"/>
                  </a:lnTo>
                  <a:lnTo>
                    <a:pt x="0" y="93119"/>
                  </a:lnTo>
                  <a:lnTo>
                    <a:pt x="0" y="93119"/>
                  </a:lnTo>
                  <a:lnTo>
                    <a:pt x="9863" y="83885"/>
                  </a:lnTo>
                  <a:lnTo>
                    <a:pt x="11006" y="68160"/>
                  </a:lnTo>
                  <a:lnTo>
                    <a:pt x="5634" y="47961"/>
                  </a:lnTo>
                  <a:lnTo>
                    <a:pt x="31190" y="51755"/>
                  </a:lnTo>
                  <a:lnTo>
                    <a:pt x="34562" y="39609"/>
                  </a:lnTo>
                  <a:lnTo>
                    <a:pt x="31759" y="32393"/>
                  </a:lnTo>
                  <a:lnTo>
                    <a:pt x="21903" y="29089"/>
                  </a:lnTo>
                  <a:lnTo>
                    <a:pt x="17739" y="7286"/>
                  </a:lnTo>
                  <a:lnTo>
                    <a:pt x="17739" y="7286"/>
                  </a:lnTo>
                  <a:lnTo>
                    <a:pt x="31431" y="0"/>
                  </a:lnTo>
                  <a:lnTo>
                    <a:pt x="44346" y="6322"/>
                  </a:lnTo>
                  <a:lnTo>
                    <a:pt x="45155" y="28244"/>
                  </a:lnTo>
                  <a:lnTo>
                    <a:pt x="48384" y="35443"/>
                  </a:lnTo>
                  <a:close/>
                </a:path>
              </a:pathLst>
            </a:custGeom>
            <a:solidFill>
              <a:srgbClr val="4BAC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0" name="S04:Madhubani">
              <a:extLst>
                <a:ext uri="{FF2B5EF4-FFF2-40B4-BE49-F238E27FC236}">
                  <a16:creationId xmlns:a16="http://schemas.microsoft.com/office/drawing/2014/main" id="{C8586117-69F1-4215-926B-B46630289B00}"/>
                </a:ext>
              </a:extLst>
            </p:cNvPr>
            <p:cNvSpPr/>
            <p:nvPr/>
          </p:nvSpPr>
          <p:spPr>
            <a:xfrm>
              <a:off x="5006673" y="2658879"/>
              <a:ext cx="74850" cy="81166"/>
            </a:xfrm>
            <a:custGeom>
              <a:avLst/>
              <a:gdLst/>
              <a:ahLst/>
              <a:cxnLst/>
              <a:rect l="0" t="0" r="0" b="0"/>
              <a:pathLst>
                <a:path w="74850" h="81166">
                  <a:moveTo>
                    <a:pt x="73233" y="13157"/>
                  </a:moveTo>
                  <a:lnTo>
                    <a:pt x="71251" y="37812"/>
                  </a:lnTo>
                  <a:lnTo>
                    <a:pt x="74849" y="42897"/>
                  </a:lnTo>
                  <a:lnTo>
                    <a:pt x="58089" y="48270"/>
                  </a:lnTo>
                  <a:lnTo>
                    <a:pt x="56347" y="68734"/>
                  </a:lnTo>
                  <a:lnTo>
                    <a:pt x="50735" y="77321"/>
                  </a:lnTo>
                  <a:lnTo>
                    <a:pt x="50735" y="77321"/>
                  </a:lnTo>
                  <a:lnTo>
                    <a:pt x="41221" y="62001"/>
                  </a:lnTo>
                  <a:lnTo>
                    <a:pt x="28355" y="69815"/>
                  </a:lnTo>
                  <a:lnTo>
                    <a:pt x="18176" y="70199"/>
                  </a:lnTo>
                  <a:lnTo>
                    <a:pt x="13881" y="80296"/>
                  </a:lnTo>
                  <a:lnTo>
                    <a:pt x="4565" y="81165"/>
                  </a:lnTo>
                  <a:lnTo>
                    <a:pt x="4565" y="81165"/>
                  </a:lnTo>
                  <a:lnTo>
                    <a:pt x="1771" y="62965"/>
                  </a:lnTo>
                  <a:lnTo>
                    <a:pt x="6261" y="58093"/>
                  </a:lnTo>
                  <a:lnTo>
                    <a:pt x="0" y="49435"/>
                  </a:lnTo>
                  <a:lnTo>
                    <a:pt x="3003" y="38867"/>
                  </a:lnTo>
                  <a:lnTo>
                    <a:pt x="11187" y="42223"/>
                  </a:lnTo>
                  <a:lnTo>
                    <a:pt x="10258" y="28664"/>
                  </a:lnTo>
                  <a:lnTo>
                    <a:pt x="18558" y="12669"/>
                  </a:lnTo>
                  <a:lnTo>
                    <a:pt x="18558" y="12669"/>
                  </a:lnTo>
                  <a:lnTo>
                    <a:pt x="29637" y="14340"/>
                  </a:lnTo>
                  <a:lnTo>
                    <a:pt x="37333" y="5157"/>
                  </a:lnTo>
                  <a:lnTo>
                    <a:pt x="48991" y="0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1" name="S04:Darbhanga">
              <a:extLst>
                <a:ext uri="{FF2B5EF4-FFF2-40B4-BE49-F238E27FC236}">
                  <a16:creationId xmlns:a16="http://schemas.microsoft.com/office/drawing/2014/main" id="{503CC42B-7970-444E-A46E-D8766DFFE3BA}"/>
                </a:ext>
              </a:extLst>
            </p:cNvPr>
            <p:cNvSpPr/>
            <p:nvPr/>
          </p:nvSpPr>
          <p:spPr>
            <a:xfrm>
              <a:off x="5009963" y="2720880"/>
              <a:ext cx="90404" cy="61072"/>
            </a:xfrm>
            <a:custGeom>
              <a:avLst/>
              <a:gdLst/>
              <a:ahLst/>
              <a:cxnLst/>
              <a:rect l="0" t="0" r="0" b="0"/>
              <a:pathLst>
                <a:path w="90404" h="61072">
                  <a:moveTo>
                    <a:pt x="47445" y="15320"/>
                  </a:moveTo>
                  <a:lnTo>
                    <a:pt x="47930" y="16870"/>
                  </a:lnTo>
                  <a:lnTo>
                    <a:pt x="47930" y="16870"/>
                  </a:lnTo>
                  <a:lnTo>
                    <a:pt x="48880" y="19448"/>
                  </a:lnTo>
                  <a:lnTo>
                    <a:pt x="48880" y="19448"/>
                  </a:lnTo>
                  <a:lnTo>
                    <a:pt x="76676" y="13115"/>
                  </a:lnTo>
                  <a:lnTo>
                    <a:pt x="90403" y="26681"/>
                  </a:lnTo>
                  <a:lnTo>
                    <a:pt x="90403" y="26681"/>
                  </a:lnTo>
                  <a:lnTo>
                    <a:pt x="79999" y="42797"/>
                  </a:lnTo>
                  <a:lnTo>
                    <a:pt x="74456" y="42497"/>
                  </a:lnTo>
                  <a:lnTo>
                    <a:pt x="69050" y="56314"/>
                  </a:lnTo>
                  <a:lnTo>
                    <a:pt x="53949" y="51157"/>
                  </a:lnTo>
                  <a:lnTo>
                    <a:pt x="50080" y="39277"/>
                  </a:lnTo>
                  <a:lnTo>
                    <a:pt x="45875" y="51472"/>
                  </a:lnTo>
                  <a:lnTo>
                    <a:pt x="39744" y="47002"/>
                  </a:lnTo>
                  <a:lnTo>
                    <a:pt x="27515" y="61071"/>
                  </a:lnTo>
                  <a:lnTo>
                    <a:pt x="27515" y="61071"/>
                  </a:lnTo>
                  <a:lnTo>
                    <a:pt x="21267" y="53461"/>
                  </a:lnTo>
                  <a:lnTo>
                    <a:pt x="4538" y="49902"/>
                  </a:lnTo>
                  <a:lnTo>
                    <a:pt x="0" y="42224"/>
                  </a:lnTo>
                  <a:lnTo>
                    <a:pt x="0" y="42224"/>
                  </a:lnTo>
                  <a:lnTo>
                    <a:pt x="6312" y="28915"/>
                  </a:lnTo>
                  <a:lnTo>
                    <a:pt x="2645" y="21729"/>
                  </a:lnTo>
                  <a:lnTo>
                    <a:pt x="2645" y="21729"/>
                  </a:lnTo>
                  <a:lnTo>
                    <a:pt x="1275" y="19164"/>
                  </a:lnTo>
                  <a:lnTo>
                    <a:pt x="1275" y="19164"/>
                  </a:lnTo>
                  <a:lnTo>
                    <a:pt x="10591" y="18295"/>
                  </a:lnTo>
                  <a:lnTo>
                    <a:pt x="14886" y="8198"/>
                  </a:lnTo>
                  <a:lnTo>
                    <a:pt x="25065" y="7814"/>
                  </a:lnTo>
                  <a:lnTo>
                    <a:pt x="37931" y="0"/>
                  </a:lnTo>
                  <a:close/>
                </a:path>
              </a:pathLst>
            </a:custGeom>
            <a:solidFill>
              <a:srgbClr val="4BAC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2" name="S04:Jhanjharpur">
              <a:extLst>
                <a:ext uri="{FF2B5EF4-FFF2-40B4-BE49-F238E27FC236}">
                  <a16:creationId xmlns:a16="http://schemas.microsoft.com/office/drawing/2014/main" id="{860385ED-B038-478A-B37B-AD4CEB824EAD}"/>
                </a:ext>
              </a:extLst>
            </p:cNvPr>
            <p:cNvSpPr/>
            <p:nvPr/>
          </p:nvSpPr>
          <p:spPr>
            <a:xfrm>
              <a:off x="5057408" y="2666688"/>
              <a:ext cx="99845" cy="97114"/>
            </a:xfrm>
            <a:custGeom>
              <a:avLst/>
              <a:gdLst/>
              <a:ahLst/>
              <a:cxnLst/>
              <a:rect l="0" t="0" r="0" b="0"/>
              <a:pathLst>
                <a:path w="99845" h="97114">
                  <a:moveTo>
                    <a:pt x="99844" y="29830"/>
                  </a:moveTo>
                  <a:lnTo>
                    <a:pt x="97553" y="35682"/>
                  </a:lnTo>
                  <a:lnTo>
                    <a:pt x="71612" y="54576"/>
                  </a:lnTo>
                  <a:lnTo>
                    <a:pt x="67431" y="66259"/>
                  </a:lnTo>
                  <a:lnTo>
                    <a:pt x="56064" y="68825"/>
                  </a:lnTo>
                  <a:lnTo>
                    <a:pt x="56727" y="74552"/>
                  </a:lnTo>
                  <a:lnTo>
                    <a:pt x="74324" y="78523"/>
                  </a:lnTo>
                  <a:lnTo>
                    <a:pt x="63060" y="83704"/>
                  </a:lnTo>
                  <a:lnTo>
                    <a:pt x="55110" y="97113"/>
                  </a:lnTo>
                  <a:lnTo>
                    <a:pt x="55110" y="97113"/>
                  </a:lnTo>
                  <a:lnTo>
                    <a:pt x="45105" y="91770"/>
                  </a:lnTo>
                  <a:lnTo>
                    <a:pt x="42958" y="80873"/>
                  </a:lnTo>
                  <a:lnTo>
                    <a:pt x="42958" y="80873"/>
                  </a:lnTo>
                  <a:lnTo>
                    <a:pt x="29231" y="67307"/>
                  </a:lnTo>
                  <a:lnTo>
                    <a:pt x="11620" y="73240"/>
                  </a:lnTo>
                  <a:lnTo>
                    <a:pt x="0" y="69512"/>
                  </a:lnTo>
                  <a:lnTo>
                    <a:pt x="0" y="69512"/>
                  </a:lnTo>
                  <a:lnTo>
                    <a:pt x="5612" y="60925"/>
                  </a:lnTo>
                  <a:lnTo>
                    <a:pt x="7354" y="40461"/>
                  </a:lnTo>
                  <a:lnTo>
                    <a:pt x="24114" y="35088"/>
                  </a:lnTo>
                  <a:lnTo>
                    <a:pt x="20516" y="30003"/>
                  </a:lnTo>
                  <a:lnTo>
                    <a:pt x="22498" y="5348"/>
                  </a:lnTo>
                  <a:lnTo>
                    <a:pt x="22498" y="5348"/>
                  </a:lnTo>
                  <a:lnTo>
                    <a:pt x="38381" y="0"/>
                  </a:lnTo>
                  <a:close/>
                </a:path>
              </a:pathLst>
            </a:custGeom>
            <a:solidFill>
              <a:srgbClr val="4BAC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3" name="S04:Kishanganj">
              <a:extLst>
                <a:ext uri="{FF2B5EF4-FFF2-40B4-BE49-F238E27FC236}">
                  <a16:creationId xmlns:a16="http://schemas.microsoft.com/office/drawing/2014/main" id="{1EBAE6CC-ABBE-4FA1-9F3C-B84A0702CBD5}"/>
                </a:ext>
              </a:extLst>
            </p:cNvPr>
            <p:cNvSpPr/>
            <p:nvPr/>
          </p:nvSpPr>
          <p:spPr>
            <a:xfrm>
              <a:off x="5255027" y="2664123"/>
              <a:ext cx="130042" cy="118340"/>
            </a:xfrm>
            <a:custGeom>
              <a:avLst/>
              <a:gdLst/>
              <a:ahLst/>
              <a:cxnLst/>
              <a:rect l="0" t="0" r="0" b="0"/>
              <a:pathLst>
                <a:path w="130042" h="118340">
                  <a:moveTo>
                    <a:pt x="104139" y="5433"/>
                  </a:moveTo>
                  <a:lnTo>
                    <a:pt x="117848" y="0"/>
                  </a:lnTo>
                  <a:lnTo>
                    <a:pt x="115276" y="7461"/>
                  </a:lnTo>
                  <a:lnTo>
                    <a:pt x="125252" y="19487"/>
                  </a:lnTo>
                  <a:lnTo>
                    <a:pt x="123553" y="27427"/>
                  </a:lnTo>
                  <a:lnTo>
                    <a:pt x="130041" y="37545"/>
                  </a:lnTo>
                  <a:lnTo>
                    <a:pt x="114100" y="49384"/>
                  </a:lnTo>
                  <a:lnTo>
                    <a:pt x="100932" y="65777"/>
                  </a:lnTo>
                  <a:lnTo>
                    <a:pt x="86942" y="74878"/>
                  </a:lnTo>
                  <a:lnTo>
                    <a:pt x="86942" y="74878"/>
                  </a:lnTo>
                  <a:lnTo>
                    <a:pt x="87481" y="85317"/>
                  </a:lnTo>
                  <a:lnTo>
                    <a:pt x="75542" y="84884"/>
                  </a:lnTo>
                  <a:lnTo>
                    <a:pt x="69227" y="94626"/>
                  </a:lnTo>
                  <a:lnTo>
                    <a:pt x="67180" y="113049"/>
                  </a:lnTo>
                  <a:lnTo>
                    <a:pt x="67180" y="113049"/>
                  </a:lnTo>
                  <a:lnTo>
                    <a:pt x="34631" y="118339"/>
                  </a:lnTo>
                  <a:lnTo>
                    <a:pt x="29740" y="105495"/>
                  </a:lnTo>
                  <a:lnTo>
                    <a:pt x="4920" y="103035"/>
                  </a:lnTo>
                  <a:lnTo>
                    <a:pt x="4920" y="103035"/>
                  </a:lnTo>
                  <a:lnTo>
                    <a:pt x="0" y="80246"/>
                  </a:lnTo>
                  <a:lnTo>
                    <a:pt x="15753" y="80534"/>
                  </a:lnTo>
                  <a:lnTo>
                    <a:pt x="21635" y="70306"/>
                  </a:lnTo>
                  <a:lnTo>
                    <a:pt x="16608" y="54331"/>
                  </a:lnTo>
                  <a:lnTo>
                    <a:pt x="7827" y="48477"/>
                  </a:lnTo>
                  <a:lnTo>
                    <a:pt x="6822" y="27600"/>
                  </a:lnTo>
                  <a:lnTo>
                    <a:pt x="9261" y="25390"/>
                  </a:lnTo>
                  <a:lnTo>
                    <a:pt x="9261" y="25390"/>
                  </a:lnTo>
                  <a:lnTo>
                    <a:pt x="29570" y="32770"/>
                  </a:lnTo>
                  <a:lnTo>
                    <a:pt x="41990" y="26401"/>
                  </a:lnTo>
                  <a:lnTo>
                    <a:pt x="51383" y="27501"/>
                  </a:lnTo>
                  <a:lnTo>
                    <a:pt x="59482" y="19769"/>
                  </a:lnTo>
                  <a:lnTo>
                    <a:pt x="70884" y="18666"/>
                  </a:lnTo>
                  <a:lnTo>
                    <a:pt x="91616" y="33818"/>
                  </a:lnTo>
                  <a:lnTo>
                    <a:pt x="101493" y="19699"/>
                  </a:lnTo>
                  <a:close/>
                </a:path>
              </a:pathLst>
            </a:custGeom>
            <a:solidFill>
              <a:srgbClr val="4BAC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4" name="S04:Maharajganj">
              <a:extLst>
                <a:ext uri="{FF2B5EF4-FFF2-40B4-BE49-F238E27FC236}">
                  <a16:creationId xmlns:a16="http://schemas.microsoft.com/office/drawing/2014/main" id="{A1AD31B2-BD4F-4653-9F6E-7EF2A4FD445F}"/>
                </a:ext>
              </a:extLst>
            </p:cNvPr>
            <p:cNvSpPr/>
            <p:nvPr/>
          </p:nvSpPr>
          <p:spPr>
            <a:xfrm>
              <a:off x="4816739" y="2726615"/>
              <a:ext cx="83816" cy="104254"/>
            </a:xfrm>
            <a:custGeom>
              <a:avLst/>
              <a:gdLst/>
              <a:ahLst/>
              <a:cxnLst/>
              <a:rect l="0" t="0" r="0" b="0"/>
              <a:pathLst>
                <a:path w="83816" h="104254">
                  <a:moveTo>
                    <a:pt x="32674" y="0"/>
                  </a:moveTo>
                  <a:lnTo>
                    <a:pt x="45352" y="12167"/>
                  </a:lnTo>
                  <a:lnTo>
                    <a:pt x="57050" y="19652"/>
                  </a:lnTo>
                  <a:lnTo>
                    <a:pt x="77731" y="15346"/>
                  </a:lnTo>
                  <a:lnTo>
                    <a:pt x="77731" y="15346"/>
                  </a:lnTo>
                  <a:lnTo>
                    <a:pt x="83815" y="32931"/>
                  </a:lnTo>
                  <a:lnTo>
                    <a:pt x="83815" y="32931"/>
                  </a:lnTo>
                  <a:lnTo>
                    <a:pt x="69817" y="33897"/>
                  </a:lnTo>
                  <a:lnTo>
                    <a:pt x="56106" y="44258"/>
                  </a:lnTo>
                  <a:lnTo>
                    <a:pt x="58224" y="57790"/>
                  </a:lnTo>
                  <a:lnTo>
                    <a:pt x="51596" y="63745"/>
                  </a:lnTo>
                  <a:lnTo>
                    <a:pt x="64679" y="73803"/>
                  </a:lnTo>
                  <a:lnTo>
                    <a:pt x="60635" y="80727"/>
                  </a:lnTo>
                  <a:lnTo>
                    <a:pt x="49207" y="83170"/>
                  </a:lnTo>
                  <a:lnTo>
                    <a:pt x="55357" y="89258"/>
                  </a:lnTo>
                  <a:lnTo>
                    <a:pt x="46038" y="91111"/>
                  </a:lnTo>
                  <a:lnTo>
                    <a:pt x="43877" y="104253"/>
                  </a:lnTo>
                  <a:lnTo>
                    <a:pt x="43877" y="104253"/>
                  </a:lnTo>
                  <a:lnTo>
                    <a:pt x="29632" y="98400"/>
                  </a:lnTo>
                  <a:lnTo>
                    <a:pt x="29632" y="98400"/>
                  </a:lnTo>
                  <a:lnTo>
                    <a:pt x="34115" y="91468"/>
                  </a:lnTo>
                  <a:lnTo>
                    <a:pt x="17967" y="78343"/>
                  </a:lnTo>
                  <a:lnTo>
                    <a:pt x="17967" y="78343"/>
                  </a:lnTo>
                  <a:lnTo>
                    <a:pt x="17861" y="74686"/>
                  </a:lnTo>
                  <a:lnTo>
                    <a:pt x="17861" y="74686"/>
                  </a:lnTo>
                  <a:lnTo>
                    <a:pt x="17861" y="74686"/>
                  </a:lnTo>
                  <a:lnTo>
                    <a:pt x="17861" y="74686"/>
                  </a:lnTo>
                  <a:lnTo>
                    <a:pt x="16101" y="58002"/>
                  </a:lnTo>
                  <a:lnTo>
                    <a:pt x="6217" y="54625"/>
                  </a:lnTo>
                  <a:lnTo>
                    <a:pt x="0" y="45389"/>
                  </a:lnTo>
                  <a:lnTo>
                    <a:pt x="6240" y="40506"/>
                  </a:lnTo>
                  <a:lnTo>
                    <a:pt x="9994" y="23144"/>
                  </a:lnTo>
                  <a:lnTo>
                    <a:pt x="24381" y="21158"/>
                  </a:lnTo>
                  <a:lnTo>
                    <a:pt x="29158" y="24677"/>
                  </a:lnTo>
                  <a:lnTo>
                    <a:pt x="34413" y="15633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5" name="S04:Patna">
              <a:extLst>
                <a:ext uri="{FF2B5EF4-FFF2-40B4-BE49-F238E27FC236}">
                  <a16:creationId xmlns:a16="http://schemas.microsoft.com/office/drawing/2014/main" id="{6E55FA1D-1FBE-49C1-B61F-7F5CA1659968}"/>
                </a:ext>
              </a:extLst>
            </p:cNvPr>
            <p:cNvSpPr/>
            <p:nvPr/>
          </p:nvSpPr>
          <p:spPr>
            <a:xfrm>
              <a:off x="4875453" y="2828253"/>
              <a:ext cx="77597" cy="55114"/>
            </a:xfrm>
            <a:custGeom>
              <a:avLst/>
              <a:gdLst/>
              <a:ahLst/>
              <a:cxnLst/>
              <a:rect l="0" t="0" r="0" b="0"/>
              <a:pathLst>
                <a:path w="77597" h="55114">
                  <a:moveTo>
                    <a:pt x="35401" y="0"/>
                  </a:moveTo>
                  <a:lnTo>
                    <a:pt x="44024" y="2858"/>
                  </a:lnTo>
                  <a:lnTo>
                    <a:pt x="60754" y="18523"/>
                  </a:lnTo>
                  <a:lnTo>
                    <a:pt x="68872" y="18773"/>
                  </a:lnTo>
                  <a:lnTo>
                    <a:pt x="68872" y="18773"/>
                  </a:lnTo>
                  <a:lnTo>
                    <a:pt x="74060" y="20690"/>
                  </a:lnTo>
                  <a:lnTo>
                    <a:pt x="74060" y="20690"/>
                  </a:lnTo>
                  <a:lnTo>
                    <a:pt x="77596" y="24232"/>
                  </a:lnTo>
                  <a:lnTo>
                    <a:pt x="77596" y="24232"/>
                  </a:lnTo>
                  <a:lnTo>
                    <a:pt x="61810" y="37322"/>
                  </a:lnTo>
                  <a:lnTo>
                    <a:pt x="42472" y="33775"/>
                  </a:lnTo>
                  <a:lnTo>
                    <a:pt x="36938" y="47558"/>
                  </a:lnTo>
                  <a:lnTo>
                    <a:pt x="36938" y="47558"/>
                  </a:lnTo>
                  <a:lnTo>
                    <a:pt x="27763" y="54655"/>
                  </a:lnTo>
                  <a:lnTo>
                    <a:pt x="27763" y="54655"/>
                  </a:lnTo>
                  <a:lnTo>
                    <a:pt x="21242" y="51199"/>
                  </a:lnTo>
                  <a:lnTo>
                    <a:pt x="13244" y="55113"/>
                  </a:lnTo>
                  <a:lnTo>
                    <a:pt x="2439" y="51263"/>
                  </a:lnTo>
                  <a:lnTo>
                    <a:pt x="0" y="41398"/>
                  </a:lnTo>
                  <a:lnTo>
                    <a:pt x="3864" y="28200"/>
                  </a:lnTo>
                  <a:lnTo>
                    <a:pt x="7357" y="30707"/>
                  </a:lnTo>
                  <a:lnTo>
                    <a:pt x="29606" y="32098"/>
                  </a:lnTo>
                  <a:lnTo>
                    <a:pt x="26253" y="20696"/>
                  </a:lnTo>
                  <a:lnTo>
                    <a:pt x="32452" y="1142"/>
                  </a:lnTo>
                  <a:lnTo>
                    <a:pt x="32452" y="1142"/>
                  </a:lnTo>
                  <a:close/>
                </a:path>
              </a:pathLst>
            </a:custGeom>
            <a:solidFill>
              <a:srgbClr val="4BAC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6" name="S04:Arrah">
              <a:extLst>
                <a:ext uri="{FF2B5EF4-FFF2-40B4-BE49-F238E27FC236}">
                  <a16:creationId xmlns:a16="http://schemas.microsoft.com/office/drawing/2014/main" id="{FF2BCA55-10CB-4930-8E53-49479CD99BC9}"/>
                </a:ext>
              </a:extLst>
            </p:cNvPr>
            <p:cNvSpPr/>
            <p:nvPr/>
          </p:nvSpPr>
          <p:spPr>
            <a:xfrm>
              <a:off x="4814470" y="2825015"/>
              <a:ext cx="93436" cy="101904"/>
            </a:xfrm>
            <a:custGeom>
              <a:avLst/>
              <a:gdLst/>
              <a:ahLst/>
              <a:cxnLst/>
              <a:rect l="0" t="0" r="0" b="0"/>
              <a:pathLst>
                <a:path w="93436" h="101904">
                  <a:moveTo>
                    <a:pt x="31811" y="54930"/>
                  </a:moveTo>
                  <a:lnTo>
                    <a:pt x="33026" y="38153"/>
                  </a:lnTo>
                  <a:lnTo>
                    <a:pt x="23000" y="31122"/>
                  </a:lnTo>
                  <a:lnTo>
                    <a:pt x="22819" y="10204"/>
                  </a:lnTo>
                  <a:lnTo>
                    <a:pt x="18056" y="7727"/>
                  </a:lnTo>
                  <a:lnTo>
                    <a:pt x="18056" y="7727"/>
                  </a:lnTo>
                  <a:lnTo>
                    <a:pt x="31901" y="0"/>
                  </a:lnTo>
                  <a:lnTo>
                    <a:pt x="31901" y="0"/>
                  </a:lnTo>
                  <a:lnTo>
                    <a:pt x="46146" y="5853"/>
                  </a:lnTo>
                  <a:lnTo>
                    <a:pt x="46146" y="5853"/>
                  </a:lnTo>
                  <a:lnTo>
                    <a:pt x="55013" y="2969"/>
                  </a:lnTo>
                  <a:lnTo>
                    <a:pt x="73543" y="9196"/>
                  </a:lnTo>
                  <a:lnTo>
                    <a:pt x="92942" y="2303"/>
                  </a:lnTo>
                  <a:lnTo>
                    <a:pt x="92942" y="2303"/>
                  </a:lnTo>
                  <a:lnTo>
                    <a:pt x="93435" y="4380"/>
                  </a:lnTo>
                  <a:lnTo>
                    <a:pt x="93435" y="4380"/>
                  </a:lnTo>
                  <a:lnTo>
                    <a:pt x="87236" y="23934"/>
                  </a:lnTo>
                  <a:lnTo>
                    <a:pt x="90589" y="35336"/>
                  </a:lnTo>
                  <a:lnTo>
                    <a:pt x="68340" y="33945"/>
                  </a:lnTo>
                  <a:lnTo>
                    <a:pt x="64847" y="31438"/>
                  </a:lnTo>
                  <a:lnTo>
                    <a:pt x="60983" y="44636"/>
                  </a:lnTo>
                  <a:lnTo>
                    <a:pt x="63422" y="54501"/>
                  </a:lnTo>
                  <a:lnTo>
                    <a:pt x="74227" y="58351"/>
                  </a:lnTo>
                  <a:lnTo>
                    <a:pt x="82225" y="54437"/>
                  </a:lnTo>
                  <a:lnTo>
                    <a:pt x="88746" y="57893"/>
                  </a:lnTo>
                  <a:lnTo>
                    <a:pt x="88746" y="57893"/>
                  </a:lnTo>
                  <a:lnTo>
                    <a:pt x="90696" y="78760"/>
                  </a:lnTo>
                  <a:lnTo>
                    <a:pt x="84350" y="81055"/>
                  </a:lnTo>
                  <a:lnTo>
                    <a:pt x="79534" y="91149"/>
                  </a:lnTo>
                  <a:lnTo>
                    <a:pt x="62919" y="93759"/>
                  </a:lnTo>
                  <a:lnTo>
                    <a:pt x="67365" y="85250"/>
                  </a:lnTo>
                  <a:lnTo>
                    <a:pt x="56676" y="85578"/>
                  </a:lnTo>
                  <a:lnTo>
                    <a:pt x="60300" y="78142"/>
                  </a:lnTo>
                  <a:lnTo>
                    <a:pt x="53319" y="73645"/>
                  </a:lnTo>
                  <a:lnTo>
                    <a:pt x="43041" y="87559"/>
                  </a:lnTo>
                  <a:lnTo>
                    <a:pt x="22331" y="96539"/>
                  </a:lnTo>
                  <a:lnTo>
                    <a:pt x="17775" y="101903"/>
                  </a:lnTo>
                  <a:lnTo>
                    <a:pt x="17775" y="101903"/>
                  </a:lnTo>
                  <a:lnTo>
                    <a:pt x="0" y="94035"/>
                  </a:lnTo>
                  <a:lnTo>
                    <a:pt x="3157" y="84529"/>
                  </a:lnTo>
                  <a:lnTo>
                    <a:pt x="14769" y="71642"/>
                  </a:lnTo>
                  <a:lnTo>
                    <a:pt x="29342" y="72790"/>
                  </a:lnTo>
                  <a:lnTo>
                    <a:pt x="34984" y="61114"/>
                  </a:lnTo>
                  <a:close/>
                </a:path>
              </a:pathLst>
            </a:custGeom>
            <a:solidFill>
              <a:srgbClr val="4BAC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7" name="S04:Chapra">
              <a:extLst>
                <a:ext uri="{FF2B5EF4-FFF2-40B4-BE49-F238E27FC236}">
                  <a16:creationId xmlns:a16="http://schemas.microsoft.com/office/drawing/2014/main" id="{F9A39A7F-534B-4707-BE0B-3A5D65A130FF}"/>
                </a:ext>
              </a:extLst>
            </p:cNvPr>
            <p:cNvSpPr/>
            <p:nvPr/>
          </p:nvSpPr>
          <p:spPr>
            <a:xfrm>
              <a:off x="4860616" y="2759546"/>
              <a:ext cx="83710" cy="87481"/>
            </a:xfrm>
            <a:custGeom>
              <a:avLst/>
              <a:gdLst/>
              <a:ahLst/>
              <a:cxnLst/>
              <a:rect l="0" t="0" r="0" b="0"/>
              <a:pathLst>
                <a:path w="83710" h="87481">
                  <a:moveTo>
                    <a:pt x="83709" y="87480"/>
                  </a:moveTo>
                  <a:lnTo>
                    <a:pt x="75591" y="87230"/>
                  </a:lnTo>
                  <a:lnTo>
                    <a:pt x="58861" y="71565"/>
                  </a:lnTo>
                  <a:lnTo>
                    <a:pt x="50238" y="68707"/>
                  </a:lnTo>
                  <a:lnTo>
                    <a:pt x="50238" y="68707"/>
                  </a:lnTo>
                  <a:lnTo>
                    <a:pt x="46796" y="67772"/>
                  </a:lnTo>
                  <a:lnTo>
                    <a:pt x="46796" y="67772"/>
                  </a:lnTo>
                  <a:lnTo>
                    <a:pt x="27397" y="74665"/>
                  </a:lnTo>
                  <a:lnTo>
                    <a:pt x="17532" y="72879"/>
                  </a:lnTo>
                  <a:lnTo>
                    <a:pt x="17532" y="72879"/>
                  </a:lnTo>
                  <a:lnTo>
                    <a:pt x="8867" y="68438"/>
                  </a:lnTo>
                  <a:lnTo>
                    <a:pt x="8867" y="68438"/>
                  </a:lnTo>
                  <a:lnTo>
                    <a:pt x="0" y="71322"/>
                  </a:lnTo>
                  <a:lnTo>
                    <a:pt x="0" y="71322"/>
                  </a:lnTo>
                  <a:lnTo>
                    <a:pt x="2161" y="58180"/>
                  </a:lnTo>
                  <a:lnTo>
                    <a:pt x="11480" y="56327"/>
                  </a:lnTo>
                  <a:lnTo>
                    <a:pt x="5330" y="50239"/>
                  </a:lnTo>
                  <a:lnTo>
                    <a:pt x="16758" y="47796"/>
                  </a:lnTo>
                  <a:lnTo>
                    <a:pt x="20802" y="40872"/>
                  </a:lnTo>
                  <a:lnTo>
                    <a:pt x="7719" y="30814"/>
                  </a:lnTo>
                  <a:lnTo>
                    <a:pt x="14347" y="24859"/>
                  </a:lnTo>
                  <a:lnTo>
                    <a:pt x="12229" y="11327"/>
                  </a:lnTo>
                  <a:lnTo>
                    <a:pt x="25940" y="966"/>
                  </a:lnTo>
                  <a:lnTo>
                    <a:pt x="39938" y="0"/>
                  </a:lnTo>
                  <a:lnTo>
                    <a:pt x="39938" y="0"/>
                  </a:lnTo>
                  <a:lnTo>
                    <a:pt x="43348" y="13487"/>
                  </a:lnTo>
                  <a:lnTo>
                    <a:pt x="58104" y="22422"/>
                  </a:lnTo>
                  <a:lnTo>
                    <a:pt x="73326" y="44933"/>
                  </a:lnTo>
                  <a:lnTo>
                    <a:pt x="77115" y="56314"/>
                  </a:lnTo>
                  <a:lnTo>
                    <a:pt x="77115" y="56314"/>
                  </a:lnTo>
                  <a:lnTo>
                    <a:pt x="77133" y="56836"/>
                  </a:lnTo>
                  <a:lnTo>
                    <a:pt x="77133" y="56836"/>
                  </a:lnTo>
                  <a:close/>
                </a:path>
              </a:pathLst>
            </a:custGeom>
            <a:solidFill>
              <a:srgbClr val="4BAC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8" name="S04:Muzaffarpur">
              <a:extLst>
                <a:ext uri="{FF2B5EF4-FFF2-40B4-BE49-F238E27FC236}">
                  <a16:creationId xmlns:a16="http://schemas.microsoft.com/office/drawing/2014/main" id="{0C44F048-A601-4F97-9C0F-B8381223EFC9}"/>
                </a:ext>
              </a:extLst>
            </p:cNvPr>
            <p:cNvSpPr/>
            <p:nvPr/>
          </p:nvSpPr>
          <p:spPr>
            <a:xfrm>
              <a:off x="4937049" y="2715088"/>
              <a:ext cx="79227" cy="76779"/>
            </a:xfrm>
            <a:custGeom>
              <a:avLst/>
              <a:gdLst/>
              <a:ahLst/>
              <a:cxnLst/>
              <a:rect l="0" t="0" r="0" b="0"/>
              <a:pathLst>
                <a:path w="79227" h="76779">
                  <a:moveTo>
                    <a:pt x="11306" y="0"/>
                  </a:moveTo>
                  <a:lnTo>
                    <a:pt x="24221" y="5307"/>
                  </a:lnTo>
                  <a:lnTo>
                    <a:pt x="24221" y="5307"/>
                  </a:lnTo>
                  <a:lnTo>
                    <a:pt x="29305" y="17156"/>
                  </a:lnTo>
                  <a:lnTo>
                    <a:pt x="75559" y="27521"/>
                  </a:lnTo>
                  <a:lnTo>
                    <a:pt x="75559" y="27521"/>
                  </a:lnTo>
                  <a:lnTo>
                    <a:pt x="79226" y="34707"/>
                  </a:lnTo>
                  <a:lnTo>
                    <a:pt x="72914" y="48016"/>
                  </a:lnTo>
                  <a:lnTo>
                    <a:pt x="72914" y="48016"/>
                  </a:lnTo>
                  <a:lnTo>
                    <a:pt x="62864" y="64075"/>
                  </a:lnTo>
                  <a:lnTo>
                    <a:pt x="64076" y="73969"/>
                  </a:lnTo>
                  <a:lnTo>
                    <a:pt x="64076" y="73969"/>
                  </a:lnTo>
                  <a:lnTo>
                    <a:pt x="44163" y="76778"/>
                  </a:lnTo>
                  <a:lnTo>
                    <a:pt x="29077" y="71555"/>
                  </a:lnTo>
                  <a:lnTo>
                    <a:pt x="29077" y="71555"/>
                  </a:lnTo>
                  <a:lnTo>
                    <a:pt x="13697" y="69993"/>
                  </a:lnTo>
                  <a:lnTo>
                    <a:pt x="7320" y="57658"/>
                  </a:lnTo>
                  <a:lnTo>
                    <a:pt x="22708" y="35165"/>
                  </a:lnTo>
                  <a:lnTo>
                    <a:pt x="12288" y="28726"/>
                  </a:lnTo>
                  <a:lnTo>
                    <a:pt x="3375" y="29028"/>
                  </a:lnTo>
                  <a:lnTo>
                    <a:pt x="0" y="17115"/>
                  </a:lnTo>
                  <a:lnTo>
                    <a:pt x="4418" y="9646"/>
                  </a:lnTo>
                  <a:lnTo>
                    <a:pt x="4418" y="9646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9" name="S04:Hajipur">
              <a:extLst>
                <a:ext uri="{FF2B5EF4-FFF2-40B4-BE49-F238E27FC236}">
                  <a16:creationId xmlns:a16="http://schemas.microsoft.com/office/drawing/2014/main" id="{A9E0B6A1-76B1-454C-BAA5-AF913AD63DCC}"/>
                </a:ext>
              </a:extLst>
            </p:cNvPr>
            <p:cNvSpPr/>
            <p:nvPr/>
          </p:nvSpPr>
          <p:spPr>
            <a:xfrm>
              <a:off x="4937749" y="2786643"/>
              <a:ext cx="63377" cy="74747"/>
            </a:xfrm>
            <a:custGeom>
              <a:avLst/>
              <a:gdLst/>
              <a:ahLst/>
              <a:cxnLst/>
              <a:rect l="0" t="0" r="0" b="0"/>
              <a:pathLst>
                <a:path w="63377" h="74747">
                  <a:moveTo>
                    <a:pt x="28377" y="0"/>
                  </a:moveTo>
                  <a:lnTo>
                    <a:pt x="43463" y="5223"/>
                  </a:lnTo>
                  <a:lnTo>
                    <a:pt x="63376" y="2414"/>
                  </a:lnTo>
                  <a:lnTo>
                    <a:pt x="63376" y="2414"/>
                  </a:lnTo>
                  <a:lnTo>
                    <a:pt x="59303" y="19302"/>
                  </a:lnTo>
                  <a:lnTo>
                    <a:pt x="60854" y="38602"/>
                  </a:lnTo>
                  <a:lnTo>
                    <a:pt x="54578" y="41968"/>
                  </a:lnTo>
                  <a:lnTo>
                    <a:pt x="49061" y="54722"/>
                  </a:lnTo>
                  <a:lnTo>
                    <a:pt x="53849" y="69201"/>
                  </a:lnTo>
                  <a:lnTo>
                    <a:pt x="53849" y="69201"/>
                  </a:lnTo>
                  <a:lnTo>
                    <a:pt x="53867" y="69724"/>
                  </a:lnTo>
                  <a:lnTo>
                    <a:pt x="53867" y="69724"/>
                  </a:lnTo>
                  <a:lnTo>
                    <a:pt x="51772" y="70845"/>
                  </a:lnTo>
                  <a:lnTo>
                    <a:pt x="51772" y="70845"/>
                  </a:lnTo>
                  <a:lnTo>
                    <a:pt x="45077" y="74746"/>
                  </a:lnTo>
                  <a:lnTo>
                    <a:pt x="27549" y="74315"/>
                  </a:lnTo>
                  <a:lnTo>
                    <a:pt x="15300" y="65842"/>
                  </a:lnTo>
                  <a:lnTo>
                    <a:pt x="15300" y="65842"/>
                  </a:lnTo>
                  <a:lnTo>
                    <a:pt x="6576" y="60383"/>
                  </a:lnTo>
                  <a:lnTo>
                    <a:pt x="6576" y="60383"/>
                  </a:lnTo>
                  <a:lnTo>
                    <a:pt x="0" y="29739"/>
                  </a:lnTo>
                  <a:lnTo>
                    <a:pt x="0" y="29739"/>
                  </a:lnTo>
                  <a:lnTo>
                    <a:pt x="409" y="29202"/>
                  </a:lnTo>
                  <a:lnTo>
                    <a:pt x="409" y="29202"/>
                  </a:lnTo>
                  <a:lnTo>
                    <a:pt x="13253" y="30860"/>
                  </a:lnTo>
                  <a:lnTo>
                    <a:pt x="16973" y="15040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80" name="S04:Barh">
              <a:extLst>
                <a:ext uri="{FF2B5EF4-FFF2-40B4-BE49-F238E27FC236}">
                  <a16:creationId xmlns:a16="http://schemas.microsoft.com/office/drawing/2014/main" id="{AFF64183-2B9C-4499-9D99-0EAB0CDD21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3306" y="2852420"/>
              <a:ext cx="277068" cy="89234"/>
              <a:chOff x="2369612" y="1963420"/>
              <a:chExt cx="277068" cy="89234"/>
            </a:xfrm>
          </p:grpSpPr>
          <p:sp>
            <p:nvSpPr>
              <p:cNvPr id="716" name="S04:Barh0">
                <a:extLst>
                  <a:ext uri="{FF2B5EF4-FFF2-40B4-BE49-F238E27FC236}">
                    <a16:creationId xmlns:a16="http://schemas.microsoft.com/office/drawing/2014/main" id="{F8DA16C6-CC3E-42B8-AE10-C7988E7C242C}"/>
                  </a:ext>
                </a:extLst>
              </p:cNvPr>
              <p:cNvSpPr/>
              <p:nvPr/>
            </p:nvSpPr>
            <p:spPr>
              <a:xfrm>
                <a:off x="2486660" y="1963420"/>
                <a:ext cx="160020" cy="60960"/>
              </a:xfrm>
              <a:custGeom>
                <a:avLst/>
                <a:gdLst/>
                <a:ahLst/>
                <a:cxnLst/>
                <a:rect l="0" t="0" r="0" b="0"/>
                <a:pathLst>
                  <a:path w="155926" h="63284">
                    <a:moveTo>
                      <a:pt x="40658" y="3004"/>
                    </a:moveTo>
                    <a:lnTo>
                      <a:pt x="60214" y="12792"/>
                    </a:lnTo>
                    <a:lnTo>
                      <a:pt x="60214" y="12792"/>
                    </a:lnTo>
                    <a:lnTo>
                      <a:pt x="63609" y="12149"/>
                    </a:lnTo>
                    <a:lnTo>
                      <a:pt x="63609" y="12149"/>
                    </a:lnTo>
                    <a:lnTo>
                      <a:pt x="65334" y="12612"/>
                    </a:lnTo>
                    <a:lnTo>
                      <a:pt x="65334" y="12612"/>
                    </a:lnTo>
                    <a:lnTo>
                      <a:pt x="77130" y="8007"/>
                    </a:lnTo>
                    <a:lnTo>
                      <a:pt x="77130" y="8007"/>
                    </a:lnTo>
                    <a:lnTo>
                      <a:pt x="82976" y="16169"/>
                    </a:lnTo>
                    <a:lnTo>
                      <a:pt x="92497" y="19487"/>
                    </a:lnTo>
                    <a:lnTo>
                      <a:pt x="104253" y="13823"/>
                    </a:lnTo>
                    <a:lnTo>
                      <a:pt x="110147" y="0"/>
                    </a:lnTo>
                    <a:lnTo>
                      <a:pt x="110147" y="0"/>
                    </a:lnTo>
                    <a:lnTo>
                      <a:pt x="130338" y="14414"/>
                    </a:lnTo>
                    <a:lnTo>
                      <a:pt x="130370" y="26449"/>
                    </a:lnTo>
                    <a:lnTo>
                      <a:pt x="139782" y="26612"/>
                    </a:lnTo>
                    <a:lnTo>
                      <a:pt x="139782" y="26612"/>
                    </a:lnTo>
                    <a:lnTo>
                      <a:pt x="155925" y="34881"/>
                    </a:lnTo>
                    <a:lnTo>
                      <a:pt x="148116" y="43037"/>
                    </a:lnTo>
                    <a:lnTo>
                      <a:pt x="136154" y="43498"/>
                    </a:lnTo>
                    <a:lnTo>
                      <a:pt x="131693" y="49949"/>
                    </a:lnTo>
                    <a:lnTo>
                      <a:pt x="131693" y="49949"/>
                    </a:lnTo>
                    <a:lnTo>
                      <a:pt x="109354" y="47650"/>
                    </a:lnTo>
                    <a:lnTo>
                      <a:pt x="99181" y="38605"/>
                    </a:lnTo>
                    <a:lnTo>
                      <a:pt x="94559" y="40867"/>
                    </a:lnTo>
                    <a:lnTo>
                      <a:pt x="89184" y="57810"/>
                    </a:lnTo>
                    <a:lnTo>
                      <a:pt x="82533" y="63283"/>
                    </a:lnTo>
                    <a:lnTo>
                      <a:pt x="72122" y="59468"/>
                    </a:lnTo>
                    <a:lnTo>
                      <a:pt x="80908" y="41885"/>
                    </a:lnTo>
                    <a:lnTo>
                      <a:pt x="75726" y="40500"/>
                    </a:lnTo>
                    <a:lnTo>
                      <a:pt x="60823" y="54633"/>
                    </a:lnTo>
                    <a:lnTo>
                      <a:pt x="48428" y="55063"/>
                    </a:lnTo>
                    <a:lnTo>
                      <a:pt x="51630" y="48673"/>
                    </a:lnTo>
                    <a:lnTo>
                      <a:pt x="44632" y="44204"/>
                    </a:lnTo>
                    <a:lnTo>
                      <a:pt x="42583" y="34332"/>
                    </a:lnTo>
                    <a:lnTo>
                      <a:pt x="31035" y="34201"/>
                    </a:lnTo>
                    <a:lnTo>
                      <a:pt x="31035" y="34201"/>
                    </a:lnTo>
                    <a:lnTo>
                      <a:pt x="12775" y="37948"/>
                    </a:lnTo>
                    <a:lnTo>
                      <a:pt x="12022" y="28031"/>
                    </a:lnTo>
                    <a:lnTo>
                      <a:pt x="0" y="26330"/>
                    </a:lnTo>
                    <a:lnTo>
                      <a:pt x="0" y="26330"/>
                    </a:lnTo>
                    <a:lnTo>
                      <a:pt x="5534" y="12547"/>
                    </a:lnTo>
                    <a:lnTo>
                      <a:pt x="24872" y="16094"/>
                    </a:lnTo>
                    <a:close/>
                  </a:path>
                </a:pathLst>
              </a:custGeom>
              <a:solidFill>
                <a:srgbClr val="4BACC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7" name="S04:Barh1">
                <a:extLst>
                  <a:ext uri="{FF2B5EF4-FFF2-40B4-BE49-F238E27FC236}">
                    <a16:creationId xmlns:a16="http://schemas.microsoft.com/office/drawing/2014/main" id="{E5DAE2CC-CE14-4382-BA1B-A27CD4178E42}"/>
                  </a:ext>
                </a:extLst>
              </p:cNvPr>
              <p:cNvSpPr/>
              <p:nvPr/>
            </p:nvSpPr>
            <p:spPr>
              <a:xfrm>
                <a:off x="2369612" y="2052654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BACC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1" name="S04:Nalanda">
              <a:extLst>
                <a:ext uri="{FF2B5EF4-FFF2-40B4-BE49-F238E27FC236}">
                  <a16:creationId xmlns:a16="http://schemas.microsoft.com/office/drawing/2014/main" id="{EE1A7266-C752-4C82-8ECA-A28B5CC2D03F}"/>
                </a:ext>
              </a:extLst>
            </p:cNvPr>
            <p:cNvSpPr/>
            <p:nvPr/>
          </p:nvSpPr>
          <p:spPr>
            <a:xfrm>
              <a:off x="4937440" y="2883682"/>
              <a:ext cx="110344" cy="71734"/>
            </a:xfrm>
            <a:custGeom>
              <a:avLst/>
              <a:gdLst/>
              <a:ahLst/>
              <a:cxnLst/>
              <a:rect l="0" t="0" r="0" b="0"/>
              <a:pathLst>
                <a:path w="110344" h="71734">
                  <a:moveTo>
                    <a:pt x="5986" y="0"/>
                  </a:moveTo>
                  <a:lnTo>
                    <a:pt x="17534" y="131"/>
                  </a:lnTo>
                  <a:lnTo>
                    <a:pt x="19583" y="10003"/>
                  </a:lnTo>
                  <a:lnTo>
                    <a:pt x="26581" y="14472"/>
                  </a:lnTo>
                  <a:lnTo>
                    <a:pt x="23379" y="20862"/>
                  </a:lnTo>
                  <a:lnTo>
                    <a:pt x="35774" y="20432"/>
                  </a:lnTo>
                  <a:lnTo>
                    <a:pt x="50677" y="6299"/>
                  </a:lnTo>
                  <a:lnTo>
                    <a:pt x="55859" y="7684"/>
                  </a:lnTo>
                  <a:lnTo>
                    <a:pt x="47073" y="25267"/>
                  </a:lnTo>
                  <a:lnTo>
                    <a:pt x="57484" y="29082"/>
                  </a:lnTo>
                  <a:lnTo>
                    <a:pt x="64135" y="23609"/>
                  </a:lnTo>
                  <a:lnTo>
                    <a:pt x="69510" y="6666"/>
                  </a:lnTo>
                  <a:lnTo>
                    <a:pt x="74132" y="4404"/>
                  </a:lnTo>
                  <a:lnTo>
                    <a:pt x="84305" y="13449"/>
                  </a:lnTo>
                  <a:lnTo>
                    <a:pt x="106644" y="15748"/>
                  </a:lnTo>
                  <a:lnTo>
                    <a:pt x="106644" y="15748"/>
                  </a:lnTo>
                  <a:lnTo>
                    <a:pt x="110343" y="22934"/>
                  </a:lnTo>
                  <a:lnTo>
                    <a:pt x="92448" y="25182"/>
                  </a:lnTo>
                  <a:lnTo>
                    <a:pt x="79410" y="19910"/>
                  </a:lnTo>
                  <a:lnTo>
                    <a:pt x="81117" y="31361"/>
                  </a:lnTo>
                  <a:lnTo>
                    <a:pt x="75494" y="41512"/>
                  </a:lnTo>
                  <a:lnTo>
                    <a:pt x="64856" y="43471"/>
                  </a:lnTo>
                  <a:lnTo>
                    <a:pt x="64856" y="43471"/>
                  </a:lnTo>
                  <a:lnTo>
                    <a:pt x="66252" y="46560"/>
                  </a:lnTo>
                  <a:lnTo>
                    <a:pt x="66252" y="46560"/>
                  </a:lnTo>
                  <a:lnTo>
                    <a:pt x="68877" y="48035"/>
                  </a:lnTo>
                  <a:lnTo>
                    <a:pt x="68877" y="48035"/>
                  </a:lnTo>
                  <a:lnTo>
                    <a:pt x="72511" y="53660"/>
                  </a:lnTo>
                  <a:lnTo>
                    <a:pt x="35424" y="71733"/>
                  </a:lnTo>
                  <a:lnTo>
                    <a:pt x="21357" y="61752"/>
                  </a:lnTo>
                  <a:lnTo>
                    <a:pt x="13292" y="64120"/>
                  </a:lnTo>
                  <a:lnTo>
                    <a:pt x="13292" y="64120"/>
                  </a:lnTo>
                  <a:lnTo>
                    <a:pt x="7261" y="63277"/>
                  </a:lnTo>
                  <a:lnTo>
                    <a:pt x="0" y="38400"/>
                  </a:lnTo>
                  <a:lnTo>
                    <a:pt x="794" y="23721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2" name="S04:Vaishali">
              <a:extLst>
                <a:ext uri="{FF2B5EF4-FFF2-40B4-BE49-F238E27FC236}">
                  <a16:creationId xmlns:a16="http://schemas.microsoft.com/office/drawing/2014/main" id="{B3A256BE-C0C9-45AB-9C37-1C2C1EB4FB49}"/>
                </a:ext>
              </a:extLst>
            </p:cNvPr>
            <p:cNvSpPr/>
            <p:nvPr/>
          </p:nvSpPr>
          <p:spPr>
            <a:xfrm>
              <a:off x="4890536" y="2719303"/>
              <a:ext cx="75591" cy="98201"/>
            </a:xfrm>
            <a:custGeom>
              <a:avLst/>
              <a:gdLst/>
              <a:ahLst/>
              <a:cxnLst/>
              <a:rect l="0" t="0" r="0" b="0"/>
              <a:pathLst>
                <a:path w="75591" h="98201">
                  <a:moveTo>
                    <a:pt x="50931" y="5431"/>
                  </a:moveTo>
                  <a:lnTo>
                    <a:pt x="46513" y="12900"/>
                  </a:lnTo>
                  <a:lnTo>
                    <a:pt x="49888" y="24813"/>
                  </a:lnTo>
                  <a:lnTo>
                    <a:pt x="58801" y="24511"/>
                  </a:lnTo>
                  <a:lnTo>
                    <a:pt x="69221" y="30950"/>
                  </a:lnTo>
                  <a:lnTo>
                    <a:pt x="53833" y="53443"/>
                  </a:lnTo>
                  <a:lnTo>
                    <a:pt x="60210" y="65778"/>
                  </a:lnTo>
                  <a:lnTo>
                    <a:pt x="75590" y="67340"/>
                  </a:lnTo>
                  <a:lnTo>
                    <a:pt x="75590" y="67340"/>
                  </a:lnTo>
                  <a:lnTo>
                    <a:pt x="64186" y="82380"/>
                  </a:lnTo>
                  <a:lnTo>
                    <a:pt x="60466" y="98200"/>
                  </a:lnTo>
                  <a:lnTo>
                    <a:pt x="47622" y="96542"/>
                  </a:lnTo>
                  <a:lnTo>
                    <a:pt x="47622" y="96542"/>
                  </a:lnTo>
                  <a:lnTo>
                    <a:pt x="47195" y="96557"/>
                  </a:lnTo>
                  <a:lnTo>
                    <a:pt x="47195" y="96557"/>
                  </a:lnTo>
                  <a:lnTo>
                    <a:pt x="43406" y="85176"/>
                  </a:lnTo>
                  <a:lnTo>
                    <a:pt x="28184" y="62665"/>
                  </a:lnTo>
                  <a:lnTo>
                    <a:pt x="13428" y="53730"/>
                  </a:lnTo>
                  <a:lnTo>
                    <a:pt x="10018" y="40243"/>
                  </a:lnTo>
                  <a:lnTo>
                    <a:pt x="10018" y="40243"/>
                  </a:lnTo>
                  <a:lnTo>
                    <a:pt x="3934" y="22658"/>
                  </a:lnTo>
                  <a:lnTo>
                    <a:pt x="3934" y="22658"/>
                  </a:lnTo>
                  <a:lnTo>
                    <a:pt x="0" y="19122"/>
                  </a:lnTo>
                  <a:lnTo>
                    <a:pt x="0" y="19122"/>
                  </a:lnTo>
                  <a:lnTo>
                    <a:pt x="5491" y="4831"/>
                  </a:lnTo>
                  <a:lnTo>
                    <a:pt x="36851" y="3289"/>
                  </a:lnTo>
                  <a:lnTo>
                    <a:pt x="41410" y="0"/>
                  </a:lnTo>
                  <a:close/>
                </a:path>
              </a:pathLst>
            </a:custGeom>
            <a:solidFill>
              <a:srgbClr val="4BAC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3" name="S04:Samastipur">
              <a:extLst>
                <a:ext uri="{FF2B5EF4-FFF2-40B4-BE49-F238E27FC236}">
                  <a16:creationId xmlns:a16="http://schemas.microsoft.com/office/drawing/2014/main" id="{733C63A2-1BB8-4965-BC3C-08FC03AB14FF}"/>
                </a:ext>
              </a:extLst>
            </p:cNvPr>
            <p:cNvSpPr/>
            <p:nvPr/>
          </p:nvSpPr>
          <p:spPr>
            <a:xfrm>
              <a:off x="4986810" y="2763104"/>
              <a:ext cx="72762" cy="105865"/>
            </a:xfrm>
            <a:custGeom>
              <a:avLst/>
              <a:gdLst/>
              <a:ahLst/>
              <a:cxnLst/>
              <a:rect l="0" t="0" r="0" b="0"/>
              <a:pathLst>
                <a:path w="72762" h="105865">
                  <a:moveTo>
                    <a:pt x="23153" y="0"/>
                  </a:moveTo>
                  <a:lnTo>
                    <a:pt x="27691" y="7678"/>
                  </a:lnTo>
                  <a:lnTo>
                    <a:pt x="44420" y="11237"/>
                  </a:lnTo>
                  <a:lnTo>
                    <a:pt x="50668" y="18847"/>
                  </a:lnTo>
                  <a:lnTo>
                    <a:pt x="50668" y="18847"/>
                  </a:lnTo>
                  <a:lnTo>
                    <a:pt x="42590" y="19152"/>
                  </a:lnTo>
                  <a:lnTo>
                    <a:pt x="36741" y="33496"/>
                  </a:lnTo>
                  <a:lnTo>
                    <a:pt x="52986" y="34976"/>
                  </a:lnTo>
                  <a:lnTo>
                    <a:pt x="56363" y="45310"/>
                  </a:lnTo>
                  <a:lnTo>
                    <a:pt x="70368" y="54711"/>
                  </a:lnTo>
                  <a:lnTo>
                    <a:pt x="72761" y="61420"/>
                  </a:lnTo>
                  <a:lnTo>
                    <a:pt x="72761" y="61420"/>
                  </a:lnTo>
                  <a:lnTo>
                    <a:pt x="71728" y="78728"/>
                  </a:lnTo>
                  <a:lnTo>
                    <a:pt x="62881" y="70698"/>
                  </a:lnTo>
                  <a:lnTo>
                    <a:pt x="47580" y="72328"/>
                  </a:lnTo>
                  <a:lnTo>
                    <a:pt x="49740" y="84281"/>
                  </a:lnTo>
                  <a:lnTo>
                    <a:pt x="35728" y="86377"/>
                  </a:lnTo>
                  <a:lnTo>
                    <a:pt x="35728" y="86377"/>
                  </a:lnTo>
                  <a:lnTo>
                    <a:pt x="29834" y="100200"/>
                  </a:lnTo>
                  <a:lnTo>
                    <a:pt x="18078" y="105864"/>
                  </a:lnTo>
                  <a:lnTo>
                    <a:pt x="8557" y="102546"/>
                  </a:lnTo>
                  <a:lnTo>
                    <a:pt x="2711" y="94384"/>
                  </a:lnTo>
                  <a:lnTo>
                    <a:pt x="2711" y="94384"/>
                  </a:lnTo>
                  <a:lnTo>
                    <a:pt x="4806" y="93263"/>
                  </a:lnTo>
                  <a:lnTo>
                    <a:pt x="4806" y="93263"/>
                  </a:lnTo>
                  <a:lnTo>
                    <a:pt x="4788" y="92740"/>
                  </a:lnTo>
                  <a:lnTo>
                    <a:pt x="4788" y="92740"/>
                  </a:lnTo>
                  <a:lnTo>
                    <a:pt x="0" y="78261"/>
                  </a:lnTo>
                  <a:lnTo>
                    <a:pt x="5517" y="65507"/>
                  </a:lnTo>
                  <a:lnTo>
                    <a:pt x="11793" y="62141"/>
                  </a:lnTo>
                  <a:lnTo>
                    <a:pt x="10242" y="42841"/>
                  </a:lnTo>
                  <a:lnTo>
                    <a:pt x="14315" y="25953"/>
                  </a:lnTo>
                  <a:lnTo>
                    <a:pt x="14315" y="25953"/>
                  </a:lnTo>
                  <a:lnTo>
                    <a:pt x="13103" y="16059"/>
                  </a:lnTo>
                  <a:close/>
                </a:path>
              </a:pathLst>
            </a:custGeom>
            <a:solidFill>
              <a:srgbClr val="4BAC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4" name="S04:Rosera">
              <a:extLst>
                <a:ext uri="{FF2B5EF4-FFF2-40B4-BE49-F238E27FC236}">
                  <a16:creationId xmlns:a16="http://schemas.microsoft.com/office/drawing/2014/main" id="{AD8627BA-27EB-454C-88EC-69225810EA18}"/>
                </a:ext>
              </a:extLst>
            </p:cNvPr>
            <p:cNvSpPr/>
            <p:nvPr/>
          </p:nvSpPr>
          <p:spPr>
            <a:xfrm>
              <a:off x="5023551" y="2747561"/>
              <a:ext cx="93749" cy="87908"/>
            </a:xfrm>
            <a:custGeom>
              <a:avLst/>
              <a:gdLst/>
              <a:ahLst/>
              <a:cxnLst/>
              <a:rect l="0" t="0" r="0" b="0"/>
              <a:pathLst>
                <a:path w="93749" h="87908">
                  <a:moveTo>
                    <a:pt x="13927" y="34390"/>
                  </a:moveTo>
                  <a:lnTo>
                    <a:pt x="26156" y="20321"/>
                  </a:lnTo>
                  <a:lnTo>
                    <a:pt x="32287" y="24791"/>
                  </a:lnTo>
                  <a:lnTo>
                    <a:pt x="36492" y="12596"/>
                  </a:lnTo>
                  <a:lnTo>
                    <a:pt x="40361" y="24476"/>
                  </a:lnTo>
                  <a:lnTo>
                    <a:pt x="55462" y="29633"/>
                  </a:lnTo>
                  <a:lnTo>
                    <a:pt x="60868" y="15816"/>
                  </a:lnTo>
                  <a:lnTo>
                    <a:pt x="66411" y="16116"/>
                  </a:lnTo>
                  <a:lnTo>
                    <a:pt x="76815" y="0"/>
                  </a:lnTo>
                  <a:lnTo>
                    <a:pt x="76815" y="0"/>
                  </a:lnTo>
                  <a:lnTo>
                    <a:pt x="78962" y="10897"/>
                  </a:lnTo>
                  <a:lnTo>
                    <a:pt x="88967" y="16240"/>
                  </a:lnTo>
                  <a:lnTo>
                    <a:pt x="88967" y="16240"/>
                  </a:lnTo>
                  <a:lnTo>
                    <a:pt x="85940" y="35722"/>
                  </a:lnTo>
                  <a:lnTo>
                    <a:pt x="79991" y="46430"/>
                  </a:lnTo>
                  <a:lnTo>
                    <a:pt x="90567" y="54890"/>
                  </a:lnTo>
                  <a:lnTo>
                    <a:pt x="93748" y="69932"/>
                  </a:lnTo>
                  <a:lnTo>
                    <a:pt x="93748" y="69932"/>
                  </a:lnTo>
                  <a:lnTo>
                    <a:pt x="76566" y="87907"/>
                  </a:lnTo>
                  <a:lnTo>
                    <a:pt x="61464" y="83807"/>
                  </a:lnTo>
                  <a:lnTo>
                    <a:pt x="51656" y="73210"/>
                  </a:lnTo>
                  <a:lnTo>
                    <a:pt x="36020" y="76963"/>
                  </a:lnTo>
                  <a:lnTo>
                    <a:pt x="36020" y="76963"/>
                  </a:lnTo>
                  <a:lnTo>
                    <a:pt x="33627" y="70254"/>
                  </a:lnTo>
                  <a:lnTo>
                    <a:pt x="19622" y="60853"/>
                  </a:lnTo>
                  <a:lnTo>
                    <a:pt x="16245" y="50519"/>
                  </a:lnTo>
                  <a:lnTo>
                    <a:pt x="0" y="49039"/>
                  </a:lnTo>
                  <a:lnTo>
                    <a:pt x="5849" y="34695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5" name="S04:Purnea">
              <a:extLst>
                <a:ext uri="{FF2B5EF4-FFF2-40B4-BE49-F238E27FC236}">
                  <a16:creationId xmlns:a16="http://schemas.microsoft.com/office/drawing/2014/main" id="{141F4DB8-8C9A-4535-8E4A-5A7DD11AE0DE}"/>
                </a:ext>
              </a:extLst>
            </p:cNvPr>
            <p:cNvSpPr/>
            <p:nvPr/>
          </p:nvSpPr>
          <p:spPr>
            <a:xfrm>
              <a:off x="5201788" y="2767158"/>
              <a:ext cx="121057" cy="98501"/>
            </a:xfrm>
            <a:custGeom>
              <a:avLst/>
              <a:gdLst/>
              <a:ahLst/>
              <a:cxnLst/>
              <a:rect l="0" t="0" r="0" b="0"/>
              <a:pathLst>
                <a:path w="121057" h="98501">
                  <a:moveTo>
                    <a:pt x="58159" y="0"/>
                  </a:moveTo>
                  <a:lnTo>
                    <a:pt x="82979" y="2460"/>
                  </a:lnTo>
                  <a:lnTo>
                    <a:pt x="87870" y="15304"/>
                  </a:lnTo>
                  <a:lnTo>
                    <a:pt x="120419" y="10014"/>
                  </a:lnTo>
                  <a:lnTo>
                    <a:pt x="120419" y="10014"/>
                  </a:lnTo>
                  <a:lnTo>
                    <a:pt x="121056" y="14170"/>
                  </a:lnTo>
                  <a:lnTo>
                    <a:pt x="121056" y="14170"/>
                  </a:lnTo>
                  <a:lnTo>
                    <a:pt x="113267" y="20321"/>
                  </a:lnTo>
                  <a:lnTo>
                    <a:pt x="113657" y="36528"/>
                  </a:lnTo>
                  <a:lnTo>
                    <a:pt x="106292" y="34280"/>
                  </a:lnTo>
                  <a:lnTo>
                    <a:pt x="95476" y="48429"/>
                  </a:lnTo>
                  <a:lnTo>
                    <a:pt x="53873" y="53066"/>
                  </a:lnTo>
                  <a:lnTo>
                    <a:pt x="40803" y="47404"/>
                  </a:lnTo>
                  <a:lnTo>
                    <a:pt x="43171" y="61425"/>
                  </a:lnTo>
                  <a:lnTo>
                    <a:pt x="37564" y="78439"/>
                  </a:lnTo>
                  <a:lnTo>
                    <a:pt x="37564" y="78439"/>
                  </a:lnTo>
                  <a:lnTo>
                    <a:pt x="33179" y="94349"/>
                  </a:lnTo>
                  <a:lnTo>
                    <a:pt x="22682" y="98500"/>
                  </a:lnTo>
                  <a:lnTo>
                    <a:pt x="16137" y="95660"/>
                  </a:lnTo>
                  <a:lnTo>
                    <a:pt x="16487" y="84651"/>
                  </a:lnTo>
                  <a:lnTo>
                    <a:pt x="16487" y="84651"/>
                  </a:lnTo>
                  <a:lnTo>
                    <a:pt x="7718" y="70396"/>
                  </a:lnTo>
                  <a:lnTo>
                    <a:pt x="7004" y="54726"/>
                  </a:lnTo>
                  <a:lnTo>
                    <a:pt x="7004" y="54726"/>
                  </a:lnTo>
                  <a:lnTo>
                    <a:pt x="4733" y="51690"/>
                  </a:lnTo>
                  <a:lnTo>
                    <a:pt x="4733" y="51690"/>
                  </a:lnTo>
                  <a:lnTo>
                    <a:pt x="5862" y="29657"/>
                  </a:lnTo>
                  <a:lnTo>
                    <a:pt x="0" y="13178"/>
                  </a:lnTo>
                  <a:lnTo>
                    <a:pt x="8311" y="8613"/>
                  </a:lnTo>
                  <a:lnTo>
                    <a:pt x="8311" y="8613"/>
                  </a:lnTo>
                  <a:lnTo>
                    <a:pt x="36058" y="9945"/>
                  </a:lnTo>
                  <a:lnTo>
                    <a:pt x="39989" y="2957"/>
                  </a:lnTo>
                  <a:lnTo>
                    <a:pt x="59734" y="6204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6" name="S04:Katihar">
              <a:extLst>
                <a:ext uri="{FF2B5EF4-FFF2-40B4-BE49-F238E27FC236}">
                  <a16:creationId xmlns:a16="http://schemas.microsoft.com/office/drawing/2014/main" id="{5EDD672A-CB47-4605-B971-A29C1A71E088}"/>
                </a:ext>
              </a:extLst>
            </p:cNvPr>
            <p:cNvSpPr/>
            <p:nvPr/>
          </p:nvSpPr>
          <p:spPr>
            <a:xfrm>
              <a:off x="5239352" y="2781328"/>
              <a:ext cx="119275" cy="116630"/>
            </a:xfrm>
            <a:custGeom>
              <a:avLst/>
              <a:gdLst/>
              <a:ahLst/>
              <a:cxnLst/>
              <a:rect l="0" t="0" r="0" b="0"/>
              <a:pathLst>
                <a:path w="119275" h="116630">
                  <a:moveTo>
                    <a:pt x="83492" y="0"/>
                  </a:moveTo>
                  <a:lnTo>
                    <a:pt x="95291" y="5680"/>
                  </a:lnTo>
                  <a:lnTo>
                    <a:pt x="98032" y="17579"/>
                  </a:lnTo>
                  <a:lnTo>
                    <a:pt x="115277" y="29253"/>
                  </a:lnTo>
                  <a:lnTo>
                    <a:pt x="115965" y="50683"/>
                  </a:lnTo>
                  <a:lnTo>
                    <a:pt x="119274" y="56794"/>
                  </a:lnTo>
                  <a:lnTo>
                    <a:pt x="114594" y="65415"/>
                  </a:lnTo>
                  <a:lnTo>
                    <a:pt x="114594" y="65415"/>
                  </a:lnTo>
                  <a:lnTo>
                    <a:pt x="112035" y="65548"/>
                  </a:lnTo>
                  <a:lnTo>
                    <a:pt x="112035" y="65548"/>
                  </a:lnTo>
                  <a:lnTo>
                    <a:pt x="100709" y="61420"/>
                  </a:lnTo>
                  <a:lnTo>
                    <a:pt x="93116" y="71757"/>
                  </a:lnTo>
                  <a:lnTo>
                    <a:pt x="79594" y="83437"/>
                  </a:lnTo>
                  <a:lnTo>
                    <a:pt x="83693" y="96845"/>
                  </a:lnTo>
                  <a:lnTo>
                    <a:pt x="91750" y="103768"/>
                  </a:lnTo>
                  <a:lnTo>
                    <a:pt x="85977" y="116629"/>
                  </a:lnTo>
                  <a:lnTo>
                    <a:pt x="85977" y="116629"/>
                  </a:lnTo>
                  <a:lnTo>
                    <a:pt x="84189" y="115148"/>
                  </a:lnTo>
                  <a:lnTo>
                    <a:pt x="84189" y="115148"/>
                  </a:lnTo>
                  <a:lnTo>
                    <a:pt x="77944" y="110226"/>
                  </a:lnTo>
                  <a:lnTo>
                    <a:pt x="77944" y="110226"/>
                  </a:lnTo>
                  <a:lnTo>
                    <a:pt x="71224" y="104278"/>
                  </a:lnTo>
                  <a:lnTo>
                    <a:pt x="49409" y="95932"/>
                  </a:lnTo>
                  <a:lnTo>
                    <a:pt x="49409" y="95932"/>
                  </a:lnTo>
                  <a:lnTo>
                    <a:pt x="33009" y="93064"/>
                  </a:lnTo>
                  <a:lnTo>
                    <a:pt x="33009" y="93064"/>
                  </a:lnTo>
                  <a:lnTo>
                    <a:pt x="40612" y="82224"/>
                  </a:lnTo>
                  <a:lnTo>
                    <a:pt x="44164" y="67392"/>
                  </a:lnTo>
                  <a:lnTo>
                    <a:pt x="40575" y="63902"/>
                  </a:lnTo>
                  <a:lnTo>
                    <a:pt x="20463" y="63301"/>
                  </a:lnTo>
                  <a:lnTo>
                    <a:pt x="7215" y="72306"/>
                  </a:lnTo>
                  <a:lnTo>
                    <a:pt x="0" y="64269"/>
                  </a:lnTo>
                  <a:lnTo>
                    <a:pt x="0" y="64269"/>
                  </a:lnTo>
                  <a:lnTo>
                    <a:pt x="5607" y="47255"/>
                  </a:lnTo>
                  <a:lnTo>
                    <a:pt x="3239" y="33234"/>
                  </a:lnTo>
                  <a:lnTo>
                    <a:pt x="16309" y="38896"/>
                  </a:lnTo>
                  <a:lnTo>
                    <a:pt x="57912" y="34259"/>
                  </a:lnTo>
                  <a:lnTo>
                    <a:pt x="68728" y="20110"/>
                  </a:lnTo>
                  <a:lnTo>
                    <a:pt x="76093" y="22358"/>
                  </a:lnTo>
                  <a:lnTo>
                    <a:pt x="75703" y="6151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7" name="S04:Balia">
              <a:extLst>
                <a:ext uri="{FF2B5EF4-FFF2-40B4-BE49-F238E27FC236}">
                  <a16:creationId xmlns:a16="http://schemas.microsoft.com/office/drawing/2014/main" id="{1D52D0C8-618B-48D2-AFBE-8903344AF172}"/>
                </a:ext>
              </a:extLst>
            </p:cNvPr>
            <p:cNvSpPr/>
            <p:nvPr/>
          </p:nvSpPr>
          <p:spPr>
            <a:xfrm>
              <a:off x="5022538" y="2817493"/>
              <a:ext cx="108269" cy="85099"/>
            </a:xfrm>
            <a:custGeom>
              <a:avLst/>
              <a:gdLst/>
              <a:ahLst/>
              <a:cxnLst/>
              <a:rect l="0" t="0" r="0" b="0"/>
              <a:pathLst>
                <a:path w="108269" h="85099">
                  <a:moveTo>
                    <a:pt x="37033" y="7031"/>
                  </a:moveTo>
                  <a:lnTo>
                    <a:pt x="52669" y="3278"/>
                  </a:lnTo>
                  <a:lnTo>
                    <a:pt x="62477" y="13875"/>
                  </a:lnTo>
                  <a:lnTo>
                    <a:pt x="77579" y="17975"/>
                  </a:lnTo>
                  <a:lnTo>
                    <a:pt x="94761" y="0"/>
                  </a:lnTo>
                  <a:lnTo>
                    <a:pt x="94761" y="0"/>
                  </a:lnTo>
                  <a:lnTo>
                    <a:pt x="101366" y="4958"/>
                  </a:lnTo>
                  <a:lnTo>
                    <a:pt x="107878" y="17768"/>
                  </a:lnTo>
                  <a:lnTo>
                    <a:pt x="107878" y="17768"/>
                  </a:lnTo>
                  <a:lnTo>
                    <a:pt x="101497" y="28502"/>
                  </a:lnTo>
                  <a:lnTo>
                    <a:pt x="95759" y="24031"/>
                  </a:lnTo>
                  <a:lnTo>
                    <a:pt x="81757" y="36644"/>
                  </a:lnTo>
                  <a:lnTo>
                    <a:pt x="85555" y="45909"/>
                  </a:lnTo>
                  <a:lnTo>
                    <a:pt x="93618" y="44530"/>
                  </a:lnTo>
                  <a:lnTo>
                    <a:pt x="108268" y="57528"/>
                  </a:lnTo>
                  <a:lnTo>
                    <a:pt x="108268" y="57528"/>
                  </a:lnTo>
                  <a:lnTo>
                    <a:pt x="91579" y="67644"/>
                  </a:lnTo>
                  <a:lnTo>
                    <a:pt x="85836" y="73638"/>
                  </a:lnTo>
                  <a:lnTo>
                    <a:pt x="85836" y="73638"/>
                  </a:lnTo>
                  <a:lnTo>
                    <a:pt x="82162" y="77975"/>
                  </a:lnTo>
                  <a:lnTo>
                    <a:pt x="82162" y="77975"/>
                  </a:lnTo>
                  <a:lnTo>
                    <a:pt x="79320" y="81755"/>
                  </a:lnTo>
                  <a:lnTo>
                    <a:pt x="79320" y="81755"/>
                  </a:lnTo>
                  <a:lnTo>
                    <a:pt x="76028" y="85029"/>
                  </a:lnTo>
                  <a:lnTo>
                    <a:pt x="76028" y="85029"/>
                  </a:lnTo>
                  <a:lnTo>
                    <a:pt x="74318" y="85098"/>
                  </a:lnTo>
                  <a:lnTo>
                    <a:pt x="74318" y="85098"/>
                  </a:lnTo>
                  <a:lnTo>
                    <a:pt x="70490" y="53849"/>
                  </a:lnTo>
                  <a:lnTo>
                    <a:pt x="74098" y="47946"/>
                  </a:lnTo>
                  <a:lnTo>
                    <a:pt x="62243" y="40050"/>
                  </a:lnTo>
                  <a:lnTo>
                    <a:pt x="52329" y="37827"/>
                  </a:lnTo>
                  <a:lnTo>
                    <a:pt x="53065" y="45648"/>
                  </a:lnTo>
                  <a:lnTo>
                    <a:pt x="42826" y="46051"/>
                  </a:lnTo>
                  <a:lnTo>
                    <a:pt x="42320" y="54968"/>
                  </a:lnTo>
                  <a:lnTo>
                    <a:pt x="29635" y="58600"/>
                  </a:lnTo>
                  <a:lnTo>
                    <a:pt x="29635" y="58600"/>
                  </a:lnTo>
                  <a:lnTo>
                    <a:pt x="20223" y="58437"/>
                  </a:lnTo>
                  <a:lnTo>
                    <a:pt x="20191" y="46402"/>
                  </a:lnTo>
                  <a:lnTo>
                    <a:pt x="0" y="31988"/>
                  </a:lnTo>
                  <a:lnTo>
                    <a:pt x="0" y="31988"/>
                  </a:lnTo>
                  <a:lnTo>
                    <a:pt x="14012" y="29892"/>
                  </a:lnTo>
                  <a:lnTo>
                    <a:pt x="11852" y="17939"/>
                  </a:lnTo>
                  <a:lnTo>
                    <a:pt x="27153" y="16309"/>
                  </a:lnTo>
                  <a:lnTo>
                    <a:pt x="36000" y="24339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8" name="S04:Khagaria">
              <a:extLst>
                <a:ext uri="{FF2B5EF4-FFF2-40B4-BE49-F238E27FC236}">
                  <a16:creationId xmlns:a16="http://schemas.microsoft.com/office/drawing/2014/main" id="{91F4EC14-E3ED-48DB-A258-0EA4598C451A}"/>
                </a:ext>
              </a:extLst>
            </p:cNvPr>
            <p:cNvSpPr/>
            <p:nvPr/>
          </p:nvSpPr>
          <p:spPr>
            <a:xfrm>
              <a:off x="5104295" y="2832401"/>
              <a:ext cx="179222" cy="66147"/>
            </a:xfrm>
            <a:custGeom>
              <a:avLst/>
              <a:gdLst/>
              <a:ahLst/>
              <a:cxnLst/>
              <a:rect l="0" t="0" r="0" b="0"/>
              <a:pathLst>
                <a:path w="179222" h="66147">
                  <a:moveTo>
                    <a:pt x="56308" y="0"/>
                  </a:moveTo>
                  <a:lnTo>
                    <a:pt x="74836" y="3899"/>
                  </a:lnTo>
                  <a:lnTo>
                    <a:pt x="76025" y="21119"/>
                  </a:lnTo>
                  <a:lnTo>
                    <a:pt x="76025" y="21119"/>
                  </a:lnTo>
                  <a:lnTo>
                    <a:pt x="77675" y="29421"/>
                  </a:lnTo>
                  <a:lnTo>
                    <a:pt x="77675" y="29421"/>
                  </a:lnTo>
                  <a:lnTo>
                    <a:pt x="87184" y="22193"/>
                  </a:lnTo>
                  <a:lnTo>
                    <a:pt x="94266" y="27633"/>
                  </a:lnTo>
                  <a:lnTo>
                    <a:pt x="109623" y="26937"/>
                  </a:lnTo>
                  <a:lnTo>
                    <a:pt x="113980" y="19408"/>
                  </a:lnTo>
                  <a:lnTo>
                    <a:pt x="113980" y="19408"/>
                  </a:lnTo>
                  <a:lnTo>
                    <a:pt x="113630" y="30417"/>
                  </a:lnTo>
                  <a:lnTo>
                    <a:pt x="120175" y="33257"/>
                  </a:lnTo>
                  <a:lnTo>
                    <a:pt x="130672" y="29106"/>
                  </a:lnTo>
                  <a:lnTo>
                    <a:pt x="135057" y="13196"/>
                  </a:lnTo>
                  <a:lnTo>
                    <a:pt x="135057" y="13196"/>
                  </a:lnTo>
                  <a:lnTo>
                    <a:pt x="142272" y="21233"/>
                  </a:lnTo>
                  <a:lnTo>
                    <a:pt x="155520" y="12228"/>
                  </a:lnTo>
                  <a:lnTo>
                    <a:pt x="175632" y="12829"/>
                  </a:lnTo>
                  <a:lnTo>
                    <a:pt x="179221" y="16319"/>
                  </a:lnTo>
                  <a:lnTo>
                    <a:pt x="175669" y="31151"/>
                  </a:lnTo>
                  <a:lnTo>
                    <a:pt x="168066" y="41991"/>
                  </a:lnTo>
                  <a:lnTo>
                    <a:pt x="168066" y="41991"/>
                  </a:lnTo>
                  <a:lnTo>
                    <a:pt x="156593" y="34688"/>
                  </a:lnTo>
                  <a:lnTo>
                    <a:pt x="145170" y="37325"/>
                  </a:lnTo>
                  <a:lnTo>
                    <a:pt x="135429" y="57678"/>
                  </a:lnTo>
                  <a:lnTo>
                    <a:pt x="119485" y="64701"/>
                  </a:lnTo>
                  <a:lnTo>
                    <a:pt x="100685" y="56135"/>
                  </a:lnTo>
                  <a:lnTo>
                    <a:pt x="82364" y="58004"/>
                  </a:lnTo>
                  <a:lnTo>
                    <a:pt x="71836" y="52187"/>
                  </a:lnTo>
                  <a:lnTo>
                    <a:pt x="63887" y="66146"/>
                  </a:lnTo>
                  <a:lnTo>
                    <a:pt x="63887" y="66146"/>
                  </a:lnTo>
                  <a:lnTo>
                    <a:pt x="62156" y="65698"/>
                  </a:lnTo>
                  <a:lnTo>
                    <a:pt x="62156" y="65698"/>
                  </a:lnTo>
                  <a:lnTo>
                    <a:pt x="51000" y="65134"/>
                  </a:lnTo>
                  <a:lnTo>
                    <a:pt x="49651" y="53676"/>
                  </a:lnTo>
                  <a:lnTo>
                    <a:pt x="49651" y="53676"/>
                  </a:lnTo>
                  <a:lnTo>
                    <a:pt x="48707" y="51623"/>
                  </a:lnTo>
                  <a:lnTo>
                    <a:pt x="48707" y="51623"/>
                  </a:lnTo>
                  <a:lnTo>
                    <a:pt x="45292" y="41824"/>
                  </a:lnTo>
                  <a:lnTo>
                    <a:pt x="45292" y="41824"/>
                  </a:lnTo>
                  <a:lnTo>
                    <a:pt x="44372" y="40293"/>
                  </a:lnTo>
                  <a:lnTo>
                    <a:pt x="44372" y="40293"/>
                  </a:lnTo>
                  <a:lnTo>
                    <a:pt x="36921" y="25955"/>
                  </a:lnTo>
                  <a:lnTo>
                    <a:pt x="32339" y="28766"/>
                  </a:lnTo>
                  <a:lnTo>
                    <a:pt x="26511" y="42620"/>
                  </a:lnTo>
                  <a:lnTo>
                    <a:pt x="26511" y="42620"/>
                  </a:lnTo>
                  <a:lnTo>
                    <a:pt x="11861" y="29622"/>
                  </a:lnTo>
                  <a:lnTo>
                    <a:pt x="3798" y="31001"/>
                  </a:lnTo>
                  <a:lnTo>
                    <a:pt x="0" y="21736"/>
                  </a:lnTo>
                  <a:lnTo>
                    <a:pt x="14002" y="9123"/>
                  </a:lnTo>
                  <a:lnTo>
                    <a:pt x="19740" y="13594"/>
                  </a:lnTo>
                  <a:lnTo>
                    <a:pt x="26121" y="2860"/>
                  </a:lnTo>
                  <a:lnTo>
                    <a:pt x="26121" y="2860"/>
                  </a:lnTo>
                  <a:lnTo>
                    <a:pt x="36863" y="4499"/>
                  </a:lnTo>
                  <a:close/>
                </a:path>
              </a:pathLst>
            </a:custGeom>
            <a:solidFill>
              <a:srgbClr val="4BAC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9" name="S04:Begusarai">
              <a:extLst>
                <a:ext uri="{FF2B5EF4-FFF2-40B4-BE49-F238E27FC236}">
                  <a16:creationId xmlns:a16="http://schemas.microsoft.com/office/drawing/2014/main" id="{20515FD6-E4DB-4193-9B77-8026AA8D25F6}"/>
                </a:ext>
              </a:extLst>
            </p:cNvPr>
            <p:cNvSpPr/>
            <p:nvPr/>
          </p:nvSpPr>
          <p:spPr>
            <a:xfrm>
              <a:off x="5002296" y="2855320"/>
              <a:ext cx="94561" cy="116110"/>
            </a:xfrm>
            <a:custGeom>
              <a:avLst/>
              <a:gdLst/>
              <a:ahLst/>
              <a:cxnLst/>
              <a:rect l="0" t="0" r="0" b="0"/>
              <a:pathLst>
                <a:path w="94561" h="116110">
                  <a:moveTo>
                    <a:pt x="41788" y="44110"/>
                  </a:moveTo>
                  <a:lnTo>
                    <a:pt x="46249" y="37659"/>
                  </a:lnTo>
                  <a:lnTo>
                    <a:pt x="58211" y="37198"/>
                  </a:lnTo>
                  <a:lnTo>
                    <a:pt x="66020" y="29042"/>
                  </a:lnTo>
                  <a:lnTo>
                    <a:pt x="49877" y="20773"/>
                  </a:lnTo>
                  <a:lnTo>
                    <a:pt x="49877" y="20773"/>
                  </a:lnTo>
                  <a:lnTo>
                    <a:pt x="62562" y="17141"/>
                  </a:lnTo>
                  <a:lnTo>
                    <a:pt x="63068" y="8224"/>
                  </a:lnTo>
                  <a:lnTo>
                    <a:pt x="73307" y="7821"/>
                  </a:lnTo>
                  <a:lnTo>
                    <a:pt x="72571" y="0"/>
                  </a:lnTo>
                  <a:lnTo>
                    <a:pt x="82485" y="2223"/>
                  </a:lnTo>
                  <a:lnTo>
                    <a:pt x="94340" y="10119"/>
                  </a:lnTo>
                  <a:lnTo>
                    <a:pt x="90732" y="16022"/>
                  </a:lnTo>
                  <a:lnTo>
                    <a:pt x="94560" y="47271"/>
                  </a:lnTo>
                  <a:lnTo>
                    <a:pt x="94560" y="47271"/>
                  </a:lnTo>
                  <a:lnTo>
                    <a:pt x="80456" y="47837"/>
                  </a:lnTo>
                  <a:lnTo>
                    <a:pt x="71851" y="57600"/>
                  </a:lnTo>
                  <a:lnTo>
                    <a:pt x="73567" y="68524"/>
                  </a:lnTo>
                  <a:lnTo>
                    <a:pt x="79095" y="78251"/>
                  </a:lnTo>
                  <a:lnTo>
                    <a:pt x="79095" y="78251"/>
                  </a:lnTo>
                  <a:lnTo>
                    <a:pt x="80462" y="80291"/>
                  </a:lnTo>
                  <a:lnTo>
                    <a:pt x="80462" y="80291"/>
                  </a:lnTo>
                  <a:lnTo>
                    <a:pt x="80836" y="89699"/>
                  </a:lnTo>
                  <a:lnTo>
                    <a:pt x="75620" y="98805"/>
                  </a:lnTo>
                  <a:lnTo>
                    <a:pt x="78363" y="113878"/>
                  </a:lnTo>
                  <a:lnTo>
                    <a:pt x="72646" y="110439"/>
                  </a:lnTo>
                  <a:lnTo>
                    <a:pt x="57625" y="110502"/>
                  </a:lnTo>
                  <a:lnTo>
                    <a:pt x="56072" y="114750"/>
                  </a:lnTo>
                  <a:lnTo>
                    <a:pt x="56072" y="114750"/>
                  </a:lnTo>
                  <a:lnTo>
                    <a:pt x="55215" y="114783"/>
                  </a:lnTo>
                  <a:lnTo>
                    <a:pt x="55215" y="114783"/>
                  </a:lnTo>
                  <a:lnTo>
                    <a:pt x="47967" y="116109"/>
                  </a:lnTo>
                  <a:lnTo>
                    <a:pt x="36518" y="97175"/>
                  </a:lnTo>
                  <a:lnTo>
                    <a:pt x="26899" y="92302"/>
                  </a:lnTo>
                  <a:lnTo>
                    <a:pt x="22831" y="75181"/>
                  </a:lnTo>
                  <a:lnTo>
                    <a:pt x="4021" y="76397"/>
                  </a:lnTo>
                  <a:lnTo>
                    <a:pt x="4021" y="76397"/>
                  </a:lnTo>
                  <a:lnTo>
                    <a:pt x="0" y="71833"/>
                  </a:lnTo>
                  <a:lnTo>
                    <a:pt x="10638" y="69874"/>
                  </a:lnTo>
                  <a:lnTo>
                    <a:pt x="16261" y="59723"/>
                  </a:lnTo>
                  <a:lnTo>
                    <a:pt x="14554" y="48272"/>
                  </a:lnTo>
                  <a:lnTo>
                    <a:pt x="27592" y="53544"/>
                  </a:lnTo>
                  <a:lnTo>
                    <a:pt x="45487" y="51296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0" name="S04:Monghyr">
              <a:extLst>
                <a:ext uri="{FF2B5EF4-FFF2-40B4-BE49-F238E27FC236}">
                  <a16:creationId xmlns:a16="http://schemas.microsoft.com/office/drawing/2014/main" id="{8E69E536-074E-4175-82F4-015ADF864B94}"/>
                </a:ext>
              </a:extLst>
            </p:cNvPr>
            <p:cNvSpPr/>
            <p:nvPr/>
          </p:nvSpPr>
          <p:spPr>
            <a:xfrm>
              <a:off x="5058368" y="2858356"/>
              <a:ext cx="109815" cy="139644"/>
            </a:xfrm>
            <a:custGeom>
              <a:avLst/>
              <a:gdLst/>
              <a:ahLst/>
              <a:cxnLst/>
              <a:rect l="0" t="0" r="0" b="0"/>
              <a:pathLst>
                <a:path w="109815" h="139644">
                  <a:moveTo>
                    <a:pt x="38488" y="44235"/>
                  </a:moveTo>
                  <a:lnTo>
                    <a:pt x="55749" y="26781"/>
                  </a:lnTo>
                  <a:lnTo>
                    <a:pt x="72438" y="16665"/>
                  </a:lnTo>
                  <a:lnTo>
                    <a:pt x="72438" y="16665"/>
                  </a:lnTo>
                  <a:lnTo>
                    <a:pt x="78266" y="2811"/>
                  </a:lnTo>
                  <a:lnTo>
                    <a:pt x="82848" y="0"/>
                  </a:lnTo>
                  <a:lnTo>
                    <a:pt x="94275" y="17308"/>
                  </a:lnTo>
                  <a:lnTo>
                    <a:pt x="95106" y="36640"/>
                  </a:lnTo>
                  <a:lnTo>
                    <a:pt x="109814" y="40191"/>
                  </a:lnTo>
                  <a:lnTo>
                    <a:pt x="109814" y="40191"/>
                  </a:lnTo>
                  <a:lnTo>
                    <a:pt x="97624" y="45431"/>
                  </a:lnTo>
                  <a:lnTo>
                    <a:pt x="107436" y="54430"/>
                  </a:lnTo>
                  <a:lnTo>
                    <a:pt x="102644" y="62490"/>
                  </a:lnTo>
                  <a:lnTo>
                    <a:pt x="102644" y="62490"/>
                  </a:lnTo>
                  <a:lnTo>
                    <a:pt x="98028" y="74731"/>
                  </a:lnTo>
                  <a:lnTo>
                    <a:pt x="98478" y="85182"/>
                  </a:lnTo>
                  <a:lnTo>
                    <a:pt x="91578" y="94379"/>
                  </a:lnTo>
                  <a:lnTo>
                    <a:pt x="75960" y="90328"/>
                  </a:lnTo>
                  <a:lnTo>
                    <a:pt x="76267" y="97645"/>
                  </a:lnTo>
                  <a:lnTo>
                    <a:pt x="66761" y="106419"/>
                  </a:lnTo>
                  <a:lnTo>
                    <a:pt x="52146" y="105975"/>
                  </a:lnTo>
                  <a:lnTo>
                    <a:pt x="39064" y="90278"/>
                  </a:lnTo>
                  <a:lnTo>
                    <a:pt x="43014" y="113677"/>
                  </a:lnTo>
                  <a:lnTo>
                    <a:pt x="47727" y="123956"/>
                  </a:lnTo>
                  <a:lnTo>
                    <a:pt x="34965" y="127090"/>
                  </a:lnTo>
                  <a:lnTo>
                    <a:pt x="22530" y="138580"/>
                  </a:lnTo>
                  <a:lnTo>
                    <a:pt x="22530" y="138580"/>
                  </a:lnTo>
                  <a:lnTo>
                    <a:pt x="22142" y="139643"/>
                  </a:lnTo>
                  <a:lnTo>
                    <a:pt x="22142" y="139643"/>
                  </a:lnTo>
                  <a:lnTo>
                    <a:pt x="12250" y="128514"/>
                  </a:lnTo>
                  <a:lnTo>
                    <a:pt x="12250" y="128514"/>
                  </a:lnTo>
                  <a:lnTo>
                    <a:pt x="0" y="111714"/>
                  </a:lnTo>
                  <a:lnTo>
                    <a:pt x="0" y="111714"/>
                  </a:lnTo>
                  <a:lnTo>
                    <a:pt x="0" y="111714"/>
                  </a:lnTo>
                  <a:lnTo>
                    <a:pt x="0" y="111714"/>
                  </a:lnTo>
                  <a:lnTo>
                    <a:pt x="1553" y="107466"/>
                  </a:lnTo>
                  <a:lnTo>
                    <a:pt x="16574" y="107403"/>
                  </a:lnTo>
                  <a:lnTo>
                    <a:pt x="22291" y="110842"/>
                  </a:lnTo>
                  <a:lnTo>
                    <a:pt x="19548" y="95769"/>
                  </a:lnTo>
                  <a:lnTo>
                    <a:pt x="24860" y="78283"/>
                  </a:lnTo>
                  <a:lnTo>
                    <a:pt x="17495" y="65488"/>
                  </a:lnTo>
                  <a:lnTo>
                    <a:pt x="15779" y="54564"/>
                  </a:lnTo>
                  <a:lnTo>
                    <a:pt x="24384" y="44801"/>
                  </a:lnTo>
                  <a:close/>
                </a:path>
              </a:pathLst>
            </a:custGeom>
            <a:solidFill>
              <a:srgbClr val="4BAC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1" name="S04:Saharsa">
              <a:extLst>
                <a:ext uri="{FF2B5EF4-FFF2-40B4-BE49-F238E27FC236}">
                  <a16:creationId xmlns:a16="http://schemas.microsoft.com/office/drawing/2014/main" id="{3886C67B-D8FD-47BB-BFA6-9C8395FBB590}"/>
                </a:ext>
              </a:extLst>
            </p:cNvPr>
            <p:cNvSpPr/>
            <p:nvPr/>
          </p:nvSpPr>
          <p:spPr>
            <a:xfrm>
              <a:off x="5103542" y="2674859"/>
              <a:ext cx="104041" cy="162042"/>
            </a:xfrm>
            <a:custGeom>
              <a:avLst/>
              <a:gdLst/>
              <a:ahLst/>
              <a:cxnLst/>
              <a:rect l="0" t="0" r="0" b="0"/>
              <a:pathLst>
                <a:path w="104041" h="162042">
                  <a:moveTo>
                    <a:pt x="93890" y="0"/>
                  </a:moveTo>
                  <a:lnTo>
                    <a:pt x="101279" y="13262"/>
                  </a:lnTo>
                  <a:lnTo>
                    <a:pt x="104040" y="27258"/>
                  </a:lnTo>
                  <a:lnTo>
                    <a:pt x="88766" y="27429"/>
                  </a:lnTo>
                  <a:lnTo>
                    <a:pt x="89707" y="48310"/>
                  </a:lnTo>
                  <a:lnTo>
                    <a:pt x="79125" y="58724"/>
                  </a:lnTo>
                  <a:lnTo>
                    <a:pt x="64827" y="52556"/>
                  </a:lnTo>
                  <a:lnTo>
                    <a:pt x="43425" y="68656"/>
                  </a:lnTo>
                  <a:lnTo>
                    <a:pt x="53911" y="84944"/>
                  </a:lnTo>
                  <a:lnTo>
                    <a:pt x="53911" y="84944"/>
                  </a:lnTo>
                  <a:lnTo>
                    <a:pt x="50495" y="94510"/>
                  </a:lnTo>
                  <a:lnTo>
                    <a:pt x="40184" y="102278"/>
                  </a:lnTo>
                  <a:lnTo>
                    <a:pt x="43921" y="119908"/>
                  </a:lnTo>
                  <a:lnTo>
                    <a:pt x="38703" y="127457"/>
                  </a:lnTo>
                  <a:lnTo>
                    <a:pt x="39956" y="136822"/>
                  </a:lnTo>
                  <a:lnTo>
                    <a:pt x="51452" y="146272"/>
                  </a:lnTo>
                  <a:lnTo>
                    <a:pt x="57061" y="157542"/>
                  </a:lnTo>
                  <a:lnTo>
                    <a:pt x="57061" y="157542"/>
                  </a:lnTo>
                  <a:lnTo>
                    <a:pt x="37616" y="162041"/>
                  </a:lnTo>
                  <a:lnTo>
                    <a:pt x="26874" y="160402"/>
                  </a:lnTo>
                  <a:lnTo>
                    <a:pt x="26874" y="160402"/>
                  </a:lnTo>
                  <a:lnTo>
                    <a:pt x="20362" y="147592"/>
                  </a:lnTo>
                  <a:lnTo>
                    <a:pt x="13757" y="142634"/>
                  </a:lnTo>
                  <a:lnTo>
                    <a:pt x="13757" y="142634"/>
                  </a:lnTo>
                  <a:lnTo>
                    <a:pt x="10576" y="127592"/>
                  </a:lnTo>
                  <a:lnTo>
                    <a:pt x="0" y="119132"/>
                  </a:lnTo>
                  <a:lnTo>
                    <a:pt x="5949" y="108424"/>
                  </a:lnTo>
                  <a:lnTo>
                    <a:pt x="8976" y="88942"/>
                  </a:lnTo>
                  <a:lnTo>
                    <a:pt x="8976" y="88942"/>
                  </a:lnTo>
                  <a:lnTo>
                    <a:pt x="16926" y="75533"/>
                  </a:lnTo>
                  <a:lnTo>
                    <a:pt x="28190" y="70352"/>
                  </a:lnTo>
                  <a:lnTo>
                    <a:pt x="10593" y="66381"/>
                  </a:lnTo>
                  <a:lnTo>
                    <a:pt x="9930" y="60654"/>
                  </a:lnTo>
                  <a:lnTo>
                    <a:pt x="21297" y="58088"/>
                  </a:lnTo>
                  <a:lnTo>
                    <a:pt x="25478" y="46405"/>
                  </a:lnTo>
                  <a:lnTo>
                    <a:pt x="51419" y="27511"/>
                  </a:lnTo>
                  <a:lnTo>
                    <a:pt x="53710" y="21659"/>
                  </a:lnTo>
                  <a:lnTo>
                    <a:pt x="53710" y="21659"/>
                  </a:lnTo>
                  <a:lnTo>
                    <a:pt x="74253" y="16048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2" name="S04:Madhepura">
              <a:extLst>
                <a:ext uri="{FF2B5EF4-FFF2-40B4-BE49-F238E27FC236}">
                  <a16:creationId xmlns:a16="http://schemas.microsoft.com/office/drawing/2014/main" id="{828519CF-288D-44A3-981A-AC03BDC198A2}"/>
                </a:ext>
              </a:extLst>
            </p:cNvPr>
            <p:cNvSpPr/>
            <p:nvPr/>
          </p:nvSpPr>
          <p:spPr>
            <a:xfrm>
              <a:off x="5142245" y="2755254"/>
              <a:ext cx="76031" cy="106569"/>
            </a:xfrm>
            <a:custGeom>
              <a:avLst/>
              <a:gdLst/>
              <a:ahLst/>
              <a:cxnLst/>
              <a:rect l="0" t="0" r="0" b="0"/>
              <a:pathLst>
                <a:path w="76031" h="106569">
                  <a:moveTo>
                    <a:pt x="8599" y="38844"/>
                  </a:moveTo>
                  <a:lnTo>
                    <a:pt x="1481" y="21883"/>
                  </a:lnTo>
                  <a:lnTo>
                    <a:pt x="11792" y="14115"/>
                  </a:lnTo>
                  <a:lnTo>
                    <a:pt x="15208" y="4549"/>
                  </a:lnTo>
                  <a:lnTo>
                    <a:pt x="15208" y="4549"/>
                  </a:lnTo>
                  <a:lnTo>
                    <a:pt x="35431" y="0"/>
                  </a:lnTo>
                  <a:lnTo>
                    <a:pt x="71858" y="5682"/>
                  </a:lnTo>
                  <a:lnTo>
                    <a:pt x="67854" y="20517"/>
                  </a:lnTo>
                  <a:lnTo>
                    <a:pt x="67854" y="20517"/>
                  </a:lnTo>
                  <a:lnTo>
                    <a:pt x="59543" y="25082"/>
                  </a:lnTo>
                  <a:lnTo>
                    <a:pt x="65405" y="41561"/>
                  </a:lnTo>
                  <a:lnTo>
                    <a:pt x="62547" y="53728"/>
                  </a:lnTo>
                  <a:lnTo>
                    <a:pt x="66547" y="66630"/>
                  </a:lnTo>
                  <a:lnTo>
                    <a:pt x="67261" y="82300"/>
                  </a:lnTo>
                  <a:lnTo>
                    <a:pt x="76030" y="96555"/>
                  </a:lnTo>
                  <a:lnTo>
                    <a:pt x="76030" y="96555"/>
                  </a:lnTo>
                  <a:lnTo>
                    <a:pt x="71673" y="104084"/>
                  </a:lnTo>
                  <a:lnTo>
                    <a:pt x="56316" y="104780"/>
                  </a:lnTo>
                  <a:lnTo>
                    <a:pt x="49234" y="99340"/>
                  </a:lnTo>
                  <a:lnTo>
                    <a:pt x="39725" y="106568"/>
                  </a:lnTo>
                  <a:lnTo>
                    <a:pt x="36886" y="81046"/>
                  </a:lnTo>
                  <a:lnTo>
                    <a:pt x="18358" y="77147"/>
                  </a:lnTo>
                  <a:lnTo>
                    <a:pt x="18358" y="77147"/>
                  </a:lnTo>
                  <a:lnTo>
                    <a:pt x="12749" y="65877"/>
                  </a:lnTo>
                  <a:lnTo>
                    <a:pt x="1253" y="56427"/>
                  </a:lnTo>
                  <a:lnTo>
                    <a:pt x="0" y="47062"/>
                  </a:lnTo>
                  <a:lnTo>
                    <a:pt x="5218" y="39513"/>
                  </a:lnTo>
                  <a:lnTo>
                    <a:pt x="5218" y="39513"/>
                  </a:lnTo>
                  <a:close/>
                </a:path>
              </a:pathLst>
            </a:custGeom>
            <a:solidFill>
              <a:srgbClr val="4BAC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3" name="S04:Araria">
              <a:extLst>
                <a:ext uri="{FF2B5EF4-FFF2-40B4-BE49-F238E27FC236}">
                  <a16:creationId xmlns:a16="http://schemas.microsoft.com/office/drawing/2014/main" id="{11B98B56-9CBC-4186-95B3-514D9B917281}"/>
                </a:ext>
              </a:extLst>
            </p:cNvPr>
            <p:cNvSpPr/>
            <p:nvPr/>
          </p:nvSpPr>
          <p:spPr>
            <a:xfrm>
              <a:off x="5146967" y="2667824"/>
              <a:ext cx="129696" cy="109280"/>
            </a:xfrm>
            <a:custGeom>
              <a:avLst/>
              <a:gdLst/>
              <a:ahLst/>
              <a:cxnLst/>
              <a:rect l="0" t="0" r="0" b="0"/>
              <a:pathLst>
                <a:path w="129696" h="109280">
                  <a:moveTo>
                    <a:pt x="117321" y="21689"/>
                  </a:moveTo>
                  <a:lnTo>
                    <a:pt x="114882" y="23899"/>
                  </a:lnTo>
                  <a:lnTo>
                    <a:pt x="115887" y="44776"/>
                  </a:lnTo>
                  <a:lnTo>
                    <a:pt x="124668" y="50630"/>
                  </a:lnTo>
                  <a:lnTo>
                    <a:pt x="129695" y="66605"/>
                  </a:lnTo>
                  <a:lnTo>
                    <a:pt x="123813" y="76833"/>
                  </a:lnTo>
                  <a:lnTo>
                    <a:pt x="108060" y="76545"/>
                  </a:lnTo>
                  <a:lnTo>
                    <a:pt x="112980" y="99334"/>
                  </a:lnTo>
                  <a:lnTo>
                    <a:pt x="112980" y="99334"/>
                  </a:lnTo>
                  <a:lnTo>
                    <a:pt x="114555" y="105538"/>
                  </a:lnTo>
                  <a:lnTo>
                    <a:pt x="94810" y="102291"/>
                  </a:lnTo>
                  <a:lnTo>
                    <a:pt x="90879" y="109279"/>
                  </a:lnTo>
                  <a:lnTo>
                    <a:pt x="63132" y="107947"/>
                  </a:lnTo>
                  <a:lnTo>
                    <a:pt x="63132" y="107947"/>
                  </a:lnTo>
                  <a:lnTo>
                    <a:pt x="67136" y="93112"/>
                  </a:lnTo>
                  <a:lnTo>
                    <a:pt x="30709" y="87430"/>
                  </a:lnTo>
                  <a:lnTo>
                    <a:pt x="10486" y="91979"/>
                  </a:lnTo>
                  <a:lnTo>
                    <a:pt x="10486" y="91979"/>
                  </a:lnTo>
                  <a:lnTo>
                    <a:pt x="5521" y="85393"/>
                  </a:lnTo>
                  <a:lnTo>
                    <a:pt x="5521" y="85393"/>
                  </a:lnTo>
                  <a:lnTo>
                    <a:pt x="2413" y="82388"/>
                  </a:lnTo>
                  <a:lnTo>
                    <a:pt x="2413" y="82388"/>
                  </a:lnTo>
                  <a:lnTo>
                    <a:pt x="0" y="75691"/>
                  </a:lnTo>
                  <a:lnTo>
                    <a:pt x="21402" y="59591"/>
                  </a:lnTo>
                  <a:lnTo>
                    <a:pt x="35700" y="65759"/>
                  </a:lnTo>
                  <a:lnTo>
                    <a:pt x="46282" y="55345"/>
                  </a:lnTo>
                  <a:lnTo>
                    <a:pt x="45341" y="34464"/>
                  </a:lnTo>
                  <a:lnTo>
                    <a:pt x="60615" y="34293"/>
                  </a:lnTo>
                  <a:lnTo>
                    <a:pt x="57854" y="20297"/>
                  </a:lnTo>
                  <a:lnTo>
                    <a:pt x="50465" y="7035"/>
                  </a:lnTo>
                  <a:lnTo>
                    <a:pt x="50465" y="7035"/>
                  </a:lnTo>
                  <a:lnTo>
                    <a:pt x="55656" y="0"/>
                  </a:lnTo>
                  <a:lnTo>
                    <a:pt x="63573" y="24743"/>
                  </a:lnTo>
                  <a:lnTo>
                    <a:pt x="74872" y="30498"/>
                  </a:lnTo>
                  <a:lnTo>
                    <a:pt x="86308" y="29965"/>
                  </a:lnTo>
                  <a:lnTo>
                    <a:pt x="99884" y="38740"/>
                  </a:lnTo>
                  <a:lnTo>
                    <a:pt x="102403" y="29204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4" name="S04:Bikramganj">
              <a:extLst>
                <a:ext uri="{FF2B5EF4-FFF2-40B4-BE49-F238E27FC236}">
                  <a16:creationId xmlns:a16="http://schemas.microsoft.com/office/drawing/2014/main" id="{10569CC8-3097-44D9-9B75-5B9F4FDB0B55}"/>
                </a:ext>
              </a:extLst>
            </p:cNvPr>
            <p:cNvSpPr/>
            <p:nvPr/>
          </p:nvSpPr>
          <p:spPr>
            <a:xfrm>
              <a:off x="4746927" y="2877763"/>
              <a:ext cx="102528" cy="103667"/>
            </a:xfrm>
            <a:custGeom>
              <a:avLst/>
              <a:gdLst/>
              <a:ahLst/>
              <a:cxnLst/>
              <a:rect l="0" t="0" r="0" b="0"/>
              <a:pathLst>
                <a:path w="102528" h="103667">
                  <a:moveTo>
                    <a:pt x="6008" y="28274"/>
                  </a:moveTo>
                  <a:lnTo>
                    <a:pt x="18512" y="32140"/>
                  </a:lnTo>
                  <a:lnTo>
                    <a:pt x="27865" y="13586"/>
                  </a:lnTo>
                  <a:lnTo>
                    <a:pt x="27865" y="13586"/>
                  </a:lnTo>
                  <a:lnTo>
                    <a:pt x="30470" y="15088"/>
                  </a:lnTo>
                  <a:lnTo>
                    <a:pt x="30470" y="15088"/>
                  </a:lnTo>
                  <a:lnTo>
                    <a:pt x="59108" y="14838"/>
                  </a:lnTo>
                  <a:lnTo>
                    <a:pt x="65961" y="0"/>
                  </a:lnTo>
                  <a:lnTo>
                    <a:pt x="75944" y="5473"/>
                  </a:lnTo>
                  <a:lnTo>
                    <a:pt x="99354" y="2182"/>
                  </a:lnTo>
                  <a:lnTo>
                    <a:pt x="99354" y="2182"/>
                  </a:lnTo>
                  <a:lnTo>
                    <a:pt x="102527" y="8366"/>
                  </a:lnTo>
                  <a:lnTo>
                    <a:pt x="96885" y="20042"/>
                  </a:lnTo>
                  <a:lnTo>
                    <a:pt x="82312" y="18894"/>
                  </a:lnTo>
                  <a:lnTo>
                    <a:pt x="70700" y="31781"/>
                  </a:lnTo>
                  <a:lnTo>
                    <a:pt x="67543" y="41287"/>
                  </a:lnTo>
                  <a:lnTo>
                    <a:pt x="85318" y="49155"/>
                  </a:lnTo>
                  <a:lnTo>
                    <a:pt x="85318" y="49155"/>
                  </a:lnTo>
                  <a:lnTo>
                    <a:pt x="78475" y="64525"/>
                  </a:lnTo>
                  <a:lnTo>
                    <a:pt x="61282" y="78088"/>
                  </a:lnTo>
                  <a:lnTo>
                    <a:pt x="44391" y="103666"/>
                  </a:lnTo>
                  <a:lnTo>
                    <a:pt x="44391" y="103666"/>
                  </a:lnTo>
                  <a:lnTo>
                    <a:pt x="37708" y="94426"/>
                  </a:lnTo>
                  <a:lnTo>
                    <a:pt x="21507" y="81768"/>
                  </a:lnTo>
                  <a:lnTo>
                    <a:pt x="19163" y="73980"/>
                  </a:lnTo>
                  <a:lnTo>
                    <a:pt x="25948" y="71188"/>
                  </a:lnTo>
                  <a:lnTo>
                    <a:pt x="22556" y="56102"/>
                  </a:lnTo>
                  <a:lnTo>
                    <a:pt x="6786" y="59122"/>
                  </a:lnTo>
                  <a:lnTo>
                    <a:pt x="7859" y="50724"/>
                  </a:lnTo>
                  <a:lnTo>
                    <a:pt x="0" y="44643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5" name="S04:Jahanabad">
              <a:extLst>
                <a:ext uri="{FF2B5EF4-FFF2-40B4-BE49-F238E27FC236}">
                  <a16:creationId xmlns:a16="http://schemas.microsoft.com/office/drawing/2014/main" id="{711C9336-CF0C-4545-B8E3-F16864B832F6}"/>
                </a:ext>
              </a:extLst>
            </p:cNvPr>
            <p:cNvSpPr/>
            <p:nvPr/>
          </p:nvSpPr>
          <p:spPr>
            <a:xfrm>
              <a:off x="4832245" y="2875811"/>
              <a:ext cx="118488" cy="84860"/>
            </a:xfrm>
            <a:custGeom>
              <a:avLst/>
              <a:gdLst/>
              <a:ahLst/>
              <a:cxnLst/>
              <a:rect l="0" t="0" r="0" b="0"/>
              <a:pathLst>
                <a:path w="118488" h="84860">
                  <a:moveTo>
                    <a:pt x="70971" y="7097"/>
                  </a:moveTo>
                  <a:lnTo>
                    <a:pt x="80146" y="0"/>
                  </a:lnTo>
                  <a:lnTo>
                    <a:pt x="80146" y="0"/>
                  </a:lnTo>
                  <a:lnTo>
                    <a:pt x="92168" y="1701"/>
                  </a:lnTo>
                  <a:lnTo>
                    <a:pt x="92921" y="11618"/>
                  </a:lnTo>
                  <a:lnTo>
                    <a:pt x="105613" y="7534"/>
                  </a:lnTo>
                  <a:lnTo>
                    <a:pt x="105613" y="7534"/>
                  </a:lnTo>
                  <a:lnTo>
                    <a:pt x="111181" y="7871"/>
                  </a:lnTo>
                  <a:lnTo>
                    <a:pt x="111181" y="7871"/>
                  </a:lnTo>
                  <a:lnTo>
                    <a:pt x="105989" y="31592"/>
                  </a:lnTo>
                  <a:lnTo>
                    <a:pt x="105195" y="46271"/>
                  </a:lnTo>
                  <a:lnTo>
                    <a:pt x="112456" y="71148"/>
                  </a:lnTo>
                  <a:lnTo>
                    <a:pt x="118487" y="71991"/>
                  </a:lnTo>
                  <a:lnTo>
                    <a:pt x="118487" y="71991"/>
                  </a:lnTo>
                  <a:lnTo>
                    <a:pt x="104633" y="80831"/>
                  </a:lnTo>
                  <a:lnTo>
                    <a:pt x="104633" y="80831"/>
                  </a:lnTo>
                  <a:lnTo>
                    <a:pt x="93613" y="84859"/>
                  </a:lnTo>
                  <a:lnTo>
                    <a:pt x="85132" y="74668"/>
                  </a:lnTo>
                  <a:lnTo>
                    <a:pt x="75793" y="77586"/>
                  </a:lnTo>
                  <a:lnTo>
                    <a:pt x="68164" y="66839"/>
                  </a:lnTo>
                  <a:lnTo>
                    <a:pt x="50988" y="65807"/>
                  </a:lnTo>
                  <a:lnTo>
                    <a:pt x="37907" y="72488"/>
                  </a:lnTo>
                  <a:lnTo>
                    <a:pt x="37907" y="72488"/>
                  </a:lnTo>
                  <a:lnTo>
                    <a:pt x="33308" y="62161"/>
                  </a:lnTo>
                  <a:lnTo>
                    <a:pt x="9245" y="59735"/>
                  </a:lnTo>
                  <a:lnTo>
                    <a:pt x="0" y="51107"/>
                  </a:lnTo>
                  <a:lnTo>
                    <a:pt x="0" y="51107"/>
                  </a:lnTo>
                  <a:lnTo>
                    <a:pt x="4556" y="45743"/>
                  </a:lnTo>
                  <a:lnTo>
                    <a:pt x="25266" y="36763"/>
                  </a:lnTo>
                  <a:lnTo>
                    <a:pt x="35544" y="22849"/>
                  </a:lnTo>
                  <a:lnTo>
                    <a:pt x="42525" y="27346"/>
                  </a:lnTo>
                  <a:lnTo>
                    <a:pt x="38901" y="34782"/>
                  </a:lnTo>
                  <a:lnTo>
                    <a:pt x="49590" y="34454"/>
                  </a:lnTo>
                  <a:lnTo>
                    <a:pt x="45144" y="42963"/>
                  </a:lnTo>
                  <a:lnTo>
                    <a:pt x="61759" y="40353"/>
                  </a:lnTo>
                  <a:lnTo>
                    <a:pt x="66575" y="30259"/>
                  </a:lnTo>
                  <a:lnTo>
                    <a:pt x="72921" y="27964"/>
                  </a:lnTo>
                  <a:close/>
                </a:path>
              </a:pathLst>
            </a:custGeom>
            <a:solidFill>
              <a:srgbClr val="4BAC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6" name="S04:Sasaram">
              <a:extLst>
                <a:ext uri="{FF2B5EF4-FFF2-40B4-BE49-F238E27FC236}">
                  <a16:creationId xmlns:a16="http://schemas.microsoft.com/office/drawing/2014/main" id="{F03DC9CE-44A6-4DB9-93DD-B6816254CBC3}"/>
                </a:ext>
              </a:extLst>
            </p:cNvPr>
            <p:cNvSpPr/>
            <p:nvPr/>
          </p:nvSpPr>
          <p:spPr>
            <a:xfrm>
              <a:off x="4667456" y="2885675"/>
              <a:ext cx="123863" cy="154943"/>
            </a:xfrm>
            <a:custGeom>
              <a:avLst/>
              <a:gdLst/>
              <a:ahLst/>
              <a:cxnLst/>
              <a:rect l="0" t="0" r="0" b="0"/>
              <a:pathLst>
                <a:path w="123863" h="154943">
                  <a:moveTo>
                    <a:pt x="31532" y="17998"/>
                  </a:moveTo>
                  <a:lnTo>
                    <a:pt x="52982" y="2850"/>
                  </a:lnTo>
                  <a:lnTo>
                    <a:pt x="62743" y="0"/>
                  </a:lnTo>
                  <a:lnTo>
                    <a:pt x="62743" y="0"/>
                  </a:lnTo>
                  <a:lnTo>
                    <a:pt x="77680" y="16372"/>
                  </a:lnTo>
                  <a:lnTo>
                    <a:pt x="85479" y="20362"/>
                  </a:lnTo>
                  <a:lnTo>
                    <a:pt x="85479" y="20362"/>
                  </a:lnTo>
                  <a:lnTo>
                    <a:pt x="79471" y="36731"/>
                  </a:lnTo>
                  <a:lnTo>
                    <a:pt x="87330" y="42812"/>
                  </a:lnTo>
                  <a:lnTo>
                    <a:pt x="86257" y="51210"/>
                  </a:lnTo>
                  <a:lnTo>
                    <a:pt x="102027" y="48190"/>
                  </a:lnTo>
                  <a:lnTo>
                    <a:pt x="105419" y="63276"/>
                  </a:lnTo>
                  <a:lnTo>
                    <a:pt x="98634" y="66068"/>
                  </a:lnTo>
                  <a:lnTo>
                    <a:pt x="100978" y="73856"/>
                  </a:lnTo>
                  <a:lnTo>
                    <a:pt x="117179" y="86514"/>
                  </a:lnTo>
                  <a:lnTo>
                    <a:pt x="123862" y="95754"/>
                  </a:lnTo>
                  <a:lnTo>
                    <a:pt x="123862" y="95754"/>
                  </a:lnTo>
                  <a:lnTo>
                    <a:pt x="98935" y="127809"/>
                  </a:lnTo>
                  <a:lnTo>
                    <a:pt x="100264" y="129344"/>
                  </a:lnTo>
                  <a:lnTo>
                    <a:pt x="100264" y="129344"/>
                  </a:lnTo>
                  <a:lnTo>
                    <a:pt x="90340" y="144775"/>
                  </a:lnTo>
                  <a:lnTo>
                    <a:pt x="60048" y="154942"/>
                  </a:lnTo>
                  <a:lnTo>
                    <a:pt x="36767" y="152872"/>
                  </a:lnTo>
                  <a:lnTo>
                    <a:pt x="30211" y="148311"/>
                  </a:lnTo>
                  <a:lnTo>
                    <a:pt x="30211" y="148311"/>
                  </a:lnTo>
                  <a:lnTo>
                    <a:pt x="31453" y="146190"/>
                  </a:lnTo>
                  <a:lnTo>
                    <a:pt x="31453" y="146190"/>
                  </a:lnTo>
                  <a:lnTo>
                    <a:pt x="32922" y="135167"/>
                  </a:lnTo>
                  <a:lnTo>
                    <a:pt x="27983" y="125859"/>
                  </a:lnTo>
                  <a:lnTo>
                    <a:pt x="13478" y="111008"/>
                  </a:lnTo>
                  <a:lnTo>
                    <a:pt x="13478" y="111008"/>
                  </a:lnTo>
                  <a:lnTo>
                    <a:pt x="12991" y="108402"/>
                  </a:lnTo>
                  <a:lnTo>
                    <a:pt x="12991" y="108402"/>
                  </a:lnTo>
                  <a:lnTo>
                    <a:pt x="3381" y="80880"/>
                  </a:lnTo>
                  <a:lnTo>
                    <a:pt x="0" y="63164"/>
                  </a:lnTo>
                  <a:lnTo>
                    <a:pt x="3752" y="38494"/>
                  </a:lnTo>
                  <a:lnTo>
                    <a:pt x="11696" y="29951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7" name="S04:Nawada">
              <a:extLst>
                <a:ext uri="{FF2B5EF4-FFF2-40B4-BE49-F238E27FC236}">
                  <a16:creationId xmlns:a16="http://schemas.microsoft.com/office/drawing/2014/main" id="{3D1D7799-A92B-4C8A-8B2B-3ED0905A66C4}"/>
                </a:ext>
              </a:extLst>
            </p:cNvPr>
            <p:cNvSpPr/>
            <p:nvPr/>
          </p:nvSpPr>
          <p:spPr>
            <a:xfrm>
              <a:off x="4930129" y="2930501"/>
              <a:ext cx="140490" cy="97381"/>
            </a:xfrm>
            <a:custGeom>
              <a:avLst/>
              <a:gdLst/>
              <a:ahLst/>
              <a:cxnLst/>
              <a:rect l="0" t="0" r="0" b="0"/>
              <a:pathLst>
                <a:path w="140490" h="97381">
                  <a:moveTo>
                    <a:pt x="20603" y="17301"/>
                  </a:moveTo>
                  <a:lnTo>
                    <a:pt x="28668" y="14933"/>
                  </a:lnTo>
                  <a:lnTo>
                    <a:pt x="42735" y="24914"/>
                  </a:lnTo>
                  <a:lnTo>
                    <a:pt x="79822" y="6841"/>
                  </a:lnTo>
                  <a:lnTo>
                    <a:pt x="76188" y="1216"/>
                  </a:lnTo>
                  <a:lnTo>
                    <a:pt x="76188" y="1216"/>
                  </a:lnTo>
                  <a:lnTo>
                    <a:pt x="94998" y="0"/>
                  </a:lnTo>
                  <a:lnTo>
                    <a:pt x="99066" y="17121"/>
                  </a:lnTo>
                  <a:lnTo>
                    <a:pt x="108685" y="21994"/>
                  </a:lnTo>
                  <a:lnTo>
                    <a:pt x="120134" y="40928"/>
                  </a:lnTo>
                  <a:lnTo>
                    <a:pt x="127382" y="39602"/>
                  </a:lnTo>
                  <a:lnTo>
                    <a:pt x="127382" y="39602"/>
                  </a:lnTo>
                  <a:lnTo>
                    <a:pt x="128239" y="39569"/>
                  </a:lnTo>
                  <a:lnTo>
                    <a:pt x="128239" y="39569"/>
                  </a:lnTo>
                  <a:lnTo>
                    <a:pt x="140489" y="56369"/>
                  </a:lnTo>
                  <a:lnTo>
                    <a:pt x="140489" y="56369"/>
                  </a:lnTo>
                  <a:lnTo>
                    <a:pt x="121303" y="60253"/>
                  </a:lnTo>
                  <a:lnTo>
                    <a:pt x="113652" y="51121"/>
                  </a:lnTo>
                  <a:lnTo>
                    <a:pt x="92110" y="49311"/>
                  </a:lnTo>
                  <a:lnTo>
                    <a:pt x="88886" y="66706"/>
                  </a:lnTo>
                  <a:lnTo>
                    <a:pt x="82658" y="72693"/>
                  </a:lnTo>
                  <a:lnTo>
                    <a:pt x="86143" y="85653"/>
                  </a:lnTo>
                  <a:lnTo>
                    <a:pt x="72454" y="87722"/>
                  </a:lnTo>
                  <a:lnTo>
                    <a:pt x="65917" y="97380"/>
                  </a:lnTo>
                  <a:lnTo>
                    <a:pt x="53417" y="96777"/>
                  </a:lnTo>
                  <a:lnTo>
                    <a:pt x="53417" y="96777"/>
                  </a:lnTo>
                  <a:lnTo>
                    <a:pt x="42171" y="95077"/>
                  </a:lnTo>
                  <a:lnTo>
                    <a:pt x="42171" y="95077"/>
                  </a:lnTo>
                  <a:lnTo>
                    <a:pt x="36155" y="95285"/>
                  </a:lnTo>
                  <a:lnTo>
                    <a:pt x="30926" y="80807"/>
                  </a:lnTo>
                  <a:lnTo>
                    <a:pt x="32534" y="65048"/>
                  </a:lnTo>
                  <a:lnTo>
                    <a:pt x="25490" y="60055"/>
                  </a:lnTo>
                  <a:lnTo>
                    <a:pt x="29940" y="52051"/>
                  </a:lnTo>
                  <a:lnTo>
                    <a:pt x="6402" y="54416"/>
                  </a:lnTo>
                  <a:lnTo>
                    <a:pt x="1393" y="58769"/>
                  </a:lnTo>
                  <a:lnTo>
                    <a:pt x="0" y="42590"/>
                  </a:lnTo>
                  <a:lnTo>
                    <a:pt x="6749" y="26141"/>
                  </a:lnTo>
                  <a:lnTo>
                    <a:pt x="6749" y="26141"/>
                  </a:lnTo>
                  <a:close/>
                </a:path>
              </a:pathLst>
            </a:custGeom>
            <a:solidFill>
              <a:srgbClr val="4BAC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8" name="S04:Bhagalpur">
              <a:extLst>
                <a:ext uri="{FF2B5EF4-FFF2-40B4-BE49-F238E27FC236}">
                  <a16:creationId xmlns:a16="http://schemas.microsoft.com/office/drawing/2014/main" id="{142659A8-5982-4487-BDCE-960E43A9C7B0}"/>
                </a:ext>
              </a:extLst>
            </p:cNvPr>
            <p:cNvSpPr/>
            <p:nvPr/>
          </p:nvSpPr>
          <p:spPr>
            <a:xfrm>
              <a:off x="5155992" y="2867089"/>
              <a:ext cx="132770" cy="64161"/>
            </a:xfrm>
            <a:custGeom>
              <a:avLst/>
              <a:gdLst/>
              <a:ahLst/>
              <a:cxnLst/>
              <a:rect l="0" t="0" r="0" b="0"/>
              <a:pathLst>
                <a:path w="132770" h="64161">
                  <a:moveTo>
                    <a:pt x="12190" y="31458"/>
                  </a:moveTo>
                  <a:lnTo>
                    <a:pt x="20139" y="17499"/>
                  </a:lnTo>
                  <a:lnTo>
                    <a:pt x="30667" y="23316"/>
                  </a:lnTo>
                  <a:lnTo>
                    <a:pt x="48988" y="21447"/>
                  </a:lnTo>
                  <a:lnTo>
                    <a:pt x="67788" y="30013"/>
                  </a:lnTo>
                  <a:lnTo>
                    <a:pt x="83732" y="22990"/>
                  </a:lnTo>
                  <a:lnTo>
                    <a:pt x="93473" y="2637"/>
                  </a:lnTo>
                  <a:lnTo>
                    <a:pt x="104896" y="0"/>
                  </a:lnTo>
                  <a:lnTo>
                    <a:pt x="108937" y="3995"/>
                  </a:lnTo>
                  <a:lnTo>
                    <a:pt x="108937" y="3995"/>
                  </a:lnTo>
                  <a:lnTo>
                    <a:pt x="116369" y="7303"/>
                  </a:lnTo>
                  <a:lnTo>
                    <a:pt x="116369" y="7303"/>
                  </a:lnTo>
                  <a:lnTo>
                    <a:pt x="132769" y="10171"/>
                  </a:lnTo>
                  <a:lnTo>
                    <a:pt x="132769" y="10171"/>
                  </a:lnTo>
                  <a:lnTo>
                    <a:pt x="130616" y="18654"/>
                  </a:lnTo>
                  <a:lnTo>
                    <a:pt x="122877" y="17983"/>
                  </a:lnTo>
                  <a:lnTo>
                    <a:pt x="117755" y="36034"/>
                  </a:lnTo>
                  <a:lnTo>
                    <a:pt x="100361" y="30584"/>
                  </a:lnTo>
                  <a:lnTo>
                    <a:pt x="96320" y="53814"/>
                  </a:lnTo>
                  <a:lnTo>
                    <a:pt x="88621" y="54177"/>
                  </a:lnTo>
                  <a:lnTo>
                    <a:pt x="76651" y="64160"/>
                  </a:lnTo>
                  <a:lnTo>
                    <a:pt x="76651" y="64160"/>
                  </a:lnTo>
                  <a:lnTo>
                    <a:pt x="58320" y="57149"/>
                  </a:lnTo>
                  <a:lnTo>
                    <a:pt x="25470" y="60717"/>
                  </a:lnTo>
                  <a:lnTo>
                    <a:pt x="5020" y="53757"/>
                  </a:lnTo>
                  <a:lnTo>
                    <a:pt x="5020" y="53757"/>
                  </a:lnTo>
                  <a:lnTo>
                    <a:pt x="9812" y="45697"/>
                  </a:lnTo>
                  <a:lnTo>
                    <a:pt x="0" y="36698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9" name="S04:Banka">
              <a:extLst>
                <a:ext uri="{FF2B5EF4-FFF2-40B4-BE49-F238E27FC236}">
                  <a16:creationId xmlns:a16="http://schemas.microsoft.com/office/drawing/2014/main" id="{66B17EC4-49E2-4266-845E-F2EB81180718}"/>
                </a:ext>
              </a:extLst>
            </p:cNvPr>
            <p:cNvSpPr/>
            <p:nvPr/>
          </p:nvSpPr>
          <p:spPr>
            <a:xfrm>
              <a:off x="5080898" y="2920846"/>
              <a:ext cx="151746" cy="133712"/>
            </a:xfrm>
            <a:custGeom>
              <a:avLst/>
              <a:gdLst/>
              <a:ahLst/>
              <a:cxnLst/>
              <a:rect l="0" t="0" r="0" b="0"/>
              <a:pathLst>
                <a:path w="151746" h="133712">
                  <a:moveTo>
                    <a:pt x="39363" y="123720"/>
                  </a:moveTo>
                  <a:lnTo>
                    <a:pt x="34460" y="119732"/>
                  </a:lnTo>
                  <a:lnTo>
                    <a:pt x="34460" y="119732"/>
                  </a:lnTo>
                  <a:lnTo>
                    <a:pt x="32698" y="118757"/>
                  </a:lnTo>
                  <a:lnTo>
                    <a:pt x="32698" y="118757"/>
                  </a:lnTo>
                  <a:lnTo>
                    <a:pt x="29666" y="118357"/>
                  </a:lnTo>
                  <a:lnTo>
                    <a:pt x="29666" y="118357"/>
                  </a:lnTo>
                  <a:lnTo>
                    <a:pt x="30508" y="107327"/>
                  </a:lnTo>
                  <a:lnTo>
                    <a:pt x="30508" y="107327"/>
                  </a:lnTo>
                  <a:lnTo>
                    <a:pt x="29072" y="93247"/>
                  </a:lnTo>
                  <a:lnTo>
                    <a:pt x="29072" y="93247"/>
                  </a:lnTo>
                  <a:lnTo>
                    <a:pt x="25249" y="94450"/>
                  </a:lnTo>
                  <a:lnTo>
                    <a:pt x="25249" y="94450"/>
                  </a:lnTo>
                  <a:lnTo>
                    <a:pt x="22221" y="94050"/>
                  </a:lnTo>
                  <a:lnTo>
                    <a:pt x="22221" y="94050"/>
                  </a:lnTo>
                  <a:lnTo>
                    <a:pt x="19067" y="90512"/>
                  </a:lnTo>
                  <a:lnTo>
                    <a:pt x="19067" y="90512"/>
                  </a:lnTo>
                  <a:lnTo>
                    <a:pt x="8947" y="95631"/>
                  </a:lnTo>
                  <a:lnTo>
                    <a:pt x="8947" y="95631"/>
                  </a:lnTo>
                  <a:lnTo>
                    <a:pt x="6716" y="93625"/>
                  </a:lnTo>
                  <a:lnTo>
                    <a:pt x="6716" y="93625"/>
                  </a:lnTo>
                  <a:lnTo>
                    <a:pt x="4035" y="91114"/>
                  </a:lnTo>
                  <a:lnTo>
                    <a:pt x="4035" y="91114"/>
                  </a:lnTo>
                  <a:lnTo>
                    <a:pt x="0" y="76090"/>
                  </a:lnTo>
                  <a:lnTo>
                    <a:pt x="0" y="76090"/>
                  </a:lnTo>
                  <a:lnTo>
                    <a:pt x="12435" y="64600"/>
                  </a:lnTo>
                  <a:lnTo>
                    <a:pt x="25197" y="61466"/>
                  </a:lnTo>
                  <a:lnTo>
                    <a:pt x="20484" y="51187"/>
                  </a:lnTo>
                  <a:lnTo>
                    <a:pt x="16534" y="27788"/>
                  </a:lnTo>
                  <a:lnTo>
                    <a:pt x="29616" y="43485"/>
                  </a:lnTo>
                  <a:lnTo>
                    <a:pt x="44231" y="43929"/>
                  </a:lnTo>
                  <a:lnTo>
                    <a:pt x="53737" y="35155"/>
                  </a:lnTo>
                  <a:lnTo>
                    <a:pt x="53430" y="27838"/>
                  </a:lnTo>
                  <a:lnTo>
                    <a:pt x="69048" y="31889"/>
                  </a:lnTo>
                  <a:lnTo>
                    <a:pt x="75948" y="22692"/>
                  </a:lnTo>
                  <a:lnTo>
                    <a:pt x="75498" y="12241"/>
                  </a:lnTo>
                  <a:lnTo>
                    <a:pt x="80114" y="0"/>
                  </a:lnTo>
                  <a:lnTo>
                    <a:pt x="80114" y="0"/>
                  </a:lnTo>
                  <a:lnTo>
                    <a:pt x="100564" y="6960"/>
                  </a:lnTo>
                  <a:lnTo>
                    <a:pt x="133414" y="3392"/>
                  </a:lnTo>
                  <a:lnTo>
                    <a:pt x="151745" y="10403"/>
                  </a:lnTo>
                  <a:lnTo>
                    <a:pt x="151745" y="10403"/>
                  </a:lnTo>
                  <a:lnTo>
                    <a:pt x="148684" y="18400"/>
                  </a:lnTo>
                  <a:lnTo>
                    <a:pt x="149246" y="39843"/>
                  </a:lnTo>
                  <a:lnTo>
                    <a:pt x="142465" y="51153"/>
                  </a:lnTo>
                  <a:lnTo>
                    <a:pt x="138561" y="78564"/>
                  </a:lnTo>
                  <a:lnTo>
                    <a:pt x="132337" y="83560"/>
                  </a:lnTo>
                  <a:lnTo>
                    <a:pt x="120081" y="78876"/>
                  </a:lnTo>
                  <a:lnTo>
                    <a:pt x="119042" y="94110"/>
                  </a:lnTo>
                  <a:lnTo>
                    <a:pt x="102176" y="92240"/>
                  </a:lnTo>
                  <a:lnTo>
                    <a:pt x="96701" y="85149"/>
                  </a:lnTo>
                  <a:lnTo>
                    <a:pt x="82509" y="95193"/>
                  </a:lnTo>
                  <a:lnTo>
                    <a:pt x="71391" y="86768"/>
                  </a:lnTo>
                  <a:lnTo>
                    <a:pt x="63874" y="102273"/>
                  </a:lnTo>
                  <a:lnTo>
                    <a:pt x="59191" y="103518"/>
                  </a:lnTo>
                  <a:lnTo>
                    <a:pt x="56478" y="120913"/>
                  </a:lnTo>
                  <a:lnTo>
                    <a:pt x="50981" y="133711"/>
                  </a:lnTo>
                  <a:close/>
                </a:path>
              </a:pathLst>
            </a:custGeom>
            <a:solidFill>
              <a:srgbClr val="4BAC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0" name="S04:Aurangabad">
              <a:extLst>
                <a:ext uri="{FF2B5EF4-FFF2-40B4-BE49-F238E27FC236}">
                  <a16:creationId xmlns:a16="http://schemas.microsoft.com/office/drawing/2014/main" id="{25527FF5-F0ED-43E5-8D2D-6A39212E51B0}"/>
                </a:ext>
              </a:extLst>
            </p:cNvPr>
            <p:cNvSpPr/>
            <p:nvPr/>
          </p:nvSpPr>
          <p:spPr>
            <a:xfrm>
              <a:off x="4766391" y="2926918"/>
              <a:ext cx="115236" cy="147752"/>
            </a:xfrm>
            <a:custGeom>
              <a:avLst/>
              <a:gdLst/>
              <a:ahLst/>
              <a:cxnLst/>
              <a:rect l="0" t="0" r="0" b="0"/>
              <a:pathLst>
                <a:path w="115236" h="147752">
                  <a:moveTo>
                    <a:pt x="52832" y="116025"/>
                  </a:moveTo>
                  <a:lnTo>
                    <a:pt x="52402" y="116037"/>
                  </a:lnTo>
                  <a:lnTo>
                    <a:pt x="52402" y="116037"/>
                  </a:lnTo>
                  <a:lnTo>
                    <a:pt x="48269" y="106732"/>
                  </a:lnTo>
                  <a:lnTo>
                    <a:pt x="41922" y="110571"/>
                  </a:lnTo>
                  <a:lnTo>
                    <a:pt x="34070" y="106599"/>
                  </a:lnTo>
                  <a:lnTo>
                    <a:pt x="27916" y="117756"/>
                  </a:lnTo>
                  <a:lnTo>
                    <a:pt x="21479" y="118452"/>
                  </a:lnTo>
                  <a:lnTo>
                    <a:pt x="9627" y="93120"/>
                  </a:lnTo>
                  <a:lnTo>
                    <a:pt x="1329" y="88101"/>
                  </a:lnTo>
                  <a:lnTo>
                    <a:pt x="1329" y="88101"/>
                  </a:lnTo>
                  <a:lnTo>
                    <a:pt x="0" y="86566"/>
                  </a:lnTo>
                  <a:lnTo>
                    <a:pt x="24927" y="54511"/>
                  </a:lnTo>
                  <a:lnTo>
                    <a:pt x="24927" y="54511"/>
                  </a:lnTo>
                  <a:lnTo>
                    <a:pt x="41818" y="28933"/>
                  </a:lnTo>
                  <a:lnTo>
                    <a:pt x="59011" y="15370"/>
                  </a:lnTo>
                  <a:lnTo>
                    <a:pt x="65854" y="0"/>
                  </a:lnTo>
                  <a:lnTo>
                    <a:pt x="65854" y="0"/>
                  </a:lnTo>
                  <a:lnTo>
                    <a:pt x="75099" y="8628"/>
                  </a:lnTo>
                  <a:lnTo>
                    <a:pt x="99162" y="11054"/>
                  </a:lnTo>
                  <a:lnTo>
                    <a:pt x="103761" y="21381"/>
                  </a:lnTo>
                  <a:lnTo>
                    <a:pt x="103761" y="21381"/>
                  </a:lnTo>
                  <a:lnTo>
                    <a:pt x="104475" y="30779"/>
                  </a:lnTo>
                  <a:lnTo>
                    <a:pt x="100283" y="48176"/>
                  </a:lnTo>
                  <a:lnTo>
                    <a:pt x="95770" y="55115"/>
                  </a:lnTo>
                  <a:lnTo>
                    <a:pt x="106381" y="65262"/>
                  </a:lnTo>
                  <a:lnTo>
                    <a:pt x="105920" y="78361"/>
                  </a:lnTo>
                  <a:lnTo>
                    <a:pt x="92172" y="92906"/>
                  </a:lnTo>
                  <a:lnTo>
                    <a:pt x="107367" y="97683"/>
                  </a:lnTo>
                  <a:lnTo>
                    <a:pt x="115235" y="115763"/>
                  </a:lnTo>
                  <a:lnTo>
                    <a:pt x="115235" y="115763"/>
                  </a:lnTo>
                  <a:lnTo>
                    <a:pt x="114821" y="116299"/>
                  </a:lnTo>
                  <a:lnTo>
                    <a:pt x="114821" y="116299"/>
                  </a:lnTo>
                  <a:lnTo>
                    <a:pt x="107160" y="119150"/>
                  </a:lnTo>
                  <a:lnTo>
                    <a:pt x="98981" y="133530"/>
                  </a:lnTo>
                  <a:lnTo>
                    <a:pt x="89803" y="129093"/>
                  </a:lnTo>
                  <a:lnTo>
                    <a:pt x="82272" y="136643"/>
                  </a:lnTo>
                  <a:lnTo>
                    <a:pt x="78287" y="147751"/>
                  </a:lnTo>
                  <a:lnTo>
                    <a:pt x="69894" y="140666"/>
                  </a:lnTo>
                  <a:lnTo>
                    <a:pt x="69894" y="140666"/>
                  </a:lnTo>
                  <a:lnTo>
                    <a:pt x="62843" y="135109"/>
                  </a:lnTo>
                  <a:lnTo>
                    <a:pt x="62843" y="135109"/>
                  </a:lnTo>
                  <a:lnTo>
                    <a:pt x="48735" y="123467"/>
                  </a:lnTo>
                  <a:lnTo>
                    <a:pt x="52832" y="116025"/>
                  </a:lnTo>
                  <a:lnTo>
                    <a:pt x="52832" y="116025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1" name="S04:Gaya">
              <a:extLst>
                <a:ext uri="{FF2B5EF4-FFF2-40B4-BE49-F238E27FC236}">
                  <a16:creationId xmlns:a16="http://schemas.microsoft.com/office/drawing/2014/main" id="{D16BB3AA-BF5E-4982-B061-D82B274BAB99}"/>
                </a:ext>
              </a:extLst>
            </p:cNvPr>
            <p:cNvSpPr/>
            <p:nvPr/>
          </p:nvSpPr>
          <p:spPr>
            <a:xfrm>
              <a:off x="4858563" y="2941618"/>
              <a:ext cx="113738" cy="120059"/>
            </a:xfrm>
            <a:custGeom>
              <a:avLst/>
              <a:gdLst/>
              <a:ahLst/>
              <a:cxnLst/>
              <a:rect l="0" t="0" r="0" b="0"/>
              <a:pathLst>
                <a:path w="113738" h="120059">
                  <a:moveTo>
                    <a:pt x="30609" y="94548"/>
                  </a:moveTo>
                  <a:lnTo>
                    <a:pt x="24337" y="100500"/>
                  </a:lnTo>
                  <a:lnTo>
                    <a:pt x="24337" y="100500"/>
                  </a:lnTo>
                  <a:lnTo>
                    <a:pt x="23063" y="101063"/>
                  </a:lnTo>
                  <a:lnTo>
                    <a:pt x="23063" y="101063"/>
                  </a:lnTo>
                  <a:lnTo>
                    <a:pt x="15195" y="82983"/>
                  </a:lnTo>
                  <a:lnTo>
                    <a:pt x="0" y="78206"/>
                  </a:lnTo>
                  <a:lnTo>
                    <a:pt x="13748" y="63661"/>
                  </a:lnTo>
                  <a:lnTo>
                    <a:pt x="14209" y="50562"/>
                  </a:lnTo>
                  <a:lnTo>
                    <a:pt x="3598" y="40415"/>
                  </a:lnTo>
                  <a:lnTo>
                    <a:pt x="8111" y="33476"/>
                  </a:lnTo>
                  <a:lnTo>
                    <a:pt x="12303" y="16079"/>
                  </a:lnTo>
                  <a:lnTo>
                    <a:pt x="11589" y="6681"/>
                  </a:lnTo>
                  <a:lnTo>
                    <a:pt x="11589" y="6681"/>
                  </a:lnTo>
                  <a:lnTo>
                    <a:pt x="24670" y="0"/>
                  </a:lnTo>
                  <a:lnTo>
                    <a:pt x="41846" y="1032"/>
                  </a:lnTo>
                  <a:lnTo>
                    <a:pt x="49475" y="11779"/>
                  </a:lnTo>
                  <a:lnTo>
                    <a:pt x="58814" y="8861"/>
                  </a:lnTo>
                  <a:lnTo>
                    <a:pt x="67295" y="19052"/>
                  </a:lnTo>
                  <a:lnTo>
                    <a:pt x="78315" y="15024"/>
                  </a:lnTo>
                  <a:lnTo>
                    <a:pt x="78315" y="15024"/>
                  </a:lnTo>
                  <a:lnTo>
                    <a:pt x="71566" y="31473"/>
                  </a:lnTo>
                  <a:lnTo>
                    <a:pt x="72959" y="47652"/>
                  </a:lnTo>
                  <a:lnTo>
                    <a:pt x="77968" y="43299"/>
                  </a:lnTo>
                  <a:lnTo>
                    <a:pt x="101506" y="40934"/>
                  </a:lnTo>
                  <a:lnTo>
                    <a:pt x="97056" y="48938"/>
                  </a:lnTo>
                  <a:lnTo>
                    <a:pt x="104100" y="53931"/>
                  </a:lnTo>
                  <a:lnTo>
                    <a:pt x="102492" y="69690"/>
                  </a:lnTo>
                  <a:lnTo>
                    <a:pt x="107721" y="84168"/>
                  </a:lnTo>
                  <a:lnTo>
                    <a:pt x="113737" y="83960"/>
                  </a:lnTo>
                  <a:lnTo>
                    <a:pt x="113737" y="83960"/>
                  </a:lnTo>
                  <a:lnTo>
                    <a:pt x="101454" y="89618"/>
                  </a:lnTo>
                  <a:lnTo>
                    <a:pt x="73601" y="119346"/>
                  </a:lnTo>
                  <a:lnTo>
                    <a:pt x="73601" y="119346"/>
                  </a:lnTo>
                  <a:lnTo>
                    <a:pt x="72328" y="119911"/>
                  </a:lnTo>
                  <a:lnTo>
                    <a:pt x="72328" y="119911"/>
                  </a:lnTo>
                  <a:lnTo>
                    <a:pt x="71622" y="111558"/>
                  </a:lnTo>
                  <a:lnTo>
                    <a:pt x="51651" y="120058"/>
                  </a:lnTo>
                  <a:lnTo>
                    <a:pt x="44665" y="117139"/>
                  </a:lnTo>
                  <a:lnTo>
                    <a:pt x="38676" y="104765"/>
                  </a:lnTo>
                  <a:lnTo>
                    <a:pt x="33977" y="105959"/>
                  </a:lnTo>
                  <a:lnTo>
                    <a:pt x="32328" y="94495"/>
                  </a:lnTo>
                  <a:lnTo>
                    <a:pt x="32328" y="94495"/>
                  </a:lnTo>
                  <a:close/>
                </a:path>
              </a:pathLst>
            </a:custGeom>
            <a:solidFill>
              <a:srgbClr val="4BAC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2" name="S05:Mormugao">
              <a:extLst>
                <a:ext uri="{FF2B5EF4-FFF2-40B4-BE49-F238E27FC236}">
                  <a16:creationId xmlns:a16="http://schemas.microsoft.com/office/drawing/2014/main" id="{A447B346-C34F-4A66-BA04-47BCC6109BE9}"/>
                </a:ext>
              </a:extLst>
            </p:cNvPr>
            <p:cNvSpPr/>
            <p:nvPr/>
          </p:nvSpPr>
          <p:spPr>
            <a:xfrm>
              <a:off x="3187987" y="4527926"/>
              <a:ext cx="91265" cy="71199"/>
            </a:xfrm>
            <a:custGeom>
              <a:avLst/>
              <a:gdLst/>
              <a:ahLst/>
              <a:cxnLst/>
              <a:rect l="0" t="0" r="0" b="0"/>
              <a:pathLst>
                <a:path w="91265" h="71199">
                  <a:moveTo>
                    <a:pt x="90266" y="53787"/>
                  </a:moveTo>
                  <a:lnTo>
                    <a:pt x="71128" y="61375"/>
                  </a:lnTo>
                  <a:lnTo>
                    <a:pt x="49407" y="52235"/>
                  </a:lnTo>
                  <a:lnTo>
                    <a:pt x="37389" y="53842"/>
                  </a:lnTo>
                  <a:lnTo>
                    <a:pt x="32327" y="65582"/>
                  </a:lnTo>
                  <a:lnTo>
                    <a:pt x="16920" y="71198"/>
                  </a:lnTo>
                  <a:lnTo>
                    <a:pt x="16920" y="71198"/>
                  </a:lnTo>
                  <a:lnTo>
                    <a:pt x="13912" y="54465"/>
                  </a:lnTo>
                  <a:lnTo>
                    <a:pt x="0" y="12356"/>
                  </a:lnTo>
                  <a:lnTo>
                    <a:pt x="0" y="12356"/>
                  </a:lnTo>
                  <a:lnTo>
                    <a:pt x="23021" y="10690"/>
                  </a:lnTo>
                  <a:lnTo>
                    <a:pt x="28495" y="0"/>
                  </a:lnTo>
                  <a:lnTo>
                    <a:pt x="30873" y="9445"/>
                  </a:lnTo>
                  <a:lnTo>
                    <a:pt x="40476" y="10343"/>
                  </a:lnTo>
                  <a:lnTo>
                    <a:pt x="43413" y="29156"/>
                  </a:lnTo>
                  <a:lnTo>
                    <a:pt x="48317" y="32982"/>
                  </a:lnTo>
                  <a:lnTo>
                    <a:pt x="67441" y="25410"/>
                  </a:lnTo>
                  <a:lnTo>
                    <a:pt x="67441" y="25410"/>
                  </a:lnTo>
                  <a:lnTo>
                    <a:pt x="69235" y="26517"/>
                  </a:lnTo>
                  <a:lnTo>
                    <a:pt x="69235" y="26517"/>
                  </a:lnTo>
                  <a:lnTo>
                    <a:pt x="87483" y="29801"/>
                  </a:lnTo>
                  <a:lnTo>
                    <a:pt x="91264" y="39288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3" name="S05:Panaji">
              <a:extLst>
                <a:ext uri="{FF2B5EF4-FFF2-40B4-BE49-F238E27FC236}">
                  <a16:creationId xmlns:a16="http://schemas.microsoft.com/office/drawing/2014/main" id="{8AC5C022-524B-4A88-8D89-AA370B6D4099}"/>
                </a:ext>
              </a:extLst>
            </p:cNvPr>
            <p:cNvSpPr/>
            <p:nvPr/>
          </p:nvSpPr>
          <p:spPr>
            <a:xfrm>
              <a:off x="3204907" y="4580161"/>
              <a:ext cx="80716" cy="118290"/>
            </a:xfrm>
            <a:custGeom>
              <a:avLst/>
              <a:gdLst/>
              <a:ahLst/>
              <a:cxnLst/>
              <a:rect l="0" t="0" r="0" b="0"/>
              <a:pathLst>
                <a:path w="80716" h="118290">
                  <a:moveTo>
                    <a:pt x="68160" y="4993"/>
                  </a:moveTo>
                  <a:lnTo>
                    <a:pt x="73346" y="1552"/>
                  </a:lnTo>
                  <a:lnTo>
                    <a:pt x="73346" y="1552"/>
                  </a:lnTo>
                  <a:lnTo>
                    <a:pt x="74166" y="16636"/>
                  </a:lnTo>
                  <a:lnTo>
                    <a:pt x="80715" y="38673"/>
                  </a:lnTo>
                  <a:lnTo>
                    <a:pt x="69410" y="45519"/>
                  </a:lnTo>
                  <a:lnTo>
                    <a:pt x="78131" y="58811"/>
                  </a:lnTo>
                  <a:lnTo>
                    <a:pt x="73548" y="70572"/>
                  </a:lnTo>
                  <a:lnTo>
                    <a:pt x="67942" y="97328"/>
                  </a:lnTo>
                  <a:lnTo>
                    <a:pt x="53095" y="99363"/>
                  </a:lnTo>
                  <a:lnTo>
                    <a:pt x="42597" y="108296"/>
                  </a:lnTo>
                  <a:lnTo>
                    <a:pt x="46373" y="118289"/>
                  </a:lnTo>
                  <a:lnTo>
                    <a:pt x="46373" y="118289"/>
                  </a:lnTo>
                  <a:lnTo>
                    <a:pt x="19411" y="87177"/>
                  </a:lnTo>
                  <a:lnTo>
                    <a:pt x="23927" y="66090"/>
                  </a:lnTo>
                  <a:lnTo>
                    <a:pt x="14363" y="39774"/>
                  </a:lnTo>
                  <a:lnTo>
                    <a:pt x="5874" y="33210"/>
                  </a:lnTo>
                  <a:lnTo>
                    <a:pt x="0" y="18963"/>
                  </a:lnTo>
                  <a:lnTo>
                    <a:pt x="0" y="18963"/>
                  </a:lnTo>
                  <a:lnTo>
                    <a:pt x="15407" y="13347"/>
                  </a:lnTo>
                  <a:lnTo>
                    <a:pt x="20469" y="1607"/>
                  </a:lnTo>
                  <a:lnTo>
                    <a:pt x="32487" y="0"/>
                  </a:lnTo>
                  <a:lnTo>
                    <a:pt x="54208" y="9140"/>
                  </a:lnTo>
                  <a:lnTo>
                    <a:pt x="63627" y="3266"/>
                  </a:lnTo>
                  <a:lnTo>
                    <a:pt x="63627" y="3266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104" name="S06:Patan">
              <a:extLst>
                <a:ext uri="{FF2B5EF4-FFF2-40B4-BE49-F238E27FC236}">
                  <a16:creationId xmlns:a16="http://schemas.microsoft.com/office/drawing/2014/main" id="{2EF63F98-FDBF-498C-9E42-A1C5D63A31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3914" y="3081020"/>
              <a:ext cx="213360" cy="129540"/>
              <a:chOff x="490220" y="2192020"/>
              <a:chExt cx="213360" cy="129540"/>
            </a:xfrm>
          </p:grpSpPr>
          <p:sp>
            <p:nvSpPr>
              <p:cNvPr id="714" name="S06:Patan0">
                <a:extLst>
                  <a:ext uri="{FF2B5EF4-FFF2-40B4-BE49-F238E27FC236}">
                    <a16:creationId xmlns:a16="http://schemas.microsoft.com/office/drawing/2014/main" id="{34469B31-DA0E-468D-A4C2-D8AC14131B67}"/>
                  </a:ext>
                </a:extLst>
              </p:cNvPr>
              <p:cNvSpPr/>
              <p:nvPr/>
            </p:nvSpPr>
            <p:spPr>
              <a:xfrm>
                <a:off x="490220" y="2192020"/>
                <a:ext cx="213360" cy="129540"/>
              </a:xfrm>
              <a:custGeom>
                <a:avLst/>
                <a:gdLst/>
                <a:ahLst/>
                <a:cxnLst/>
                <a:rect l="0" t="0" r="0" b="0"/>
                <a:pathLst>
                  <a:path w="212815" h="131156">
                    <a:moveTo>
                      <a:pt x="108709" y="7404"/>
                    </a:moveTo>
                    <a:lnTo>
                      <a:pt x="100630" y="4896"/>
                    </a:lnTo>
                    <a:lnTo>
                      <a:pt x="107358" y="0"/>
                    </a:lnTo>
                    <a:lnTo>
                      <a:pt x="128843" y="19420"/>
                    </a:lnTo>
                    <a:lnTo>
                      <a:pt x="128843" y="19420"/>
                    </a:lnTo>
                    <a:lnTo>
                      <a:pt x="140571" y="35719"/>
                    </a:lnTo>
                    <a:lnTo>
                      <a:pt x="154807" y="36417"/>
                    </a:lnTo>
                    <a:lnTo>
                      <a:pt x="159654" y="43463"/>
                    </a:lnTo>
                    <a:lnTo>
                      <a:pt x="170949" y="42436"/>
                    </a:lnTo>
                    <a:lnTo>
                      <a:pt x="181065" y="29823"/>
                    </a:lnTo>
                    <a:lnTo>
                      <a:pt x="178039" y="20773"/>
                    </a:lnTo>
                    <a:lnTo>
                      <a:pt x="199148" y="12865"/>
                    </a:lnTo>
                    <a:lnTo>
                      <a:pt x="212814" y="25549"/>
                    </a:lnTo>
                    <a:lnTo>
                      <a:pt x="205162" y="41433"/>
                    </a:lnTo>
                    <a:lnTo>
                      <a:pt x="199993" y="59527"/>
                    </a:lnTo>
                    <a:lnTo>
                      <a:pt x="201208" y="70585"/>
                    </a:lnTo>
                    <a:lnTo>
                      <a:pt x="201208" y="70585"/>
                    </a:lnTo>
                    <a:lnTo>
                      <a:pt x="194026" y="76012"/>
                    </a:lnTo>
                    <a:lnTo>
                      <a:pt x="173748" y="83434"/>
                    </a:lnTo>
                    <a:lnTo>
                      <a:pt x="169796" y="66480"/>
                    </a:lnTo>
                    <a:lnTo>
                      <a:pt x="162935" y="65102"/>
                    </a:lnTo>
                    <a:lnTo>
                      <a:pt x="146771" y="76889"/>
                    </a:lnTo>
                    <a:lnTo>
                      <a:pt x="133832" y="75728"/>
                    </a:lnTo>
                    <a:lnTo>
                      <a:pt x="127209" y="86926"/>
                    </a:lnTo>
                    <a:lnTo>
                      <a:pt x="124396" y="99885"/>
                    </a:lnTo>
                    <a:lnTo>
                      <a:pt x="112937" y="103502"/>
                    </a:lnTo>
                    <a:lnTo>
                      <a:pt x="110009" y="118549"/>
                    </a:lnTo>
                    <a:lnTo>
                      <a:pt x="102171" y="127584"/>
                    </a:lnTo>
                    <a:lnTo>
                      <a:pt x="102171" y="127584"/>
                    </a:lnTo>
                    <a:lnTo>
                      <a:pt x="87012" y="126809"/>
                    </a:lnTo>
                    <a:lnTo>
                      <a:pt x="85440" y="115200"/>
                    </a:lnTo>
                    <a:lnTo>
                      <a:pt x="79379" y="114886"/>
                    </a:lnTo>
                    <a:lnTo>
                      <a:pt x="79379" y="114886"/>
                    </a:lnTo>
                    <a:lnTo>
                      <a:pt x="73158" y="109323"/>
                    </a:lnTo>
                    <a:lnTo>
                      <a:pt x="66716" y="116323"/>
                    </a:lnTo>
                    <a:lnTo>
                      <a:pt x="66716" y="116323"/>
                    </a:lnTo>
                    <a:lnTo>
                      <a:pt x="65987" y="113664"/>
                    </a:lnTo>
                    <a:lnTo>
                      <a:pt x="65987" y="113664"/>
                    </a:lnTo>
                    <a:lnTo>
                      <a:pt x="49867" y="131155"/>
                    </a:lnTo>
                    <a:lnTo>
                      <a:pt x="44443" y="118814"/>
                    </a:lnTo>
                    <a:lnTo>
                      <a:pt x="36065" y="113124"/>
                    </a:lnTo>
                    <a:lnTo>
                      <a:pt x="28565" y="115341"/>
                    </a:lnTo>
                    <a:lnTo>
                      <a:pt x="18837" y="110620"/>
                    </a:lnTo>
                    <a:lnTo>
                      <a:pt x="5565" y="115134"/>
                    </a:lnTo>
                    <a:lnTo>
                      <a:pt x="5565" y="115134"/>
                    </a:lnTo>
                    <a:lnTo>
                      <a:pt x="12803" y="101905"/>
                    </a:lnTo>
                    <a:lnTo>
                      <a:pt x="5130" y="91526"/>
                    </a:lnTo>
                    <a:lnTo>
                      <a:pt x="5130" y="91526"/>
                    </a:lnTo>
                    <a:lnTo>
                      <a:pt x="0" y="82332"/>
                    </a:lnTo>
                    <a:lnTo>
                      <a:pt x="29174" y="64015"/>
                    </a:lnTo>
                    <a:lnTo>
                      <a:pt x="48457" y="59810"/>
                    </a:lnTo>
                    <a:lnTo>
                      <a:pt x="52273" y="53201"/>
                    </a:lnTo>
                    <a:lnTo>
                      <a:pt x="79825" y="47837"/>
                    </a:lnTo>
                    <a:lnTo>
                      <a:pt x="73869" y="37571"/>
                    </a:lnTo>
                    <a:lnTo>
                      <a:pt x="75682" y="27710"/>
                    </a:lnTo>
                    <a:lnTo>
                      <a:pt x="91503" y="31150"/>
                    </a:lnTo>
                    <a:lnTo>
                      <a:pt x="91017" y="15406"/>
                    </a:lnTo>
                    <a:lnTo>
                      <a:pt x="95463" y="21398"/>
                    </a:lnTo>
                    <a:lnTo>
                      <a:pt x="106507" y="16723"/>
                    </a:lnTo>
                    <a:lnTo>
                      <a:pt x="108550" y="10539"/>
                    </a:lnTo>
                    <a:lnTo>
                      <a:pt x="108550" y="10539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5" name="S06:Patan1">
                <a:extLst>
                  <a:ext uri="{FF2B5EF4-FFF2-40B4-BE49-F238E27FC236}">
                    <a16:creationId xmlns:a16="http://schemas.microsoft.com/office/drawing/2014/main" id="{AE0E5EDE-7FCD-4133-A5CB-8E048041D7F1}"/>
                  </a:ext>
                </a:extLst>
              </p:cNvPr>
              <p:cNvSpPr/>
              <p:nvPr/>
            </p:nvSpPr>
            <p:spPr>
              <a:xfrm>
                <a:off x="491156" y="229927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5" name="S06:Junagadh">
              <a:extLst>
                <a:ext uri="{FF2B5EF4-FFF2-40B4-BE49-F238E27FC236}">
                  <a16:creationId xmlns:a16="http://schemas.microsoft.com/office/drawing/2014/main" id="{12470E27-F1F5-4C39-BBF8-D88B163E61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5314" y="3492500"/>
              <a:ext cx="245649" cy="167640"/>
              <a:chOff x="261620" y="2603500"/>
              <a:chExt cx="245649" cy="167640"/>
            </a:xfrm>
          </p:grpSpPr>
          <p:sp>
            <p:nvSpPr>
              <p:cNvPr id="712" name="S06:Junagadh0">
                <a:extLst>
                  <a:ext uri="{FF2B5EF4-FFF2-40B4-BE49-F238E27FC236}">
                    <a16:creationId xmlns:a16="http://schemas.microsoft.com/office/drawing/2014/main" id="{BE9A3EC9-F70E-4D24-9C35-5928862CC51D}"/>
                  </a:ext>
                </a:extLst>
              </p:cNvPr>
              <p:cNvSpPr/>
              <p:nvPr/>
            </p:nvSpPr>
            <p:spPr>
              <a:xfrm>
                <a:off x="261620" y="2603500"/>
                <a:ext cx="167640" cy="167640"/>
              </a:xfrm>
              <a:custGeom>
                <a:avLst/>
                <a:gdLst/>
                <a:ahLst/>
                <a:cxnLst/>
                <a:rect l="0" t="0" r="0" b="0"/>
                <a:pathLst>
                  <a:path w="171523" h="167332">
                    <a:moveTo>
                      <a:pt x="76354" y="511"/>
                    </a:moveTo>
                    <a:lnTo>
                      <a:pt x="75907" y="7821"/>
                    </a:lnTo>
                    <a:lnTo>
                      <a:pt x="90511" y="6614"/>
                    </a:lnTo>
                    <a:lnTo>
                      <a:pt x="93897" y="1578"/>
                    </a:lnTo>
                    <a:lnTo>
                      <a:pt x="98437" y="13905"/>
                    </a:lnTo>
                    <a:lnTo>
                      <a:pt x="109687" y="2526"/>
                    </a:lnTo>
                    <a:lnTo>
                      <a:pt x="109687" y="2526"/>
                    </a:lnTo>
                    <a:lnTo>
                      <a:pt x="115012" y="1796"/>
                    </a:lnTo>
                    <a:lnTo>
                      <a:pt x="128072" y="26673"/>
                    </a:lnTo>
                    <a:lnTo>
                      <a:pt x="113303" y="30515"/>
                    </a:lnTo>
                    <a:lnTo>
                      <a:pt x="116258" y="40122"/>
                    </a:lnTo>
                    <a:lnTo>
                      <a:pt x="132044" y="41578"/>
                    </a:lnTo>
                    <a:lnTo>
                      <a:pt x="132842" y="50531"/>
                    </a:lnTo>
                    <a:lnTo>
                      <a:pt x="125431" y="49048"/>
                    </a:lnTo>
                    <a:lnTo>
                      <a:pt x="121052" y="63460"/>
                    </a:lnTo>
                    <a:lnTo>
                      <a:pt x="132853" y="57867"/>
                    </a:lnTo>
                    <a:lnTo>
                      <a:pt x="124671" y="69436"/>
                    </a:lnTo>
                    <a:lnTo>
                      <a:pt x="117193" y="68995"/>
                    </a:lnTo>
                    <a:lnTo>
                      <a:pt x="110476" y="78026"/>
                    </a:lnTo>
                    <a:lnTo>
                      <a:pt x="118127" y="90530"/>
                    </a:lnTo>
                    <a:lnTo>
                      <a:pt x="139260" y="91770"/>
                    </a:lnTo>
                    <a:lnTo>
                      <a:pt x="159057" y="108629"/>
                    </a:lnTo>
                    <a:lnTo>
                      <a:pt x="163486" y="116215"/>
                    </a:lnTo>
                    <a:lnTo>
                      <a:pt x="159623" y="129612"/>
                    </a:lnTo>
                    <a:lnTo>
                      <a:pt x="171238" y="127655"/>
                    </a:lnTo>
                    <a:lnTo>
                      <a:pt x="167264" y="135285"/>
                    </a:lnTo>
                    <a:lnTo>
                      <a:pt x="171522" y="153857"/>
                    </a:lnTo>
                    <a:lnTo>
                      <a:pt x="171522" y="153857"/>
                    </a:lnTo>
                    <a:lnTo>
                      <a:pt x="155734" y="166572"/>
                    </a:lnTo>
                    <a:lnTo>
                      <a:pt x="132644" y="167331"/>
                    </a:lnTo>
                    <a:lnTo>
                      <a:pt x="132644" y="167331"/>
                    </a:lnTo>
                    <a:lnTo>
                      <a:pt x="116455" y="163763"/>
                    </a:lnTo>
                    <a:lnTo>
                      <a:pt x="116455" y="163763"/>
                    </a:lnTo>
                    <a:lnTo>
                      <a:pt x="112595" y="154107"/>
                    </a:lnTo>
                    <a:lnTo>
                      <a:pt x="117564" y="144974"/>
                    </a:lnTo>
                    <a:lnTo>
                      <a:pt x="108955" y="140798"/>
                    </a:lnTo>
                    <a:lnTo>
                      <a:pt x="120765" y="135735"/>
                    </a:lnTo>
                    <a:lnTo>
                      <a:pt x="117822" y="125609"/>
                    </a:lnTo>
                    <a:lnTo>
                      <a:pt x="95555" y="120616"/>
                    </a:lnTo>
                    <a:lnTo>
                      <a:pt x="82357" y="141297"/>
                    </a:lnTo>
                    <a:lnTo>
                      <a:pt x="83617" y="149755"/>
                    </a:lnTo>
                    <a:lnTo>
                      <a:pt x="76930" y="157730"/>
                    </a:lnTo>
                    <a:lnTo>
                      <a:pt x="76930" y="157730"/>
                    </a:lnTo>
                    <a:lnTo>
                      <a:pt x="54173" y="145860"/>
                    </a:lnTo>
                    <a:lnTo>
                      <a:pt x="21645" y="120777"/>
                    </a:lnTo>
                    <a:lnTo>
                      <a:pt x="11322" y="109119"/>
                    </a:lnTo>
                    <a:lnTo>
                      <a:pt x="11322" y="109119"/>
                    </a:lnTo>
                    <a:lnTo>
                      <a:pt x="20883" y="90863"/>
                    </a:lnTo>
                    <a:lnTo>
                      <a:pt x="30063" y="92490"/>
                    </a:lnTo>
                    <a:lnTo>
                      <a:pt x="27574" y="82902"/>
                    </a:lnTo>
                    <a:lnTo>
                      <a:pt x="37616" y="77769"/>
                    </a:lnTo>
                    <a:lnTo>
                      <a:pt x="20697" y="79847"/>
                    </a:lnTo>
                    <a:lnTo>
                      <a:pt x="11268" y="61430"/>
                    </a:lnTo>
                    <a:lnTo>
                      <a:pt x="1762" y="58201"/>
                    </a:lnTo>
                    <a:lnTo>
                      <a:pt x="0" y="51275"/>
                    </a:lnTo>
                    <a:lnTo>
                      <a:pt x="4725" y="39524"/>
                    </a:lnTo>
                    <a:lnTo>
                      <a:pt x="36226" y="43619"/>
                    </a:lnTo>
                    <a:lnTo>
                      <a:pt x="42217" y="32465"/>
                    </a:lnTo>
                    <a:lnTo>
                      <a:pt x="37045" y="30569"/>
                    </a:lnTo>
                    <a:lnTo>
                      <a:pt x="35022" y="13670"/>
                    </a:lnTo>
                    <a:lnTo>
                      <a:pt x="44970" y="9577"/>
                    </a:lnTo>
                    <a:lnTo>
                      <a:pt x="54800" y="231"/>
                    </a:lnTo>
                    <a:lnTo>
                      <a:pt x="64662" y="4510"/>
                    </a:lnTo>
                    <a:lnTo>
                      <a:pt x="68021" y="0"/>
                    </a:lnTo>
                    <a:lnTo>
                      <a:pt x="68021" y="0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3" name="S06:Junagadh1">
                <a:extLst>
                  <a:ext uri="{FF2B5EF4-FFF2-40B4-BE49-F238E27FC236}">
                    <a16:creationId xmlns:a16="http://schemas.microsoft.com/office/drawing/2014/main" id="{E8C6D3C1-ACD7-423F-A91B-48C8BFE2B2AC}"/>
                  </a:ext>
                </a:extLst>
              </p:cNvPr>
              <p:cNvSpPr/>
              <p:nvPr/>
            </p:nvSpPr>
            <p:spPr>
              <a:xfrm>
                <a:off x="507269" y="2643874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6" name="S06:Porbandar">
              <a:extLst>
                <a:ext uri="{FF2B5EF4-FFF2-40B4-BE49-F238E27FC236}">
                  <a16:creationId xmlns:a16="http://schemas.microsoft.com/office/drawing/2014/main" id="{C570C820-ACC1-4C8B-BEE2-9E789AF303C1}"/>
                </a:ext>
              </a:extLst>
            </p:cNvPr>
            <p:cNvSpPr/>
            <p:nvPr/>
          </p:nvSpPr>
          <p:spPr>
            <a:xfrm>
              <a:off x="2583574" y="3367739"/>
              <a:ext cx="185048" cy="234912"/>
            </a:xfrm>
            <a:custGeom>
              <a:avLst/>
              <a:gdLst/>
              <a:ahLst/>
              <a:cxnLst/>
              <a:rect l="0" t="0" r="0" b="0"/>
              <a:pathLst>
                <a:path w="185048" h="234912">
                  <a:moveTo>
                    <a:pt x="177778" y="66066"/>
                  </a:moveTo>
                  <a:lnTo>
                    <a:pt x="178483" y="76068"/>
                  </a:lnTo>
                  <a:lnTo>
                    <a:pt x="185047" y="76469"/>
                  </a:lnTo>
                  <a:lnTo>
                    <a:pt x="184156" y="91091"/>
                  </a:lnTo>
                  <a:lnTo>
                    <a:pt x="172727" y="98253"/>
                  </a:lnTo>
                  <a:lnTo>
                    <a:pt x="176413" y="102672"/>
                  </a:lnTo>
                  <a:lnTo>
                    <a:pt x="168386" y="111614"/>
                  </a:lnTo>
                  <a:lnTo>
                    <a:pt x="175262" y="121470"/>
                  </a:lnTo>
                  <a:lnTo>
                    <a:pt x="175262" y="121470"/>
                  </a:lnTo>
                  <a:lnTo>
                    <a:pt x="168834" y="125792"/>
                  </a:lnTo>
                  <a:lnTo>
                    <a:pt x="168834" y="125792"/>
                  </a:lnTo>
                  <a:lnTo>
                    <a:pt x="165475" y="130302"/>
                  </a:lnTo>
                  <a:lnTo>
                    <a:pt x="155613" y="126023"/>
                  </a:lnTo>
                  <a:lnTo>
                    <a:pt x="135540" y="144161"/>
                  </a:lnTo>
                  <a:lnTo>
                    <a:pt x="135540" y="144161"/>
                  </a:lnTo>
                  <a:lnTo>
                    <a:pt x="137065" y="147925"/>
                  </a:lnTo>
                  <a:lnTo>
                    <a:pt x="137065" y="147925"/>
                  </a:lnTo>
                  <a:lnTo>
                    <a:pt x="143875" y="158834"/>
                  </a:lnTo>
                  <a:lnTo>
                    <a:pt x="137039" y="169411"/>
                  </a:lnTo>
                  <a:lnTo>
                    <a:pt x="105538" y="165316"/>
                  </a:lnTo>
                  <a:lnTo>
                    <a:pt x="100813" y="177067"/>
                  </a:lnTo>
                  <a:lnTo>
                    <a:pt x="102575" y="183993"/>
                  </a:lnTo>
                  <a:lnTo>
                    <a:pt x="112081" y="187222"/>
                  </a:lnTo>
                  <a:lnTo>
                    <a:pt x="121510" y="205639"/>
                  </a:lnTo>
                  <a:lnTo>
                    <a:pt x="138429" y="203561"/>
                  </a:lnTo>
                  <a:lnTo>
                    <a:pt x="128387" y="208694"/>
                  </a:lnTo>
                  <a:lnTo>
                    <a:pt x="130942" y="217238"/>
                  </a:lnTo>
                  <a:lnTo>
                    <a:pt x="121696" y="216655"/>
                  </a:lnTo>
                  <a:lnTo>
                    <a:pt x="112135" y="234911"/>
                  </a:lnTo>
                  <a:lnTo>
                    <a:pt x="112135" y="234911"/>
                  </a:lnTo>
                  <a:lnTo>
                    <a:pt x="99314" y="220991"/>
                  </a:lnTo>
                  <a:lnTo>
                    <a:pt x="76158" y="189619"/>
                  </a:lnTo>
                  <a:lnTo>
                    <a:pt x="42503" y="138120"/>
                  </a:lnTo>
                  <a:lnTo>
                    <a:pt x="7569" y="101150"/>
                  </a:lnTo>
                  <a:lnTo>
                    <a:pt x="0" y="89618"/>
                  </a:lnTo>
                  <a:lnTo>
                    <a:pt x="3202" y="81448"/>
                  </a:lnTo>
                  <a:lnTo>
                    <a:pt x="3202" y="81448"/>
                  </a:lnTo>
                  <a:lnTo>
                    <a:pt x="17505" y="84525"/>
                  </a:lnTo>
                  <a:lnTo>
                    <a:pt x="28966" y="71146"/>
                  </a:lnTo>
                  <a:lnTo>
                    <a:pt x="41777" y="76729"/>
                  </a:lnTo>
                  <a:lnTo>
                    <a:pt x="43177" y="68958"/>
                  </a:lnTo>
                  <a:lnTo>
                    <a:pt x="54517" y="70240"/>
                  </a:lnTo>
                  <a:lnTo>
                    <a:pt x="45401" y="81691"/>
                  </a:lnTo>
                  <a:lnTo>
                    <a:pt x="36541" y="82669"/>
                  </a:lnTo>
                  <a:lnTo>
                    <a:pt x="37046" y="94763"/>
                  </a:lnTo>
                  <a:lnTo>
                    <a:pt x="50992" y="96745"/>
                  </a:lnTo>
                  <a:lnTo>
                    <a:pt x="58290" y="86221"/>
                  </a:lnTo>
                  <a:lnTo>
                    <a:pt x="80585" y="88215"/>
                  </a:lnTo>
                  <a:lnTo>
                    <a:pt x="83889" y="84761"/>
                  </a:lnTo>
                  <a:lnTo>
                    <a:pt x="85519" y="66517"/>
                  </a:lnTo>
                  <a:lnTo>
                    <a:pt x="78262" y="56605"/>
                  </a:lnTo>
                  <a:lnTo>
                    <a:pt x="84165" y="40213"/>
                  </a:lnTo>
                  <a:lnTo>
                    <a:pt x="69608" y="41354"/>
                  </a:lnTo>
                  <a:lnTo>
                    <a:pt x="79292" y="14201"/>
                  </a:lnTo>
                  <a:lnTo>
                    <a:pt x="88860" y="15352"/>
                  </a:lnTo>
                  <a:lnTo>
                    <a:pt x="94680" y="0"/>
                  </a:lnTo>
                  <a:lnTo>
                    <a:pt x="100043" y="11884"/>
                  </a:lnTo>
                  <a:lnTo>
                    <a:pt x="115182" y="8142"/>
                  </a:lnTo>
                  <a:lnTo>
                    <a:pt x="122170" y="22221"/>
                  </a:lnTo>
                  <a:lnTo>
                    <a:pt x="127492" y="41958"/>
                  </a:lnTo>
                  <a:lnTo>
                    <a:pt x="136380" y="54055"/>
                  </a:lnTo>
                  <a:lnTo>
                    <a:pt x="137809" y="66202"/>
                  </a:lnTo>
                  <a:lnTo>
                    <a:pt x="143955" y="59249"/>
                  </a:lnTo>
                  <a:lnTo>
                    <a:pt x="157414" y="61663"/>
                  </a:lnTo>
                  <a:lnTo>
                    <a:pt x="166921" y="57011"/>
                  </a:lnTo>
                  <a:lnTo>
                    <a:pt x="176445" y="59170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107" name="S06:Jamnagar">
              <a:extLst>
                <a:ext uri="{FF2B5EF4-FFF2-40B4-BE49-F238E27FC236}">
                  <a16:creationId xmlns:a16="http://schemas.microsoft.com/office/drawing/2014/main" id="{7DE5DD03-2141-4541-B62B-3B13D3891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5294" y="3279140"/>
              <a:ext cx="298964" cy="182880"/>
              <a:chOff x="101600" y="2390140"/>
              <a:chExt cx="298964" cy="182880"/>
            </a:xfrm>
          </p:grpSpPr>
          <p:sp>
            <p:nvSpPr>
              <p:cNvPr id="709" name="S06:Jamnagar0">
                <a:extLst>
                  <a:ext uri="{FF2B5EF4-FFF2-40B4-BE49-F238E27FC236}">
                    <a16:creationId xmlns:a16="http://schemas.microsoft.com/office/drawing/2014/main" id="{45F929D7-FD96-456F-A344-B208673813E9}"/>
                  </a:ext>
                </a:extLst>
              </p:cNvPr>
              <p:cNvSpPr/>
              <p:nvPr/>
            </p:nvSpPr>
            <p:spPr>
              <a:xfrm>
                <a:off x="101600" y="2390140"/>
                <a:ext cx="259080" cy="182880"/>
              </a:xfrm>
              <a:custGeom>
                <a:avLst/>
                <a:gdLst/>
                <a:ahLst/>
                <a:cxnLst/>
                <a:rect l="0" t="0" r="0" b="0"/>
                <a:pathLst>
                  <a:path w="261738" h="185637">
                    <a:moveTo>
                      <a:pt x="248007" y="0"/>
                    </a:moveTo>
                    <a:lnTo>
                      <a:pt x="261737" y="18137"/>
                    </a:lnTo>
                    <a:lnTo>
                      <a:pt x="254080" y="29206"/>
                    </a:lnTo>
                    <a:lnTo>
                      <a:pt x="256278" y="36155"/>
                    </a:lnTo>
                    <a:lnTo>
                      <a:pt x="245534" y="47558"/>
                    </a:lnTo>
                    <a:lnTo>
                      <a:pt x="239110" y="73901"/>
                    </a:lnTo>
                    <a:lnTo>
                      <a:pt x="224578" y="82441"/>
                    </a:lnTo>
                    <a:lnTo>
                      <a:pt x="234011" y="85645"/>
                    </a:lnTo>
                    <a:lnTo>
                      <a:pt x="229151" y="100549"/>
                    </a:lnTo>
                    <a:lnTo>
                      <a:pt x="232114" y="116459"/>
                    </a:lnTo>
                    <a:lnTo>
                      <a:pt x="246144" y="123608"/>
                    </a:lnTo>
                    <a:lnTo>
                      <a:pt x="240892" y="130626"/>
                    </a:lnTo>
                    <a:lnTo>
                      <a:pt x="239081" y="153055"/>
                    </a:lnTo>
                    <a:lnTo>
                      <a:pt x="235891" y="154957"/>
                    </a:lnTo>
                    <a:lnTo>
                      <a:pt x="235891" y="154957"/>
                    </a:lnTo>
                    <a:lnTo>
                      <a:pt x="234558" y="148061"/>
                    </a:lnTo>
                    <a:lnTo>
                      <a:pt x="225034" y="145902"/>
                    </a:lnTo>
                    <a:lnTo>
                      <a:pt x="215527" y="150554"/>
                    </a:lnTo>
                    <a:lnTo>
                      <a:pt x="202068" y="148140"/>
                    </a:lnTo>
                    <a:lnTo>
                      <a:pt x="195922" y="155093"/>
                    </a:lnTo>
                    <a:lnTo>
                      <a:pt x="194493" y="142946"/>
                    </a:lnTo>
                    <a:lnTo>
                      <a:pt x="185605" y="130849"/>
                    </a:lnTo>
                    <a:lnTo>
                      <a:pt x="180283" y="111112"/>
                    </a:lnTo>
                    <a:lnTo>
                      <a:pt x="173295" y="97033"/>
                    </a:lnTo>
                    <a:lnTo>
                      <a:pt x="158156" y="100775"/>
                    </a:lnTo>
                    <a:lnTo>
                      <a:pt x="152793" y="88891"/>
                    </a:lnTo>
                    <a:lnTo>
                      <a:pt x="146973" y="104243"/>
                    </a:lnTo>
                    <a:lnTo>
                      <a:pt x="137405" y="103092"/>
                    </a:lnTo>
                    <a:lnTo>
                      <a:pt x="127721" y="130245"/>
                    </a:lnTo>
                    <a:lnTo>
                      <a:pt x="142278" y="129104"/>
                    </a:lnTo>
                    <a:lnTo>
                      <a:pt x="136375" y="145496"/>
                    </a:lnTo>
                    <a:lnTo>
                      <a:pt x="143632" y="155408"/>
                    </a:lnTo>
                    <a:lnTo>
                      <a:pt x="142002" y="173652"/>
                    </a:lnTo>
                    <a:lnTo>
                      <a:pt x="138698" y="177106"/>
                    </a:lnTo>
                    <a:lnTo>
                      <a:pt x="116403" y="175112"/>
                    </a:lnTo>
                    <a:lnTo>
                      <a:pt x="109105" y="185636"/>
                    </a:lnTo>
                    <a:lnTo>
                      <a:pt x="95159" y="183654"/>
                    </a:lnTo>
                    <a:lnTo>
                      <a:pt x="94654" y="171560"/>
                    </a:lnTo>
                    <a:lnTo>
                      <a:pt x="103514" y="170582"/>
                    </a:lnTo>
                    <a:lnTo>
                      <a:pt x="112630" y="159131"/>
                    </a:lnTo>
                    <a:lnTo>
                      <a:pt x="101290" y="157849"/>
                    </a:lnTo>
                    <a:lnTo>
                      <a:pt x="99890" y="165620"/>
                    </a:lnTo>
                    <a:lnTo>
                      <a:pt x="87079" y="160037"/>
                    </a:lnTo>
                    <a:lnTo>
                      <a:pt x="75618" y="173416"/>
                    </a:lnTo>
                    <a:lnTo>
                      <a:pt x="61315" y="170339"/>
                    </a:lnTo>
                    <a:lnTo>
                      <a:pt x="61315" y="170339"/>
                    </a:lnTo>
                    <a:lnTo>
                      <a:pt x="55996" y="177314"/>
                    </a:lnTo>
                    <a:lnTo>
                      <a:pt x="48549" y="170506"/>
                    </a:lnTo>
                    <a:lnTo>
                      <a:pt x="4726" y="106582"/>
                    </a:lnTo>
                    <a:lnTo>
                      <a:pt x="0" y="86834"/>
                    </a:lnTo>
                    <a:lnTo>
                      <a:pt x="12353" y="67258"/>
                    </a:lnTo>
                    <a:lnTo>
                      <a:pt x="18306" y="69780"/>
                    </a:lnTo>
                    <a:lnTo>
                      <a:pt x="16656" y="80679"/>
                    </a:lnTo>
                    <a:lnTo>
                      <a:pt x="36171" y="77335"/>
                    </a:lnTo>
                    <a:lnTo>
                      <a:pt x="38967" y="81203"/>
                    </a:lnTo>
                    <a:lnTo>
                      <a:pt x="32819" y="93885"/>
                    </a:lnTo>
                    <a:lnTo>
                      <a:pt x="28442" y="112460"/>
                    </a:lnTo>
                    <a:lnTo>
                      <a:pt x="52489" y="101027"/>
                    </a:lnTo>
                    <a:lnTo>
                      <a:pt x="79691" y="100801"/>
                    </a:lnTo>
                    <a:lnTo>
                      <a:pt x="85308" y="89121"/>
                    </a:lnTo>
                    <a:lnTo>
                      <a:pt x="97324" y="99374"/>
                    </a:lnTo>
                    <a:lnTo>
                      <a:pt x="102826" y="89256"/>
                    </a:lnTo>
                    <a:lnTo>
                      <a:pt x="123183" y="79604"/>
                    </a:lnTo>
                    <a:lnTo>
                      <a:pt x="125578" y="89726"/>
                    </a:lnTo>
                    <a:lnTo>
                      <a:pt x="134152" y="79281"/>
                    </a:lnTo>
                    <a:lnTo>
                      <a:pt x="138811" y="81685"/>
                    </a:lnTo>
                    <a:lnTo>
                      <a:pt x="152852" y="61104"/>
                    </a:lnTo>
                    <a:lnTo>
                      <a:pt x="183349" y="63070"/>
                    </a:lnTo>
                    <a:lnTo>
                      <a:pt x="202793" y="39136"/>
                    </a:lnTo>
                    <a:lnTo>
                      <a:pt x="220710" y="4081"/>
                    </a:lnTo>
                    <a:lnTo>
                      <a:pt x="218200" y="23324"/>
                    </a:lnTo>
                    <a:lnTo>
                      <a:pt x="232603" y="16355"/>
                    </a:lnTo>
                    <a:lnTo>
                      <a:pt x="238464" y="6230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0" name="S06:Jamnagar1">
                <a:extLst>
                  <a:ext uri="{FF2B5EF4-FFF2-40B4-BE49-F238E27FC236}">
                    <a16:creationId xmlns:a16="http://schemas.microsoft.com/office/drawing/2014/main" id="{418C5F6B-CC38-4A89-9DC9-E92F6512A2FB}"/>
                  </a:ext>
                </a:extLst>
              </p:cNvPr>
              <p:cNvSpPr/>
              <p:nvPr/>
            </p:nvSpPr>
            <p:spPr>
              <a:xfrm>
                <a:off x="330200" y="248920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1" name="S06:Jamnagar2">
                <a:extLst>
                  <a:ext uri="{FF2B5EF4-FFF2-40B4-BE49-F238E27FC236}">
                    <a16:creationId xmlns:a16="http://schemas.microsoft.com/office/drawing/2014/main" id="{690B449E-8D5B-4226-B082-37F5B69F4156}"/>
                  </a:ext>
                </a:extLst>
              </p:cNvPr>
              <p:cNvSpPr/>
              <p:nvPr/>
            </p:nvSpPr>
            <p:spPr>
              <a:xfrm>
                <a:off x="400564" y="2444684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806" h="1098">
                    <a:moveTo>
                      <a:pt x="805" y="1097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8" name="S06:Surendranagar">
              <a:extLst>
                <a:ext uri="{FF2B5EF4-FFF2-40B4-BE49-F238E27FC236}">
                  <a16:creationId xmlns:a16="http://schemas.microsoft.com/office/drawing/2014/main" id="{72994620-D574-4D10-921E-11FE8DA79E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1994" y="3187700"/>
              <a:ext cx="220980" cy="256453"/>
              <a:chOff x="368300" y="2298700"/>
              <a:chExt cx="220980" cy="256453"/>
            </a:xfrm>
          </p:grpSpPr>
          <p:sp>
            <p:nvSpPr>
              <p:cNvPr id="707" name="S06:Surendranagar0">
                <a:extLst>
                  <a:ext uri="{FF2B5EF4-FFF2-40B4-BE49-F238E27FC236}">
                    <a16:creationId xmlns:a16="http://schemas.microsoft.com/office/drawing/2014/main" id="{2AF5132B-2A4D-4E06-BA8B-E0C89E9C3B47}"/>
                  </a:ext>
                </a:extLst>
              </p:cNvPr>
              <p:cNvSpPr/>
              <p:nvPr/>
            </p:nvSpPr>
            <p:spPr>
              <a:xfrm>
                <a:off x="368300" y="2298700"/>
                <a:ext cx="220980" cy="228600"/>
              </a:xfrm>
              <a:custGeom>
                <a:avLst/>
                <a:gdLst/>
                <a:ahLst/>
                <a:cxnLst/>
                <a:rect l="0" t="0" r="0" b="0"/>
                <a:pathLst>
                  <a:path w="219831" h="232214">
                    <a:moveTo>
                      <a:pt x="54544" y="54710"/>
                    </a:moveTo>
                    <a:lnTo>
                      <a:pt x="64600" y="46380"/>
                    </a:lnTo>
                    <a:lnTo>
                      <a:pt x="78571" y="60809"/>
                    </a:lnTo>
                    <a:lnTo>
                      <a:pt x="94950" y="55971"/>
                    </a:lnTo>
                    <a:lnTo>
                      <a:pt x="101048" y="63651"/>
                    </a:lnTo>
                    <a:lnTo>
                      <a:pt x="125986" y="61366"/>
                    </a:lnTo>
                    <a:lnTo>
                      <a:pt x="135219" y="67636"/>
                    </a:lnTo>
                    <a:lnTo>
                      <a:pt x="146702" y="64590"/>
                    </a:lnTo>
                    <a:lnTo>
                      <a:pt x="153253" y="72280"/>
                    </a:lnTo>
                    <a:lnTo>
                      <a:pt x="162004" y="63315"/>
                    </a:lnTo>
                    <a:lnTo>
                      <a:pt x="155803" y="57219"/>
                    </a:lnTo>
                    <a:lnTo>
                      <a:pt x="144381" y="59224"/>
                    </a:lnTo>
                    <a:lnTo>
                      <a:pt x="141883" y="49131"/>
                    </a:lnTo>
                    <a:lnTo>
                      <a:pt x="149858" y="46418"/>
                    </a:lnTo>
                    <a:lnTo>
                      <a:pt x="143835" y="37183"/>
                    </a:lnTo>
                    <a:lnTo>
                      <a:pt x="145560" y="29415"/>
                    </a:lnTo>
                    <a:lnTo>
                      <a:pt x="135069" y="22556"/>
                    </a:lnTo>
                    <a:lnTo>
                      <a:pt x="138010" y="16427"/>
                    </a:lnTo>
                    <a:lnTo>
                      <a:pt x="131192" y="6097"/>
                    </a:lnTo>
                    <a:lnTo>
                      <a:pt x="125997" y="5811"/>
                    </a:lnTo>
                    <a:lnTo>
                      <a:pt x="125997" y="5811"/>
                    </a:lnTo>
                    <a:lnTo>
                      <a:pt x="139269" y="1297"/>
                    </a:lnTo>
                    <a:lnTo>
                      <a:pt x="159387" y="6577"/>
                    </a:lnTo>
                    <a:lnTo>
                      <a:pt x="159387" y="6577"/>
                    </a:lnTo>
                    <a:lnTo>
                      <a:pt x="161468" y="8260"/>
                    </a:lnTo>
                    <a:lnTo>
                      <a:pt x="161468" y="8260"/>
                    </a:lnTo>
                    <a:lnTo>
                      <a:pt x="170299" y="21832"/>
                    </a:lnTo>
                    <a:lnTo>
                      <a:pt x="186419" y="4341"/>
                    </a:lnTo>
                    <a:lnTo>
                      <a:pt x="193590" y="0"/>
                    </a:lnTo>
                    <a:lnTo>
                      <a:pt x="199811" y="5563"/>
                    </a:lnTo>
                    <a:lnTo>
                      <a:pt x="199811" y="5563"/>
                    </a:lnTo>
                    <a:lnTo>
                      <a:pt x="193719" y="22539"/>
                    </a:lnTo>
                    <a:lnTo>
                      <a:pt x="179286" y="24404"/>
                    </a:lnTo>
                    <a:lnTo>
                      <a:pt x="181067" y="31834"/>
                    </a:lnTo>
                    <a:lnTo>
                      <a:pt x="178260" y="52124"/>
                    </a:lnTo>
                    <a:lnTo>
                      <a:pt x="184283" y="45104"/>
                    </a:lnTo>
                    <a:lnTo>
                      <a:pt x="195855" y="48328"/>
                    </a:lnTo>
                    <a:lnTo>
                      <a:pt x="194201" y="55054"/>
                    </a:lnTo>
                    <a:lnTo>
                      <a:pt x="184411" y="59259"/>
                    </a:lnTo>
                    <a:lnTo>
                      <a:pt x="180226" y="72665"/>
                    </a:lnTo>
                    <a:lnTo>
                      <a:pt x="187468" y="84048"/>
                    </a:lnTo>
                    <a:lnTo>
                      <a:pt x="198435" y="82522"/>
                    </a:lnTo>
                    <a:lnTo>
                      <a:pt x="197732" y="96110"/>
                    </a:lnTo>
                    <a:lnTo>
                      <a:pt x="192328" y="107882"/>
                    </a:lnTo>
                    <a:lnTo>
                      <a:pt x="199666" y="109310"/>
                    </a:lnTo>
                    <a:lnTo>
                      <a:pt x="205137" y="121643"/>
                    </a:lnTo>
                    <a:lnTo>
                      <a:pt x="203294" y="132028"/>
                    </a:lnTo>
                    <a:lnTo>
                      <a:pt x="210045" y="136566"/>
                    </a:lnTo>
                    <a:lnTo>
                      <a:pt x="206623" y="143727"/>
                    </a:lnTo>
                    <a:lnTo>
                      <a:pt x="199327" y="141256"/>
                    </a:lnTo>
                    <a:lnTo>
                      <a:pt x="201951" y="158158"/>
                    </a:lnTo>
                    <a:lnTo>
                      <a:pt x="213281" y="158738"/>
                    </a:lnTo>
                    <a:lnTo>
                      <a:pt x="219830" y="167453"/>
                    </a:lnTo>
                    <a:lnTo>
                      <a:pt x="215376" y="177706"/>
                    </a:lnTo>
                    <a:lnTo>
                      <a:pt x="206199" y="186146"/>
                    </a:lnTo>
                    <a:lnTo>
                      <a:pt x="199736" y="184242"/>
                    </a:lnTo>
                    <a:lnTo>
                      <a:pt x="196376" y="173066"/>
                    </a:lnTo>
                    <a:lnTo>
                      <a:pt x="178281" y="167933"/>
                    </a:lnTo>
                    <a:lnTo>
                      <a:pt x="180458" y="193198"/>
                    </a:lnTo>
                    <a:lnTo>
                      <a:pt x="169686" y="190013"/>
                    </a:lnTo>
                    <a:lnTo>
                      <a:pt x="167554" y="197236"/>
                    </a:lnTo>
                    <a:lnTo>
                      <a:pt x="160086" y="189505"/>
                    </a:lnTo>
                    <a:lnTo>
                      <a:pt x="156149" y="197679"/>
                    </a:lnTo>
                    <a:lnTo>
                      <a:pt x="137016" y="187219"/>
                    </a:lnTo>
                    <a:lnTo>
                      <a:pt x="133310" y="199071"/>
                    </a:lnTo>
                    <a:lnTo>
                      <a:pt x="115791" y="199161"/>
                    </a:lnTo>
                    <a:lnTo>
                      <a:pt x="106716" y="212809"/>
                    </a:lnTo>
                    <a:lnTo>
                      <a:pt x="106716" y="212809"/>
                    </a:lnTo>
                    <a:lnTo>
                      <a:pt x="101213" y="217220"/>
                    </a:lnTo>
                    <a:lnTo>
                      <a:pt x="87821" y="205990"/>
                    </a:lnTo>
                    <a:lnTo>
                      <a:pt x="76378" y="206916"/>
                    </a:lnTo>
                    <a:lnTo>
                      <a:pt x="73165" y="217215"/>
                    </a:lnTo>
                    <a:lnTo>
                      <a:pt x="84582" y="216813"/>
                    </a:lnTo>
                    <a:lnTo>
                      <a:pt x="84141" y="224649"/>
                    </a:lnTo>
                    <a:lnTo>
                      <a:pt x="70008" y="226469"/>
                    </a:lnTo>
                    <a:lnTo>
                      <a:pt x="60470" y="232213"/>
                    </a:lnTo>
                    <a:lnTo>
                      <a:pt x="64536" y="222488"/>
                    </a:lnTo>
                    <a:lnTo>
                      <a:pt x="57874" y="216341"/>
                    </a:lnTo>
                    <a:lnTo>
                      <a:pt x="55825" y="206266"/>
                    </a:lnTo>
                    <a:lnTo>
                      <a:pt x="46127" y="207277"/>
                    </a:lnTo>
                    <a:lnTo>
                      <a:pt x="43185" y="220209"/>
                    </a:lnTo>
                    <a:lnTo>
                      <a:pt x="28292" y="212525"/>
                    </a:lnTo>
                    <a:lnTo>
                      <a:pt x="16657" y="216555"/>
                    </a:lnTo>
                    <a:lnTo>
                      <a:pt x="20641" y="201067"/>
                    </a:lnTo>
                    <a:lnTo>
                      <a:pt x="12844" y="192218"/>
                    </a:lnTo>
                    <a:lnTo>
                      <a:pt x="0" y="194595"/>
                    </a:lnTo>
                    <a:lnTo>
                      <a:pt x="13776" y="176548"/>
                    </a:lnTo>
                    <a:lnTo>
                      <a:pt x="8670" y="159469"/>
                    </a:lnTo>
                    <a:lnTo>
                      <a:pt x="12095" y="146044"/>
                    </a:lnTo>
                    <a:lnTo>
                      <a:pt x="20494" y="144447"/>
                    </a:lnTo>
                    <a:lnTo>
                      <a:pt x="16107" y="137372"/>
                    </a:lnTo>
                    <a:lnTo>
                      <a:pt x="25562" y="140029"/>
                    </a:lnTo>
                    <a:lnTo>
                      <a:pt x="26272" y="128015"/>
                    </a:lnTo>
                    <a:lnTo>
                      <a:pt x="36000" y="125966"/>
                    </a:lnTo>
                    <a:lnTo>
                      <a:pt x="43015" y="117990"/>
                    </a:lnTo>
                    <a:lnTo>
                      <a:pt x="42229" y="109033"/>
                    </a:lnTo>
                    <a:lnTo>
                      <a:pt x="49207" y="101577"/>
                    </a:lnTo>
                    <a:lnTo>
                      <a:pt x="43064" y="72388"/>
                    </a:lnTo>
                    <a:lnTo>
                      <a:pt x="56946" y="65857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8" name="S06:Surendranagar1">
                <a:extLst>
                  <a:ext uri="{FF2B5EF4-FFF2-40B4-BE49-F238E27FC236}">
                    <a16:creationId xmlns:a16="http://schemas.microsoft.com/office/drawing/2014/main" id="{3F2ABE97-7B2B-4943-9671-BF6D47FBCEE3}"/>
                  </a:ext>
                </a:extLst>
              </p:cNvPr>
              <p:cNvSpPr/>
              <p:nvPr/>
            </p:nvSpPr>
            <p:spPr>
              <a:xfrm>
                <a:off x="423200" y="255515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9" name="S06:Gandhinagar">
              <a:extLst>
                <a:ext uri="{FF2B5EF4-FFF2-40B4-BE49-F238E27FC236}">
                  <a16:creationId xmlns:a16="http://schemas.microsoft.com/office/drawing/2014/main" id="{FDE91A5B-B84E-4E2E-9211-5FEF3B340D18}"/>
                </a:ext>
              </a:extLst>
            </p:cNvPr>
            <p:cNvSpPr/>
            <p:nvPr/>
          </p:nvSpPr>
          <p:spPr>
            <a:xfrm>
              <a:off x="3057555" y="3223020"/>
              <a:ext cx="53862" cy="66450"/>
            </a:xfrm>
            <a:custGeom>
              <a:avLst/>
              <a:gdLst/>
              <a:ahLst/>
              <a:cxnLst/>
              <a:rect l="0" t="0" r="0" b="0"/>
              <a:pathLst>
                <a:path w="53862" h="66450">
                  <a:moveTo>
                    <a:pt x="42638" y="2769"/>
                  </a:moveTo>
                  <a:lnTo>
                    <a:pt x="53861" y="4343"/>
                  </a:lnTo>
                  <a:lnTo>
                    <a:pt x="50166" y="18315"/>
                  </a:lnTo>
                  <a:lnTo>
                    <a:pt x="51072" y="36169"/>
                  </a:lnTo>
                  <a:lnTo>
                    <a:pt x="43225" y="45756"/>
                  </a:lnTo>
                  <a:lnTo>
                    <a:pt x="34055" y="46371"/>
                  </a:lnTo>
                  <a:lnTo>
                    <a:pt x="34055" y="46371"/>
                  </a:lnTo>
                  <a:lnTo>
                    <a:pt x="17960" y="46126"/>
                  </a:lnTo>
                  <a:lnTo>
                    <a:pt x="15676" y="66449"/>
                  </a:lnTo>
                  <a:lnTo>
                    <a:pt x="15676" y="66449"/>
                  </a:lnTo>
                  <a:lnTo>
                    <a:pt x="3248" y="62180"/>
                  </a:lnTo>
                  <a:lnTo>
                    <a:pt x="3248" y="62180"/>
                  </a:lnTo>
                  <a:lnTo>
                    <a:pt x="0" y="48399"/>
                  </a:lnTo>
                  <a:lnTo>
                    <a:pt x="0" y="48399"/>
                  </a:lnTo>
                  <a:lnTo>
                    <a:pt x="4880" y="46541"/>
                  </a:lnTo>
                  <a:lnTo>
                    <a:pt x="4137" y="34979"/>
                  </a:lnTo>
                  <a:lnTo>
                    <a:pt x="12486" y="33288"/>
                  </a:lnTo>
                  <a:lnTo>
                    <a:pt x="15434" y="8282"/>
                  </a:lnTo>
                  <a:lnTo>
                    <a:pt x="28433" y="0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0" name="S06:Mehsana">
              <a:extLst>
                <a:ext uri="{FF2B5EF4-FFF2-40B4-BE49-F238E27FC236}">
                  <a16:creationId xmlns:a16="http://schemas.microsoft.com/office/drawing/2014/main" id="{4CEFF600-3227-4933-A143-84422305E0DC}"/>
                </a:ext>
              </a:extLst>
            </p:cNvPr>
            <p:cNvSpPr/>
            <p:nvPr/>
          </p:nvSpPr>
          <p:spPr>
            <a:xfrm>
              <a:off x="3015360" y="3142946"/>
              <a:ext cx="103178" cy="131126"/>
            </a:xfrm>
            <a:custGeom>
              <a:avLst/>
              <a:gdLst/>
              <a:ahLst/>
              <a:cxnLst/>
              <a:rect l="0" t="0" r="0" b="0"/>
              <a:pathLst>
                <a:path w="103178" h="131126">
                  <a:moveTo>
                    <a:pt x="697" y="62482"/>
                  </a:moveTo>
                  <a:lnTo>
                    <a:pt x="8535" y="53447"/>
                  </a:lnTo>
                  <a:lnTo>
                    <a:pt x="11463" y="38400"/>
                  </a:lnTo>
                  <a:lnTo>
                    <a:pt x="22922" y="34783"/>
                  </a:lnTo>
                  <a:lnTo>
                    <a:pt x="25735" y="21824"/>
                  </a:lnTo>
                  <a:lnTo>
                    <a:pt x="32358" y="10626"/>
                  </a:lnTo>
                  <a:lnTo>
                    <a:pt x="45297" y="11787"/>
                  </a:lnTo>
                  <a:lnTo>
                    <a:pt x="61461" y="0"/>
                  </a:lnTo>
                  <a:lnTo>
                    <a:pt x="68322" y="1378"/>
                  </a:lnTo>
                  <a:lnTo>
                    <a:pt x="72274" y="18332"/>
                  </a:lnTo>
                  <a:lnTo>
                    <a:pt x="92552" y="10910"/>
                  </a:lnTo>
                  <a:lnTo>
                    <a:pt x="99734" y="5483"/>
                  </a:lnTo>
                  <a:lnTo>
                    <a:pt x="99734" y="5483"/>
                  </a:lnTo>
                  <a:lnTo>
                    <a:pt x="98121" y="12218"/>
                  </a:lnTo>
                  <a:lnTo>
                    <a:pt x="103177" y="33932"/>
                  </a:lnTo>
                  <a:lnTo>
                    <a:pt x="101248" y="47463"/>
                  </a:lnTo>
                  <a:lnTo>
                    <a:pt x="101248" y="47463"/>
                  </a:lnTo>
                  <a:lnTo>
                    <a:pt x="97542" y="52529"/>
                  </a:lnTo>
                  <a:lnTo>
                    <a:pt x="96451" y="66623"/>
                  </a:lnTo>
                  <a:lnTo>
                    <a:pt x="84892" y="72368"/>
                  </a:lnTo>
                  <a:lnTo>
                    <a:pt x="84833" y="82843"/>
                  </a:lnTo>
                  <a:lnTo>
                    <a:pt x="84833" y="82843"/>
                  </a:lnTo>
                  <a:lnTo>
                    <a:pt x="70628" y="80074"/>
                  </a:lnTo>
                  <a:lnTo>
                    <a:pt x="57629" y="88356"/>
                  </a:lnTo>
                  <a:lnTo>
                    <a:pt x="54681" y="113362"/>
                  </a:lnTo>
                  <a:lnTo>
                    <a:pt x="46332" y="115053"/>
                  </a:lnTo>
                  <a:lnTo>
                    <a:pt x="47075" y="126615"/>
                  </a:lnTo>
                  <a:lnTo>
                    <a:pt x="42195" y="128473"/>
                  </a:lnTo>
                  <a:lnTo>
                    <a:pt x="42195" y="128473"/>
                  </a:lnTo>
                  <a:lnTo>
                    <a:pt x="32996" y="129594"/>
                  </a:lnTo>
                  <a:lnTo>
                    <a:pt x="22760" y="116512"/>
                  </a:lnTo>
                  <a:lnTo>
                    <a:pt x="21598" y="131125"/>
                  </a:lnTo>
                  <a:lnTo>
                    <a:pt x="10934" y="118017"/>
                  </a:lnTo>
                  <a:lnTo>
                    <a:pt x="0" y="119037"/>
                  </a:lnTo>
                  <a:lnTo>
                    <a:pt x="1378" y="91860"/>
                  </a:lnTo>
                  <a:lnTo>
                    <a:pt x="17749" y="77489"/>
                  </a:lnTo>
                  <a:lnTo>
                    <a:pt x="21634" y="69300"/>
                  </a:lnTo>
                  <a:lnTo>
                    <a:pt x="15581" y="60089"/>
                  </a:lnTo>
                  <a:lnTo>
                    <a:pt x="8742" y="66557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1" name="S06:Ahmedabad">
              <a:extLst>
                <a:ext uri="{FF2B5EF4-FFF2-40B4-BE49-F238E27FC236}">
                  <a16:creationId xmlns:a16="http://schemas.microsoft.com/office/drawing/2014/main" id="{2D5EF798-A12B-4853-95DD-A687FB0EDEAC}"/>
                </a:ext>
              </a:extLst>
            </p:cNvPr>
            <p:cNvSpPr/>
            <p:nvPr/>
          </p:nvSpPr>
          <p:spPr>
            <a:xfrm>
              <a:off x="3073231" y="3269146"/>
              <a:ext cx="18380" cy="20324"/>
            </a:xfrm>
            <a:custGeom>
              <a:avLst/>
              <a:gdLst/>
              <a:ahLst/>
              <a:cxnLst/>
              <a:rect l="0" t="0" r="0" b="0"/>
              <a:pathLst>
                <a:path w="18380" h="20324">
                  <a:moveTo>
                    <a:pt x="18379" y="245"/>
                  </a:moveTo>
                  <a:lnTo>
                    <a:pt x="17834" y="11745"/>
                  </a:lnTo>
                  <a:lnTo>
                    <a:pt x="0" y="20323"/>
                  </a:lnTo>
                  <a:lnTo>
                    <a:pt x="0" y="20323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2" name="S06:Kapadvanj">
              <a:extLst>
                <a:ext uri="{FF2B5EF4-FFF2-40B4-BE49-F238E27FC236}">
                  <a16:creationId xmlns:a16="http://schemas.microsoft.com/office/drawing/2014/main" id="{C01E04EE-D079-4E42-A3C7-BBA3BCD8A4E6}"/>
                </a:ext>
              </a:extLst>
            </p:cNvPr>
            <p:cNvSpPr/>
            <p:nvPr/>
          </p:nvSpPr>
          <p:spPr>
            <a:xfrm>
              <a:off x="3053490" y="3170061"/>
              <a:ext cx="186142" cy="161978"/>
            </a:xfrm>
            <a:custGeom>
              <a:avLst/>
              <a:gdLst/>
              <a:ahLst/>
              <a:cxnLst/>
              <a:rect l="0" t="0" r="0" b="0"/>
              <a:pathLst>
                <a:path w="186142" h="161978">
                  <a:moveTo>
                    <a:pt x="19741" y="119408"/>
                  </a:moveTo>
                  <a:lnTo>
                    <a:pt x="37575" y="110830"/>
                  </a:lnTo>
                  <a:lnTo>
                    <a:pt x="38120" y="99330"/>
                  </a:lnTo>
                  <a:lnTo>
                    <a:pt x="38120" y="99330"/>
                  </a:lnTo>
                  <a:lnTo>
                    <a:pt x="47290" y="98715"/>
                  </a:lnTo>
                  <a:lnTo>
                    <a:pt x="55137" y="89128"/>
                  </a:lnTo>
                  <a:lnTo>
                    <a:pt x="54231" y="71274"/>
                  </a:lnTo>
                  <a:lnTo>
                    <a:pt x="57926" y="57302"/>
                  </a:lnTo>
                  <a:lnTo>
                    <a:pt x="46703" y="55728"/>
                  </a:lnTo>
                  <a:lnTo>
                    <a:pt x="46703" y="55728"/>
                  </a:lnTo>
                  <a:lnTo>
                    <a:pt x="46762" y="45253"/>
                  </a:lnTo>
                  <a:lnTo>
                    <a:pt x="58321" y="39508"/>
                  </a:lnTo>
                  <a:lnTo>
                    <a:pt x="59412" y="25414"/>
                  </a:lnTo>
                  <a:lnTo>
                    <a:pt x="63118" y="20348"/>
                  </a:lnTo>
                  <a:lnTo>
                    <a:pt x="63118" y="20348"/>
                  </a:lnTo>
                  <a:lnTo>
                    <a:pt x="85822" y="26630"/>
                  </a:lnTo>
                  <a:lnTo>
                    <a:pt x="95897" y="24466"/>
                  </a:lnTo>
                  <a:lnTo>
                    <a:pt x="107167" y="34400"/>
                  </a:lnTo>
                  <a:lnTo>
                    <a:pt x="107793" y="49618"/>
                  </a:lnTo>
                  <a:lnTo>
                    <a:pt x="100788" y="50878"/>
                  </a:lnTo>
                  <a:lnTo>
                    <a:pt x="104386" y="57848"/>
                  </a:lnTo>
                  <a:lnTo>
                    <a:pt x="99336" y="63908"/>
                  </a:lnTo>
                  <a:lnTo>
                    <a:pt x="123302" y="62350"/>
                  </a:lnTo>
                  <a:lnTo>
                    <a:pt x="126155" y="56713"/>
                  </a:lnTo>
                  <a:lnTo>
                    <a:pt x="141007" y="54737"/>
                  </a:lnTo>
                  <a:lnTo>
                    <a:pt x="154522" y="43267"/>
                  </a:lnTo>
                  <a:lnTo>
                    <a:pt x="156575" y="25546"/>
                  </a:lnTo>
                  <a:lnTo>
                    <a:pt x="148020" y="12611"/>
                  </a:lnTo>
                  <a:lnTo>
                    <a:pt x="159391" y="0"/>
                  </a:lnTo>
                  <a:lnTo>
                    <a:pt x="163883" y="6475"/>
                  </a:lnTo>
                  <a:lnTo>
                    <a:pt x="163883" y="6475"/>
                  </a:lnTo>
                  <a:lnTo>
                    <a:pt x="169677" y="13003"/>
                  </a:lnTo>
                  <a:lnTo>
                    <a:pt x="174676" y="7450"/>
                  </a:lnTo>
                  <a:lnTo>
                    <a:pt x="186141" y="13162"/>
                  </a:lnTo>
                  <a:lnTo>
                    <a:pt x="183700" y="30345"/>
                  </a:lnTo>
                  <a:lnTo>
                    <a:pt x="185805" y="42478"/>
                  </a:lnTo>
                  <a:lnTo>
                    <a:pt x="185805" y="42478"/>
                  </a:lnTo>
                  <a:lnTo>
                    <a:pt x="183076" y="45509"/>
                  </a:lnTo>
                  <a:lnTo>
                    <a:pt x="183076" y="45509"/>
                  </a:lnTo>
                  <a:lnTo>
                    <a:pt x="182535" y="48105"/>
                  </a:lnTo>
                  <a:lnTo>
                    <a:pt x="182535" y="48105"/>
                  </a:lnTo>
                  <a:lnTo>
                    <a:pt x="171069" y="62819"/>
                  </a:lnTo>
                  <a:lnTo>
                    <a:pt x="144948" y="74287"/>
                  </a:lnTo>
                  <a:lnTo>
                    <a:pt x="138080" y="82373"/>
                  </a:lnTo>
                  <a:lnTo>
                    <a:pt x="142997" y="89393"/>
                  </a:lnTo>
                  <a:lnTo>
                    <a:pt x="136925" y="99085"/>
                  </a:lnTo>
                  <a:lnTo>
                    <a:pt x="121061" y="113586"/>
                  </a:lnTo>
                  <a:lnTo>
                    <a:pt x="121976" y="122531"/>
                  </a:lnTo>
                  <a:lnTo>
                    <a:pt x="121976" y="122531"/>
                  </a:lnTo>
                  <a:lnTo>
                    <a:pt x="119940" y="129251"/>
                  </a:lnTo>
                  <a:lnTo>
                    <a:pt x="108813" y="134523"/>
                  </a:lnTo>
                  <a:lnTo>
                    <a:pt x="118154" y="140173"/>
                  </a:lnTo>
                  <a:lnTo>
                    <a:pt x="109514" y="158126"/>
                  </a:lnTo>
                  <a:lnTo>
                    <a:pt x="90143" y="161977"/>
                  </a:lnTo>
                  <a:lnTo>
                    <a:pt x="97480" y="134543"/>
                  </a:lnTo>
                  <a:lnTo>
                    <a:pt x="82524" y="137536"/>
                  </a:lnTo>
                  <a:lnTo>
                    <a:pt x="67152" y="130547"/>
                  </a:lnTo>
                  <a:lnTo>
                    <a:pt x="66329" y="120032"/>
                  </a:lnTo>
                  <a:lnTo>
                    <a:pt x="58140" y="127511"/>
                  </a:lnTo>
                  <a:lnTo>
                    <a:pt x="44659" y="126881"/>
                  </a:lnTo>
                  <a:lnTo>
                    <a:pt x="37019" y="131759"/>
                  </a:lnTo>
                  <a:lnTo>
                    <a:pt x="28806" y="130321"/>
                  </a:lnTo>
                  <a:lnTo>
                    <a:pt x="28806" y="130321"/>
                  </a:lnTo>
                  <a:lnTo>
                    <a:pt x="28706" y="132411"/>
                  </a:lnTo>
                  <a:lnTo>
                    <a:pt x="28706" y="132411"/>
                  </a:lnTo>
                  <a:lnTo>
                    <a:pt x="25211" y="141675"/>
                  </a:lnTo>
                  <a:lnTo>
                    <a:pt x="15663" y="140692"/>
                  </a:lnTo>
                  <a:lnTo>
                    <a:pt x="15663" y="140692"/>
                  </a:lnTo>
                  <a:lnTo>
                    <a:pt x="0" y="131024"/>
                  </a:lnTo>
                  <a:lnTo>
                    <a:pt x="7313" y="115139"/>
                  </a:lnTo>
                  <a:lnTo>
                    <a:pt x="7313" y="115139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3" name="S06:Kaira">
              <a:extLst>
                <a:ext uri="{FF2B5EF4-FFF2-40B4-BE49-F238E27FC236}">
                  <a16:creationId xmlns:a16="http://schemas.microsoft.com/office/drawing/2014/main" id="{DE9A7C3D-9F63-4856-AA2C-AA813C57C9B3}"/>
                </a:ext>
              </a:extLst>
            </p:cNvPr>
            <p:cNvSpPr/>
            <p:nvPr/>
          </p:nvSpPr>
          <p:spPr>
            <a:xfrm>
              <a:off x="3063617" y="3290093"/>
              <a:ext cx="136019" cy="85951"/>
            </a:xfrm>
            <a:custGeom>
              <a:avLst/>
              <a:gdLst/>
              <a:ahLst/>
              <a:cxnLst/>
              <a:rect l="0" t="0" r="0" b="0"/>
              <a:pathLst>
                <a:path w="136019" h="85951">
                  <a:moveTo>
                    <a:pt x="5536" y="20660"/>
                  </a:moveTo>
                  <a:lnTo>
                    <a:pt x="15084" y="21643"/>
                  </a:lnTo>
                  <a:lnTo>
                    <a:pt x="18679" y="10289"/>
                  </a:lnTo>
                  <a:lnTo>
                    <a:pt x="26892" y="11727"/>
                  </a:lnTo>
                  <a:lnTo>
                    <a:pt x="34532" y="6849"/>
                  </a:lnTo>
                  <a:lnTo>
                    <a:pt x="48013" y="7479"/>
                  </a:lnTo>
                  <a:lnTo>
                    <a:pt x="56202" y="0"/>
                  </a:lnTo>
                  <a:lnTo>
                    <a:pt x="57025" y="10515"/>
                  </a:lnTo>
                  <a:lnTo>
                    <a:pt x="72397" y="17504"/>
                  </a:lnTo>
                  <a:lnTo>
                    <a:pt x="87353" y="14511"/>
                  </a:lnTo>
                  <a:lnTo>
                    <a:pt x="80016" y="41945"/>
                  </a:lnTo>
                  <a:lnTo>
                    <a:pt x="99387" y="38094"/>
                  </a:lnTo>
                  <a:lnTo>
                    <a:pt x="108027" y="20141"/>
                  </a:lnTo>
                  <a:lnTo>
                    <a:pt x="98686" y="14491"/>
                  </a:lnTo>
                  <a:lnTo>
                    <a:pt x="109813" y="9219"/>
                  </a:lnTo>
                  <a:lnTo>
                    <a:pt x="111849" y="2499"/>
                  </a:lnTo>
                  <a:lnTo>
                    <a:pt x="111849" y="2499"/>
                  </a:lnTo>
                  <a:lnTo>
                    <a:pt x="112033" y="8269"/>
                  </a:lnTo>
                  <a:lnTo>
                    <a:pt x="136018" y="7732"/>
                  </a:lnTo>
                  <a:lnTo>
                    <a:pt x="129249" y="13204"/>
                  </a:lnTo>
                  <a:lnTo>
                    <a:pt x="127360" y="26742"/>
                  </a:lnTo>
                  <a:lnTo>
                    <a:pt x="127360" y="26742"/>
                  </a:lnTo>
                  <a:lnTo>
                    <a:pt x="124913" y="32922"/>
                  </a:lnTo>
                  <a:lnTo>
                    <a:pt x="112129" y="36034"/>
                  </a:lnTo>
                  <a:lnTo>
                    <a:pt x="111354" y="53809"/>
                  </a:lnTo>
                  <a:lnTo>
                    <a:pt x="98187" y="65278"/>
                  </a:lnTo>
                  <a:lnTo>
                    <a:pt x="98187" y="65278"/>
                  </a:lnTo>
                  <a:lnTo>
                    <a:pt x="87997" y="68492"/>
                  </a:lnTo>
                  <a:lnTo>
                    <a:pt x="74152" y="55823"/>
                  </a:lnTo>
                  <a:lnTo>
                    <a:pt x="62756" y="66305"/>
                  </a:lnTo>
                  <a:lnTo>
                    <a:pt x="47667" y="71373"/>
                  </a:lnTo>
                  <a:lnTo>
                    <a:pt x="43186" y="64355"/>
                  </a:lnTo>
                  <a:lnTo>
                    <a:pt x="28924" y="61067"/>
                  </a:lnTo>
                  <a:lnTo>
                    <a:pt x="22301" y="71755"/>
                  </a:lnTo>
                  <a:lnTo>
                    <a:pt x="23377" y="85950"/>
                  </a:lnTo>
                  <a:lnTo>
                    <a:pt x="8482" y="77382"/>
                  </a:lnTo>
                  <a:lnTo>
                    <a:pt x="0" y="53922"/>
                  </a:lnTo>
                  <a:lnTo>
                    <a:pt x="0" y="53922"/>
                  </a:lnTo>
                  <a:lnTo>
                    <a:pt x="1727" y="27286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4" name="S06:Dohad">
              <a:extLst>
                <a:ext uri="{FF2B5EF4-FFF2-40B4-BE49-F238E27FC236}">
                  <a16:creationId xmlns:a16="http://schemas.microsoft.com/office/drawing/2014/main" id="{C7F73D56-505B-46F6-9743-5FA9264A83FF}"/>
                </a:ext>
              </a:extLst>
            </p:cNvPr>
            <p:cNvSpPr/>
            <p:nvPr/>
          </p:nvSpPr>
          <p:spPr>
            <a:xfrm>
              <a:off x="3232528" y="3213139"/>
              <a:ext cx="124369" cy="164952"/>
            </a:xfrm>
            <a:custGeom>
              <a:avLst/>
              <a:gdLst/>
              <a:ahLst/>
              <a:cxnLst/>
              <a:rect l="0" t="0" r="0" b="0"/>
              <a:pathLst>
                <a:path w="124369" h="164952">
                  <a:moveTo>
                    <a:pt x="107835" y="83448"/>
                  </a:moveTo>
                  <a:lnTo>
                    <a:pt x="111708" y="96680"/>
                  </a:lnTo>
                  <a:lnTo>
                    <a:pt x="119578" y="95918"/>
                  </a:lnTo>
                  <a:lnTo>
                    <a:pt x="124368" y="108133"/>
                  </a:lnTo>
                  <a:lnTo>
                    <a:pt x="112614" y="131797"/>
                  </a:lnTo>
                  <a:lnTo>
                    <a:pt x="110036" y="142700"/>
                  </a:lnTo>
                  <a:lnTo>
                    <a:pt x="94341" y="142124"/>
                  </a:lnTo>
                  <a:lnTo>
                    <a:pt x="74349" y="162845"/>
                  </a:lnTo>
                  <a:lnTo>
                    <a:pt x="60627" y="156038"/>
                  </a:lnTo>
                  <a:lnTo>
                    <a:pt x="60627" y="156038"/>
                  </a:lnTo>
                  <a:lnTo>
                    <a:pt x="58527" y="153862"/>
                  </a:lnTo>
                  <a:lnTo>
                    <a:pt x="34062" y="164951"/>
                  </a:lnTo>
                  <a:lnTo>
                    <a:pt x="34062" y="164951"/>
                  </a:lnTo>
                  <a:lnTo>
                    <a:pt x="46559" y="147114"/>
                  </a:lnTo>
                  <a:lnTo>
                    <a:pt x="37088" y="132602"/>
                  </a:lnTo>
                  <a:lnTo>
                    <a:pt x="26487" y="124849"/>
                  </a:lnTo>
                  <a:lnTo>
                    <a:pt x="29392" y="117633"/>
                  </a:lnTo>
                  <a:lnTo>
                    <a:pt x="18260" y="112473"/>
                  </a:lnTo>
                  <a:lnTo>
                    <a:pt x="9010" y="114716"/>
                  </a:lnTo>
                  <a:lnTo>
                    <a:pt x="25865" y="75071"/>
                  </a:lnTo>
                  <a:lnTo>
                    <a:pt x="19248" y="66424"/>
                  </a:lnTo>
                  <a:lnTo>
                    <a:pt x="4217" y="72097"/>
                  </a:lnTo>
                  <a:lnTo>
                    <a:pt x="0" y="68781"/>
                  </a:lnTo>
                  <a:lnTo>
                    <a:pt x="18261" y="37055"/>
                  </a:lnTo>
                  <a:lnTo>
                    <a:pt x="12484" y="29488"/>
                  </a:lnTo>
                  <a:lnTo>
                    <a:pt x="11105" y="10053"/>
                  </a:lnTo>
                  <a:lnTo>
                    <a:pt x="15198" y="5506"/>
                  </a:lnTo>
                  <a:lnTo>
                    <a:pt x="15198" y="5506"/>
                  </a:lnTo>
                  <a:lnTo>
                    <a:pt x="21497" y="0"/>
                  </a:lnTo>
                  <a:lnTo>
                    <a:pt x="32742" y="976"/>
                  </a:lnTo>
                  <a:lnTo>
                    <a:pt x="41138" y="19116"/>
                  </a:lnTo>
                  <a:lnTo>
                    <a:pt x="52698" y="12238"/>
                  </a:lnTo>
                  <a:lnTo>
                    <a:pt x="55861" y="20217"/>
                  </a:lnTo>
                  <a:lnTo>
                    <a:pt x="76180" y="34091"/>
                  </a:lnTo>
                  <a:lnTo>
                    <a:pt x="72150" y="48601"/>
                  </a:lnTo>
                  <a:lnTo>
                    <a:pt x="83223" y="54781"/>
                  </a:lnTo>
                  <a:lnTo>
                    <a:pt x="87821" y="48145"/>
                  </a:lnTo>
                  <a:lnTo>
                    <a:pt x="97063" y="56868"/>
                  </a:lnTo>
                  <a:lnTo>
                    <a:pt x="101832" y="69089"/>
                  </a:lnTo>
                  <a:lnTo>
                    <a:pt x="101832" y="69089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5" name="S06:Godhra">
              <a:extLst>
                <a:ext uri="{FF2B5EF4-FFF2-40B4-BE49-F238E27FC236}">
                  <a16:creationId xmlns:a16="http://schemas.microsoft.com/office/drawing/2014/main" id="{79F6EA15-6C16-4B8F-9875-266410D297E9}"/>
                </a:ext>
              </a:extLst>
            </p:cNvPr>
            <p:cNvSpPr/>
            <p:nvPr/>
          </p:nvSpPr>
          <p:spPr>
            <a:xfrm>
              <a:off x="3174551" y="3212539"/>
              <a:ext cx="104537" cy="202666"/>
            </a:xfrm>
            <a:custGeom>
              <a:avLst/>
              <a:gdLst/>
              <a:ahLst/>
              <a:cxnLst/>
              <a:rect l="0" t="0" r="0" b="0"/>
              <a:pathLst>
                <a:path w="104537" h="202666">
                  <a:moveTo>
                    <a:pt x="64744" y="0"/>
                  </a:moveTo>
                  <a:lnTo>
                    <a:pt x="73175" y="6106"/>
                  </a:lnTo>
                  <a:lnTo>
                    <a:pt x="73175" y="6106"/>
                  </a:lnTo>
                  <a:lnTo>
                    <a:pt x="69082" y="10653"/>
                  </a:lnTo>
                  <a:lnTo>
                    <a:pt x="70461" y="30088"/>
                  </a:lnTo>
                  <a:lnTo>
                    <a:pt x="76238" y="37655"/>
                  </a:lnTo>
                  <a:lnTo>
                    <a:pt x="57977" y="69381"/>
                  </a:lnTo>
                  <a:lnTo>
                    <a:pt x="62194" y="72697"/>
                  </a:lnTo>
                  <a:lnTo>
                    <a:pt x="77225" y="67024"/>
                  </a:lnTo>
                  <a:lnTo>
                    <a:pt x="83842" y="75671"/>
                  </a:lnTo>
                  <a:lnTo>
                    <a:pt x="66987" y="115316"/>
                  </a:lnTo>
                  <a:lnTo>
                    <a:pt x="76237" y="113073"/>
                  </a:lnTo>
                  <a:lnTo>
                    <a:pt x="87369" y="118233"/>
                  </a:lnTo>
                  <a:lnTo>
                    <a:pt x="84464" y="125449"/>
                  </a:lnTo>
                  <a:lnTo>
                    <a:pt x="95065" y="133202"/>
                  </a:lnTo>
                  <a:lnTo>
                    <a:pt x="104536" y="147714"/>
                  </a:lnTo>
                  <a:lnTo>
                    <a:pt x="92039" y="165551"/>
                  </a:lnTo>
                  <a:lnTo>
                    <a:pt x="92039" y="165551"/>
                  </a:lnTo>
                  <a:lnTo>
                    <a:pt x="81506" y="155705"/>
                  </a:lnTo>
                  <a:lnTo>
                    <a:pt x="73612" y="156435"/>
                  </a:lnTo>
                  <a:lnTo>
                    <a:pt x="67762" y="171385"/>
                  </a:lnTo>
                  <a:lnTo>
                    <a:pt x="73388" y="183657"/>
                  </a:lnTo>
                  <a:lnTo>
                    <a:pt x="64302" y="202665"/>
                  </a:lnTo>
                  <a:lnTo>
                    <a:pt x="55381" y="196016"/>
                  </a:lnTo>
                  <a:lnTo>
                    <a:pt x="62757" y="186892"/>
                  </a:lnTo>
                  <a:lnTo>
                    <a:pt x="54172" y="182874"/>
                  </a:lnTo>
                  <a:lnTo>
                    <a:pt x="52846" y="193817"/>
                  </a:lnTo>
                  <a:lnTo>
                    <a:pt x="44151" y="192409"/>
                  </a:lnTo>
                  <a:lnTo>
                    <a:pt x="44151" y="192409"/>
                  </a:lnTo>
                  <a:lnTo>
                    <a:pt x="25284" y="183237"/>
                  </a:lnTo>
                  <a:lnTo>
                    <a:pt x="21340" y="173118"/>
                  </a:lnTo>
                  <a:lnTo>
                    <a:pt x="25351" y="150768"/>
                  </a:lnTo>
                  <a:lnTo>
                    <a:pt x="18765" y="151535"/>
                  </a:lnTo>
                  <a:lnTo>
                    <a:pt x="19257" y="140033"/>
                  </a:lnTo>
                  <a:lnTo>
                    <a:pt x="10893" y="121342"/>
                  </a:lnTo>
                  <a:lnTo>
                    <a:pt x="25098" y="115666"/>
                  </a:lnTo>
                  <a:lnTo>
                    <a:pt x="16426" y="104296"/>
                  </a:lnTo>
                  <a:lnTo>
                    <a:pt x="16426" y="104296"/>
                  </a:lnTo>
                  <a:lnTo>
                    <a:pt x="18315" y="90758"/>
                  </a:lnTo>
                  <a:lnTo>
                    <a:pt x="25084" y="85286"/>
                  </a:lnTo>
                  <a:lnTo>
                    <a:pt x="1099" y="85823"/>
                  </a:lnTo>
                  <a:lnTo>
                    <a:pt x="915" y="80053"/>
                  </a:lnTo>
                  <a:lnTo>
                    <a:pt x="915" y="80053"/>
                  </a:lnTo>
                  <a:lnTo>
                    <a:pt x="0" y="71108"/>
                  </a:lnTo>
                  <a:lnTo>
                    <a:pt x="15864" y="56607"/>
                  </a:lnTo>
                  <a:lnTo>
                    <a:pt x="21936" y="46915"/>
                  </a:lnTo>
                  <a:lnTo>
                    <a:pt x="17019" y="39895"/>
                  </a:lnTo>
                  <a:lnTo>
                    <a:pt x="23887" y="31809"/>
                  </a:lnTo>
                  <a:lnTo>
                    <a:pt x="50008" y="20341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6" name="S06:Mandvi">
              <a:extLst>
                <a:ext uri="{FF2B5EF4-FFF2-40B4-BE49-F238E27FC236}">
                  <a16:creationId xmlns:a16="http://schemas.microsoft.com/office/drawing/2014/main" id="{2A6C8040-CD90-481C-9065-978E9CA977FE}"/>
                </a:ext>
              </a:extLst>
            </p:cNvPr>
            <p:cNvSpPr/>
            <p:nvPr/>
          </p:nvSpPr>
          <p:spPr>
            <a:xfrm>
              <a:off x="3106347" y="3539168"/>
              <a:ext cx="218487" cy="125846"/>
            </a:xfrm>
            <a:custGeom>
              <a:avLst/>
              <a:gdLst/>
              <a:ahLst/>
              <a:cxnLst/>
              <a:rect l="0" t="0" r="0" b="0"/>
              <a:pathLst>
                <a:path w="218487" h="125846">
                  <a:moveTo>
                    <a:pt x="2266" y="32186"/>
                  </a:moveTo>
                  <a:lnTo>
                    <a:pt x="16490" y="29695"/>
                  </a:lnTo>
                  <a:lnTo>
                    <a:pt x="25273" y="20669"/>
                  </a:lnTo>
                  <a:lnTo>
                    <a:pt x="33536" y="23134"/>
                  </a:lnTo>
                  <a:lnTo>
                    <a:pt x="32839" y="28862"/>
                  </a:lnTo>
                  <a:lnTo>
                    <a:pt x="70001" y="25783"/>
                  </a:lnTo>
                  <a:lnTo>
                    <a:pt x="70756" y="18486"/>
                  </a:lnTo>
                  <a:lnTo>
                    <a:pt x="94944" y="19517"/>
                  </a:lnTo>
                  <a:lnTo>
                    <a:pt x="89841" y="25583"/>
                  </a:lnTo>
                  <a:lnTo>
                    <a:pt x="99762" y="30712"/>
                  </a:lnTo>
                  <a:lnTo>
                    <a:pt x="132179" y="24718"/>
                  </a:lnTo>
                  <a:lnTo>
                    <a:pt x="140056" y="26083"/>
                  </a:lnTo>
                  <a:lnTo>
                    <a:pt x="151323" y="19727"/>
                  </a:lnTo>
                  <a:lnTo>
                    <a:pt x="167820" y="14618"/>
                  </a:lnTo>
                  <a:lnTo>
                    <a:pt x="168504" y="8363"/>
                  </a:lnTo>
                  <a:lnTo>
                    <a:pt x="168504" y="8363"/>
                  </a:lnTo>
                  <a:lnTo>
                    <a:pt x="174900" y="2329"/>
                  </a:lnTo>
                  <a:lnTo>
                    <a:pt x="196114" y="0"/>
                  </a:lnTo>
                  <a:lnTo>
                    <a:pt x="202450" y="7043"/>
                  </a:lnTo>
                  <a:lnTo>
                    <a:pt x="218486" y="1881"/>
                  </a:lnTo>
                  <a:lnTo>
                    <a:pt x="218483" y="13919"/>
                  </a:lnTo>
                  <a:lnTo>
                    <a:pt x="203417" y="16501"/>
                  </a:lnTo>
                  <a:lnTo>
                    <a:pt x="180591" y="14588"/>
                  </a:lnTo>
                  <a:lnTo>
                    <a:pt x="179031" y="20810"/>
                  </a:lnTo>
                  <a:lnTo>
                    <a:pt x="160272" y="27408"/>
                  </a:lnTo>
                  <a:lnTo>
                    <a:pt x="156932" y="45074"/>
                  </a:lnTo>
                  <a:lnTo>
                    <a:pt x="143390" y="52911"/>
                  </a:lnTo>
                  <a:lnTo>
                    <a:pt x="131746" y="68145"/>
                  </a:lnTo>
                  <a:lnTo>
                    <a:pt x="104531" y="64412"/>
                  </a:lnTo>
                  <a:lnTo>
                    <a:pt x="110247" y="75641"/>
                  </a:lnTo>
                  <a:lnTo>
                    <a:pt x="129729" y="74344"/>
                  </a:lnTo>
                  <a:lnTo>
                    <a:pt x="139596" y="81545"/>
                  </a:lnTo>
                  <a:lnTo>
                    <a:pt x="145146" y="97467"/>
                  </a:lnTo>
                  <a:lnTo>
                    <a:pt x="145146" y="97467"/>
                  </a:lnTo>
                  <a:lnTo>
                    <a:pt x="150110" y="106037"/>
                  </a:lnTo>
                  <a:lnTo>
                    <a:pt x="150110" y="106037"/>
                  </a:lnTo>
                  <a:lnTo>
                    <a:pt x="136931" y="103942"/>
                  </a:lnTo>
                  <a:lnTo>
                    <a:pt x="127559" y="95190"/>
                  </a:lnTo>
                  <a:lnTo>
                    <a:pt x="114764" y="94668"/>
                  </a:lnTo>
                  <a:lnTo>
                    <a:pt x="105636" y="101618"/>
                  </a:lnTo>
                  <a:lnTo>
                    <a:pt x="104659" y="93204"/>
                  </a:lnTo>
                  <a:lnTo>
                    <a:pt x="89396" y="109312"/>
                  </a:lnTo>
                  <a:lnTo>
                    <a:pt x="88735" y="124984"/>
                  </a:lnTo>
                  <a:lnTo>
                    <a:pt x="72345" y="125334"/>
                  </a:lnTo>
                  <a:lnTo>
                    <a:pt x="61266" y="115436"/>
                  </a:lnTo>
                  <a:lnTo>
                    <a:pt x="59930" y="125845"/>
                  </a:lnTo>
                  <a:lnTo>
                    <a:pt x="52952" y="123448"/>
                  </a:lnTo>
                  <a:lnTo>
                    <a:pt x="52952" y="123448"/>
                  </a:lnTo>
                  <a:lnTo>
                    <a:pt x="38953" y="109748"/>
                  </a:lnTo>
                  <a:lnTo>
                    <a:pt x="29009" y="104594"/>
                  </a:lnTo>
                  <a:lnTo>
                    <a:pt x="18636" y="89472"/>
                  </a:lnTo>
                  <a:lnTo>
                    <a:pt x="18526" y="82139"/>
                  </a:lnTo>
                  <a:lnTo>
                    <a:pt x="6394" y="76875"/>
                  </a:lnTo>
                  <a:lnTo>
                    <a:pt x="6920" y="65383"/>
                  </a:lnTo>
                  <a:lnTo>
                    <a:pt x="0" y="43077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7" name="S06:Chhota Udaipur">
              <a:extLst>
                <a:ext uri="{FF2B5EF4-FFF2-40B4-BE49-F238E27FC236}">
                  <a16:creationId xmlns:a16="http://schemas.microsoft.com/office/drawing/2014/main" id="{43A6B1B5-6183-442C-87D8-175275124E34}"/>
                </a:ext>
              </a:extLst>
            </p:cNvPr>
            <p:cNvSpPr/>
            <p:nvPr/>
          </p:nvSpPr>
          <p:spPr>
            <a:xfrm>
              <a:off x="3120466" y="3367001"/>
              <a:ext cx="200450" cy="145098"/>
            </a:xfrm>
            <a:custGeom>
              <a:avLst/>
              <a:gdLst/>
              <a:ahLst/>
              <a:cxnLst/>
              <a:rect l="0" t="0" r="0" b="0"/>
              <a:pathLst>
                <a:path w="200450" h="145098">
                  <a:moveTo>
                    <a:pt x="98236" y="37947"/>
                  </a:moveTo>
                  <a:lnTo>
                    <a:pt x="106931" y="39355"/>
                  </a:lnTo>
                  <a:lnTo>
                    <a:pt x="108257" y="28412"/>
                  </a:lnTo>
                  <a:lnTo>
                    <a:pt x="116842" y="32430"/>
                  </a:lnTo>
                  <a:lnTo>
                    <a:pt x="109466" y="41554"/>
                  </a:lnTo>
                  <a:lnTo>
                    <a:pt x="118387" y="48203"/>
                  </a:lnTo>
                  <a:lnTo>
                    <a:pt x="127473" y="29195"/>
                  </a:lnTo>
                  <a:lnTo>
                    <a:pt x="121847" y="16923"/>
                  </a:lnTo>
                  <a:lnTo>
                    <a:pt x="127697" y="1973"/>
                  </a:lnTo>
                  <a:lnTo>
                    <a:pt x="135591" y="1243"/>
                  </a:lnTo>
                  <a:lnTo>
                    <a:pt x="146124" y="11089"/>
                  </a:lnTo>
                  <a:lnTo>
                    <a:pt x="146124" y="11089"/>
                  </a:lnTo>
                  <a:lnTo>
                    <a:pt x="170589" y="0"/>
                  </a:lnTo>
                  <a:lnTo>
                    <a:pt x="172689" y="2176"/>
                  </a:lnTo>
                  <a:lnTo>
                    <a:pt x="172689" y="2176"/>
                  </a:lnTo>
                  <a:lnTo>
                    <a:pt x="169648" y="13055"/>
                  </a:lnTo>
                  <a:lnTo>
                    <a:pt x="176711" y="11232"/>
                  </a:lnTo>
                  <a:lnTo>
                    <a:pt x="179704" y="24437"/>
                  </a:lnTo>
                  <a:lnTo>
                    <a:pt x="200284" y="23642"/>
                  </a:lnTo>
                  <a:lnTo>
                    <a:pt x="200449" y="30978"/>
                  </a:lnTo>
                  <a:lnTo>
                    <a:pt x="188640" y="42579"/>
                  </a:lnTo>
                  <a:lnTo>
                    <a:pt x="178035" y="33799"/>
                  </a:lnTo>
                  <a:lnTo>
                    <a:pt x="171302" y="38254"/>
                  </a:lnTo>
                  <a:lnTo>
                    <a:pt x="172227" y="59758"/>
                  </a:lnTo>
                  <a:lnTo>
                    <a:pt x="182306" y="71138"/>
                  </a:lnTo>
                  <a:lnTo>
                    <a:pt x="180576" y="82067"/>
                  </a:lnTo>
                  <a:lnTo>
                    <a:pt x="185213" y="86955"/>
                  </a:lnTo>
                  <a:lnTo>
                    <a:pt x="173948" y="94904"/>
                  </a:lnTo>
                  <a:lnTo>
                    <a:pt x="182888" y="102051"/>
                  </a:lnTo>
                  <a:lnTo>
                    <a:pt x="182888" y="102051"/>
                  </a:lnTo>
                  <a:lnTo>
                    <a:pt x="174803" y="106979"/>
                  </a:lnTo>
                  <a:lnTo>
                    <a:pt x="174803" y="106979"/>
                  </a:lnTo>
                  <a:lnTo>
                    <a:pt x="161872" y="112241"/>
                  </a:lnTo>
                  <a:lnTo>
                    <a:pt x="161872" y="112241"/>
                  </a:lnTo>
                  <a:lnTo>
                    <a:pt x="130168" y="125651"/>
                  </a:lnTo>
                  <a:lnTo>
                    <a:pt x="132987" y="132046"/>
                  </a:lnTo>
                  <a:lnTo>
                    <a:pt x="132987" y="132046"/>
                  </a:lnTo>
                  <a:lnTo>
                    <a:pt x="107021" y="133089"/>
                  </a:lnTo>
                  <a:lnTo>
                    <a:pt x="104238" y="136639"/>
                  </a:lnTo>
                  <a:lnTo>
                    <a:pt x="85921" y="133260"/>
                  </a:lnTo>
                  <a:lnTo>
                    <a:pt x="81027" y="145097"/>
                  </a:lnTo>
                  <a:lnTo>
                    <a:pt x="68388" y="142466"/>
                  </a:lnTo>
                  <a:lnTo>
                    <a:pt x="67102" y="131415"/>
                  </a:lnTo>
                  <a:lnTo>
                    <a:pt x="54464" y="118828"/>
                  </a:lnTo>
                  <a:lnTo>
                    <a:pt x="56534" y="111586"/>
                  </a:lnTo>
                  <a:lnTo>
                    <a:pt x="50694" y="104525"/>
                  </a:lnTo>
                  <a:lnTo>
                    <a:pt x="43412" y="120440"/>
                  </a:lnTo>
                  <a:lnTo>
                    <a:pt x="19556" y="113622"/>
                  </a:lnTo>
                  <a:lnTo>
                    <a:pt x="21292" y="104274"/>
                  </a:lnTo>
                  <a:lnTo>
                    <a:pt x="10244" y="105871"/>
                  </a:lnTo>
                  <a:lnTo>
                    <a:pt x="18507" y="97864"/>
                  </a:lnTo>
                  <a:lnTo>
                    <a:pt x="14019" y="90330"/>
                  </a:lnTo>
                  <a:lnTo>
                    <a:pt x="0" y="80266"/>
                  </a:lnTo>
                  <a:lnTo>
                    <a:pt x="0" y="80266"/>
                  </a:lnTo>
                  <a:lnTo>
                    <a:pt x="9629" y="80704"/>
                  </a:lnTo>
                  <a:lnTo>
                    <a:pt x="11487" y="68743"/>
                  </a:lnTo>
                  <a:lnTo>
                    <a:pt x="18096" y="67994"/>
                  </a:lnTo>
                  <a:lnTo>
                    <a:pt x="37528" y="74621"/>
                  </a:lnTo>
                  <a:lnTo>
                    <a:pt x="40798" y="70052"/>
                  </a:lnTo>
                  <a:lnTo>
                    <a:pt x="53440" y="71652"/>
                  </a:lnTo>
                  <a:lnTo>
                    <a:pt x="56707" y="67081"/>
                  </a:lnTo>
                  <a:lnTo>
                    <a:pt x="52902" y="53823"/>
                  </a:lnTo>
                  <a:lnTo>
                    <a:pt x="66377" y="46026"/>
                  </a:lnTo>
                  <a:lnTo>
                    <a:pt x="79897" y="57601"/>
                  </a:lnTo>
                  <a:lnTo>
                    <a:pt x="94785" y="47230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8" name="S06:Surat">
              <a:extLst>
                <a:ext uri="{FF2B5EF4-FFF2-40B4-BE49-F238E27FC236}">
                  <a16:creationId xmlns:a16="http://schemas.microsoft.com/office/drawing/2014/main" id="{7B3905AA-112B-4029-A35C-D1490ACA5C8A}"/>
                </a:ext>
              </a:extLst>
            </p:cNvPr>
            <p:cNvSpPr/>
            <p:nvPr/>
          </p:nvSpPr>
          <p:spPr>
            <a:xfrm>
              <a:off x="3070107" y="3548951"/>
              <a:ext cx="89193" cy="117154"/>
            </a:xfrm>
            <a:custGeom>
              <a:avLst/>
              <a:gdLst/>
              <a:ahLst/>
              <a:cxnLst/>
              <a:rect l="0" t="0" r="0" b="0"/>
              <a:pathLst>
                <a:path w="89193" h="117154">
                  <a:moveTo>
                    <a:pt x="38506" y="22403"/>
                  </a:moveTo>
                  <a:lnTo>
                    <a:pt x="36240" y="33294"/>
                  </a:lnTo>
                  <a:lnTo>
                    <a:pt x="43160" y="55600"/>
                  </a:lnTo>
                  <a:lnTo>
                    <a:pt x="42634" y="67092"/>
                  </a:lnTo>
                  <a:lnTo>
                    <a:pt x="54766" y="72356"/>
                  </a:lnTo>
                  <a:lnTo>
                    <a:pt x="54876" y="79689"/>
                  </a:lnTo>
                  <a:lnTo>
                    <a:pt x="65249" y="94811"/>
                  </a:lnTo>
                  <a:lnTo>
                    <a:pt x="75193" y="99965"/>
                  </a:lnTo>
                  <a:lnTo>
                    <a:pt x="89192" y="113665"/>
                  </a:lnTo>
                  <a:lnTo>
                    <a:pt x="89192" y="113665"/>
                  </a:lnTo>
                  <a:lnTo>
                    <a:pt x="61593" y="117153"/>
                  </a:lnTo>
                  <a:lnTo>
                    <a:pt x="67826" y="106441"/>
                  </a:lnTo>
                  <a:lnTo>
                    <a:pt x="47094" y="104984"/>
                  </a:lnTo>
                  <a:lnTo>
                    <a:pt x="35085" y="115949"/>
                  </a:lnTo>
                  <a:lnTo>
                    <a:pt x="35085" y="115949"/>
                  </a:lnTo>
                  <a:lnTo>
                    <a:pt x="37893" y="102993"/>
                  </a:lnTo>
                  <a:lnTo>
                    <a:pt x="25486" y="112888"/>
                  </a:lnTo>
                  <a:lnTo>
                    <a:pt x="22710" y="105955"/>
                  </a:lnTo>
                  <a:lnTo>
                    <a:pt x="26752" y="95151"/>
                  </a:lnTo>
                  <a:lnTo>
                    <a:pt x="44349" y="87586"/>
                  </a:lnTo>
                  <a:lnTo>
                    <a:pt x="27188" y="85749"/>
                  </a:lnTo>
                  <a:lnTo>
                    <a:pt x="25642" y="80966"/>
                  </a:lnTo>
                  <a:lnTo>
                    <a:pt x="10912" y="83941"/>
                  </a:lnTo>
                  <a:lnTo>
                    <a:pt x="16157" y="75812"/>
                  </a:lnTo>
                  <a:lnTo>
                    <a:pt x="28138" y="74800"/>
                  </a:lnTo>
                  <a:lnTo>
                    <a:pt x="23625" y="57838"/>
                  </a:lnTo>
                  <a:lnTo>
                    <a:pt x="8737" y="64469"/>
                  </a:lnTo>
                  <a:lnTo>
                    <a:pt x="10577" y="53562"/>
                  </a:lnTo>
                  <a:lnTo>
                    <a:pt x="0" y="25311"/>
                  </a:lnTo>
                  <a:lnTo>
                    <a:pt x="12376" y="15426"/>
                  </a:lnTo>
                  <a:lnTo>
                    <a:pt x="4507" y="14006"/>
                  </a:lnTo>
                  <a:lnTo>
                    <a:pt x="11283" y="1237"/>
                  </a:lnTo>
                  <a:lnTo>
                    <a:pt x="11283" y="1237"/>
                  </a:lnTo>
                  <a:lnTo>
                    <a:pt x="18391" y="0"/>
                  </a:lnTo>
                  <a:lnTo>
                    <a:pt x="29481" y="7849"/>
                  </a:lnTo>
                  <a:lnTo>
                    <a:pt x="35854" y="3432"/>
                  </a:lnTo>
                  <a:lnTo>
                    <a:pt x="34052" y="13820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9" name="S06:Broach">
              <a:extLst>
                <a:ext uri="{FF2B5EF4-FFF2-40B4-BE49-F238E27FC236}">
                  <a16:creationId xmlns:a16="http://schemas.microsoft.com/office/drawing/2014/main" id="{A0EE81DD-E308-4149-A4B0-15A6C5814FEC}"/>
                </a:ext>
              </a:extLst>
            </p:cNvPr>
            <p:cNvSpPr/>
            <p:nvPr/>
          </p:nvSpPr>
          <p:spPr>
            <a:xfrm>
              <a:off x="3059027" y="3418199"/>
              <a:ext cx="215825" cy="153156"/>
            </a:xfrm>
            <a:custGeom>
              <a:avLst/>
              <a:gdLst/>
              <a:ahLst/>
              <a:cxnLst/>
              <a:rect l="0" t="0" r="0" b="0"/>
              <a:pathLst>
                <a:path w="215825" h="153156">
                  <a:moveTo>
                    <a:pt x="61439" y="29068"/>
                  </a:moveTo>
                  <a:lnTo>
                    <a:pt x="75458" y="39132"/>
                  </a:lnTo>
                  <a:lnTo>
                    <a:pt x="79946" y="46666"/>
                  </a:lnTo>
                  <a:lnTo>
                    <a:pt x="71683" y="54673"/>
                  </a:lnTo>
                  <a:lnTo>
                    <a:pt x="82731" y="53076"/>
                  </a:lnTo>
                  <a:lnTo>
                    <a:pt x="80995" y="62424"/>
                  </a:lnTo>
                  <a:lnTo>
                    <a:pt x="104851" y="69242"/>
                  </a:lnTo>
                  <a:lnTo>
                    <a:pt x="112133" y="53327"/>
                  </a:lnTo>
                  <a:lnTo>
                    <a:pt x="117973" y="60388"/>
                  </a:lnTo>
                  <a:lnTo>
                    <a:pt x="115903" y="67630"/>
                  </a:lnTo>
                  <a:lnTo>
                    <a:pt x="128541" y="80217"/>
                  </a:lnTo>
                  <a:lnTo>
                    <a:pt x="129827" y="91268"/>
                  </a:lnTo>
                  <a:lnTo>
                    <a:pt x="142466" y="93899"/>
                  </a:lnTo>
                  <a:lnTo>
                    <a:pt x="147360" y="82062"/>
                  </a:lnTo>
                  <a:lnTo>
                    <a:pt x="165677" y="85441"/>
                  </a:lnTo>
                  <a:lnTo>
                    <a:pt x="168460" y="81891"/>
                  </a:lnTo>
                  <a:lnTo>
                    <a:pt x="194426" y="80848"/>
                  </a:lnTo>
                  <a:lnTo>
                    <a:pt x="194426" y="80848"/>
                  </a:lnTo>
                  <a:lnTo>
                    <a:pt x="200989" y="92627"/>
                  </a:lnTo>
                  <a:lnTo>
                    <a:pt x="200115" y="103587"/>
                  </a:lnTo>
                  <a:lnTo>
                    <a:pt x="187108" y="109873"/>
                  </a:lnTo>
                  <a:lnTo>
                    <a:pt x="196399" y="130661"/>
                  </a:lnTo>
                  <a:lnTo>
                    <a:pt x="215824" y="129332"/>
                  </a:lnTo>
                  <a:lnTo>
                    <a:pt x="215824" y="129332"/>
                  </a:lnTo>
                  <a:lnTo>
                    <a:pt x="215140" y="135587"/>
                  </a:lnTo>
                  <a:lnTo>
                    <a:pt x="198643" y="140696"/>
                  </a:lnTo>
                  <a:lnTo>
                    <a:pt x="187376" y="147052"/>
                  </a:lnTo>
                  <a:lnTo>
                    <a:pt x="179499" y="145687"/>
                  </a:lnTo>
                  <a:lnTo>
                    <a:pt x="147082" y="151681"/>
                  </a:lnTo>
                  <a:lnTo>
                    <a:pt x="137161" y="146552"/>
                  </a:lnTo>
                  <a:lnTo>
                    <a:pt x="142264" y="140486"/>
                  </a:lnTo>
                  <a:lnTo>
                    <a:pt x="118076" y="139455"/>
                  </a:lnTo>
                  <a:lnTo>
                    <a:pt x="117321" y="146752"/>
                  </a:lnTo>
                  <a:lnTo>
                    <a:pt x="80159" y="149831"/>
                  </a:lnTo>
                  <a:lnTo>
                    <a:pt x="80856" y="144103"/>
                  </a:lnTo>
                  <a:lnTo>
                    <a:pt x="72593" y="141638"/>
                  </a:lnTo>
                  <a:lnTo>
                    <a:pt x="63810" y="150664"/>
                  </a:lnTo>
                  <a:lnTo>
                    <a:pt x="49586" y="153155"/>
                  </a:lnTo>
                  <a:lnTo>
                    <a:pt x="49586" y="153155"/>
                  </a:lnTo>
                  <a:lnTo>
                    <a:pt x="45132" y="144572"/>
                  </a:lnTo>
                  <a:lnTo>
                    <a:pt x="46934" y="134184"/>
                  </a:lnTo>
                  <a:lnTo>
                    <a:pt x="40561" y="138601"/>
                  </a:lnTo>
                  <a:lnTo>
                    <a:pt x="29471" y="130752"/>
                  </a:lnTo>
                  <a:lnTo>
                    <a:pt x="22363" y="131989"/>
                  </a:lnTo>
                  <a:lnTo>
                    <a:pt x="22363" y="131989"/>
                  </a:lnTo>
                  <a:lnTo>
                    <a:pt x="19533" y="126618"/>
                  </a:lnTo>
                  <a:lnTo>
                    <a:pt x="30378" y="111420"/>
                  </a:lnTo>
                  <a:lnTo>
                    <a:pt x="38431" y="108655"/>
                  </a:lnTo>
                  <a:lnTo>
                    <a:pt x="45696" y="94330"/>
                  </a:lnTo>
                  <a:lnTo>
                    <a:pt x="34235" y="94844"/>
                  </a:lnTo>
                  <a:lnTo>
                    <a:pt x="29628" y="89914"/>
                  </a:lnTo>
                  <a:lnTo>
                    <a:pt x="21117" y="93179"/>
                  </a:lnTo>
                  <a:lnTo>
                    <a:pt x="0" y="93216"/>
                  </a:lnTo>
                  <a:lnTo>
                    <a:pt x="6910" y="86740"/>
                  </a:lnTo>
                  <a:lnTo>
                    <a:pt x="9416" y="71148"/>
                  </a:lnTo>
                  <a:lnTo>
                    <a:pt x="14240" y="71379"/>
                  </a:lnTo>
                  <a:lnTo>
                    <a:pt x="14300" y="60907"/>
                  </a:lnTo>
                  <a:lnTo>
                    <a:pt x="26603" y="51540"/>
                  </a:lnTo>
                  <a:lnTo>
                    <a:pt x="29798" y="39644"/>
                  </a:lnTo>
                  <a:lnTo>
                    <a:pt x="5700" y="47925"/>
                  </a:lnTo>
                  <a:lnTo>
                    <a:pt x="7742" y="32833"/>
                  </a:lnTo>
                  <a:lnTo>
                    <a:pt x="6224" y="9713"/>
                  </a:lnTo>
                  <a:lnTo>
                    <a:pt x="14496" y="1728"/>
                  </a:lnTo>
                  <a:lnTo>
                    <a:pt x="47334" y="11657"/>
                  </a:lnTo>
                  <a:lnTo>
                    <a:pt x="55761" y="0"/>
                  </a:lnTo>
                  <a:lnTo>
                    <a:pt x="55761" y="0"/>
                  </a:lnTo>
                  <a:lnTo>
                    <a:pt x="62810" y="8704"/>
                  </a:lnTo>
                  <a:lnTo>
                    <a:pt x="52583" y="11900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0" name="S06:Anand">
              <a:extLst>
                <a:ext uri="{FF2B5EF4-FFF2-40B4-BE49-F238E27FC236}">
                  <a16:creationId xmlns:a16="http://schemas.microsoft.com/office/drawing/2014/main" id="{147CEF65-04FA-431E-95EF-74EA3E5E1317}"/>
                </a:ext>
              </a:extLst>
            </p:cNvPr>
            <p:cNvSpPr/>
            <p:nvPr/>
          </p:nvSpPr>
          <p:spPr>
            <a:xfrm>
              <a:off x="3034135" y="3344015"/>
              <a:ext cx="127670" cy="75084"/>
            </a:xfrm>
            <a:custGeom>
              <a:avLst/>
              <a:gdLst/>
              <a:ahLst/>
              <a:cxnLst/>
              <a:rect l="0" t="0" r="0" b="0"/>
              <a:pathLst>
                <a:path w="127670" h="75084">
                  <a:moveTo>
                    <a:pt x="29482" y="0"/>
                  </a:moveTo>
                  <a:lnTo>
                    <a:pt x="37964" y="23460"/>
                  </a:lnTo>
                  <a:lnTo>
                    <a:pt x="52859" y="32028"/>
                  </a:lnTo>
                  <a:lnTo>
                    <a:pt x="51783" y="17833"/>
                  </a:lnTo>
                  <a:lnTo>
                    <a:pt x="58406" y="7145"/>
                  </a:lnTo>
                  <a:lnTo>
                    <a:pt x="72668" y="10433"/>
                  </a:lnTo>
                  <a:lnTo>
                    <a:pt x="77149" y="17451"/>
                  </a:lnTo>
                  <a:lnTo>
                    <a:pt x="92238" y="12383"/>
                  </a:lnTo>
                  <a:lnTo>
                    <a:pt x="103634" y="1901"/>
                  </a:lnTo>
                  <a:lnTo>
                    <a:pt x="117479" y="14570"/>
                  </a:lnTo>
                  <a:lnTo>
                    <a:pt x="127669" y="11356"/>
                  </a:lnTo>
                  <a:lnTo>
                    <a:pt x="127669" y="11356"/>
                  </a:lnTo>
                  <a:lnTo>
                    <a:pt x="115750" y="23921"/>
                  </a:lnTo>
                  <a:lnTo>
                    <a:pt x="105839" y="59618"/>
                  </a:lnTo>
                  <a:lnTo>
                    <a:pt x="97596" y="67626"/>
                  </a:lnTo>
                  <a:lnTo>
                    <a:pt x="87006" y="59810"/>
                  </a:lnTo>
                  <a:lnTo>
                    <a:pt x="78344" y="67268"/>
                  </a:lnTo>
                  <a:lnTo>
                    <a:pt x="78344" y="67268"/>
                  </a:lnTo>
                  <a:lnTo>
                    <a:pt x="79438" y="72033"/>
                  </a:lnTo>
                  <a:lnTo>
                    <a:pt x="66154" y="75083"/>
                  </a:lnTo>
                  <a:lnTo>
                    <a:pt x="38166" y="64854"/>
                  </a:lnTo>
                  <a:lnTo>
                    <a:pt x="10458" y="67176"/>
                  </a:lnTo>
                  <a:lnTo>
                    <a:pt x="0" y="57230"/>
                  </a:lnTo>
                  <a:lnTo>
                    <a:pt x="0" y="57230"/>
                  </a:lnTo>
                  <a:lnTo>
                    <a:pt x="5295" y="47538"/>
                  </a:lnTo>
                  <a:lnTo>
                    <a:pt x="393" y="40485"/>
                  </a:lnTo>
                  <a:lnTo>
                    <a:pt x="2298" y="28530"/>
                  </a:lnTo>
                  <a:lnTo>
                    <a:pt x="12563" y="24321"/>
                  </a:lnTo>
                  <a:lnTo>
                    <a:pt x="15026" y="9773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1" name="S06:Baroda">
              <a:extLst>
                <a:ext uri="{FF2B5EF4-FFF2-40B4-BE49-F238E27FC236}">
                  <a16:creationId xmlns:a16="http://schemas.microsoft.com/office/drawing/2014/main" id="{B6E6E1EF-1408-4531-B820-B409D760C3D1}"/>
                </a:ext>
              </a:extLst>
            </p:cNvPr>
            <p:cNvSpPr/>
            <p:nvPr/>
          </p:nvSpPr>
          <p:spPr>
            <a:xfrm>
              <a:off x="3111610" y="3316835"/>
              <a:ext cx="107093" cy="130871"/>
            </a:xfrm>
            <a:custGeom>
              <a:avLst/>
              <a:gdLst/>
              <a:ahLst/>
              <a:cxnLst/>
              <a:rect l="0" t="0" r="0" b="0"/>
              <a:pathLst>
                <a:path w="107093" h="130871">
                  <a:moveTo>
                    <a:pt x="50194" y="38536"/>
                  </a:moveTo>
                  <a:lnTo>
                    <a:pt x="63361" y="27067"/>
                  </a:lnTo>
                  <a:lnTo>
                    <a:pt x="64136" y="9292"/>
                  </a:lnTo>
                  <a:lnTo>
                    <a:pt x="76920" y="6180"/>
                  </a:lnTo>
                  <a:lnTo>
                    <a:pt x="79367" y="0"/>
                  </a:lnTo>
                  <a:lnTo>
                    <a:pt x="79367" y="0"/>
                  </a:lnTo>
                  <a:lnTo>
                    <a:pt x="88039" y="11370"/>
                  </a:lnTo>
                  <a:lnTo>
                    <a:pt x="73834" y="17046"/>
                  </a:lnTo>
                  <a:lnTo>
                    <a:pt x="77996" y="31891"/>
                  </a:lnTo>
                  <a:lnTo>
                    <a:pt x="77996" y="31891"/>
                  </a:lnTo>
                  <a:lnTo>
                    <a:pt x="80522" y="34094"/>
                  </a:lnTo>
                  <a:lnTo>
                    <a:pt x="80522" y="34094"/>
                  </a:lnTo>
                  <a:lnTo>
                    <a:pt x="81706" y="47239"/>
                  </a:lnTo>
                  <a:lnTo>
                    <a:pt x="88292" y="46472"/>
                  </a:lnTo>
                  <a:lnTo>
                    <a:pt x="84281" y="68822"/>
                  </a:lnTo>
                  <a:lnTo>
                    <a:pt x="88225" y="78941"/>
                  </a:lnTo>
                  <a:lnTo>
                    <a:pt x="107092" y="88113"/>
                  </a:lnTo>
                  <a:lnTo>
                    <a:pt x="107092" y="88113"/>
                  </a:lnTo>
                  <a:lnTo>
                    <a:pt x="103641" y="97396"/>
                  </a:lnTo>
                  <a:lnTo>
                    <a:pt x="88753" y="107767"/>
                  </a:lnTo>
                  <a:lnTo>
                    <a:pt x="75233" y="96192"/>
                  </a:lnTo>
                  <a:lnTo>
                    <a:pt x="61758" y="103989"/>
                  </a:lnTo>
                  <a:lnTo>
                    <a:pt x="65563" y="117247"/>
                  </a:lnTo>
                  <a:lnTo>
                    <a:pt x="62296" y="121818"/>
                  </a:lnTo>
                  <a:lnTo>
                    <a:pt x="49654" y="120218"/>
                  </a:lnTo>
                  <a:lnTo>
                    <a:pt x="46384" y="124787"/>
                  </a:lnTo>
                  <a:lnTo>
                    <a:pt x="26952" y="118160"/>
                  </a:lnTo>
                  <a:lnTo>
                    <a:pt x="20343" y="118909"/>
                  </a:lnTo>
                  <a:lnTo>
                    <a:pt x="18485" y="130870"/>
                  </a:lnTo>
                  <a:lnTo>
                    <a:pt x="8856" y="130432"/>
                  </a:lnTo>
                  <a:lnTo>
                    <a:pt x="8856" y="130432"/>
                  </a:lnTo>
                  <a:lnTo>
                    <a:pt x="0" y="113264"/>
                  </a:lnTo>
                  <a:lnTo>
                    <a:pt x="10227" y="110068"/>
                  </a:lnTo>
                  <a:lnTo>
                    <a:pt x="3178" y="101364"/>
                  </a:lnTo>
                  <a:lnTo>
                    <a:pt x="3178" y="101364"/>
                  </a:lnTo>
                  <a:lnTo>
                    <a:pt x="869" y="94448"/>
                  </a:lnTo>
                  <a:lnTo>
                    <a:pt x="869" y="94448"/>
                  </a:lnTo>
                  <a:lnTo>
                    <a:pt x="9531" y="86990"/>
                  </a:lnTo>
                  <a:lnTo>
                    <a:pt x="20121" y="94806"/>
                  </a:lnTo>
                  <a:lnTo>
                    <a:pt x="28364" y="86798"/>
                  </a:lnTo>
                  <a:lnTo>
                    <a:pt x="38275" y="51101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2" name="S06:Bulsar">
              <a:extLst>
                <a:ext uri="{FF2B5EF4-FFF2-40B4-BE49-F238E27FC236}">
                  <a16:creationId xmlns:a16="http://schemas.microsoft.com/office/drawing/2014/main" id="{C417C63E-918A-4F61-A64B-20F552EAAAD7}"/>
                </a:ext>
              </a:extLst>
            </p:cNvPr>
            <p:cNvSpPr/>
            <p:nvPr/>
          </p:nvSpPr>
          <p:spPr>
            <a:xfrm>
              <a:off x="3075711" y="3632372"/>
              <a:ext cx="185613" cy="150677"/>
            </a:xfrm>
            <a:custGeom>
              <a:avLst/>
              <a:gdLst/>
              <a:ahLst/>
              <a:cxnLst/>
              <a:rect l="0" t="0" r="0" b="0"/>
              <a:pathLst>
                <a:path w="185613" h="150677">
                  <a:moveTo>
                    <a:pt x="14644" y="104057"/>
                  </a:moveTo>
                  <a:lnTo>
                    <a:pt x="26609" y="104610"/>
                  </a:lnTo>
                  <a:lnTo>
                    <a:pt x="28562" y="91096"/>
                  </a:lnTo>
                  <a:lnTo>
                    <a:pt x="21250" y="86050"/>
                  </a:lnTo>
                  <a:lnTo>
                    <a:pt x="21250" y="86050"/>
                  </a:lnTo>
                  <a:lnTo>
                    <a:pt x="28217" y="69626"/>
                  </a:lnTo>
                  <a:lnTo>
                    <a:pt x="20257" y="40476"/>
                  </a:lnTo>
                  <a:lnTo>
                    <a:pt x="37374" y="43880"/>
                  </a:lnTo>
                  <a:lnTo>
                    <a:pt x="42616" y="35745"/>
                  </a:lnTo>
                  <a:lnTo>
                    <a:pt x="29481" y="32528"/>
                  </a:lnTo>
                  <a:lnTo>
                    <a:pt x="29481" y="32528"/>
                  </a:lnTo>
                  <a:lnTo>
                    <a:pt x="41490" y="21563"/>
                  </a:lnTo>
                  <a:lnTo>
                    <a:pt x="62222" y="23020"/>
                  </a:lnTo>
                  <a:lnTo>
                    <a:pt x="54710" y="32628"/>
                  </a:lnTo>
                  <a:lnTo>
                    <a:pt x="54710" y="32628"/>
                  </a:lnTo>
                  <a:lnTo>
                    <a:pt x="54710" y="32628"/>
                  </a:lnTo>
                  <a:lnTo>
                    <a:pt x="54710" y="32628"/>
                  </a:lnTo>
                  <a:lnTo>
                    <a:pt x="83588" y="30244"/>
                  </a:lnTo>
                  <a:lnTo>
                    <a:pt x="83588" y="30244"/>
                  </a:lnTo>
                  <a:lnTo>
                    <a:pt x="90566" y="32641"/>
                  </a:lnTo>
                  <a:lnTo>
                    <a:pt x="91902" y="22232"/>
                  </a:lnTo>
                  <a:lnTo>
                    <a:pt x="102981" y="32130"/>
                  </a:lnTo>
                  <a:lnTo>
                    <a:pt x="119371" y="31780"/>
                  </a:lnTo>
                  <a:lnTo>
                    <a:pt x="120032" y="16108"/>
                  </a:lnTo>
                  <a:lnTo>
                    <a:pt x="135295" y="0"/>
                  </a:lnTo>
                  <a:lnTo>
                    <a:pt x="136272" y="8414"/>
                  </a:lnTo>
                  <a:lnTo>
                    <a:pt x="145400" y="1464"/>
                  </a:lnTo>
                  <a:lnTo>
                    <a:pt x="158195" y="1986"/>
                  </a:lnTo>
                  <a:lnTo>
                    <a:pt x="167567" y="10738"/>
                  </a:lnTo>
                  <a:lnTo>
                    <a:pt x="180746" y="12833"/>
                  </a:lnTo>
                  <a:lnTo>
                    <a:pt x="180746" y="12833"/>
                  </a:lnTo>
                  <a:lnTo>
                    <a:pt x="184873" y="20322"/>
                  </a:lnTo>
                  <a:lnTo>
                    <a:pt x="185612" y="46513"/>
                  </a:lnTo>
                  <a:lnTo>
                    <a:pt x="165742" y="56188"/>
                  </a:lnTo>
                  <a:lnTo>
                    <a:pt x="168357" y="68326"/>
                  </a:lnTo>
                  <a:lnTo>
                    <a:pt x="155272" y="74077"/>
                  </a:lnTo>
                  <a:lnTo>
                    <a:pt x="155272" y="74077"/>
                  </a:lnTo>
                  <a:lnTo>
                    <a:pt x="143258" y="75157"/>
                  </a:lnTo>
                  <a:lnTo>
                    <a:pt x="117340" y="48439"/>
                  </a:lnTo>
                  <a:lnTo>
                    <a:pt x="103564" y="59889"/>
                  </a:lnTo>
                  <a:lnTo>
                    <a:pt x="108073" y="68453"/>
                  </a:lnTo>
                  <a:lnTo>
                    <a:pt x="115993" y="69835"/>
                  </a:lnTo>
                  <a:lnTo>
                    <a:pt x="116083" y="78210"/>
                  </a:lnTo>
                  <a:lnTo>
                    <a:pt x="104922" y="100756"/>
                  </a:lnTo>
                  <a:lnTo>
                    <a:pt x="103898" y="124776"/>
                  </a:lnTo>
                  <a:lnTo>
                    <a:pt x="99746" y="138721"/>
                  </a:lnTo>
                  <a:lnTo>
                    <a:pt x="99746" y="138721"/>
                  </a:lnTo>
                  <a:lnTo>
                    <a:pt x="95308" y="138531"/>
                  </a:lnTo>
                  <a:lnTo>
                    <a:pt x="95308" y="138531"/>
                  </a:lnTo>
                  <a:lnTo>
                    <a:pt x="80708" y="136853"/>
                  </a:lnTo>
                  <a:lnTo>
                    <a:pt x="73877" y="150676"/>
                  </a:lnTo>
                  <a:lnTo>
                    <a:pt x="73877" y="150676"/>
                  </a:lnTo>
                  <a:lnTo>
                    <a:pt x="68756" y="145744"/>
                  </a:lnTo>
                  <a:lnTo>
                    <a:pt x="73517" y="138630"/>
                  </a:lnTo>
                  <a:lnTo>
                    <a:pt x="64335" y="135087"/>
                  </a:lnTo>
                  <a:lnTo>
                    <a:pt x="60461" y="142238"/>
                  </a:lnTo>
                  <a:lnTo>
                    <a:pt x="49808" y="141762"/>
                  </a:lnTo>
                  <a:lnTo>
                    <a:pt x="49810" y="131823"/>
                  </a:lnTo>
                  <a:lnTo>
                    <a:pt x="56558" y="130033"/>
                  </a:lnTo>
                  <a:lnTo>
                    <a:pt x="65589" y="116833"/>
                  </a:lnTo>
                  <a:lnTo>
                    <a:pt x="58005" y="117542"/>
                  </a:lnTo>
                  <a:lnTo>
                    <a:pt x="58867" y="108164"/>
                  </a:lnTo>
                  <a:lnTo>
                    <a:pt x="37323" y="122888"/>
                  </a:lnTo>
                  <a:lnTo>
                    <a:pt x="28849" y="123548"/>
                  </a:lnTo>
                  <a:lnTo>
                    <a:pt x="35660" y="130137"/>
                  </a:lnTo>
                  <a:lnTo>
                    <a:pt x="33180" y="135778"/>
                  </a:lnTo>
                  <a:lnTo>
                    <a:pt x="33180" y="135778"/>
                  </a:lnTo>
                  <a:lnTo>
                    <a:pt x="17254" y="133999"/>
                  </a:lnTo>
                  <a:lnTo>
                    <a:pt x="10531" y="144672"/>
                  </a:lnTo>
                  <a:lnTo>
                    <a:pt x="0" y="141564"/>
                  </a:lnTo>
                  <a:lnTo>
                    <a:pt x="0" y="141564"/>
                  </a:lnTo>
                  <a:lnTo>
                    <a:pt x="11929" y="133752"/>
                  </a:lnTo>
                  <a:lnTo>
                    <a:pt x="2290" y="130686"/>
                  </a:lnTo>
                  <a:lnTo>
                    <a:pt x="2903" y="117635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3" name="S06:Sabarkantha">
              <a:extLst>
                <a:ext uri="{FF2B5EF4-FFF2-40B4-BE49-F238E27FC236}">
                  <a16:creationId xmlns:a16="http://schemas.microsoft.com/office/drawing/2014/main" id="{363E6539-00D1-4B1F-B160-D2FEB41E0DAC}"/>
                </a:ext>
              </a:extLst>
            </p:cNvPr>
            <p:cNvSpPr/>
            <p:nvPr/>
          </p:nvSpPr>
          <p:spPr>
            <a:xfrm>
              <a:off x="3042729" y="3018035"/>
              <a:ext cx="176339" cy="215935"/>
            </a:xfrm>
            <a:custGeom>
              <a:avLst/>
              <a:gdLst/>
              <a:ahLst/>
              <a:cxnLst/>
              <a:rect l="0" t="0" r="0" b="0"/>
              <a:pathLst>
                <a:path w="176339" h="215935">
                  <a:moveTo>
                    <a:pt x="31047" y="18417"/>
                  </a:moveTo>
                  <a:lnTo>
                    <a:pt x="34892" y="10223"/>
                  </a:lnTo>
                  <a:lnTo>
                    <a:pt x="34892" y="10223"/>
                  </a:lnTo>
                  <a:lnTo>
                    <a:pt x="35423" y="8153"/>
                  </a:lnTo>
                  <a:lnTo>
                    <a:pt x="35423" y="8153"/>
                  </a:lnTo>
                  <a:lnTo>
                    <a:pt x="40124" y="0"/>
                  </a:lnTo>
                  <a:lnTo>
                    <a:pt x="60348" y="9348"/>
                  </a:lnTo>
                  <a:lnTo>
                    <a:pt x="66130" y="23763"/>
                  </a:lnTo>
                  <a:lnTo>
                    <a:pt x="91048" y="25447"/>
                  </a:lnTo>
                  <a:lnTo>
                    <a:pt x="94177" y="32400"/>
                  </a:lnTo>
                  <a:lnTo>
                    <a:pt x="103974" y="25514"/>
                  </a:lnTo>
                  <a:lnTo>
                    <a:pt x="99434" y="21118"/>
                  </a:lnTo>
                  <a:lnTo>
                    <a:pt x="109461" y="9003"/>
                  </a:lnTo>
                  <a:lnTo>
                    <a:pt x="109461" y="9003"/>
                  </a:lnTo>
                  <a:lnTo>
                    <a:pt x="122064" y="6427"/>
                  </a:lnTo>
                  <a:lnTo>
                    <a:pt x="119980" y="24141"/>
                  </a:lnTo>
                  <a:lnTo>
                    <a:pt x="138489" y="34388"/>
                  </a:lnTo>
                  <a:lnTo>
                    <a:pt x="127594" y="37050"/>
                  </a:lnTo>
                  <a:lnTo>
                    <a:pt x="118507" y="57071"/>
                  </a:lnTo>
                  <a:lnTo>
                    <a:pt x="120939" y="70274"/>
                  </a:lnTo>
                  <a:lnTo>
                    <a:pt x="129911" y="82196"/>
                  </a:lnTo>
                  <a:lnTo>
                    <a:pt x="134337" y="79772"/>
                  </a:lnTo>
                  <a:lnTo>
                    <a:pt x="141935" y="93723"/>
                  </a:lnTo>
                  <a:lnTo>
                    <a:pt x="153875" y="87432"/>
                  </a:lnTo>
                  <a:lnTo>
                    <a:pt x="159862" y="78786"/>
                  </a:lnTo>
                  <a:lnTo>
                    <a:pt x="166545" y="94260"/>
                  </a:lnTo>
                  <a:lnTo>
                    <a:pt x="168512" y="109008"/>
                  </a:lnTo>
                  <a:lnTo>
                    <a:pt x="157339" y="117435"/>
                  </a:lnTo>
                  <a:lnTo>
                    <a:pt x="156891" y="127891"/>
                  </a:lnTo>
                  <a:lnTo>
                    <a:pt x="156891" y="127891"/>
                  </a:lnTo>
                  <a:lnTo>
                    <a:pt x="159080" y="137413"/>
                  </a:lnTo>
                  <a:lnTo>
                    <a:pt x="163990" y="133957"/>
                  </a:lnTo>
                  <a:lnTo>
                    <a:pt x="176338" y="149144"/>
                  </a:lnTo>
                  <a:lnTo>
                    <a:pt x="174644" y="158501"/>
                  </a:lnTo>
                  <a:lnTo>
                    <a:pt x="174644" y="158501"/>
                  </a:lnTo>
                  <a:lnTo>
                    <a:pt x="170152" y="152026"/>
                  </a:lnTo>
                  <a:lnTo>
                    <a:pt x="158781" y="164637"/>
                  </a:lnTo>
                  <a:lnTo>
                    <a:pt x="167336" y="177572"/>
                  </a:lnTo>
                  <a:lnTo>
                    <a:pt x="165283" y="195293"/>
                  </a:lnTo>
                  <a:lnTo>
                    <a:pt x="151768" y="206763"/>
                  </a:lnTo>
                  <a:lnTo>
                    <a:pt x="136916" y="208739"/>
                  </a:lnTo>
                  <a:lnTo>
                    <a:pt x="134063" y="214376"/>
                  </a:lnTo>
                  <a:lnTo>
                    <a:pt x="110097" y="215934"/>
                  </a:lnTo>
                  <a:lnTo>
                    <a:pt x="115147" y="209874"/>
                  </a:lnTo>
                  <a:lnTo>
                    <a:pt x="111549" y="202904"/>
                  </a:lnTo>
                  <a:lnTo>
                    <a:pt x="118554" y="201644"/>
                  </a:lnTo>
                  <a:lnTo>
                    <a:pt x="117928" y="186426"/>
                  </a:lnTo>
                  <a:lnTo>
                    <a:pt x="106658" y="176492"/>
                  </a:lnTo>
                  <a:lnTo>
                    <a:pt x="96583" y="178656"/>
                  </a:lnTo>
                  <a:lnTo>
                    <a:pt x="73879" y="172374"/>
                  </a:lnTo>
                  <a:lnTo>
                    <a:pt x="73879" y="172374"/>
                  </a:lnTo>
                  <a:lnTo>
                    <a:pt x="75808" y="158843"/>
                  </a:lnTo>
                  <a:lnTo>
                    <a:pt x="70752" y="137129"/>
                  </a:lnTo>
                  <a:lnTo>
                    <a:pt x="72365" y="130394"/>
                  </a:lnTo>
                  <a:lnTo>
                    <a:pt x="72365" y="130394"/>
                  </a:lnTo>
                  <a:lnTo>
                    <a:pt x="71150" y="119336"/>
                  </a:lnTo>
                  <a:lnTo>
                    <a:pt x="76319" y="101242"/>
                  </a:lnTo>
                  <a:lnTo>
                    <a:pt x="83971" y="85358"/>
                  </a:lnTo>
                  <a:lnTo>
                    <a:pt x="70305" y="72674"/>
                  </a:lnTo>
                  <a:lnTo>
                    <a:pt x="49196" y="80582"/>
                  </a:lnTo>
                  <a:lnTo>
                    <a:pt x="52222" y="89632"/>
                  </a:lnTo>
                  <a:lnTo>
                    <a:pt x="42106" y="102245"/>
                  </a:lnTo>
                  <a:lnTo>
                    <a:pt x="30811" y="103272"/>
                  </a:lnTo>
                  <a:lnTo>
                    <a:pt x="25964" y="96226"/>
                  </a:lnTo>
                  <a:lnTo>
                    <a:pt x="11728" y="95528"/>
                  </a:lnTo>
                  <a:lnTo>
                    <a:pt x="0" y="79229"/>
                  </a:lnTo>
                  <a:lnTo>
                    <a:pt x="0" y="79229"/>
                  </a:lnTo>
                  <a:lnTo>
                    <a:pt x="2048" y="64138"/>
                  </a:lnTo>
                  <a:lnTo>
                    <a:pt x="15609" y="60618"/>
                  </a:lnTo>
                  <a:lnTo>
                    <a:pt x="24856" y="65786"/>
                  </a:lnTo>
                  <a:lnTo>
                    <a:pt x="25417" y="54289"/>
                  </a:lnTo>
                  <a:lnTo>
                    <a:pt x="32004" y="43084"/>
                  </a:lnTo>
                  <a:lnTo>
                    <a:pt x="22561" y="42100"/>
                  </a:lnTo>
                  <a:lnTo>
                    <a:pt x="21695" y="50963"/>
                  </a:lnTo>
                  <a:lnTo>
                    <a:pt x="8925" y="56097"/>
                  </a:lnTo>
                  <a:lnTo>
                    <a:pt x="19041" y="43499"/>
                  </a:lnTo>
                  <a:lnTo>
                    <a:pt x="14796" y="33336"/>
                  </a:lnTo>
                  <a:lnTo>
                    <a:pt x="20067" y="22595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124" name="S06:Banaskantha">
              <a:extLst>
                <a:ext uri="{FF2B5EF4-FFF2-40B4-BE49-F238E27FC236}">
                  <a16:creationId xmlns:a16="http://schemas.microsoft.com/office/drawing/2014/main" id="{ADDC3912-8496-4C0A-89D6-184DB5C70F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2954" y="2981960"/>
              <a:ext cx="220980" cy="198120"/>
              <a:chOff x="429260" y="2092960"/>
              <a:chExt cx="220980" cy="198120"/>
            </a:xfrm>
          </p:grpSpPr>
          <p:sp>
            <p:nvSpPr>
              <p:cNvPr id="705" name="S06:Banaskantha0">
                <a:extLst>
                  <a:ext uri="{FF2B5EF4-FFF2-40B4-BE49-F238E27FC236}">
                    <a16:creationId xmlns:a16="http://schemas.microsoft.com/office/drawing/2014/main" id="{03A60031-2BB9-4707-807C-98E255183BDD}"/>
                  </a:ext>
                </a:extLst>
              </p:cNvPr>
              <p:cNvSpPr/>
              <p:nvPr/>
            </p:nvSpPr>
            <p:spPr>
              <a:xfrm>
                <a:off x="429260" y="2092960"/>
                <a:ext cx="220980" cy="198120"/>
              </a:xfrm>
              <a:custGeom>
                <a:avLst/>
                <a:gdLst/>
                <a:ahLst/>
                <a:cxnLst/>
                <a:rect l="0" t="0" r="0" b="0"/>
                <a:pathLst>
                  <a:path w="220526" h="196777">
                    <a:moveTo>
                      <a:pt x="45394" y="8989"/>
                    </a:moveTo>
                    <a:lnTo>
                      <a:pt x="52182" y="3083"/>
                    </a:lnTo>
                    <a:lnTo>
                      <a:pt x="59241" y="7670"/>
                    </a:lnTo>
                    <a:lnTo>
                      <a:pt x="81610" y="0"/>
                    </a:lnTo>
                    <a:lnTo>
                      <a:pt x="99228" y="8295"/>
                    </a:lnTo>
                    <a:lnTo>
                      <a:pt x="122218" y="4810"/>
                    </a:lnTo>
                    <a:lnTo>
                      <a:pt x="123491" y="13260"/>
                    </a:lnTo>
                    <a:lnTo>
                      <a:pt x="131535" y="15781"/>
                    </a:lnTo>
                    <a:lnTo>
                      <a:pt x="133746" y="6467"/>
                    </a:lnTo>
                    <a:lnTo>
                      <a:pt x="146481" y="9751"/>
                    </a:lnTo>
                    <a:lnTo>
                      <a:pt x="148604" y="2004"/>
                    </a:lnTo>
                    <a:lnTo>
                      <a:pt x="161177" y="33"/>
                    </a:lnTo>
                    <a:lnTo>
                      <a:pt x="166326" y="8679"/>
                    </a:lnTo>
                    <a:lnTo>
                      <a:pt x="181754" y="18367"/>
                    </a:lnTo>
                    <a:lnTo>
                      <a:pt x="201225" y="16197"/>
                    </a:lnTo>
                    <a:lnTo>
                      <a:pt x="191130" y="28790"/>
                    </a:lnTo>
                    <a:lnTo>
                      <a:pt x="202348" y="28300"/>
                    </a:lnTo>
                    <a:lnTo>
                      <a:pt x="211032" y="35537"/>
                    </a:lnTo>
                    <a:lnTo>
                      <a:pt x="219568" y="54812"/>
                    </a:lnTo>
                    <a:lnTo>
                      <a:pt x="219568" y="54812"/>
                    </a:lnTo>
                    <a:lnTo>
                      <a:pt x="208588" y="58990"/>
                    </a:lnTo>
                    <a:lnTo>
                      <a:pt x="203317" y="69731"/>
                    </a:lnTo>
                    <a:lnTo>
                      <a:pt x="207562" y="79894"/>
                    </a:lnTo>
                    <a:lnTo>
                      <a:pt x="197446" y="92492"/>
                    </a:lnTo>
                    <a:lnTo>
                      <a:pt x="210216" y="87358"/>
                    </a:lnTo>
                    <a:lnTo>
                      <a:pt x="211082" y="78495"/>
                    </a:lnTo>
                    <a:lnTo>
                      <a:pt x="220525" y="79479"/>
                    </a:lnTo>
                    <a:lnTo>
                      <a:pt x="213938" y="90684"/>
                    </a:lnTo>
                    <a:lnTo>
                      <a:pt x="213377" y="102181"/>
                    </a:lnTo>
                    <a:lnTo>
                      <a:pt x="204130" y="97013"/>
                    </a:lnTo>
                    <a:lnTo>
                      <a:pt x="190569" y="100533"/>
                    </a:lnTo>
                    <a:lnTo>
                      <a:pt x="188521" y="115624"/>
                    </a:lnTo>
                    <a:lnTo>
                      <a:pt x="188521" y="115624"/>
                    </a:lnTo>
                    <a:lnTo>
                      <a:pt x="167036" y="96204"/>
                    </a:lnTo>
                    <a:lnTo>
                      <a:pt x="166185" y="112927"/>
                    </a:lnTo>
                    <a:lnTo>
                      <a:pt x="155141" y="117602"/>
                    </a:lnTo>
                    <a:lnTo>
                      <a:pt x="150695" y="111610"/>
                    </a:lnTo>
                    <a:lnTo>
                      <a:pt x="151181" y="127354"/>
                    </a:lnTo>
                    <a:lnTo>
                      <a:pt x="135360" y="123914"/>
                    </a:lnTo>
                    <a:lnTo>
                      <a:pt x="133547" y="133775"/>
                    </a:lnTo>
                    <a:lnTo>
                      <a:pt x="139503" y="144041"/>
                    </a:lnTo>
                    <a:lnTo>
                      <a:pt x="111951" y="149405"/>
                    </a:lnTo>
                    <a:lnTo>
                      <a:pt x="108135" y="156014"/>
                    </a:lnTo>
                    <a:lnTo>
                      <a:pt x="88852" y="160219"/>
                    </a:lnTo>
                    <a:lnTo>
                      <a:pt x="59678" y="178536"/>
                    </a:lnTo>
                    <a:lnTo>
                      <a:pt x="64808" y="187730"/>
                    </a:lnTo>
                    <a:lnTo>
                      <a:pt x="64808" y="187730"/>
                    </a:lnTo>
                    <a:lnTo>
                      <a:pt x="57800" y="196776"/>
                    </a:lnTo>
                    <a:lnTo>
                      <a:pt x="51890" y="193827"/>
                    </a:lnTo>
                    <a:lnTo>
                      <a:pt x="49649" y="179551"/>
                    </a:lnTo>
                    <a:lnTo>
                      <a:pt x="32535" y="175445"/>
                    </a:lnTo>
                    <a:lnTo>
                      <a:pt x="31292" y="159126"/>
                    </a:lnTo>
                    <a:lnTo>
                      <a:pt x="18677" y="159980"/>
                    </a:lnTo>
                    <a:lnTo>
                      <a:pt x="12132" y="175854"/>
                    </a:lnTo>
                    <a:lnTo>
                      <a:pt x="3436" y="183740"/>
                    </a:lnTo>
                    <a:lnTo>
                      <a:pt x="0" y="175678"/>
                    </a:lnTo>
                    <a:lnTo>
                      <a:pt x="6694" y="172396"/>
                    </a:lnTo>
                    <a:lnTo>
                      <a:pt x="2364" y="164807"/>
                    </a:lnTo>
                    <a:lnTo>
                      <a:pt x="3945" y="144980"/>
                    </a:lnTo>
                    <a:lnTo>
                      <a:pt x="8804" y="135826"/>
                    </a:lnTo>
                    <a:lnTo>
                      <a:pt x="22136" y="129778"/>
                    </a:lnTo>
                    <a:lnTo>
                      <a:pt x="40312" y="129761"/>
                    </a:lnTo>
                    <a:lnTo>
                      <a:pt x="45467" y="122713"/>
                    </a:lnTo>
                    <a:lnTo>
                      <a:pt x="45514" y="106469"/>
                    </a:lnTo>
                    <a:lnTo>
                      <a:pt x="49313" y="100393"/>
                    </a:lnTo>
                    <a:lnTo>
                      <a:pt x="40591" y="94138"/>
                    </a:lnTo>
                    <a:lnTo>
                      <a:pt x="48606" y="89872"/>
                    </a:lnTo>
                    <a:lnTo>
                      <a:pt x="41740" y="73764"/>
                    </a:lnTo>
                    <a:lnTo>
                      <a:pt x="47090" y="63059"/>
                    </a:lnTo>
                    <a:lnTo>
                      <a:pt x="59423" y="58509"/>
                    </a:lnTo>
                    <a:lnTo>
                      <a:pt x="59947" y="49106"/>
                    </a:lnTo>
                    <a:lnTo>
                      <a:pt x="52269" y="47629"/>
                    </a:lnTo>
                    <a:lnTo>
                      <a:pt x="57558" y="30108"/>
                    </a:lnTo>
                    <a:lnTo>
                      <a:pt x="44051" y="25158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6" name="S06:Banaskantha1">
                <a:extLst>
                  <a:ext uri="{FF2B5EF4-FFF2-40B4-BE49-F238E27FC236}">
                    <a16:creationId xmlns:a16="http://schemas.microsoft.com/office/drawing/2014/main" id="{5A6900EF-C737-49B8-AFD2-104829515431}"/>
                  </a:ext>
                </a:extLst>
              </p:cNvPr>
              <p:cNvSpPr/>
              <p:nvPr/>
            </p:nvSpPr>
            <p:spPr>
              <a:xfrm>
                <a:off x="493958" y="225101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5" name="S06:Amreli">
              <a:extLst>
                <a:ext uri="{FF2B5EF4-FFF2-40B4-BE49-F238E27FC236}">
                  <a16:creationId xmlns:a16="http://schemas.microsoft.com/office/drawing/2014/main" id="{0DE07C01-7400-4238-8163-26599D3227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1514" y="3439160"/>
              <a:ext cx="165720" cy="228600"/>
              <a:chOff x="337820" y="2550160"/>
              <a:chExt cx="165720" cy="228600"/>
            </a:xfrm>
          </p:grpSpPr>
          <p:sp>
            <p:nvSpPr>
              <p:cNvPr id="702" name="S06:Amreli0">
                <a:extLst>
                  <a:ext uri="{FF2B5EF4-FFF2-40B4-BE49-F238E27FC236}">
                    <a16:creationId xmlns:a16="http://schemas.microsoft.com/office/drawing/2014/main" id="{3DB590F3-EB59-43FA-A8E8-27AB580C2970}"/>
                  </a:ext>
                </a:extLst>
              </p:cNvPr>
              <p:cNvSpPr/>
              <p:nvPr/>
            </p:nvSpPr>
            <p:spPr>
              <a:xfrm>
                <a:off x="368300" y="2550160"/>
                <a:ext cx="129540" cy="213360"/>
              </a:xfrm>
              <a:custGeom>
                <a:avLst/>
                <a:gdLst/>
                <a:ahLst/>
                <a:cxnLst/>
                <a:rect l="0" t="0" r="0" b="0"/>
                <a:pathLst>
                  <a:path w="130856" h="213312">
                    <a:moveTo>
                      <a:pt x="2912" y="53709"/>
                    </a:moveTo>
                    <a:lnTo>
                      <a:pt x="4224" y="46450"/>
                    </a:lnTo>
                    <a:lnTo>
                      <a:pt x="20660" y="43755"/>
                    </a:lnTo>
                    <a:lnTo>
                      <a:pt x="38797" y="49532"/>
                    </a:lnTo>
                    <a:lnTo>
                      <a:pt x="45207" y="45188"/>
                    </a:lnTo>
                    <a:lnTo>
                      <a:pt x="43499" y="36705"/>
                    </a:lnTo>
                    <a:lnTo>
                      <a:pt x="49692" y="20818"/>
                    </a:lnTo>
                    <a:lnTo>
                      <a:pt x="57664" y="19704"/>
                    </a:lnTo>
                    <a:lnTo>
                      <a:pt x="70437" y="3664"/>
                    </a:lnTo>
                    <a:lnTo>
                      <a:pt x="77817" y="5131"/>
                    </a:lnTo>
                    <a:lnTo>
                      <a:pt x="83473" y="13834"/>
                    </a:lnTo>
                    <a:lnTo>
                      <a:pt x="89079" y="0"/>
                    </a:lnTo>
                    <a:lnTo>
                      <a:pt x="93804" y="9696"/>
                    </a:lnTo>
                    <a:lnTo>
                      <a:pt x="99932" y="10038"/>
                    </a:lnTo>
                    <a:lnTo>
                      <a:pt x="99932" y="10038"/>
                    </a:lnTo>
                    <a:lnTo>
                      <a:pt x="107585" y="22513"/>
                    </a:lnTo>
                    <a:lnTo>
                      <a:pt x="100054" y="23668"/>
                    </a:lnTo>
                    <a:lnTo>
                      <a:pt x="128490" y="58235"/>
                    </a:lnTo>
                    <a:lnTo>
                      <a:pt x="128490" y="58235"/>
                    </a:lnTo>
                    <a:lnTo>
                      <a:pt x="130855" y="71460"/>
                    </a:lnTo>
                    <a:lnTo>
                      <a:pt x="122870" y="72599"/>
                    </a:lnTo>
                    <a:lnTo>
                      <a:pt x="120135" y="82403"/>
                    </a:lnTo>
                    <a:lnTo>
                      <a:pt x="105308" y="95735"/>
                    </a:lnTo>
                    <a:lnTo>
                      <a:pt x="109567" y="106446"/>
                    </a:lnTo>
                    <a:lnTo>
                      <a:pt x="125390" y="107309"/>
                    </a:lnTo>
                    <a:lnTo>
                      <a:pt x="127861" y="126823"/>
                    </a:lnTo>
                    <a:lnTo>
                      <a:pt x="120440" y="125373"/>
                    </a:lnTo>
                    <a:lnTo>
                      <a:pt x="113499" y="131280"/>
                    </a:lnTo>
                    <a:lnTo>
                      <a:pt x="110355" y="148392"/>
                    </a:lnTo>
                    <a:lnTo>
                      <a:pt x="122445" y="161621"/>
                    </a:lnTo>
                    <a:lnTo>
                      <a:pt x="118082" y="168716"/>
                    </a:lnTo>
                    <a:lnTo>
                      <a:pt x="126389" y="178592"/>
                    </a:lnTo>
                    <a:lnTo>
                      <a:pt x="126389" y="178592"/>
                    </a:lnTo>
                    <a:lnTo>
                      <a:pt x="117514" y="179159"/>
                    </a:lnTo>
                    <a:lnTo>
                      <a:pt x="105478" y="188975"/>
                    </a:lnTo>
                    <a:lnTo>
                      <a:pt x="101730" y="200813"/>
                    </a:lnTo>
                    <a:lnTo>
                      <a:pt x="89374" y="200130"/>
                    </a:lnTo>
                    <a:lnTo>
                      <a:pt x="93367" y="191973"/>
                    </a:lnTo>
                    <a:lnTo>
                      <a:pt x="77871" y="200012"/>
                    </a:lnTo>
                    <a:lnTo>
                      <a:pt x="77933" y="206823"/>
                    </a:lnTo>
                    <a:lnTo>
                      <a:pt x="62952" y="213311"/>
                    </a:lnTo>
                    <a:lnTo>
                      <a:pt x="61835" y="209582"/>
                    </a:lnTo>
                    <a:lnTo>
                      <a:pt x="61835" y="209582"/>
                    </a:lnTo>
                    <a:lnTo>
                      <a:pt x="57577" y="191010"/>
                    </a:lnTo>
                    <a:lnTo>
                      <a:pt x="61551" y="183380"/>
                    </a:lnTo>
                    <a:lnTo>
                      <a:pt x="49936" y="185337"/>
                    </a:lnTo>
                    <a:lnTo>
                      <a:pt x="53799" y="171940"/>
                    </a:lnTo>
                    <a:lnTo>
                      <a:pt x="49370" y="164354"/>
                    </a:lnTo>
                    <a:lnTo>
                      <a:pt x="29573" y="147495"/>
                    </a:lnTo>
                    <a:lnTo>
                      <a:pt x="8440" y="146255"/>
                    </a:lnTo>
                    <a:lnTo>
                      <a:pt x="789" y="133751"/>
                    </a:lnTo>
                    <a:lnTo>
                      <a:pt x="7506" y="124720"/>
                    </a:lnTo>
                    <a:lnTo>
                      <a:pt x="14984" y="125161"/>
                    </a:lnTo>
                    <a:lnTo>
                      <a:pt x="23166" y="113592"/>
                    </a:lnTo>
                    <a:lnTo>
                      <a:pt x="11365" y="119185"/>
                    </a:lnTo>
                    <a:lnTo>
                      <a:pt x="15744" y="104773"/>
                    </a:lnTo>
                    <a:lnTo>
                      <a:pt x="23155" y="106256"/>
                    </a:lnTo>
                    <a:lnTo>
                      <a:pt x="22357" y="97303"/>
                    </a:lnTo>
                    <a:lnTo>
                      <a:pt x="6571" y="95847"/>
                    </a:lnTo>
                    <a:lnTo>
                      <a:pt x="3616" y="86240"/>
                    </a:lnTo>
                    <a:lnTo>
                      <a:pt x="18385" y="82398"/>
                    </a:lnTo>
                    <a:lnTo>
                      <a:pt x="5325" y="57521"/>
                    </a:lnTo>
                    <a:lnTo>
                      <a:pt x="0" y="58251"/>
                    </a:lnTo>
                    <a:lnTo>
                      <a:pt x="0" y="58251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3" name="S06:Amreli1">
                <a:extLst>
                  <a:ext uri="{FF2B5EF4-FFF2-40B4-BE49-F238E27FC236}">
                    <a16:creationId xmlns:a16="http://schemas.microsoft.com/office/drawing/2014/main" id="{DF6D9093-7814-486B-9570-275038143E24}"/>
                  </a:ext>
                </a:extLst>
              </p:cNvPr>
              <p:cNvSpPr/>
              <p:nvPr/>
            </p:nvSpPr>
            <p:spPr>
              <a:xfrm>
                <a:off x="337820" y="2725420"/>
                <a:ext cx="45720" cy="53340"/>
              </a:xfrm>
              <a:custGeom>
                <a:avLst/>
                <a:gdLst/>
                <a:ahLst/>
                <a:cxnLst/>
                <a:rect l="0" t="0" r="0" b="0"/>
                <a:pathLst>
                  <a:path w="43836" h="53663">
                    <a:moveTo>
                      <a:pt x="39247" y="47844"/>
                    </a:moveTo>
                    <a:lnTo>
                      <a:pt x="39525" y="43147"/>
                    </a:lnTo>
                    <a:lnTo>
                      <a:pt x="39525" y="43147"/>
                    </a:lnTo>
                    <a:lnTo>
                      <a:pt x="35665" y="33491"/>
                    </a:lnTo>
                    <a:lnTo>
                      <a:pt x="40634" y="24358"/>
                    </a:lnTo>
                    <a:lnTo>
                      <a:pt x="32025" y="20182"/>
                    </a:lnTo>
                    <a:lnTo>
                      <a:pt x="43835" y="15119"/>
                    </a:lnTo>
                    <a:lnTo>
                      <a:pt x="40892" y="4993"/>
                    </a:lnTo>
                    <a:lnTo>
                      <a:pt x="18625" y="0"/>
                    </a:lnTo>
                    <a:lnTo>
                      <a:pt x="5427" y="20681"/>
                    </a:lnTo>
                    <a:lnTo>
                      <a:pt x="4195" y="33702"/>
                    </a:lnTo>
                    <a:lnTo>
                      <a:pt x="4195" y="33702"/>
                    </a:lnTo>
                    <a:lnTo>
                      <a:pt x="0" y="37114"/>
                    </a:lnTo>
                    <a:lnTo>
                      <a:pt x="0" y="37114"/>
                    </a:lnTo>
                    <a:lnTo>
                      <a:pt x="14038" y="46866"/>
                    </a:lnTo>
                    <a:lnTo>
                      <a:pt x="31366" y="53662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4" name="S06:Amreli2">
                <a:extLst>
                  <a:ext uri="{FF2B5EF4-FFF2-40B4-BE49-F238E27FC236}">
                    <a16:creationId xmlns:a16="http://schemas.microsoft.com/office/drawing/2014/main" id="{02DA20FD-3B80-4BC8-ADF6-614EEDA6FF03}"/>
                  </a:ext>
                </a:extLst>
              </p:cNvPr>
              <p:cNvSpPr/>
              <p:nvPr/>
            </p:nvSpPr>
            <p:spPr>
              <a:xfrm>
                <a:off x="503540" y="2674604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6" name="S06:Rajkot">
              <a:extLst>
                <a:ext uri="{FF2B5EF4-FFF2-40B4-BE49-F238E27FC236}">
                  <a16:creationId xmlns:a16="http://schemas.microsoft.com/office/drawing/2014/main" id="{F8607A7E-7420-433C-AA8D-55BB4EA3E4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6681" y="3241040"/>
              <a:ext cx="367233" cy="266700"/>
              <a:chOff x="122987" y="2352040"/>
              <a:chExt cx="367233" cy="266700"/>
            </a:xfrm>
          </p:grpSpPr>
          <p:sp>
            <p:nvSpPr>
              <p:cNvPr id="699" name="S06:Rajkot0">
                <a:extLst>
                  <a:ext uri="{FF2B5EF4-FFF2-40B4-BE49-F238E27FC236}">
                    <a16:creationId xmlns:a16="http://schemas.microsoft.com/office/drawing/2014/main" id="{FD249661-C2F3-4D26-8724-20777C29B63B}"/>
                  </a:ext>
                </a:extLst>
              </p:cNvPr>
              <p:cNvSpPr/>
              <p:nvPr/>
            </p:nvSpPr>
            <p:spPr>
              <a:xfrm>
                <a:off x="322580" y="2352040"/>
                <a:ext cx="167640" cy="266700"/>
              </a:xfrm>
              <a:custGeom>
                <a:avLst/>
                <a:gdLst/>
                <a:ahLst/>
                <a:cxnLst/>
                <a:rect l="0" t="0" r="0" b="0"/>
                <a:pathLst>
                  <a:path w="161460" h="266034">
                    <a:moveTo>
                      <a:pt x="52998" y="2538"/>
                    </a:moveTo>
                    <a:lnTo>
                      <a:pt x="63163" y="0"/>
                    </a:lnTo>
                    <a:lnTo>
                      <a:pt x="66819" y="11751"/>
                    </a:lnTo>
                    <a:lnTo>
                      <a:pt x="69174" y="1406"/>
                    </a:lnTo>
                    <a:lnTo>
                      <a:pt x="97959" y="474"/>
                    </a:lnTo>
                    <a:lnTo>
                      <a:pt x="97959" y="474"/>
                    </a:lnTo>
                    <a:lnTo>
                      <a:pt x="100361" y="11621"/>
                    </a:lnTo>
                    <a:lnTo>
                      <a:pt x="86479" y="18152"/>
                    </a:lnTo>
                    <a:lnTo>
                      <a:pt x="92622" y="47341"/>
                    </a:lnTo>
                    <a:lnTo>
                      <a:pt x="85644" y="54797"/>
                    </a:lnTo>
                    <a:lnTo>
                      <a:pt x="86430" y="63754"/>
                    </a:lnTo>
                    <a:lnTo>
                      <a:pt x="79415" y="71730"/>
                    </a:lnTo>
                    <a:lnTo>
                      <a:pt x="69687" y="73779"/>
                    </a:lnTo>
                    <a:lnTo>
                      <a:pt x="68977" y="85793"/>
                    </a:lnTo>
                    <a:lnTo>
                      <a:pt x="59522" y="83136"/>
                    </a:lnTo>
                    <a:lnTo>
                      <a:pt x="63909" y="90211"/>
                    </a:lnTo>
                    <a:lnTo>
                      <a:pt x="55510" y="91808"/>
                    </a:lnTo>
                    <a:lnTo>
                      <a:pt x="52085" y="105233"/>
                    </a:lnTo>
                    <a:lnTo>
                      <a:pt x="57191" y="122312"/>
                    </a:lnTo>
                    <a:lnTo>
                      <a:pt x="43415" y="140359"/>
                    </a:lnTo>
                    <a:lnTo>
                      <a:pt x="56259" y="137982"/>
                    </a:lnTo>
                    <a:lnTo>
                      <a:pt x="64056" y="146831"/>
                    </a:lnTo>
                    <a:lnTo>
                      <a:pt x="60072" y="162319"/>
                    </a:lnTo>
                    <a:lnTo>
                      <a:pt x="71707" y="158289"/>
                    </a:lnTo>
                    <a:lnTo>
                      <a:pt x="86600" y="165973"/>
                    </a:lnTo>
                    <a:lnTo>
                      <a:pt x="89542" y="153041"/>
                    </a:lnTo>
                    <a:lnTo>
                      <a:pt x="99240" y="152030"/>
                    </a:lnTo>
                    <a:lnTo>
                      <a:pt x="101289" y="162105"/>
                    </a:lnTo>
                    <a:lnTo>
                      <a:pt x="107951" y="168252"/>
                    </a:lnTo>
                    <a:lnTo>
                      <a:pt x="103885" y="177977"/>
                    </a:lnTo>
                    <a:lnTo>
                      <a:pt x="113423" y="172233"/>
                    </a:lnTo>
                    <a:lnTo>
                      <a:pt x="127556" y="170413"/>
                    </a:lnTo>
                    <a:lnTo>
                      <a:pt x="127997" y="162577"/>
                    </a:lnTo>
                    <a:lnTo>
                      <a:pt x="116580" y="162979"/>
                    </a:lnTo>
                    <a:lnTo>
                      <a:pt x="119793" y="152680"/>
                    </a:lnTo>
                    <a:lnTo>
                      <a:pt x="131236" y="151754"/>
                    </a:lnTo>
                    <a:lnTo>
                      <a:pt x="144628" y="162984"/>
                    </a:lnTo>
                    <a:lnTo>
                      <a:pt x="150131" y="158573"/>
                    </a:lnTo>
                    <a:lnTo>
                      <a:pt x="150131" y="158573"/>
                    </a:lnTo>
                    <a:lnTo>
                      <a:pt x="158321" y="168982"/>
                    </a:lnTo>
                    <a:lnTo>
                      <a:pt x="161459" y="191686"/>
                    </a:lnTo>
                    <a:lnTo>
                      <a:pt x="153856" y="202272"/>
                    </a:lnTo>
                    <a:lnTo>
                      <a:pt x="143967" y="206441"/>
                    </a:lnTo>
                    <a:lnTo>
                      <a:pt x="143967" y="206441"/>
                    </a:lnTo>
                    <a:lnTo>
                      <a:pt x="137839" y="206099"/>
                    </a:lnTo>
                    <a:lnTo>
                      <a:pt x="133114" y="196403"/>
                    </a:lnTo>
                    <a:lnTo>
                      <a:pt x="127508" y="210237"/>
                    </a:lnTo>
                    <a:lnTo>
                      <a:pt x="121852" y="201534"/>
                    </a:lnTo>
                    <a:lnTo>
                      <a:pt x="114472" y="200067"/>
                    </a:lnTo>
                    <a:lnTo>
                      <a:pt x="101699" y="216107"/>
                    </a:lnTo>
                    <a:lnTo>
                      <a:pt x="93727" y="217221"/>
                    </a:lnTo>
                    <a:lnTo>
                      <a:pt x="87534" y="233108"/>
                    </a:lnTo>
                    <a:lnTo>
                      <a:pt x="89242" y="241591"/>
                    </a:lnTo>
                    <a:lnTo>
                      <a:pt x="82832" y="245935"/>
                    </a:lnTo>
                    <a:lnTo>
                      <a:pt x="64695" y="240158"/>
                    </a:lnTo>
                    <a:lnTo>
                      <a:pt x="48259" y="242853"/>
                    </a:lnTo>
                    <a:lnTo>
                      <a:pt x="46947" y="250112"/>
                    </a:lnTo>
                    <a:lnTo>
                      <a:pt x="46947" y="250112"/>
                    </a:lnTo>
                    <a:lnTo>
                      <a:pt x="44035" y="254654"/>
                    </a:lnTo>
                    <a:lnTo>
                      <a:pt x="44035" y="254654"/>
                    </a:lnTo>
                    <a:lnTo>
                      <a:pt x="32785" y="266033"/>
                    </a:lnTo>
                    <a:lnTo>
                      <a:pt x="28245" y="253706"/>
                    </a:lnTo>
                    <a:lnTo>
                      <a:pt x="24859" y="258742"/>
                    </a:lnTo>
                    <a:lnTo>
                      <a:pt x="10255" y="259949"/>
                    </a:lnTo>
                    <a:lnTo>
                      <a:pt x="10702" y="252639"/>
                    </a:lnTo>
                    <a:lnTo>
                      <a:pt x="10702" y="252639"/>
                    </a:lnTo>
                    <a:lnTo>
                      <a:pt x="8797" y="247806"/>
                    </a:lnTo>
                    <a:lnTo>
                      <a:pt x="8797" y="247806"/>
                    </a:lnTo>
                    <a:lnTo>
                      <a:pt x="1921" y="237950"/>
                    </a:lnTo>
                    <a:lnTo>
                      <a:pt x="9948" y="229008"/>
                    </a:lnTo>
                    <a:lnTo>
                      <a:pt x="6262" y="224589"/>
                    </a:lnTo>
                    <a:lnTo>
                      <a:pt x="17691" y="217427"/>
                    </a:lnTo>
                    <a:lnTo>
                      <a:pt x="18582" y="202805"/>
                    </a:lnTo>
                    <a:lnTo>
                      <a:pt x="12018" y="202404"/>
                    </a:lnTo>
                    <a:lnTo>
                      <a:pt x="11313" y="192402"/>
                    </a:lnTo>
                    <a:lnTo>
                      <a:pt x="11313" y="192402"/>
                    </a:lnTo>
                    <a:lnTo>
                      <a:pt x="14503" y="190500"/>
                    </a:lnTo>
                    <a:lnTo>
                      <a:pt x="16314" y="168071"/>
                    </a:lnTo>
                    <a:lnTo>
                      <a:pt x="21566" y="161053"/>
                    </a:lnTo>
                    <a:lnTo>
                      <a:pt x="7536" y="153904"/>
                    </a:lnTo>
                    <a:lnTo>
                      <a:pt x="4573" y="137994"/>
                    </a:lnTo>
                    <a:lnTo>
                      <a:pt x="9433" y="123090"/>
                    </a:lnTo>
                    <a:lnTo>
                      <a:pt x="0" y="119886"/>
                    </a:lnTo>
                    <a:lnTo>
                      <a:pt x="14532" y="111346"/>
                    </a:lnTo>
                    <a:lnTo>
                      <a:pt x="20956" y="85003"/>
                    </a:lnTo>
                    <a:lnTo>
                      <a:pt x="31700" y="73600"/>
                    </a:lnTo>
                    <a:lnTo>
                      <a:pt x="29502" y="66651"/>
                    </a:lnTo>
                    <a:lnTo>
                      <a:pt x="37159" y="55582"/>
                    </a:lnTo>
                    <a:lnTo>
                      <a:pt x="23429" y="37445"/>
                    </a:lnTo>
                    <a:lnTo>
                      <a:pt x="23429" y="37445"/>
                    </a:lnTo>
                    <a:lnTo>
                      <a:pt x="22624" y="36348"/>
                    </a:lnTo>
                    <a:lnTo>
                      <a:pt x="22624" y="36348"/>
                    </a:lnTo>
                    <a:lnTo>
                      <a:pt x="29758" y="19482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0" name="S06:Rajkot1">
                <a:extLst>
                  <a:ext uri="{FF2B5EF4-FFF2-40B4-BE49-F238E27FC236}">
                    <a16:creationId xmlns:a16="http://schemas.microsoft.com/office/drawing/2014/main" id="{450DFDC7-7750-4B45-81DB-C9BA0D90016A}"/>
                  </a:ext>
                </a:extLst>
              </p:cNvPr>
              <p:cNvSpPr/>
              <p:nvPr/>
            </p:nvSpPr>
            <p:spPr>
              <a:xfrm>
                <a:off x="459740" y="251206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1" name="S06:Rajkot2">
                <a:extLst>
                  <a:ext uri="{FF2B5EF4-FFF2-40B4-BE49-F238E27FC236}">
                    <a16:creationId xmlns:a16="http://schemas.microsoft.com/office/drawing/2014/main" id="{85CB4F99-EA07-40B4-BA6A-657E3EA33667}"/>
                  </a:ext>
                </a:extLst>
              </p:cNvPr>
              <p:cNvSpPr/>
              <p:nvPr/>
            </p:nvSpPr>
            <p:spPr>
              <a:xfrm>
                <a:off x="122987" y="248233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7" name="S06:Kutch">
              <a:extLst>
                <a:ext uri="{FF2B5EF4-FFF2-40B4-BE49-F238E27FC236}">
                  <a16:creationId xmlns:a16="http://schemas.microsoft.com/office/drawing/2014/main" id="{F1D6610D-8933-4A83-9412-BEBC1F1E1824}"/>
                </a:ext>
              </a:extLst>
            </p:cNvPr>
            <p:cNvSpPr/>
            <p:nvPr/>
          </p:nvSpPr>
          <p:spPr>
            <a:xfrm>
              <a:off x="2423694" y="2979761"/>
              <a:ext cx="531765" cy="313630"/>
            </a:xfrm>
            <a:custGeom>
              <a:avLst/>
              <a:gdLst/>
              <a:ahLst/>
              <a:cxnLst/>
              <a:rect l="0" t="0" r="0" b="0"/>
              <a:pathLst>
                <a:path w="531765" h="313630">
                  <a:moveTo>
                    <a:pt x="450706" y="0"/>
                  </a:moveTo>
                  <a:lnTo>
                    <a:pt x="461618" y="4817"/>
                  </a:lnTo>
                  <a:lnTo>
                    <a:pt x="461618" y="4817"/>
                  </a:lnTo>
                  <a:lnTo>
                    <a:pt x="475908" y="10868"/>
                  </a:lnTo>
                  <a:lnTo>
                    <a:pt x="475908" y="10868"/>
                  </a:lnTo>
                  <a:lnTo>
                    <a:pt x="474565" y="27037"/>
                  </a:lnTo>
                  <a:lnTo>
                    <a:pt x="488072" y="31987"/>
                  </a:lnTo>
                  <a:lnTo>
                    <a:pt x="482783" y="49508"/>
                  </a:lnTo>
                  <a:lnTo>
                    <a:pt x="490461" y="50985"/>
                  </a:lnTo>
                  <a:lnTo>
                    <a:pt x="489937" y="60388"/>
                  </a:lnTo>
                  <a:lnTo>
                    <a:pt x="477604" y="64938"/>
                  </a:lnTo>
                  <a:lnTo>
                    <a:pt x="472254" y="75643"/>
                  </a:lnTo>
                  <a:lnTo>
                    <a:pt x="479120" y="91751"/>
                  </a:lnTo>
                  <a:lnTo>
                    <a:pt x="471105" y="96017"/>
                  </a:lnTo>
                  <a:lnTo>
                    <a:pt x="479827" y="102272"/>
                  </a:lnTo>
                  <a:lnTo>
                    <a:pt x="476028" y="108348"/>
                  </a:lnTo>
                  <a:lnTo>
                    <a:pt x="475981" y="124592"/>
                  </a:lnTo>
                  <a:lnTo>
                    <a:pt x="470826" y="131640"/>
                  </a:lnTo>
                  <a:lnTo>
                    <a:pt x="452650" y="131657"/>
                  </a:lnTo>
                  <a:lnTo>
                    <a:pt x="439318" y="137705"/>
                  </a:lnTo>
                  <a:lnTo>
                    <a:pt x="434459" y="146859"/>
                  </a:lnTo>
                  <a:lnTo>
                    <a:pt x="432878" y="166686"/>
                  </a:lnTo>
                  <a:lnTo>
                    <a:pt x="437208" y="174275"/>
                  </a:lnTo>
                  <a:lnTo>
                    <a:pt x="430514" y="177557"/>
                  </a:lnTo>
                  <a:lnTo>
                    <a:pt x="433950" y="185619"/>
                  </a:lnTo>
                  <a:lnTo>
                    <a:pt x="442646" y="177733"/>
                  </a:lnTo>
                  <a:lnTo>
                    <a:pt x="449191" y="161859"/>
                  </a:lnTo>
                  <a:lnTo>
                    <a:pt x="461806" y="161005"/>
                  </a:lnTo>
                  <a:lnTo>
                    <a:pt x="463049" y="177324"/>
                  </a:lnTo>
                  <a:lnTo>
                    <a:pt x="480163" y="181430"/>
                  </a:lnTo>
                  <a:lnTo>
                    <a:pt x="482404" y="195706"/>
                  </a:lnTo>
                  <a:lnTo>
                    <a:pt x="488314" y="198655"/>
                  </a:lnTo>
                  <a:lnTo>
                    <a:pt x="495322" y="189609"/>
                  </a:lnTo>
                  <a:lnTo>
                    <a:pt x="495322" y="189609"/>
                  </a:lnTo>
                  <a:lnTo>
                    <a:pt x="502995" y="199988"/>
                  </a:lnTo>
                  <a:lnTo>
                    <a:pt x="495757" y="213217"/>
                  </a:lnTo>
                  <a:lnTo>
                    <a:pt x="495757" y="213217"/>
                  </a:lnTo>
                  <a:lnTo>
                    <a:pt x="500952" y="213503"/>
                  </a:lnTo>
                  <a:lnTo>
                    <a:pt x="507770" y="223833"/>
                  </a:lnTo>
                  <a:lnTo>
                    <a:pt x="504829" y="229962"/>
                  </a:lnTo>
                  <a:lnTo>
                    <a:pt x="515320" y="236821"/>
                  </a:lnTo>
                  <a:lnTo>
                    <a:pt x="513595" y="244589"/>
                  </a:lnTo>
                  <a:lnTo>
                    <a:pt x="519618" y="253824"/>
                  </a:lnTo>
                  <a:lnTo>
                    <a:pt x="511643" y="256537"/>
                  </a:lnTo>
                  <a:lnTo>
                    <a:pt x="514141" y="266630"/>
                  </a:lnTo>
                  <a:lnTo>
                    <a:pt x="525563" y="264625"/>
                  </a:lnTo>
                  <a:lnTo>
                    <a:pt x="531764" y="270721"/>
                  </a:lnTo>
                  <a:lnTo>
                    <a:pt x="523013" y="279686"/>
                  </a:lnTo>
                  <a:lnTo>
                    <a:pt x="516462" y="271996"/>
                  </a:lnTo>
                  <a:lnTo>
                    <a:pt x="504979" y="275042"/>
                  </a:lnTo>
                  <a:lnTo>
                    <a:pt x="495746" y="268772"/>
                  </a:lnTo>
                  <a:lnTo>
                    <a:pt x="470808" y="271057"/>
                  </a:lnTo>
                  <a:lnTo>
                    <a:pt x="464710" y="263377"/>
                  </a:lnTo>
                  <a:lnTo>
                    <a:pt x="448331" y="268215"/>
                  </a:lnTo>
                  <a:lnTo>
                    <a:pt x="434360" y="253786"/>
                  </a:lnTo>
                  <a:lnTo>
                    <a:pt x="424304" y="262116"/>
                  </a:lnTo>
                  <a:lnTo>
                    <a:pt x="424304" y="262116"/>
                  </a:lnTo>
                  <a:lnTo>
                    <a:pt x="395519" y="263048"/>
                  </a:lnTo>
                  <a:lnTo>
                    <a:pt x="393164" y="273393"/>
                  </a:lnTo>
                  <a:lnTo>
                    <a:pt x="389508" y="261642"/>
                  </a:lnTo>
                  <a:lnTo>
                    <a:pt x="379343" y="264180"/>
                  </a:lnTo>
                  <a:lnTo>
                    <a:pt x="379343" y="264180"/>
                  </a:lnTo>
                  <a:lnTo>
                    <a:pt x="381829" y="251747"/>
                  </a:lnTo>
                  <a:lnTo>
                    <a:pt x="368853" y="250442"/>
                  </a:lnTo>
                  <a:lnTo>
                    <a:pt x="362772" y="257413"/>
                  </a:lnTo>
                  <a:lnTo>
                    <a:pt x="346628" y="258000"/>
                  </a:lnTo>
                  <a:lnTo>
                    <a:pt x="332368" y="249255"/>
                  </a:lnTo>
                  <a:lnTo>
                    <a:pt x="319762" y="248993"/>
                  </a:lnTo>
                  <a:lnTo>
                    <a:pt x="307830" y="258730"/>
                  </a:lnTo>
                  <a:lnTo>
                    <a:pt x="274410" y="297498"/>
                  </a:lnTo>
                  <a:lnTo>
                    <a:pt x="245621" y="304015"/>
                  </a:lnTo>
                  <a:lnTo>
                    <a:pt x="224465" y="313629"/>
                  </a:lnTo>
                  <a:lnTo>
                    <a:pt x="210258" y="310581"/>
                  </a:lnTo>
                  <a:lnTo>
                    <a:pt x="188345" y="311720"/>
                  </a:lnTo>
                  <a:lnTo>
                    <a:pt x="158639" y="305479"/>
                  </a:lnTo>
                  <a:lnTo>
                    <a:pt x="146291" y="300946"/>
                  </a:lnTo>
                  <a:lnTo>
                    <a:pt x="128531" y="286580"/>
                  </a:lnTo>
                  <a:lnTo>
                    <a:pt x="103131" y="269552"/>
                  </a:lnTo>
                  <a:lnTo>
                    <a:pt x="82614" y="251800"/>
                  </a:lnTo>
                  <a:lnTo>
                    <a:pt x="64961" y="231090"/>
                  </a:lnTo>
                  <a:lnTo>
                    <a:pt x="75626" y="228201"/>
                  </a:lnTo>
                  <a:lnTo>
                    <a:pt x="78251" y="222097"/>
                  </a:lnTo>
                  <a:lnTo>
                    <a:pt x="70330" y="217317"/>
                  </a:lnTo>
                  <a:lnTo>
                    <a:pt x="62358" y="201512"/>
                  </a:lnTo>
                  <a:lnTo>
                    <a:pt x="60318" y="205559"/>
                  </a:lnTo>
                  <a:lnTo>
                    <a:pt x="47789" y="175240"/>
                  </a:lnTo>
                  <a:lnTo>
                    <a:pt x="38398" y="172962"/>
                  </a:lnTo>
                  <a:lnTo>
                    <a:pt x="34195" y="182617"/>
                  </a:lnTo>
                  <a:lnTo>
                    <a:pt x="36709" y="160765"/>
                  </a:lnTo>
                  <a:lnTo>
                    <a:pt x="46132" y="162522"/>
                  </a:lnTo>
                  <a:lnTo>
                    <a:pt x="44638" y="153489"/>
                  </a:lnTo>
                  <a:lnTo>
                    <a:pt x="52565" y="151983"/>
                  </a:lnTo>
                  <a:lnTo>
                    <a:pt x="76744" y="130161"/>
                  </a:lnTo>
                  <a:lnTo>
                    <a:pt x="101845" y="118878"/>
                  </a:lnTo>
                  <a:lnTo>
                    <a:pt x="93299" y="117207"/>
                  </a:lnTo>
                  <a:lnTo>
                    <a:pt x="84143" y="123883"/>
                  </a:lnTo>
                  <a:lnTo>
                    <a:pt x="67255" y="129461"/>
                  </a:lnTo>
                  <a:lnTo>
                    <a:pt x="63733" y="136021"/>
                  </a:lnTo>
                  <a:lnTo>
                    <a:pt x="40829" y="140609"/>
                  </a:lnTo>
                  <a:lnTo>
                    <a:pt x="26499" y="163668"/>
                  </a:lnTo>
                  <a:lnTo>
                    <a:pt x="0" y="157973"/>
                  </a:lnTo>
                  <a:lnTo>
                    <a:pt x="8372" y="150743"/>
                  </a:lnTo>
                  <a:lnTo>
                    <a:pt x="16183" y="150814"/>
                  </a:lnTo>
                  <a:lnTo>
                    <a:pt x="9562" y="140862"/>
                  </a:lnTo>
                  <a:lnTo>
                    <a:pt x="12612" y="118003"/>
                  </a:lnTo>
                  <a:lnTo>
                    <a:pt x="31712" y="94791"/>
                  </a:lnTo>
                  <a:lnTo>
                    <a:pt x="36055" y="100367"/>
                  </a:lnTo>
                  <a:lnTo>
                    <a:pt x="52150" y="99477"/>
                  </a:lnTo>
                  <a:lnTo>
                    <a:pt x="93503" y="102531"/>
                  </a:lnTo>
                  <a:lnTo>
                    <a:pt x="99305" y="70425"/>
                  </a:lnTo>
                  <a:lnTo>
                    <a:pt x="101609" y="50657"/>
                  </a:lnTo>
                  <a:lnTo>
                    <a:pt x="110417" y="42378"/>
                  </a:lnTo>
                  <a:lnTo>
                    <a:pt x="113750" y="62029"/>
                  </a:lnTo>
                  <a:lnTo>
                    <a:pt x="124297" y="47575"/>
                  </a:lnTo>
                  <a:lnTo>
                    <a:pt x="130668" y="49081"/>
                  </a:lnTo>
                  <a:lnTo>
                    <a:pt x="135979" y="59426"/>
                  </a:lnTo>
                  <a:lnTo>
                    <a:pt x="152367" y="53769"/>
                  </a:lnTo>
                  <a:lnTo>
                    <a:pt x="163142" y="60296"/>
                  </a:lnTo>
                  <a:lnTo>
                    <a:pt x="181243" y="54737"/>
                  </a:lnTo>
                  <a:lnTo>
                    <a:pt x="210765" y="58861"/>
                  </a:lnTo>
                  <a:lnTo>
                    <a:pt x="223946" y="55557"/>
                  </a:lnTo>
                  <a:lnTo>
                    <a:pt x="246206" y="78021"/>
                  </a:lnTo>
                  <a:lnTo>
                    <a:pt x="286196" y="81163"/>
                  </a:lnTo>
                  <a:lnTo>
                    <a:pt x="299517" y="62095"/>
                  </a:lnTo>
                  <a:lnTo>
                    <a:pt x="325515" y="53784"/>
                  </a:lnTo>
                  <a:lnTo>
                    <a:pt x="339896" y="51538"/>
                  </a:lnTo>
                  <a:lnTo>
                    <a:pt x="353178" y="46071"/>
                  </a:lnTo>
                  <a:lnTo>
                    <a:pt x="374186" y="41068"/>
                  </a:lnTo>
                  <a:lnTo>
                    <a:pt x="369460" y="54933"/>
                  </a:lnTo>
                  <a:lnTo>
                    <a:pt x="368967" y="70105"/>
                  </a:lnTo>
                  <a:lnTo>
                    <a:pt x="380171" y="77600"/>
                  </a:lnTo>
                  <a:lnTo>
                    <a:pt x="402948" y="79489"/>
                  </a:lnTo>
                  <a:lnTo>
                    <a:pt x="417980" y="73564"/>
                  </a:lnTo>
                  <a:lnTo>
                    <a:pt x="414109" y="65998"/>
                  </a:lnTo>
                  <a:lnTo>
                    <a:pt x="428882" y="56907"/>
                  </a:lnTo>
                  <a:lnTo>
                    <a:pt x="441350" y="57631"/>
                  </a:lnTo>
                  <a:lnTo>
                    <a:pt x="451319" y="49296"/>
                  </a:lnTo>
                  <a:lnTo>
                    <a:pt x="432713" y="42979"/>
                  </a:lnTo>
                  <a:lnTo>
                    <a:pt x="433956" y="14227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128" name="S06:Bhavnagar">
              <a:extLst>
                <a:ext uri="{FF2B5EF4-FFF2-40B4-BE49-F238E27FC236}">
                  <a16:creationId xmlns:a16="http://schemas.microsoft.com/office/drawing/2014/main" id="{C16E5D06-A1DA-4D69-A2F1-2B4C2B6DE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8674" y="3423938"/>
              <a:ext cx="121920" cy="198109"/>
              <a:chOff x="474980" y="2534925"/>
              <a:chExt cx="124224" cy="193425"/>
            </a:xfrm>
          </p:grpSpPr>
          <p:sp>
            <p:nvSpPr>
              <p:cNvPr id="697" name="S06:Bhavnagar0">
                <a:extLst>
                  <a:ext uri="{FF2B5EF4-FFF2-40B4-BE49-F238E27FC236}">
                    <a16:creationId xmlns:a16="http://schemas.microsoft.com/office/drawing/2014/main" id="{565F47EB-C542-4CF0-A4D3-C6452AC377BD}"/>
                  </a:ext>
                </a:extLst>
              </p:cNvPr>
              <p:cNvSpPr/>
              <p:nvPr/>
            </p:nvSpPr>
            <p:spPr>
              <a:xfrm>
                <a:off x="474980" y="2579553"/>
                <a:ext cx="124224" cy="148797"/>
              </a:xfrm>
              <a:custGeom>
                <a:avLst/>
                <a:gdLst/>
                <a:ahLst/>
                <a:cxnLst/>
                <a:rect l="0" t="0" r="0" b="0"/>
                <a:pathLst>
                  <a:path w="124223" h="148411">
                    <a:moveTo>
                      <a:pt x="23182" y="23306"/>
                    </a:moveTo>
                    <a:lnTo>
                      <a:pt x="27979" y="24089"/>
                    </a:lnTo>
                    <a:lnTo>
                      <a:pt x="33281" y="15469"/>
                    </a:lnTo>
                    <a:lnTo>
                      <a:pt x="47861" y="14153"/>
                    </a:lnTo>
                    <a:lnTo>
                      <a:pt x="57204" y="20410"/>
                    </a:lnTo>
                    <a:lnTo>
                      <a:pt x="57562" y="13619"/>
                    </a:lnTo>
                    <a:lnTo>
                      <a:pt x="72850" y="7086"/>
                    </a:lnTo>
                    <a:lnTo>
                      <a:pt x="77613" y="0"/>
                    </a:lnTo>
                    <a:lnTo>
                      <a:pt x="77613" y="0"/>
                    </a:lnTo>
                    <a:lnTo>
                      <a:pt x="83808" y="7655"/>
                    </a:lnTo>
                    <a:lnTo>
                      <a:pt x="80112" y="11130"/>
                    </a:lnTo>
                    <a:lnTo>
                      <a:pt x="106230" y="16135"/>
                    </a:lnTo>
                    <a:lnTo>
                      <a:pt x="114932" y="35430"/>
                    </a:lnTo>
                    <a:lnTo>
                      <a:pt x="121207" y="33125"/>
                    </a:lnTo>
                    <a:lnTo>
                      <a:pt x="124222" y="43227"/>
                    </a:lnTo>
                    <a:lnTo>
                      <a:pt x="112787" y="69365"/>
                    </a:lnTo>
                    <a:lnTo>
                      <a:pt x="94450" y="92004"/>
                    </a:lnTo>
                    <a:lnTo>
                      <a:pt x="86527" y="108881"/>
                    </a:lnTo>
                    <a:lnTo>
                      <a:pt x="89648" y="116896"/>
                    </a:lnTo>
                    <a:lnTo>
                      <a:pt x="74738" y="123460"/>
                    </a:lnTo>
                    <a:lnTo>
                      <a:pt x="65879" y="132425"/>
                    </a:lnTo>
                    <a:lnTo>
                      <a:pt x="59268" y="132080"/>
                    </a:lnTo>
                    <a:lnTo>
                      <a:pt x="39598" y="144656"/>
                    </a:lnTo>
                    <a:lnTo>
                      <a:pt x="21709" y="148410"/>
                    </a:lnTo>
                    <a:lnTo>
                      <a:pt x="21081" y="143663"/>
                    </a:lnTo>
                    <a:lnTo>
                      <a:pt x="21081" y="143663"/>
                    </a:lnTo>
                    <a:lnTo>
                      <a:pt x="12774" y="133787"/>
                    </a:lnTo>
                    <a:lnTo>
                      <a:pt x="17137" y="126692"/>
                    </a:lnTo>
                    <a:lnTo>
                      <a:pt x="5047" y="113463"/>
                    </a:lnTo>
                    <a:lnTo>
                      <a:pt x="8191" y="96351"/>
                    </a:lnTo>
                    <a:lnTo>
                      <a:pt x="15132" y="90444"/>
                    </a:lnTo>
                    <a:lnTo>
                      <a:pt x="22553" y="91894"/>
                    </a:lnTo>
                    <a:lnTo>
                      <a:pt x="20082" y="72380"/>
                    </a:lnTo>
                    <a:lnTo>
                      <a:pt x="4259" y="71517"/>
                    </a:lnTo>
                    <a:lnTo>
                      <a:pt x="0" y="60806"/>
                    </a:lnTo>
                    <a:lnTo>
                      <a:pt x="14827" y="47474"/>
                    </a:lnTo>
                    <a:lnTo>
                      <a:pt x="17562" y="37670"/>
                    </a:lnTo>
                    <a:lnTo>
                      <a:pt x="25547" y="36531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8" name="S06:Bhavnagar1">
                <a:extLst>
                  <a:ext uri="{FF2B5EF4-FFF2-40B4-BE49-F238E27FC236}">
                    <a16:creationId xmlns:a16="http://schemas.microsoft.com/office/drawing/2014/main" id="{E20FC4C6-B1A9-4352-82FF-EB7B9F2E7906}"/>
                  </a:ext>
                </a:extLst>
              </p:cNvPr>
              <p:cNvSpPr/>
              <p:nvPr/>
            </p:nvSpPr>
            <p:spPr>
              <a:xfrm>
                <a:off x="544810" y="2534925"/>
                <a:ext cx="38820" cy="52079"/>
              </a:xfrm>
              <a:custGeom>
                <a:avLst/>
                <a:gdLst/>
                <a:ahLst/>
                <a:cxnLst/>
                <a:rect l="0" t="0" r="0" b="0"/>
                <a:pathLst>
                  <a:path w="35266" h="50968">
                    <a:moveTo>
                      <a:pt x="32109" y="15437"/>
                    </a:moveTo>
                    <a:lnTo>
                      <a:pt x="21437" y="9653"/>
                    </a:lnTo>
                    <a:lnTo>
                      <a:pt x="17109" y="0"/>
                    </a:lnTo>
                    <a:lnTo>
                      <a:pt x="5413" y="5681"/>
                    </a:lnTo>
                    <a:lnTo>
                      <a:pt x="0" y="16925"/>
                    </a:lnTo>
                    <a:lnTo>
                      <a:pt x="13871" y="20265"/>
                    </a:lnTo>
                    <a:lnTo>
                      <a:pt x="16396" y="30873"/>
                    </a:lnTo>
                    <a:lnTo>
                      <a:pt x="8297" y="34645"/>
                    </a:lnTo>
                    <a:lnTo>
                      <a:pt x="6495" y="43981"/>
                    </a:lnTo>
                    <a:lnTo>
                      <a:pt x="6495" y="43981"/>
                    </a:lnTo>
                    <a:lnTo>
                      <a:pt x="16277" y="50249"/>
                    </a:lnTo>
                    <a:lnTo>
                      <a:pt x="23332" y="41182"/>
                    </a:lnTo>
                    <a:lnTo>
                      <a:pt x="30302" y="50967"/>
                    </a:lnTo>
                    <a:lnTo>
                      <a:pt x="34829" y="39672"/>
                    </a:lnTo>
                    <a:lnTo>
                      <a:pt x="22777" y="34867"/>
                    </a:lnTo>
                    <a:lnTo>
                      <a:pt x="26457" y="23007"/>
                    </a:lnTo>
                    <a:lnTo>
                      <a:pt x="35265" y="22408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9" name="S06:Dhandhuka">
              <a:extLst>
                <a:ext uri="{FF2B5EF4-FFF2-40B4-BE49-F238E27FC236}">
                  <a16:creationId xmlns:a16="http://schemas.microsoft.com/office/drawing/2014/main" id="{DCAE8525-D881-4676-93CB-AB60F4ED95B2}"/>
                </a:ext>
              </a:extLst>
            </p:cNvPr>
            <p:cNvSpPr/>
            <p:nvPr/>
          </p:nvSpPr>
          <p:spPr>
            <a:xfrm>
              <a:off x="2894006" y="3192730"/>
              <a:ext cx="175148" cy="304095"/>
            </a:xfrm>
            <a:custGeom>
              <a:avLst/>
              <a:gdLst/>
              <a:ahLst/>
              <a:cxnLst/>
              <a:rect l="0" t="0" r="0" b="0"/>
              <a:pathLst>
                <a:path w="175148" h="304095">
                  <a:moveTo>
                    <a:pt x="0" y="255114"/>
                  </a:moveTo>
                  <a:lnTo>
                    <a:pt x="9889" y="250945"/>
                  </a:lnTo>
                  <a:lnTo>
                    <a:pt x="17492" y="240359"/>
                  </a:lnTo>
                  <a:lnTo>
                    <a:pt x="14354" y="217655"/>
                  </a:lnTo>
                  <a:lnTo>
                    <a:pt x="6164" y="207246"/>
                  </a:lnTo>
                  <a:lnTo>
                    <a:pt x="6164" y="207246"/>
                  </a:lnTo>
                  <a:lnTo>
                    <a:pt x="15239" y="193598"/>
                  </a:lnTo>
                  <a:lnTo>
                    <a:pt x="32758" y="193508"/>
                  </a:lnTo>
                  <a:lnTo>
                    <a:pt x="36464" y="181656"/>
                  </a:lnTo>
                  <a:lnTo>
                    <a:pt x="55597" y="192116"/>
                  </a:lnTo>
                  <a:lnTo>
                    <a:pt x="59534" y="183942"/>
                  </a:lnTo>
                  <a:lnTo>
                    <a:pt x="67002" y="191673"/>
                  </a:lnTo>
                  <a:lnTo>
                    <a:pt x="69134" y="184450"/>
                  </a:lnTo>
                  <a:lnTo>
                    <a:pt x="79906" y="187635"/>
                  </a:lnTo>
                  <a:lnTo>
                    <a:pt x="77729" y="162370"/>
                  </a:lnTo>
                  <a:lnTo>
                    <a:pt x="95824" y="167503"/>
                  </a:lnTo>
                  <a:lnTo>
                    <a:pt x="99184" y="178679"/>
                  </a:lnTo>
                  <a:lnTo>
                    <a:pt x="105647" y="180583"/>
                  </a:lnTo>
                  <a:lnTo>
                    <a:pt x="114824" y="172143"/>
                  </a:lnTo>
                  <a:lnTo>
                    <a:pt x="119278" y="161890"/>
                  </a:lnTo>
                  <a:lnTo>
                    <a:pt x="112729" y="153175"/>
                  </a:lnTo>
                  <a:lnTo>
                    <a:pt x="101399" y="152595"/>
                  </a:lnTo>
                  <a:lnTo>
                    <a:pt x="98775" y="135693"/>
                  </a:lnTo>
                  <a:lnTo>
                    <a:pt x="106071" y="138164"/>
                  </a:lnTo>
                  <a:lnTo>
                    <a:pt x="109493" y="131003"/>
                  </a:lnTo>
                  <a:lnTo>
                    <a:pt x="102742" y="126465"/>
                  </a:lnTo>
                  <a:lnTo>
                    <a:pt x="104585" y="116080"/>
                  </a:lnTo>
                  <a:lnTo>
                    <a:pt x="99114" y="103747"/>
                  </a:lnTo>
                  <a:lnTo>
                    <a:pt x="91776" y="102319"/>
                  </a:lnTo>
                  <a:lnTo>
                    <a:pt x="97180" y="90547"/>
                  </a:lnTo>
                  <a:lnTo>
                    <a:pt x="97883" y="76959"/>
                  </a:lnTo>
                  <a:lnTo>
                    <a:pt x="86916" y="78485"/>
                  </a:lnTo>
                  <a:lnTo>
                    <a:pt x="79674" y="67102"/>
                  </a:lnTo>
                  <a:lnTo>
                    <a:pt x="83859" y="53696"/>
                  </a:lnTo>
                  <a:lnTo>
                    <a:pt x="93649" y="49491"/>
                  </a:lnTo>
                  <a:lnTo>
                    <a:pt x="95303" y="42765"/>
                  </a:lnTo>
                  <a:lnTo>
                    <a:pt x="83731" y="39541"/>
                  </a:lnTo>
                  <a:lnTo>
                    <a:pt x="77708" y="46561"/>
                  </a:lnTo>
                  <a:lnTo>
                    <a:pt x="80515" y="26271"/>
                  </a:lnTo>
                  <a:lnTo>
                    <a:pt x="78734" y="18841"/>
                  </a:lnTo>
                  <a:lnTo>
                    <a:pt x="93167" y="16976"/>
                  </a:lnTo>
                  <a:lnTo>
                    <a:pt x="99259" y="0"/>
                  </a:lnTo>
                  <a:lnTo>
                    <a:pt x="99259" y="0"/>
                  </a:lnTo>
                  <a:lnTo>
                    <a:pt x="105320" y="314"/>
                  </a:lnTo>
                  <a:lnTo>
                    <a:pt x="106892" y="11923"/>
                  </a:lnTo>
                  <a:lnTo>
                    <a:pt x="122051" y="12698"/>
                  </a:lnTo>
                  <a:lnTo>
                    <a:pt x="122051" y="12698"/>
                  </a:lnTo>
                  <a:lnTo>
                    <a:pt x="130096" y="16773"/>
                  </a:lnTo>
                  <a:lnTo>
                    <a:pt x="136935" y="10305"/>
                  </a:lnTo>
                  <a:lnTo>
                    <a:pt x="142988" y="19516"/>
                  </a:lnTo>
                  <a:lnTo>
                    <a:pt x="139103" y="27705"/>
                  </a:lnTo>
                  <a:lnTo>
                    <a:pt x="122732" y="42076"/>
                  </a:lnTo>
                  <a:lnTo>
                    <a:pt x="121354" y="69253"/>
                  </a:lnTo>
                  <a:lnTo>
                    <a:pt x="132288" y="68233"/>
                  </a:lnTo>
                  <a:lnTo>
                    <a:pt x="142952" y="81341"/>
                  </a:lnTo>
                  <a:lnTo>
                    <a:pt x="144114" y="66728"/>
                  </a:lnTo>
                  <a:lnTo>
                    <a:pt x="154350" y="79810"/>
                  </a:lnTo>
                  <a:lnTo>
                    <a:pt x="163549" y="78689"/>
                  </a:lnTo>
                  <a:lnTo>
                    <a:pt x="163549" y="78689"/>
                  </a:lnTo>
                  <a:lnTo>
                    <a:pt x="166797" y="92470"/>
                  </a:lnTo>
                  <a:lnTo>
                    <a:pt x="166797" y="92470"/>
                  </a:lnTo>
                  <a:lnTo>
                    <a:pt x="159484" y="108355"/>
                  </a:lnTo>
                  <a:lnTo>
                    <a:pt x="175147" y="118023"/>
                  </a:lnTo>
                  <a:lnTo>
                    <a:pt x="175147" y="118023"/>
                  </a:lnTo>
                  <a:lnTo>
                    <a:pt x="171338" y="124649"/>
                  </a:lnTo>
                  <a:lnTo>
                    <a:pt x="169611" y="151285"/>
                  </a:lnTo>
                  <a:lnTo>
                    <a:pt x="169611" y="151285"/>
                  </a:lnTo>
                  <a:lnTo>
                    <a:pt x="155155" y="161058"/>
                  </a:lnTo>
                  <a:lnTo>
                    <a:pt x="152692" y="175606"/>
                  </a:lnTo>
                  <a:lnTo>
                    <a:pt x="142427" y="179815"/>
                  </a:lnTo>
                  <a:lnTo>
                    <a:pt x="140522" y="191770"/>
                  </a:lnTo>
                  <a:lnTo>
                    <a:pt x="145424" y="198823"/>
                  </a:lnTo>
                  <a:lnTo>
                    <a:pt x="140129" y="208515"/>
                  </a:lnTo>
                  <a:lnTo>
                    <a:pt x="140129" y="208515"/>
                  </a:lnTo>
                  <a:lnTo>
                    <a:pt x="141132" y="205945"/>
                  </a:lnTo>
                  <a:lnTo>
                    <a:pt x="141132" y="205945"/>
                  </a:lnTo>
                  <a:lnTo>
                    <a:pt x="140129" y="208515"/>
                  </a:lnTo>
                  <a:lnTo>
                    <a:pt x="140129" y="208515"/>
                  </a:lnTo>
                  <a:lnTo>
                    <a:pt x="127934" y="224671"/>
                  </a:lnTo>
                  <a:lnTo>
                    <a:pt x="127463" y="234077"/>
                  </a:lnTo>
                  <a:lnTo>
                    <a:pt x="119966" y="243654"/>
                  </a:lnTo>
                  <a:lnTo>
                    <a:pt x="109082" y="242055"/>
                  </a:lnTo>
                  <a:lnTo>
                    <a:pt x="108657" y="250416"/>
                  </a:lnTo>
                  <a:lnTo>
                    <a:pt x="108657" y="250416"/>
                  </a:lnTo>
                  <a:lnTo>
                    <a:pt x="97985" y="244632"/>
                  </a:lnTo>
                  <a:lnTo>
                    <a:pt x="93657" y="234979"/>
                  </a:lnTo>
                  <a:lnTo>
                    <a:pt x="81961" y="240660"/>
                  </a:lnTo>
                  <a:lnTo>
                    <a:pt x="76548" y="251904"/>
                  </a:lnTo>
                  <a:lnTo>
                    <a:pt x="90419" y="255244"/>
                  </a:lnTo>
                  <a:lnTo>
                    <a:pt x="92944" y="265852"/>
                  </a:lnTo>
                  <a:lnTo>
                    <a:pt x="84845" y="269624"/>
                  </a:lnTo>
                  <a:lnTo>
                    <a:pt x="83043" y="278960"/>
                  </a:lnTo>
                  <a:lnTo>
                    <a:pt x="83043" y="278960"/>
                  </a:lnTo>
                  <a:lnTo>
                    <a:pt x="82989" y="280005"/>
                  </a:lnTo>
                  <a:lnTo>
                    <a:pt x="82989" y="280005"/>
                  </a:lnTo>
                  <a:lnTo>
                    <a:pt x="78226" y="287091"/>
                  </a:lnTo>
                  <a:lnTo>
                    <a:pt x="62938" y="293624"/>
                  </a:lnTo>
                  <a:lnTo>
                    <a:pt x="62580" y="300415"/>
                  </a:lnTo>
                  <a:lnTo>
                    <a:pt x="53237" y="294158"/>
                  </a:lnTo>
                  <a:lnTo>
                    <a:pt x="38657" y="295474"/>
                  </a:lnTo>
                  <a:lnTo>
                    <a:pt x="33355" y="304094"/>
                  </a:lnTo>
                  <a:lnTo>
                    <a:pt x="28558" y="303311"/>
                  </a:lnTo>
                  <a:lnTo>
                    <a:pt x="28558" y="303311"/>
                  </a:lnTo>
                  <a:lnTo>
                    <a:pt x="122" y="268744"/>
                  </a:lnTo>
                  <a:lnTo>
                    <a:pt x="7653" y="267589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30" name="S07:Faridabad">
              <a:extLst>
                <a:ext uri="{FF2B5EF4-FFF2-40B4-BE49-F238E27FC236}">
                  <a16:creationId xmlns:a16="http://schemas.microsoft.com/office/drawing/2014/main" id="{6FB85462-D99C-45C3-BC90-D3C0185CBE20}"/>
                </a:ext>
              </a:extLst>
            </p:cNvPr>
            <p:cNvSpPr/>
            <p:nvPr/>
          </p:nvSpPr>
          <p:spPr>
            <a:xfrm>
              <a:off x="3731077" y="2354399"/>
              <a:ext cx="99031" cy="145868"/>
            </a:xfrm>
            <a:custGeom>
              <a:avLst/>
              <a:gdLst/>
              <a:ahLst/>
              <a:cxnLst/>
              <a:rect l="0" t="0" r="0" b="0"/>
              <a:pathLst>
                <a:path w="99031" h="145868">
                  <a:moveTo>
                    <a:pt x="48228" y="17844"/>
                  </a:moveTo>
                  <a:lnTo>
                    <a:pt x="57457" y="15404"/>
                  </a:lnTo>
                  <a:lnTo>
                    <a:pt x="56798" y="5490"/>
                  </a:lnTo>
                  <a:lnTo>
                    <a:pt x="66810" y="5666"/>
                  </a:lnTo>
                  <a:lnTo>
                    <a:pt x="70663" y="0"/>
                  </a:lnTo>
                  <a:lnTo>
                    <a:pt x="70663" y="0"/>
                  </a:lnTo>
                  <a:lnTo>
                    <a:pt x="73866" y="7872"/>
                  </a:lnTo>
                  <a:lnTo>
                    <a:pt x="80976" y="6949"/>
                  </a:lnTo>
                  <a:lnTo>
                    <a:pt x="94909" y="22813"/>
                  </a:lnTo>
                  <a:lnTo>
                    <a:pt x="89329" y="32106"/>
                  </a:lnTo>
                  <a:lnTo>
                    <a:pt x="91649" y="43612"/>
                  </a:lnTo>
                  <a:lnTo>
                    <a:pt x="99030" y="52593"/>
                  </a:lnTo>
                  <a:lnTo>
                    <a:pt x="90732" y="74360"/>
                  </a:lnTo>
                  <a:lnTo>
                    <a:pt x="90732" y="74360"/>
                  </a:lnTo>
                  <a:lnTo>
                    <a:pt x="97891" y="97944"/>
                  </a:lnTo>
                  <a:lnTo>
                    <a:pt x="97891" y="97944"/>
                  </a:lnTo>
                  <a:lnTo>
                    <a:pt x="88616" y="101446"/>
                  </a:lnTo>
                  <a:lnTo>
                    <a:pt x="88069" y="109261"/>
                  </a:lnTo>
                  <a:lnTo>
                    <a:pt x="80542" y="108094"/>
                  </a:lnTo>
                  <a:lnTo>
                    <a:pt x="59322" y="122859"/>
                  </a:lnTo>
                  <a:lnTo>
                    <a:pt x="59322" y="122859"/>
                  </a:lnTo>
                  <a:lnTo>
                    <a:pt x="43843" y="120494"/>
                  </a:lnTo>
                  <a:lnTo>
                    <a:pt x="39973" y="125640"/>
                  </a:lnTo>
                  <a:lnTo>
                    <a:pt x="28318" y="120726"/>
                  </a:lnTo>
                  <a:lnTo>
                    <a:pt x="24874" y="125356"/>
                  </a:lnTo>
                  <a:lnTo>
                    <a:pt x="32725" y="131766"/>
                  </a:lnTo>
                  <a:lnTo>
                    <a:pt x="17040" y="139814"/>
                  </a:lnTo>
                  <a:lnTo>
                    <a:pt x="15668" y="145527"/>
                  </a:lnTo>
                  <a:lnTo>
                    <a:pt x="6422" y="145867"/>
                  </a:lnTo>
                  <a:lnTo>
                    <a:pt x="4931" y="136444"/>
                  </a:lnTo>
                  <a:lnTo>
                    <a:pt x="13081" y="106345"/>
                  </a:lnTo>
                  <a:lnTo>
                    <a:pt x="13081" y="106345"/>
                  </a:lnTo>
                  <a:lnTo>
                    <a:pt x="10173" y="83859"/>
                  </a:lnTo>
                  <a:lnTo>
                    <a:pt x="15555" y="65712"/>
                  </a:lnTo>
                  <a:lnTo>
                    <a:pt x="0" y="48715"/>
                  </a:lnTo>
                  <a:lnTo>
                    <a:pt x="0" y="48715"/>
                  </a:lnTo>
                  <a:lnTo>
                    <a:pt x="2237" y="41461"/>
                  </a:lnTo>
                  <a:lnTo>
                    <a:pt x="17493" y="30816"/>
                  </a:lnTo>
                  <a:lnTo>
                    <a:pt x="21640" y="32461"/>
                  </a:lnTo>
                  <a:lnTo>
                    <a:pt x="26332" y="49235"/>
                  </a:lnTo>
                  <a:lnTo>
                    <a:pt x="37394" y="61436"/>
                  </a:lnTo>
                  <a:lnTo>
                    <a:pt x="49189" y="56960"/>
                  </a:lnTo>
                  <a:lnTo>
                    <a:pt x="55758" y="40394"/>
                  </a:lnTo>
                  <a:lnTo>
                    <a:pt x="43833" y="29752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31" name="S07:Bhiwani">
              <a:extLst>
                <a:ext uri="{FF2B5EF4-FFF2-40B4-BE49-F238E27FC236}">
                  <a16:creationId xmlns:a16="http://schemas.microsoft.com/office/drawing/2014/main" id="{3BE05C0B-4290-4EEE-87CE-6EC2DAA8CB48}"/>
                </a:ext>
              </a:extLst>
            </p:cNvPr>
            <p:cNvSpPr/>
            <p:nvPr/>
          </p:nvSpPr>
          <p:spPr>
            <a:xfrm>
              <a:off x="3523817" y="2206118"/>
              <a:ext cx="154006" cy="185904"/>
            </a:xfrm>
            <a:custGeom>
              <a:avLst/>
              <a:gdLst/>
              <a:ahLst/>
              <a:cxnLst/>
              <a:rect l="0" t="0" r="0" b="0"/>
              <a:pathLst>
                <a:path w="154006" h="185904">
                  <a:moveTo>
                    <a:pt x="3800" y="21005"/>
                  </a:moveTo>
                  <a:lnTo>
                    <a:pt x="8607" y="12819"/>
                  </a:lnTo>
                  <a:lnTo>
                    <a:pt x="6843" y="2356"/>
                  </a:lnTo>
                  <a:lnTo>
                    <a:pt x="15205" y="0"/>
                  </a:lnTo>
                  <a:lnTo>
                    <a:pt x="23838" y="16908"/>
                  </a:lnTo>
                  <a:lnTo>
                    <a:pt x="41432" y="25738"/>
                  </a:lnTo>
                  <a:lnTo>
                    <a:pt x="41432" y="25738"/>
                  </a:lnTo>
                  <a:lnTo>
                    <a:pt x="39363" y="40258"/>
                  </a:lnTo>
                  <a:lnTo>
                    <a:pt x="61189" y="47109"/>
                  </a:lnTo>
                  <a:lnTo>
                    <a:pt x="63427" y="56543"/>
                  </a:lnTo>
                  <a:lnTo>
                    <a:pt x="84446" y="63350"/>
                  </a:lnTo>
                  <a:lnTo>
                    <a:pt x="81056" y="34102"/>
                  </a:lnTo>
                  <a:lnTo>
                    <a:pt x="85837" y="25898"/>
                  </a:lnTo>
                  <a:lnTo>
                    <a:pt x="89408" y="32237"/>
                  </a:lnTo>
                  <a:lnTo>
                    <a:pt x="108232" y="43128"/>
                  </a:lnTo>
                  <a:lnTo>
                    <a:pt x="121929" y="43467"/>
                  </a:lnTo>
                  <a:lnTo>
                    <a:pt x="132858" y="38003"/>
                  </a:lnTo>
                  <a:lnTo>
                    <a:pt x="132858" y="38003"/>
                  </a:lnTo>
                  <a:lnTo>
                    <a:pt x="132219" y="47359"/>
                  </a:lnTo>
                  <a:lnTo>
                    <a:pt x="132219" y="47359"/>
                  </a:lnTo>
                  <a:lnTo>
                    <a:pt x="123362" y="52874"/>
                  </a:lnTo>
                  <a:lnTo>
                    <a:pt x="118360" y="70457"/>
                  </a:lnTo>
                  <a:lnTo>
                    <a:pt x="128916" y="81130"/>
                  </a:lnTo>
                  <a:lnTo>
                    <a:pt x="128578" y="95186"/>
                  </a:lnTo>
                  <a:lnTo>
                    <a:pt x="134427" y="94283"/>
                  </a:lnTo>
                  <a:lnTo>
                    <a:pt x="143814" y="102318"/>
                  </a:lnTo>
                  <a:lnTo>
                    <a:pt x="144639" y="120573"/>
                  </a:lnTo>
                  <a:lnTo>
                    <a:pt x="150863" y="121759"/>
                  </a:lnTo>
                  <a:lnTo>
                    <a:pt x="154005" y="130168"/>
                  </a:lnTo>
                  <a:lnTo>
                    <a:pt x="147526" y="139921"/>
                  </a:lnTo>
                  <a:lnTo>
                    <a:pt x="136920" y="129772"/>
                  </a:lnTo>
                  <a:lnTo>
                    <a:pt x="133558" y="148454"/>
                  </a:lnTo>
                  <a:lnTo>
                    <a:pt x="126001" y="150358"/>
                  </a:lnTo>
                  <a:lnTo>
                    <a:pt x="127052" y="158723"/>
                  </a:lnTo>
                  <a:lnTo>
                    <a:pt x="127052" y="158723"/>
                  </a:lnTo>
                  <a:lnTo>
                    <a:pt x="119643" y="154374"/>
                  </a:lnTo>
                  <a:lnTo>
                    <a:pt x="106999" y="159275"/>
                  </a:lnTo>
                  <a:lnTo>
                    <a:pt x="102525" y="171153"/>
                  </a:lnTo>
                  <a:lnTo>
                    <a:pt x="92883" y="172473"/>
                  </a:lnTo>
                  <a:lnTo>
                    <a:pt x="87942" y="185903"/>
                  </a:lnTo>
                  <a:lnTo>
                    <a:pt x="87942" y="185903"/>
                  </a:lnTo>
                  <a:lnTo>
                    <a:pt x="70073" y="166144"/>
                  </a:lnTo>
                  <a:lnTo>
                    <a:pt x="53074" y="161515"/>
                  </a:lnTo>
                  <a:lnTo>
                    <a:pt x="54525" y="154256"/>
                  </a:lnTo>
                  <a:lnTo>
                    <a:pt x="42703" y="144026"/>
                  </a:lnTo>
                  <a:lnTo>
                    <a:pt x="42703" y="144026"/>
                  </a:lnTo>
                  <a:lnTo>
                    <a:pt x="34403" y="127635"/>
                  </a:lnTo>
                  <a:lnTo>
                    <a:pt x="26561" y="124807"/>
                  </a:lnTo>
                  <a:lnTo>
                    <a:pt x="14735" y="72882"/>
                  </a:lnTo>
                  <a:lnTo>
                    <a:pt x="14735" y="72882"/>
                  </a:lnTo>
                  <a:lnTo>
                    <a:pt x="22056" y="64240"/>
                  </a:lnTo>
                  <a:lnTo>
                    <a:pt x="9791" y="57112"/>
                  </a:lnTo>
                  <a:lnTo>
                    <a:pt x="0" y="37032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32" name="S07:Rohtak">
              <a:extLst>
                <a:ext uri="{FF2B5EF4-FFF2-40B4-BE49-F238E27FC236}">
                  <a16:creationId xmlns:a16="http://schemas.microsoft.com/office/drawing/2014/main" id="{1F2C2FAF-B0FF-4428-85DB-CA266F266FF0}"/>
                </a:ext>
              </a:extLst>
            </p:cNvPr>
            <p:cNvSpPr/>
            <p:nvPr/>
          </p:nvSpPr>
          <p:spPr>
            <a:xfrm>
              <a:off x="3642177" y="2252657"/>
              <a:ext cx="94894" cy="132417"/>
            </a:xfrm>
            <a:custGeom>
              <a:avLst/>
              <a:gdLst/>
              <a:ahLst/>
              <a:cxnLst/>
              <a:rect l="0" t="0" r="0" b="0"/>
              <a:pathLst>
                <a:path w="94894" h="132417">
                  <a:moveTo>
                    <a:pt x="13859" y="820"/>
                  </a:moveTo>
                  <a:lnTo>
                    <a:pt x="33666" y="6492"/>
                  </a:lnTo>
                  <a:lnTo>
                    <a:pt x="45860" y="0"/>
                  </a:lnTo>
                  <a:lnTo>
                    <a:pt x="53530" y="10063"/>
                  </a:lnTo>
                  <a:lnTo>
                    <a:pt x="64384" y="7697"/>
                  </a:lnTo>
                  <a:lnTo>
                    <a:pt x="72197" y="11509"/>
                  </a:lnTo>
                  <a:lnTo>
                    <a:pt x="76503" y="24097"/>
                  </a:lnTo>
                  <a:lnTo>
                    <a:pt x="85070" y="32087"/>
                  </a:lnTo>
                  <a:lnTo>
                    <a:pt x="93089" y="46834"/>
                  </a:lnTo>
                  <a:lnTo>
                    <a:pt x="80776" y="58563"/>
                  </a:lnTo>
                  <a:lnTo>
                    <a:pt x="80186" y="66886"/>
                  </a:lnTo>
                  <a:lnTo>
                    <a:pt x="94893" y="81254"/>
                  </a:lnTo>
                  <a:lnTo>
                    <a:pt x="94893" y="81254"/>
                  </a:lnTo>
                  <a:lnTo>
                    <a:pt x="88783" y="94679"/>
                  </a:lnTo>
                  <a:lnTo>
                    <a:pt x="93692" y="99469"/>
                  </a:lnTo>
                  <a:lnTo>
                    <a:pt x="93692" y="99469"/>
                  </a:lnTo>
                  <a:lnTo>
                    <a:pt x="80987" y="108590"/>
                  </a:lnTo>
                  <a:lnTo>
                    <a:pt x="68549" y="104680"/>
                  </a:lnTo>
                  <a:lnTo>
                    <a:pt x="68083" y="126562"/>
                  </a:lnTo>
                  <a:lnTo>
                    <a:pt x="56248" y="113796"/>
                  </a:lnTo>
                  <a:lnTo>
                    <a:pt x="49643" y="129289"/>
                  </a:lnTo>
                  <a:lnTo>
                    <a:pt x="37676" y="122765"/>
                  </a:lnTo>
                  <a:lnTo>
                    <a:pt x="26593" y="132416"/>
                  </a:lnTo>
                  <a:lnTo>
                    <a:pt x="23949" y="120364"/>
                  </a:lnTo>
                  <a:lnTo>
                    <a:pt x="16337" y="124356"/>
                  </a:lnTo>
                  <a:lnTo>
                    <a:pt x="8112" y="118947"/>
                  </a:lnTo>
                  <a:lnTo>
                    <a:pt x="8692" y="112184"/>
                  </a:lnTo>
                  <a:lnTo>
                    <a:pt x="8692" y="112184"/>
                  </a:lnTo>
                  <a:lnTo>
                    <a:pt x="7641" y="103819"/>
                  </a:lnTo>
                  <a:lnTo>
                    <a:pt x="15198" y="101915"/>
                  </a:lnTo>
                  <a:lnTo>
                    <a:pt x="18560" y="83233"/>
                  </a:lnTo>
                  <a:lnTo>
                    <a:pt x="29166" y="93382"/>
                  </a:lnTo>
                  <a:lnTo>
                    <a:pt x="35645" y="83629"/>
                  </a:lnTo>
                  <a:lnTo>
                    <a:pt x="32503" y="75220"/>
                  </a:lnTo>
                  <a:lnTo>
                    <a:pt x="26279" y="74034"/>
                  </a:lnTo>
                  <a:lnTo>
                    <a:pt x="25454" y="55779"/>
                  </a:lnTo>
                  <a:lnTo>
                    <a:pt x="16067" y="47744"/>
                  </a:lnTo>
                  <a:lnTo>
                    <a:pt x="10218" y="48647"/>
                  </a:lnTo>
                  <a:lnTo>
                    <a:pt x="10556" y="34591"/>
                  </a:lnTo>
                  <a:lnTo>
                    <a:pt x="0" y="23918"/>
                  </a:lnTo>
                  <a:lnTo>
                    <a:pt x="5002" y="6335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33" name="S07:Sirsa">
              <a:extLst>
                <a:ext uri="{FF2B5EF4-FFF2-40B4-BE49-F238E27FC236}">
                  <a16:creationId xmlns:a16="http://schemas.microsoft.com/office/drawing/2014/main" id="{AE7CA130-8038-4253-B7DB-65D6025CC329}"/>
                </a:ext>
              </a:extLst>
            </p:cNvPr>
            <p:cNvSpPr/>
            <p:nvPr/>
          </p:nvSpPr>
          <p:spPr>
            <a:xfrm>
              <a:off x="3399700" y="2093551"/>
              <a:ext cx="209925" cy="138306"/>
            </a:xfrm>
            <a:custGeom>
              <a:avLst/>
              <a:gdLst/>
              <a:ahLst/>
              <a:cxnLst/>
              <a:rect l="0" t="0" r="0" b="0"/>
              <a:pathLst>
                <a:path w="209925" h="138306">
                  <a:moveTo>
                    <a:pt x="8724" y="6383"/>
                  </a:moveTo>
                  <a:lnTo>
                    <a:pt x="27078" y="12744"/>
                  </a:lnTo>
                  <a:lnTo>
                    <a:pt x="33673" y="1013"/>
                  </a:lnTo>
                  <a:lnTo>
                    <a:pt x="33673" y="1013"/>
                  </a:lnTo>
                  <a:lnTo>
                    <a:pt x="49799" y="0"/>
                  </a:lnTo>
                  <a:lnTo>
                    <a:pt x="64809" y="7776"/>
                  </a:lnTo>
                  <a:lnTo>
                    <a:pt x="75074" y="22149"/>
                  </a:lnTo>
                  <a:lnTo>
                    <a:pt x="91344" y="16950"/>
                  </a:lnTo>
                  <a:lnTo>
                    <a:pt x="89217" y="31962"/>
                  </a:lnTo>
                  <a:lnTo>
                    <a:pt x="96038" y="38417"/>
                  </a:lnTo>
                  <a:lnTo>
                    <a:pt x="103760" y="29298"/>
                  </a:lnTo>
                  <a:lnTo>
                    <a:pt x="107819" y="45024"/>
                  </a:lnTo>
                  <a:lnTo>
                    <a:pt x="103244" y="45923"/>
                  </a:lnTo>
                  <a:lnTo>
                    <a:pt x="97914" y="57720"/>
                  </a:lnTo>
                  <a:lnTo>
                    <a:pt x="109308" y="77321"/>
                  </a:lnTo>
                  <a:lnTo>
                    <a:pt x="117642" y="75495"/>
                  </a:lnTo>
                  <a:lnTo>
                    <a:pt x="116225" y="67648"/>
                  </a:lnTo>
                  <a:lnTo>
                    <a:pt x="121102" y="56872"/>
                  </a:lnTo>
                  <a:lnTo>
                    <a:pt x="125585" y="59087"/>
                  </a:lnTo>
                  <a:lnTo>
                    <a:pt x="125585" y="59087"/>
                  </a:lnTo>
                  <a:lnTo>
                    <a:pt x="124057" y="54880"/>
                  </a:lnTo>
                  <a:lnTo>
                    <a:pt x="124057" y="54880"/>
                  </a:lnTo>
                  <a:lnTo>
                    <a:pt x="128710" y="51379"/>
                  </a:lnTo>
                  <a:lnTo>
                    <a:pt x="138731" y="33994"/>
                  </a:lnTo>
                  <a:lnTo>
                    <a:pt x="163617" y="45112"/>
                  </a:lnTo>
                  <a:lnTo>
                    <a:pt x="174383" y="44374"/>
                  </a:lnTo>
                  <a:lnTo>
                    <a:pt x="179198" y="34627"/>
                  </a:lnTo>
                  <a:lnTo>
                    <a:pt x="179198" y="34627"/>
                  </a:lnTo>
                  <a:lnTo>
                    <a:pt x="187069" y="33803"/>
                  </a:lnTo>
                  <a:lnTo>
                    <a:pt x="209391" y="48958"/>
                  </a:lnTo>
                  <a:lnTo>
                    <a:pt x="209391" y="48958"/>
                  </a:lnTo>
                  <a:lnTo>
                    <a:pt x="206404" y="52520"/>
                  </a:lnTo>
                  <a:lnTo>
                    <a:pt x="209924" y="76018"/>
                  </a:lnTo>
                  <a:lnTo>
                    <a:pt x="191406" y="87492"/>
                  </a:lnTo>
                  <a:lnTo>
                    <a:pt x="181846" y="88793"/>
                  </a:lnTo>
                  <a:lnTo>
                    <a:pt x="183631" y="99248"/>
                  </a:lnTo>
                  <a:lnTo>
                    <a:pt x="181049" y="117913"/>
                  </a:lnTo>
                  <a:lnTo>
                    <a:pt x="172174" y="123914"/>
                  </a:lnTo>
                  <a:lnTo>
                    <a:pt x="165549" y="138305"/>
                  </a:lnTo>
                  <a:lnTo>
                    <a:pt x="165549" y="138305"/>
                  </a:lnTo>
                  <a:lnTo>
                    <a:pt x="147955" y="129475"/>
                  </a:lnTo>
                  <a:lnTo>
                    <a:pt x="139322" y="112567"/>
                  </a:lnTo>
                  <a:lnTo>
                    <a:pt x="130960" y="114923"/>
                  </a:lnTo>
                  <a:lnTo>
                    <a:pt x="132724" y="125386"/>
                  </a:lnTo>
                  <a:lnTo>
                    <a:pt x="127917" y="133572"/>
                  </a:lnTo>
                  <a:lnTo>
                    <a:pt x="127917" y="133572"/>
                  </a:lnTo>
                  <a:lnTo>
                    <a:pt x="120023" y="133856"/>
                  </a:lnTo>
                  <a:lnTo>
                    <a:pt x="118710" y="122364"/>
                  </a:lnTo>
                  <a:lnTo>
                    <a:pt x="103054" y="132297"/>
                  </a:lnTo>
                  <a:lnTo>
                    <a:pt x="97794" y="127969"/>
                  </a:lnTo>
                  <a:lnTo>
                    <a:pt x="82324" y="131647"/>
                  </a:lnTo>
                  <a:lnTo>
                    <a:pt x="77665" y="121606"/>
                  </a:lnTo>
                  <a:lnTo>
                    <a:pt x="65664" y="120697"/>
                  </a:lnTo>
                  <a:lnTo>
                    <a:pt x="63155" y="108642"/>
                  </a:lnTo>
                  <a:lnTo>
                    <a:pt x="50990" y="100433"/>
                  </a:lnTo>
                  <a:lnTo>
                    <a:pt x="42085" y="106380"/>
                  </a:lnTo>
                  <a:lnTo>
                    <a:pt x="23485" y="104704"/>
                  </a:lnTo>
                  <a:lnTo>
                    <a:pt x="21144" y="112432"/>
                  </a:lnTo>
                  <a:lnTo>
                    <a:pt x="7454" y="89049"/>
                  </a:lnTo>
                  <a:lnTo>
                    <a:pt x="15353" y="88286"/>
                  </a:lnTo>
                  <a:lnTo>
                    <a:pt x="19816" y="79074"/>
                  </a:lnTo>
                  <a:lnTo>
                    <a:pt x="14195" y="62227"/>
                  </a:lnTo>
                  <a:lnTo>
                    <a:pt x="19879" y="41617"/>
                  </a:lnTo>
                  <a:lnTo>
                    <a:pt x="16739" y="36826"/>
                  </a:lnTo>
                  <a:lnTo>
                    <a:pt x="8675" y="42784"/>
                  </a:lnTo>
                  <a:lnTo>
                    <a:pt x="115" y="39359"/>
                  </a:lnTo>
                  <a:lnTo>
                    <a:pt x="0" y="31033"/>
                  </a:lnTo>
                  <a:lnTo>
                    <a:pt x="12692" y="22642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34" name="S07:Hissar">
              <a:extLst>
                <a:ext uri="{FF2B5EF4-FFF2-40B4-BE49-F238E27FC236}">
                  <a16:creationId xmlns:a16="http://schemas.microsoft.com/office/drawing/2014/main" id="{6114249A-3E84-48DE-8208-B77C4FBD8778}"/>
                </a:ext>
              </a:extLst>
            </p:cNvPr>
            <p:cNvSpPr/>
            <p:nvPr/>
          </p:nvSpPr>
          <p:spPr>
            <a:xfrm>
              <a:off x="3563180" y="2123715"/>
              <a:ext cx="131618" cy="145754"/>
            </a:xfrm>
            <a:custGeom>
              <a:avLst/>
              <a:gdLst/>
              <a:ahLst/>
              <a:cxnLst/>
              <a:rect l="0" t="0" r="0" b="0"/>
              <a:pathLst>
                <a:path w="131618" h="145754">
                  <a:moveTo>
                    <a:pt x="45911" y="18794"/>
                  </a:moveTo>
                  <a:lnTo>
                    <a:pt x="58356" y="17036"/>
                  </a:lnTo>
                  <a:lnTo>
                    <a:pt x="67278" y="7384"/>
                  </a:lnTo>
                  <a:lnTo>
                    <a:pt x="83982" y="0"/>
                  </a:lnTo>
                  <a:lnTo>
                    <a:pt x="83982" y="0"/>
                  </a:lnTo>
                  <a:lnTo>
                    <a:pt x="89972" y="8464"/>
                  </a:lnTo>
                  <a:lnTo>
                    <a:pt x="85316" y="13030"/>
                  </a:lnTo>
                  <a:lnTo>
                    <a:pt x="100946" y="16005"/>
                  </a:lnTo>
                  <a:lnTo>
                    <a:pt x="108162" y="25534"/>
                  </a:lnTo>
                  <a:lnTo>
                    <a:pt x="106011" y="46808"/>
                  </a:lnTo>
                  <a:lnTo>
                    <a:pt x="127646" y="41582"/>
                  </a:lnTo>
                  <a:lnTo>
                    <a:pt x="127646" y="41582"/>
                  </a:lnTo>
                  <a:lnTo>
                    <a:pt x="124458" y="54514"/>
                  </a:lnTo>
                  <a:lnTo>
                    <a:pt x="131617" y="67680"/>
                  </a:lnTo>
                  <a:lnTo>
                    <a:pt x="131617" y="67680"/>
                  </a:lnTo>
                  <a:lnTo>
                    <a:pt x="117612" y="82454"/>
                  </a:lnTo>
                  <a:lnTo>
                    <a:pt x="118996" y="94454"/>
                  </a:lnTo>
                  <a:lnTo>
                    <a:pt x="97444" y="93953"/>
                  </a:lnTo>
                  <a:lnTo>
                    <a:pt x="79067" y="99235"/>
                  </a:lnTo>
                  <a:lnTo>
                    <a:pt x="93495" y="120406"/>
                  </a:lnTo>
                  <a:lnTo>
                    <a:pt x="93495" y="120406"/>
                  </a:lnTo>
                  <a:lnTo>
                    <a:pt x="82566" y="125870"/>
                  </a:lnTo>
                  <a:lnTo>
                    <a:pt x="68869" y="125531"/>
                  </a:lnTo>
                  <a:lnTo>
                    <a:pt x="50045" y="114640"/>
                  </a:lnTo>
                  <a:lnTo>
                    <a:pt x="46474" y="108301"/>
                  </a:lnTo>
                  <a:lnTo>
                    <a:pt x="41693" y="116505"/>
                  </a:lnTo>
                  <a:lnTo>
                    <a:pt x="45083" y="145753"/>
                  </a:lnTo>
                  <a:lnTo>
                    <a:pt x="24064" y="138946"/>
                  </a:lnTo>
                  <a:lnTo>
                    <a:pt x="21826" y="129512"/>
                  </a:lnTo>
                  <a:lnTo>
                    <a:pt x="0" y="122661"/>
                  </a:lnTo>
                  <a:lnTo>
                    <a:pt x="2069" y="108141"/>
                  </a:lnTo>
                  <a:lnTo>
                    <a:pt x="2069" y="108141"/>
                  </a:lnTo>
                  <a:lnTo>
                    <a:pt x="8694" y="93750"/>
                  </a:lnTo>
                  <a:lnTo>
                    <a:pt x="17569" y="87749"/>
                  </a:lnTo>
                  <a:lnTo>
                    <a:pt x="20151" y="69084"/>
                  </a:lnTo>
                  <a:lnTo>
                    <a:pt x="18366" y="58629"/>
                  </a:lnTo>
                  <a:lnTo>
                    <a:pt x="27926" y="57328"/>
                  </a:lnTo>
                  <a:lnTo>
                    <a:pt x="46444" y="45854"/>
                  </a:lnTo>
                  <a:lnTo>
                    <a:pt x="42924" y="22356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35" name="S07:Karnal">
              <a:extLst>
                <a:ext uri="{FF2B5EF4-FFF2-40B4-BE49-F238E27FC236}">
                  <a16:creationId xmlns:a16="http://schemas.microsoft.com/office/drawing/2014/main" id="{34CD0E9B-E3FF-4FE8-9DC4-F7CD733DB250}"/>
                </a:ext>
              </a:extLst>
            </p:cNvPr>
            <p:cNvSpPr/>
            <p:nvPr/>
          </p:nvSpPr>
          <p:spPr>
            <a:xfrm>
              <a:off x="3687638" y="2100980"/>
              <a:ext cx="97648" cy="143023"/>
            </a:xfrm>
            <a:custGeom>
              <a:avLst/>
              <a:gdLst/>
              <a:ahLst/>
              <a:cxnLst/>
              <a:rect l="0" t="0" r="0" b="0"/>
              <a:pathLst>
                <a:path w="97648" h="143023">
                  <a:moveTo>
                    <a:pt x="3188" y="64317"/>
                  </a:moveTo>
                  <a:lnTo>
                    <a:pt x="25738" y="54409"/>
                  </a:lnTo>
                  <a:lnTo>
                    <a:pt x="25256" y="19045"/>
                  </a:lnTo>
                  <a:lnTo>
                    <a:pt x="51283" y="18028"/>
                  </a:lnTo>
                  <a:lnTo>
                    <a:pt x="61701" y="13039"/>
                  </a:lnTo>
                  <a:lnTo>
                    <a:pt x="66412" y="4296"/>
                  </a:lnTo>
                  <a:lnTo>
                    <a:pt x="82052" y="6156"/>
                  </a:lnTo>
                  <a:lnTo>
                    <a:pt x="86292" y="0"/>
                  </a:lnTo>
                  <a:lnTo>
                    <a:pt x="97647" y="10602"/>
                  </a:lnTo>
                  <a:lnTo>
                    <a:pt x="97647" y="10602"/>
                  </a:lnTo>
                  <a:lnTo>
                    <a:pt x="93821" y="16769"/>
                  </a:lnTo>
                  <a:lnTo>
                    <a:pt x="93497" y="34436"/>
                  </a:lnTo>
                  <a:lnTo>
                    <a:pt x="84141" y="48820"/>
                  </a:lnTo>
                  <a:lnTo>
                    <a:pt x="84141" y="48820"/>
                  </a:lnTo>
                  <a:lnTo>
                    <a:pt x="80590" y="61754"/>
                  </a:lnTo>
                  <a:lnTo>
                    <a:pt x="83318" y="70646"/>
                  </a:lnTo>
                  <a:lnTo>
                    <a:pt x="76208" y="74673"/>
                  </a:lnTo>
                  <a:lnTo>
                    <a:pt x="79744" y="84623"/>
                  </a:lnTo>
                  <a:lnTo>
                    <a:pt x="77862" y="96552"/>
                  </a:lnTo>
                  <a:lnTo>
                    <a:pt x="85970" y="106070"/>
                  </a:lnTo>
                  <a:lnTo>
                    <a:pt x="85699" y="120635"/>
                  </a:lnTo>
                  <a:lnTo>
                    <a:pt x="85699" y="120635"/>
                  </a:lnTo>
                  <a:lnTo>
                    <a:pt x="86113" y="143022"/>
                  </a:lnTo>
                  <a:lnTo>
                    <a:pt x="86113" y="143022"/>
                  </a:lnTo>
                  <a:lnTo>
                    <a:pt x="71629" y="140667"/>
                  </a:lnTo>
                  <a:lnTo>
                    <a:pt x="69675" y="134383"/>
                  </a:lnTo>
                  <a:lnTo>
                    <a:pt x="51351" y="137665"/>
                  </a:lnTo>
                  <a:lnTo>
                    <a:pt x="41469" y="133820"/>
                  </a:lnTo>
                  <a:lnTo>
                    <a:pt x="38388" y="122306"/>
                  </a:lnTo>
                  <a:lnTo>
                    <a:pt x="24640" y="125140"/>
                  </a:lnTo>
                  <a:lnTo>
                    <a:pt x="16114" y="116629"/>
                  </a:lnTo>
                  <a:lnTo>
                    <a:pt x="18401" y="106791"/>
                  </a:lnTo>
                  <a:lnTo>
                    <a:pt x="30056" y="104439"/>
                  </a:lnTo>
                  <a:lnTo>
                    <a:pt x="34460" y="92044"/>
                  </a:lnTo>
                  <a:lnTo>
                    <a:pt x="30430" y="86757"/>
                  </a:lnTo>
                  <a:lnTo>
                    <a:pt x="14747" y="84339"/>
                  </a:lnTo>
                  <a:lnTo>
                    <a:pt x="7159" y="90415"/>
                  </a:lnTo>
                  <a:lnTo>
                    <a:pt x="7159" y="90415"/>
                  </a:lnTo>
                  <a:lnTo>
                    <a:pt x="0" y="77249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36" name="S07:Ambala">
              <a:extLst>
                <a:ext uri="{FF2B5EF4-FFF2-40B4-BE49-F238E27FC236}">
                  <a16:creationId xmlns:a16="http://schemas.microsoft.com/office/drawing/2014/main" id="{BBB672AB-F95F-4E49-A7C7-63D622834793}"/>
                </a:ext>
              </a:extLst>
            </p:cNvPr>
            <p:cNvSpPr/>
            <p:nvPr/>
          </p:nvSpPr>
          <p:spPr>
            <a:xfrm>
              <a:off x="3702321" y="1943817"/>
              <a:ext cx="139412" cy="151364"/>
            </a:xfrm>
            <a:custGeom>
              <a:avLst/>
              <a:gdLst/>
              <a:ahLst/>
              <a:cxnLst/>
              <a:rect l="0" t="0" r="0" b="0"/>
              <a:pathLst>
                <a:path w="139412" h="151364">
                  <a:moveTo>
                    <a:pt x="35770" y="33927"/>
                  </a:moveTo>
                  <a:lnTo>
                    <a:pt x="33524" y="23506"/>
                  </a:lnTo>
                  <a:lnTo>
                    <a:pt x="33524" y="23506"/>
                  </a:lnTo>
                  <a:lnTo>
                    <a:pt x="34944" y="14199"/>
                  </a:lnTo>
                  <a:lnTo>
                    <a:pt x="25407" y="0"/>
                  </a:lnTo>
                  <a:lnTo>
                    <a:pt x="25407" y="0"/>
                  </a:lnTo>
                  <a:lnTo>
                    <a:pt x="45432" y="1966"/>
                  </a:lnTo>
                  <a:lnTo>
                    <a:pt x="56459" y="24484"/>
                  </a:lnTo>
                  <a:lnTo>
                    <a:pt x="72734" y="31019"/>
                  </a:lnTo>
                  <a:lnTo>
                    <a:pt x="79949" y="39972"/>
                  </a:lnTo>
                  <a:lnTo>
                    <a:pt x="80932" y="53480"/>
                  </a:lnTo>
                  <a:lnTo>
                    <a:pt x="76227" y="63772"/>
                  </a:lnTo>
                  <a:lnTo>
                    <a:pt x="98916" y="81309"/>
                  </a:lnTo>
                  <a:lnTo>
                    <a:pt x="103060" y="79305"/>
                  </a:lnTo>
                  <a:lnTo>
                    <a:pt x="115245" y="87818"/>
                  </a:lnTo>
                  <a:lnTo>
                    <a:pt x="119800" y="85817"/>
                  </a:lnTo>
                  <a:lnTo>
                    <a:pt x="119800" y="85817"/>
                  </a:lnTo>
                  <a:lnTo>
                    <a:pt x="117308" y="87333"/>
                  </a:lnTo>
                  <a:lnTo>
                    <a:pt x="117308" y="87333"/>
                  </a:lnTo>
                  <a:lnTo>
                    <a:pt x="130123" y="82870"/>
                  </a:lnTo>
                  <a:lnTo>
                    <a:pt x="139411" y="93400"/>
                  </a:lnTo>
                  <a:lnTo>
                    <a:pt x="139411" y="93400"/>
                  </a:lnTo>
                  <a:lnTo>
                    <a:pt x="137555" y="106870"/>
                  </a:lnTo>
                  <a:lnTo>
                    <a:pt x="110240" y="140704"/>
                  </a:lnTo>
                  <a:lnTo>
                    <a:pt x="95630" y="151363"/>
                  </a:lnTo>
                  <a:lnTo>
                    <a:pt x="95630" y="151363"/>
                  </a:lnTo>
                  <a:lnTo>
                    <a:pt x="84156" y="147521"/>
                  </a:lnTo>
                  <a:lnTo>
                    <a:pt x="82341" y="133980"/>
                  </a:lnTo>
                  <a:lnTo>
                    <a:pt x="70975" y="124940"/>
                  </a:lnTo>
                  <a:lnTo>
                    <a:pt x="64662" y="132093"/>
                  </a:lnTo>
                  <a:lnTo>
                    <a:pt x="49518" y="127125"/>
                  </a:lnTo>
                  <a:lnTo>
                    <a:pt x="30478" y="111679"/>
                  </a:lnTo>
                  <a:lnTo>
                    <a:pt x="25694" y="124045"/>
                  </a:lnTo>
                  <a:lnTo>
                    <a:pt x="20375" y="122376"/>
                  </a:lnTo>
                  <a:lnTo>
                    <a:pt x="4187" y="128262"/>
                  </a:lnTo>
                  <a:lnTo>
                    <a:pt x="4187" y="128262"/>
                  </a:lnTo>
                  <a:lnTo>
                    <a:pt x="6815" y="121047"/>
                  </a:lnTo>
                  <a:lnTo>
                    <a:pt x="0" y="112588"/>
                  </a:lnTo>
                  <a:lnTo>
                    <a:pt x="21387" y="93834"/>
                  </a:lnTo>
                  <a:lnTo>
                    <a:pt x="15776" y="86965"/>
                  </a:lnTo>
                  <a:lnTo>
                    <a:pt x="23292" y="81413"/>
                  </a:lnTo>
                  <a:lnTo>
                    <a:pt x="41317" y="84379"/>
                  </a:lnTo>
                  <a:lnTo>
                    <a:pt x="44925" y="68360"/>
                  </a:lnTo>
                  <a:lnTo>
                    <a:pt x="44857" y="51233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37" name="S07:Kurukshetra">
              <a:extLst>
                <a:ext uri="{FF2B5EF4-FFF2-40B4-BE49-F238E27FC236}">
                  <a16:creationId xmlns:a16="http://schemas.microsoft.com/office/drawing/2014/main" id="{BC981957-5618-4F69-B667-E99804482DAC}"/>
                </a:ext>
              </a:extLst>
            </p:cNvPr>
            <p:cNvSpPr/>
            <p:nvPr/>
          </p:nvSpPr>
          <p:spPr>
            <a:xfrm>
              <a:off x="3640558" y="2055496"/>
              <a:ext cx="157394" cy="115028"/>
            </a:xfrm>
            <a:custGeom>
              <a:avLst/>
              <a:gdLst/>
              <a:ahLst/>
              <a:cxnLst/>
              <a:rect l="0" t="0" r="0" b="0"/>
              <a:pathLst>
                <a:path w="157394" h="115028">
                  <a:moveTo>
                    <a:pt x="65950" y="16583"/>
                  </a:moveTo>
                  <a:lnTo>
                    <a:pt x="82138" y="10697"/>
                  </a:lnTo>
                  <a:lnTo>
                    <a:pt x="87457" y="12366"/>
                  </a:lnTo>
                  <a:lnTo>
                    <a:pt x="92241" y="0"/>
                  </a:lnTo>
                  <a:lnTo>
                    <a:pt x="111281" y="15446"/>
                  </a:lnTo>
                  <a:lnTo>
                    <a:pt x="126425" y="20414"/>
                  </a:lnTo>
                  <a:lnTo>
                    <a:pt x="132738" y="13261"/>
                  </a:lnTo>
                  <a:lnTo>
                    <a:pt x="144104" y="22301"/>
                  </a:lnTo>
                  <a:lnTo>
                    <a:pt x="145919" y="35842"/>
                  </a:lnTo>
                  <a:lnTo>
                    <a:pt x="157393" y="39684"/>
                  </a:lnTo>
                  <a:lnTo>
                    <a:pt x="157393" y="39684"/>
                  </a:lnTo>
                  <a:lnTo>
                    <a:pt x="144727" y="56086"/>
                  </a:lnTo>
                  <a:lnTo>
                    <a:pt x="144727" y="56086"/>
                  </a:lnTo>
                  <a:lnTo>
                    <a:pt x="133372" y="45484"/>
                  </a:lnTo>
                  <a:lnTo>
                    <a:pt x="129132" y="51640"/>
                  </a:lnTo>
                  <a:lnTo>
                    <a:pt x="113492" y="49780"/>
                  </a:lnTo>
                  <a:lnTo>
                    <a:pt x="108781" y="58523"/>
                  </a:lnTo>
                  <a:lnTo>
                    <a:pt x="98363" y="63512"/>
                  </a:lnTo>
                  <a:lnTo>
                    <a:pt x="72336" y="64529"/>
                  </a:lnTo>
                  <a:lnTo>
                    <a:pt x="72818" y="99893"/>
                  </a:lnTo>
                  <a:lnTo>
                    <a:pt x="50268" y="109801"/>
                  </a:lnTo>
                  <a:lnTo>
                    <a:pt x="50268" y="109801"/>
                  </a:lnTo>
                  <a:lnTo>
                    <a:pt x="28633" y="115027"/>
                  </a:lnTo>
                  <a:lnTo>
                    <a:pt x="30784" y="93753"/>
                  </a:lnTo>
                  <a:lnTo>
                    <a:pt x="23568" y="84224"/>
                  </a:lnTo>
                  <a:lnTo>
                    <a:pt x="7938" y="81249"/>
                  </a:lnTo>
                  <a:lnTo>
                    <a:pt x="12594" y="76683"/>
                  </a:lnTo>
                  <a:lnTo>
                    <a:pt x="6604" y="68219"/>
                  </a:lnTo>
                  <a:lnTo>
                    <a:pt x="6604" y="68219"/>
                  </a:lnTo>
                  <a:lnTo>
                    <a:pt x="0" y="51422"/>
                  </a:lnTo>
                  <a:lnTo>
                    <a:pt x="13012" y="25237"/>
                  </a:lnTo>
                  <a:lnTo>
                    <a:pt x="7050" y="16260"/>
                  </a:lnTo>
                  <a:lnTo>
                    <a:pt x="22885" y="25994"/>
                  </a:lnTo>
                  <a:lnTo>
                    <a:pt x="32431" y="23101"/>
                  </a:lnTo>
                  <a:lnTo>
                    <a:pt x="31039" y="12159"/>
                  </a:lnTo>
                  <a:lnTo>
                    <a:pt x="36826" y="11254"/>
                  </a:lnTo>
                  <a:lnTo>
                    <a:pt x="41456" y="24868"/>
                  </a:lnTo>
                  <a:lnTo>
                    <a:pt x="52484" y="29274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38" name="S07:Sonepat">
              <a:extLst>
                <a:ext uri="{FF2B5EF4-FFF2-40B4-BE49-F238E27FC236}">
                  <a16:creationId xmlns:a16="http://schemas.microsoft.com/office/drawing/2014/main" id="{30B38B19-6DB8-4DBF-B003-8C2121B60E2E}"/>
                </a:ext>
              </a:extLst>
            </p:cNvPr>
            <p:cNvSpPr/>
            <p:nvPr/>
          </p:nvSpPr>
          <p:spPr>
            <a:xfrm>
              <a:off x="3642247" y="2185319"/>
              <a:ext cx="141958" cy="148593"/>
            </a:xfrm>
            <a:custGeom>
              <a:avLst/>
              <a:gdLst/>
              <a:ahLst/>
              <a:cxnLst/>
              <a:rect l="0" t="0" r="0" b="0"/>
              <a:pathLst>
                <a:path w="141958" h="148593">
                  <a:moveTo>
                    <a:pt x="131504" y="58683"/>
                  </a:moveTo>
                  <a:lnTo>
                    <a:pt x="131311" y="69091"/>
                  </a:lnTo>
                  <a:lnTo>
                    <a:pt x="137687" y="83786"/>
                  </a:lnTo>
                  <a:lnTo>
                    <a:pt x="136289" y="92092"/>
                  </a:lnTo>
                  <a:lnTo>
                    <a:pt x="141957" y="100527"/>
                  </a:lnTo>
                  <a:lnTo>
                    <a:pt x="138876" y="109845"/>
                  </a:lnTo>
                  <a:lnTo>
                    <a:pt x="138876" y="109845"/>
                  </a:lnTo>
                  <a:lnTo>
                    <a:pt x="134234" y="113406"/>
                  </a:lnTo>
                  <a:lnTo>
                    <a:pt x="123555" y="105916"/>
                  </a:lnTo>
                  <a:lnTo>
                    <a:pt x="117158" y="114127"/>
                  </a:lnTo>
                  <a:lnTo>
                    <a:pt x="117158" y="114127"/>
                  </a:lnTo>
                  <a:lnTo>
                    <a:pt x="117168" y="113607"/>
                  </a:lnTo>
                  <a:lnTo>
                    <a:pt x="117168" y="113607"/>
                  </a:lnTo>
                  <a:lnTo>
                    <a:pt x="103327" y="119067"/>
                  </a:lnTo>
                  <a:lnTo>
                    <a:pt x="106308" y="136837"/>
                  </a:lnTo>
                  <a:lnTo>
                    <a:pt x="94823" y="148592"/>
                  </a:lnTo>
                  <a:lnTo>
                    <a:pt x="94823" y="148592"/>
                  </a:lnTo>
                  <a:lnTo>
                    <a:pt x="80116" y="134224"/>
                  </a:lnTo>
                  <a:lnTo>
                    <a:pt x="80706" y="125901"/>
                  </a:lnTo>
                  <a:lnTo>
                    <a:pt x="93019" y="114172"/>
                  </a:lnTo>
                  <a:lnTo>
                    <a:pt x="85000" y="99425"/>
                  </a:lnTo>
                  <a:lnTo>
                    <a:pt x="76433" y="91435"/>
                  </a:lnTo>
                  <a:lnTo>
                    <a:pt x="72127" y="78847"/>
                  </a:lnTo>
                  <a:lnTo>
                    <a:pt x="64314" y="75035"/>
                  </a:lnTo>
                  <a:lnTo>
                    <a:pt x="53460" y="77401"/>
                  </a:lnTo>
                  <a:lnTo>
                    <a:pt x="45790" y="67338"/>
                  </a:lnTo>
                  <a:lnTo>
                    <a:pt x="33596" y="73830"/>
                  </a:lnTo>
                  <a:lnTo>
                    <a:pt x="13789" y="68158"/>
                  </a:lnTo>
                  <a:lnTo>
                    <a:pt x="13789" y="68158"/>
                  </a:lnTo>
                  <a:lnTo>
                    <a:pt x="14428" y="58802"/>
                  </a:lnTo>
                  <a:lnTo>
                    <a:pt x="14428" y="58802"/>
                  </a:lnTo>
                  <a:lnTo>
                    <a:pt x="0" y="37631"/>
                  </a:lnTo>
                  <a:lnTo>
                    <a:pt x="18377" y="32349"/>
                  </a:lnTo>
                  <a:lnTo>
                    <a:pt x="39929" y="32850"/>
                  </a:lnTo>
                  <a:lnTo>
                    <a:pt x="38545" y="20850"/>
                  </a:lnTo>
                  <a:lnTo>
                    <a:pt x="52550" y="6076"/>
                  </a:lnTo>
                  <a:lnTo>
                    <a:pt x="52550" y="6076"/>
                  </a:lnTo>
                  <a:lnTo>
                    <a:pt x="60138" y="0"/>
                  </a:lnTo>
                  <a:lnTo>
                    <a:pt x="75821" y="2418"/>
                  </a:lnTo>
                  <a:lnTo>
                    <a:pt x="79851" y="7705"/>
                  </a:lnTo>
                  <a:lnTo>
                    <a:pt x="75447" y="20100"/>
                  </a:lnTo>
                  <a:lnTo>
                    <a:pt x="63792" y="22452"/>
                  </a:lnTo>
                  <a:lnTo>
                    <a:pt x="61505" y="32290"/>
                  </a:lnTo>
                  <a:lnTo>
                    <a:pt x="70031" y="40801"/>
                  </a:lnTo>
                  <a:lnTo>
                    <a:pt x="83779" y="37967"/>
                  </a:lnTo>
                  <a:lnTo>
                    <a:pt x="86860" y="49481"/>
                  </a:lnTo>
                  <a:lnTo>
                    <a:pt x="96742" y="53326"/>
                  </a:lnTo>
                  <a:lnTo>
                    <a:pt x="115066" y="50044"/>
                  </a:lnTo>
                  <a:lnTo>
                    <a:pt x="117020" y="56328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39" name="S07:Mahendragarh">
              <a:extLst>
                <a:ext uri="{FF2B5EF4-FFF2-40B4-BE49-F238E27FC236}">
                  <a16:creationId xmlns:a16="http://schemas.microsoft.com/office/drawing/2014/main" id="{A23DE2E0-4C54-4E82-9CE4-AC97C9116B18}"/>
                </a:ext>
              </a:extLst>
            </p:cNvPr>
            <p:cNvSpPr/>
            <p:nvPr/>
          </p:nvSpPr>
          <p:spPr>
            <a:xfrm>
              <a:off x="3598067" y="2352126"/>
              <a:ext cx="188769" cy="123371"/>
            </a:xfrm>
            <a:custGeom>
              <a:avLst/>
              <a:gdLst/>
              <a:ahLst/>
              <a:cxnLst/>
              <a:rect l="0" t="0" r="0" b="0"/>
              <a:pathLst>
                <a:path w="188769" h="123371">
                  <a:moveTo>
                    <a:pt x="0" y="99520"/>
                  </a:moveTo>
                  <a:lnTo>
                    <a:pt x="5906" y="98109"/>
                  </a:lnTo>
                  <a:lnTo>
                    <a:pt x="5906" y="98109"/>
                  </a:lnTo>
                  <a:lnTo>
                    <a:pt x="5906" y="98109"/>
                  </a:lnTo>
                  <a:lnTo>
                    <a:pt x="5906" y="98109"/>
                  </a:lnTo>
                  <a:lnTo>
                    <a:pt x="4880" y="89214"/>
                  </a:lnTo>
                  <a:lnTo>
                    <a:pt x="13278" y="72217"/>
                  </a:lnTo>
                  <a:lnTo>
                    <a:pt x="13278" y="72217"/>
                  </a:lnTo>
                  <a:lnTo>
                    <a:pt x="11159" y="73206"/>
                  </a:lnTo>
                  <a:lnTo>
                    <a:pt x="11159" y="73206"/>
                  </a:lnTo>
                  <a:lnTo>
                    <a:pt x="336" y="70838"/>
                  </a:lnTo>
                  <a:lnTo>
                    <a:pt x="16149" y="58209"/>
                  </a:lnTo>
                  <a:lnTo>
                    <a:pt x="22746" y="62028"/>
                  </a:lnTo>
                  <a:lnTo>
                    <a:pt x="13692" y="39895"/>
                  </a:lnTo>
                  <a:lnTo>
                    <a:pt x="13692" y="39895"/>
                  </a:lnTo>
                  <a:lnTo>
                    <a:pt x="18633" y="26465"/>
                  </a:lnTo>
                  <a:lnTo>
                    <a:pt x="28275" y="25145"/>
                  </a:lnTo>
                  <a:lnTo>
                    <a:pt x="32749" y="13267"/>
                  </a:lnTo>
                  <a:lnTo>
                    <a:pt x="45393" y="8366"/>
                  </a:lnTo>
                  <a:lnTo>
                    <a:pt x="52802" y="12715"/>
                  </a:lnTo>
                  <a:lnTo>
                    <a:pt x="52802" y="12715"/>
                  </a:lnTo>
                  <a:lnTo>
                    <a:pt x="52222" y="19478"/>
                  </a:lnTo>
                  <a:lnTo>
                    <a:pt x="60447" y="24887"/>
                  </a:lnTo>
                  <a:lnTo>
                    <a:pt x="68059" y="20895"/>
                  </a:lnTo>
                  <a:lnTo>
                    <a:pt x="70703" y="32947"/>
                  </a:lnTo>
                  <a:lnTo>
                    <a:pt x="81786" y="23296"/>
                  </a:lnTo>
                  <a:lnTo>
                    <a:pt x="93753" y="29820"/>
                  </a:lnTo>
                  <a:lnTo>
                    <a:pt x="100358" y="14327"/>
                  </a:lnTo>
                  <a:lnTo>
                    <a:pt x="112193" y="27093"/>
                  </a:lnTo>
                  <a:lnTo>
                    <a:pt x="112659" y="5211"/>
                  </a:lnTo>
                  <a:lnTo>
                    <a:pt x="125097" y="9121"/>
                  </a:lnTo>
                  <a:lnTo>
                    <a:pt x="137802" y="0"/>
                  </a:lnTo>
                  <a:lnTo>
                    <a:pt x="137802" y="0"/>
                  </a:lnTo>
                  <a:lnTo>
                    <a:pt x="151563" y="273"/>
                  </a:lnTo>
                  <a:lnTo>
                    <a:pt x="171502" y="4823"/>
                  </a:lnTo>
                  <a:lnTo>
                    <a:pt x="172570" y="14745"/>
                  </a:lnTo>
                  <a:lnTo>
                    <a:pt x="181238" y="20117"/>
                  </a:lnTo>
                  <a:lnTo>
                    <a:pt x="181238" y="20117"/>
                  </a:lnTo>
                  <a:lnTo>
                    <a:pt x="176843" y="32025"/>
                  </a:lnTo>
                  <a:lnTo>
                    <a:pt x="188768" y="42667"/>
                  </a:lnTo>
                  <a:lnTo>
                    <a:pt x="182199" y="59233"/>
                  </a:lnTo>
                  <a:lnTo>
                    <a:pt x="170404" y="63709"/>
                  </a:lnTo>
                  <a:lnTo>
                    <a:pt x="159342" y="51508"/>
                  </a:lnTo>
                  <a:lnTo>
                    <a:pt x="154650" y="34734"/>
                  </a:lnTo>
                  <a:lnTo>
                    <a:pt x="150503" y="33089"/>
                  </a:lnTo>
                  <a:lnTo>
                    <a:pt x="135247" y="43734"/>
                  </a:lnTo>
                  <a:lnTo>
                    <a:pt x="133010" y="50988"/>
                  </a:lnTo>
                  <a:lnTo>
                    <a:pt x="133010" y="50988"/>
                  </a:lnTo>
                  <a:lnTo>
                    <a:pt x="124135" y="55498"/>
                  </a:lnTo>
                  <a:lnTo>
                    <a:pt x="123973" y="63316"/>
                  </a:lnTo>
                  <a:lnTo>
                    <a:pt x="108683" y="73945"/>
                  </a:lnTo>
                  <a:lnTo>
                    <a:pt x="104951" y="72301"/>
                  </a:lnTo>
                  <a:lnTo>
                    <a:pt x="105462" y="87437"/>
                  </a:lnTo>
                  <a:lnTo>
                    <a:pt x="97473" y="88828"/>
                  </a:lnTo>
                  <a:lnTo>
                    <a:pt x="90170" y="97013"/>
                  </a:lnTo>
                  <a:lnTo>
                    <a:pt x="77529" y="63347"/>
                  </a:lnTo>
                  <a:lnTo>
                    <a:pt x="64935" y="65142"/>
                  </a:lnTo>
                  <a:lnTo>
                    <a:pt x="54690" y="56034"/>
                  </a:lnTo>
                  <a:lnTo>
                    <a:pt x="59461" y="66578"/>
                  </a:lnTo>
                  <a:lnTo>
                    <a:pt x="53062" y="71641"/>
                  </a:lnTo>
                  <a:lnTo>
                    <a:pt x="60506" y="75469"/>
                  </a:lnTo>
                  <a:lnTo>
                    <a:pt x="54412" y="85234"/>
                  </a:lnTo>
                  <a:lnTo>
                    <a:pt x="49589" y="76773"/>
                  </a:lnTo>
                  <a:lnTo>
                    <a:pt x="35259" y="80596"/>
                  </a:lnTo>
                  <a:lnTo>
                    <a:pt x="27987" y="86675"/>
                  </a:lnTo>
                  <a:lnTo>
                    <a:pt x="36637" y="92628"/>
                  </a:lnTo>
                  <a:lnTo>
                    <a:pt x="35111" y="103545"/>
                  </a:lnTo>
                  <a:lnTo>
                    <a:pt x="41076" y="116735"/>
                  </a:lnTo>
                  <a:lnTo>
                    <a:pt x="41076" y="116735"/>
                  </a:lnTo>
                  <a:lnTo>
                    <a:pt x="35040" y="123370"/>
                  </a:lnTo>
                  <a:lnTo>
                    <a:pt x="25670" y="112180"/>
                  </a:lnTo>
                  <a:lnTo>
                    <a:pt x="21007" y="114149"/>
                  </a:lnTo>
                  <a:lnTo>
                    <a:pt x="21007" y="114149"/>
                  </a:lnTo>
                  <a:lnTo>
                    <a:pt x="8351" y="116955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40" name="S08:Kangra">
              <a:extLst>
                <a:ext uri="{FF2B5EF4-FFF2-40B4-BE49-F238E27FC236}">
                  <a16:creationId xmlns:a16="http://schemas.microsoft.com/office/drawing/2014/main" id="{D2EF3E43-64CA-4D21-82BE-190D44189207}"/>
                </a:ext>
              </a:extLst>
            </p:cNvPr>
            <p:cNvSpPr/>
            <p:nvPr/>
          </p:nvSpPr>
          <p:spPr>
            <a:xfrm>
              <a:off x="3568844" y="1578271"/>
              <a:ext cx="202325" cy="214894"/>
            </a:xfrm>
            <a:custGeom>
              <a:avLst/>
              <a:gdLst/>
              <a:ahLst/>
              <a:cxnLst/>
              <a:rect l="0" t="0" r="0" b="0"/>
              <a:pathLst>
                <a:path w="202325" h="214894">
                  <a:moveTo>
                    <a:pt x="37695" y="89968"/>
                  </a:moveTo>
                  <a:lnTo>
                    <a:pt x="44277" y="70530"/>
                  </a:lnTo>
                  <a:lnTo>
                    <a:pt x="48202" y="44323"/>
                  </a:lnTo>
                  <a:lnTo>
                    <a:pt x="34606" y="24878"/>
                  </a:lnTo>
                  <a:lnTo>
                    <a:pt x="34606" y="24878"/>
                  </a:lnTo>
                  <a:lnTo>
                    <a:pt x="33870" y="22280"/>
                  </a:lnTo>
                  <a:lnTo>
                    <a:pt x="33870" y="22280"/>
                  </a:lnTo>
                  <a:lnTo>
                    <a:pt x="36884" y="15144"/>
                  </a:lnTo>
                  <a:lnTo>
                    <a:pt x="54011" y="22817"/>
                  </a:lnTo>
                  <a:lnTo>
                    <a:pt x="77061" y="3821"/>
                  </a:lnTo>
                  <a:lnTo>
                    <a:pt x="89237" y="0"/>
                  </a:lnTo>
                  <a:lnTo>
                    <a:pt x="89237" y="0"/>
                  </a:lnTo>
                  <a:lnTo>
                    <a:pt x="97513" y="7417"/>
                  </a:lnTo>
                  <a:lnTo>
                    <a:pt x="109125" y="10271"/>
                  </a:lnTo>
                  <a:lnTo>
                    <a:pt x="114082" y="22243"/>
                  </a:lnTo>
                  <a:lnTo>
                    <a:pt x="110020" y="40710"/>
                  </a:lnTo>
                  <a:lnTo>
                    <a:pt x="121036" y="70369"/>
                  </a:lnTo>
                  <a:lnTo>
                    <a:pt x="115288" y="74364"/>
                  </a:lnTo>
                  <a:lnTo>
                    <a:pt x="110992" y="68072"/>
                  </a:lnTo>
                  <a:lnTo>
                    <a:pt x="91439" y="74828"/>
                  </a:lnTo>
                  <a:lnTo>
                    <a:pt x="83448" y="87535"/>
                  </a:lnTo>
                  <a:lnTo>
                    <a:pt x="85694" y="94817"/>
                  </a:lnTo>
                  <a:lnTo>
                    <a:pt x="103075" y="95238"/>
                  </a:lnTo>
                  <a:lnTo>
                    <a:pt x="108785" y="110346"/>
                  </a:lnTo>
                  <a:lnTo>
                    <a:pt x="107317" y="121157"/>
                  </a:lnTo>
                  <a:lnTo>
                    <a:pt x="117945" y="134318"/>
                  </a:lnTo>
                  <a:lnTo>
                    <a:pt x="135636" y="140401"/>
                  </a:lnTo>
                  <a:lnTo>
                    <a:pt x="145189" y="148362"/>
                  </a:lnTo>
                  <a:lnTo>
                    <a:pt x="157356" y="148107"/>
                  </a:lnTo>
                  <a:lnTo>
                    <a:pt x="164514" y="135342"/>
                  </a:lnTo>
                  <a:lnTo>
                    <a:pt x="160813" y="118736"/>
                  </a:lnTo>
                  <a:lnTo>
                    <a:pt x="175759" y="100459"/>
                  </a:lnTo>
                  <a:lnTo>
                    <a:pt x="183077" y="98542"/>
                  </a:lnTo>
                  <a:lnTo>
                    <a:pt x="187765" y="106895"/>
                  </a:lnTo>
                  <a:lnTo>
                    <a:pt x="202324" y="107179"/>
                  </a:lnTo>
                  <a:lnTo>
                    <a:pt x="200388" y="123665"/>
                  </a:lnTo>
                  <a:lnTo>
                    <a:pt x="201631" y="143317"/>
                  </a:lnTo>
                  <a:lnTo>
                    <a:pt x="196700" y="146839"/>
                  </a:lnTo>
                  <a:lnTo>
                    <a:pt x="192791" y="160197"/>
                  </a:lnTo>
                  <a:lnTo>
                    <a:pt x="185308" y="169352"/>
                  </a:lnTo>
                  <a:lnTo>
                    <a:pt x="174305" y="171715"/>
                  </a:lnTo>
                  <a:lnTo>
                    <a:pt x="165456" y="167914"/>
                  </a:lnTo>
                  <a:lnTo>
                    <a:pt x="156819" y="173419"/>
                  </a:lnTo>
                  <a:lnTo>
                    <a:pt x="150778" y="171222"/>
                  </a:lnTo>
                  <a:lnTo>
                    <a:pt x="152891" y="186260"/>
                  </a:lnTo>
                  <a:lnTo>
                    <a:pt x="148542" y="199611"/>
                  </a:lnTo>
                  <a:lnTo>
                    <a:pt x="143679" y="198988"/>
                  </a:lnTo>
                  <a:lnTo>
                    <a:pt x="143679" y="198988"/>
                  </a:lnTo>
                  <a:lnTo>
                    <a:pt x="136843" y="195735"/>
                  </a:lnTo>
                  <a:lnTo>
                    <a:pt x="114867" y="214893"/>
                  </a:lnTo>
                  <a:lnTo>
                    <a:pt x="104705" y="214655"/>
                  </a:lnTo>
                  <a:lnTo>
                    <a:pt x="102881" y="205818"/>
                  </a:lnTo>
                  <a:lnTo>
                    <a:pt x="120876" y="201065"/>
                  </a:lnTo>
                  <a:lnTo>
                    <a:pt x="113984" y="182807"/>
                  </a:lnTo>
                  <a:lnTo>
                    <a:pt x="93174" y="186968"/>
                  </a:lnTo>
                  <a:lnTo>
                    <a:pt x="80786" y="162366"/>
                  </a:lnTo>
                  <a:lnTo>
                    <a:pt x="74769" y="159632"/>
                  </a:lnTo>
                  <a:lnTo>
                    <a:pt x="68688" y="175504"/>
                  </a:lnTo>
                  <a:lnTo>
                    <a:pt x="63255" y="181570"/>
                  </a:lnTo>
                  <a:lnTo>
                    <a:pt x="48727" y="178092"/>
                  </a:lnTo>
                  <a:lnTo>
                    <a:pt x="43598" y="187781"/>
                  </a:lnTo>
                  <a:lnTo>
                    <a:pt x="43598" y="187781"/>
                  </a:lnTo>
                  <a:lnTo>
                    <a:pt x="23768" y="170184"/>
                  </a:lnTo>
                  <a:lnTo>
                    <a:pt x="0" y="163832"/>
                  </a:lnTo>
                  <a:lnTo>
                    <a:pt x="7503" y="156808"/>
                  </a:lnTo>
                  <a:lnTo>
                    <a:pt x="12308" y="144539"/>
                  </a:lnTo>
                  <a:lnTo>
                    <a:pt x="5421" y="144345"/>
                  </a:lnTo>
                  <a:lnTo>
                    <a:pt x="9734" y="135165"/>
                  </a:lnTo>
                  <a:lnTo>
                    <a:pt x="26115" y="128903"/>
                  </a:lnTo>
                  <a:lnTo>
                    <a:pt x="39930" y="112231"/>
                  </a:lnTo>
                  <a:lnTo>
                    <a:pt x="50502" y="110445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41" name="S08:Simla">
              <a:extLst>
                <a:ext uri="{FF2B5EF4-FFF2-40B4-BE49-F238E27FC236}">
                  <a16:creationId xmlns:a16="http://schemas.microsoft.com/office/drawing/2014/main" id="{100A4AFE-CFA7-4839-BBC8-6130E26113F7}"/>
                </a:ext>
              </a:extLst>
            </p:cNvPr>
            <p:cNvSpPr/>
            <p:nvPr/>
          </p:nvSpPr>
          <p:spPr>
            <a:xfrm>
              <a:off x="3708579" y="1862742"/>
              <a:ext cx="234770" cy="174476"/>
            </a:xfrm>
            <a:custGeom>
              <a:avLst/>
              <a:gdLst/>
              <a:ahLst/>
              <a:cxnLst/>
              <a:rect l="0" t="0" r="0" b="0"/>
              <a:pathLst>
                <a:path w="234770" h="174476">
                  <a:moveTo>
                    <a:pt x="37027" y="6817"/>
                  </a:moveTo>
                  <a:lnTo>
                    <a:pt x="47581" y="9617"/>
                  </a:lnTo>
                  <a:lnTo>
                    <a:pt x="66482" y="24485"/>
                  </a:lnTo>
                  <a:lnTo>
                    <a:pt x="75416" y="27241"/>
                  </a:lnTo>
                  <a:lnTo>
                    <a:pt x="92265" y="21328"/>
                  </a:lnTo>
                  <a:lnTo>
                    <a:pt x="107187" y="8119"/>
                  </a:lnTo>
                  <a:lnTo>
                    <a:pt x="116119" y="10858"/>
                  </a:lnTo>
                  <a:lnTo>
                    <a:pt x="128416" y="7432"/>
                  </a:lnTo>
                  <a:lnTo>
                    <a:pt x="123345" y="18227"/>
                  </a:lnTo>
                  <a:lnTo>
                    <a:pt x="126419" y="30191"/>
                  </a:lnTo>
                  <a:lnTo>
                    <a:pt x="146183" y="19621"/>
                  </a:lnTo>
                  <a:lnTo>
                    <a:pt x="147510" y="12907"/>
                  </a:lnTo>
                  <a:lnTo>
                    <a:pt x="158095" y="14618"/>
                  </a:lnTo>
                  <a:lnTo>
                    <a:pt x="171697" y="4972"/>
                  </a:lnTo>
                  <a:lnTo>
                    <a:pt x="186857" y="0"/>
                  </a:lnTo>
                  <a:lnTo>
                    <a:pt x="209284" y="285"/>
                  </a:lnTo>
                  <a:lnTo>
                    <a:pt x="216989" y="4003"/>
                  </a:lnTo>
                  <a:lnTo>
                    <a:pt x="222597" y="12872"/>
                  </a:lnTo>
                  <a:lnTo>
                    <a:pt x="233619" y="12479"/>
                  </a:lnTo>
                  <a:lnTo>
                    <a:pt x="234769" y="19224"/>
                  </a:lnTo>
                  <a:lnTo>
                    <a:pt x="234769" y="19224"/>
                  </a:lnTo>
                  <a:lnTo>
                    <a:pt x="191211" y="41494"/>
                  </a:lnTo>
                  <a:lnTo>
                    <a:pt x="183449" y="41391"/>
                  </a:lnTo>
                  <a:lnTo>
                    <a:pt x="163498" y="64954"/>
                  </a:lnTo>
                  <a:lnTo>
                    <a:pt x="166536" y="81585"/>
                  </a:lnTo>
                  <a:lnTo>
                    <a:pt x="160314" y="87200"/>
                  </a:lnTo>
                  <a:lnTo>
                    <a:pt x="151872" y="104189"/>
                  </a:lnTo>
                  <a:lnTo>
                    <a:pt x="152160" y="112492"/>
                  </a:lnTo>
                  <a:lnTo>
                    <a:pt x="161401" y="125595"/>
                  </a:lnTo>
                  <a:lnTo>
                    <a:pt x="157955" y="136960"/>
                  </a:lnTo>
                  <a:lnTo>
                    <a:pt x="168450" y="149563"/>
                  </a:lnTo>
                  <a:lnTo>
                    <a:pt x="132823" y="169278"/>
                  </a:lnTo>
                  <a:lnTo>
                    <a:pt x="132823" y="169278"/>
                  </a:lnTo>
                  <a:lnTo>
                    <a:pt x="133153" y="174475"/>
                  </a:lnTo>
                  <a:lnTo>
                    <a:pt x="133153" y="174475"/>
                  </a:lnTo>
                  <a:lnTo>
                    <a:pt x="123865" y="163945"/>
                  </a:lnTo>
                  <a:lnTo>
                    <a:pt x="117600" y="170073"/>
                  </a:lnTo>
                  <a:lnTo>
                    <a:pt x="108987" y="168893"/>
                  </a:lnTo>
                  <a:lnTo>
                    <a:pt x="96802" y="160380"/>
                  </a:lnTo>
                  <a:lnTo>
                    <a:pt x="92658" y="162384"/>
                  </a:lnTo>
                  <a:lnTo>
                    <a:pt x="69969" y="144847"/>
                  </a:lnTo>
                  <a:lnTo>
                    <a:pt x="74674" y="134555"/>
                  </a:lnTo>
                  <a:lnTo>
                    <a:pt x="73691" y="121047"/>
                  </a:lnTo>
                  <a:lnTo>
                    <a:pt x="66476" y="112094"/>
                  </a:lnTo>
                  <a:lnTo>
                    <a:pt x="50201" y="105559"/>
                  </a:lnTo>
                  <a:lnTo>
                    <a:pt x="39174" y="83041"/>
                  </a:lnTo>
                  <a:lnTo>
                    <a:pt x="19149" y="81075"/>
                  </a:lnTo>
                  <a:lnTo>
                    <a:pt x="19149" y="81075"/>
                  </a:lnTo>
                  <a:lnTo>
                    <a:pt x="3513" y="65706"/>
                  </a:lnTo>
                  <a:lnTo>
                    <a:pt x="0" y="39196"/>
                  </a:lnTo>
                  <a:lnTo>
                    <a:pt x="0" y="39196"/>
                  </a:lnTo>
                  <a:lnTo>
                    <a:pt x="6351" y="28970"/>
                  </a:lnTo>
                  <a:lnTo>
                    <a:pt x="6351" y="28970"/>
                  </a:lnTo>
                  <a:lnTo>
                    <a:pt x="17066" y="24536"/>
                  </a:lnTo>
                  <a:lnTo>
                    <a:pt x="33332" y="27981"/>
                  </a:lnTo>
                  <a:lnTo>
                    <a:pt x="43848" y="12651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42" name="S08:Mandi">
              <a:extLst>
                <a:ext uri="{FF2B5EF4-FFF2-40B4-BE49-F238E27FC236}">
                  <a16:creationId xmlns:a16="http://schemas.microsoft.com/office/drawing/2014/main" id="{125531DB-1DFA-4AFD-8E3F-00866F14A3FF}"/>
                </a:ext>
              </a:extLst>
            </p:cNvPr>
            <p:cNvSpPr/>
            <p:nvPr/>
          </p:nvSpPr>
          <p:spPr>
            <a:xfrm>
              <a:off x="3652292" y="1543682"/>
              <a:ext cx="388484" cy="367630"/>
            </a:xfrm>
            <a:custGeom>
              <a:avLst/>
              <a:gdLst/>
              <a:ahLst/>
              <a:cxnLst/>
              <a:rect l="0" t="0" r="0" b="0"/>
              <a:pathLst>
                <a:path w="388484" h="367630">
                  <a:moveTo>
                    <a:pt x="84545" y="3412"/>
                  </a:moveTo>
                  <a:lnTo>
                    <a:pt x="93860" y="0"/>
                  </a:lnTo>
                  <a:lnTo>
                    <a:pt x="90424" y="10744"/>
                  </a:lnTo>
                  <a:lnTo>
                    <a:pt x="110749" y="40516"/>
                  </a:lnTo>
                  <a:lnTo>
                    <a:pt x="128363" y="46007"/>
                  </a:lnTo>
                  <a:lnTo>
                    <a:pt x="135638" y="44597"/>
                  </a:lnTo>
                  <a:lnTo>
                    <a:pt x="139869" y="55497"/>
                  </a:lnTo>
                  <a:lnTo>
                    <a:pt x="167383" y="72477"/>
                  </a:lnTo>
                  <a:lnTo>
                    <a:pt x="171989" y="62244"/>
                  </a:lnTo>
                  <a:lnTo>
                    <a:pt x="179989" y="65985"/>
                  </a:lnTo>
                  <a:lnTo>
                    <a:pt x="190129" y="62025"/>
                  </a:lnTo>
                  <a:lnTo>
                    <a:pt x="210111" y="46357"/>
                  </a:lnTo>
                  <a:lnTo>
                    <a:pt x="228436" y="60537"/>
                  </a:lnTo>
                  <a:lnTo>
                    <a:pt x="225901" y="68749"/>
                  </a:lnTo>
                  <a:lnTo>
                    <a:pt x="235927" y="72498"/>
                  </a:lnTo>
                  <a:lnTo>
                    <a:pt x="243414" y="85489"/>
                  </a:lnTo>
                  <a:lnTo>
                    <a:pt x="241662" y="95780"/>
                  </a:lnTo>
                  <a:lnTo>
                    <a:pt x="250426" y="104665"/>
                  </a:lnTo>
                  <a:lnTo>
                    <a:pt x="251536" y="112418"/>
                  </a:lnTo>
                  <a:lnTo>
                    <a:pt x="262018" y="114099"/>
                  </a:lnTo>
                  <a:lnTo>
                    <a:pt x="261339" y="103773"/>
                  </a:lnTo>
                  <a:lnTo>
                    <a:pt x="271525" y="96161"/>
                  </a:lnTo>
                  <a:lnTo>
                    <a:pt x="283199" y="98877"/>
                  </a:lnTo>
                  <a:lnTo>
                    <a:pt x="296641" y="87682"/>
                  </a:lnTo>
                  <a:lnTo>
                    <a:pt x="308797" y="82655"/>
                  </a:lnTo>
                  <a:lnTo>
                    <a:pt x="305903" y="89328"/>
                  </a:lnTo>
                  <a:lnTo>
                    <a:pt x="308541" y="107407"/>
                  </a:lnTo>
                  <a:lnTo>
                    <a:pt x="302446" y="110955"/>
                  </a:lnTo>
                  <a:lnTo>
                    <a:pt x="292162" y="127870"/>
                  </a:lnTo>
                  <a:lnTo>
                    <a:pt x="295704" y="136683"/>
                  </a:lnTo>
                  <a:lnTo>
                    <a:pt x="303484" y="127476"/>
                  </a:lnTo>
                  <a:lnTo>
                    <a:pt x="303484" y="127476"/>
                  </a:lnTo>
                  <a:lnTo>
                    <a:pt x="313919" y="134809"/>
                  </a:lnTo>
                  <a:lnTo>
                    <a:pt x="322639" y="152962"/>
                  </a:lnTo>
                  <a:lnTo>
                    <a:pt x="318132" y="158598"/>
                  </a:lnTo>
                  <a:lnTo>
                    <a:pt x="315934" y="176134"/>
                  </a:lnTo>
                  <a:lnTo>
                    <a:pt x="334120" y="180956"/>
                  </a:lnTo>
                  <a:lnTo>
                    <a:pt x="336775" y="201129"/>
                  </a:lnTo>
                  <a:lnTo>
                    <a:pt x="341660" y="199105"/>
                  </a:lnTo>
                  <a:lnTo>
                    <a:pt x="350457" y="214167"/>
                  </a:lnTo>
                  <a:lnTo>
                    <a:pt x="359335" y="220441"/>
                  </a:lnTo>
                  <a:lnTo>
                    <a:pt x="356377" y="234892"/>
                  </a:lnTo>
                  <a:lnTo>
                    <a:pt x="348490" y="254995"/>
                  </a:lnTo>
                  <a:lnTo>
                    <a:pt x="350052" y="262767"/>
                  </a:lnTo>
                  <a:lnTo>
                    <a:pt x="367784" y="284636"/>
                  </a:lnTo>
                  <a:lnTo>
                    <a:pt x="349751" y="298984"/>
                  </a:lnTo>
                  <a:lnTo>
                    <a:pt x="361453" y="313572"/>
                  </a:lnTo>
                  <a:lnTo>
                    <a:pt x="359761" y="321325"/>
                  </a:lnTo>
                  <a:lnTo>
                    <a:pt x="368706" y="325018"/>
                  </a:lnTo>
                  <a:lnTo>
                    <a:pt x="375096" y="344226"/>
                  </a:lnTo>
                  <a:lnTo>
                    <a:pt x="379594" y="343222"/>
                  </a:lnTo>
                  <a:lnTo>
                    <a:pt x="379594" y="343222"/>
                  </a:lnTo>
                  <a:lnTo>
                    <a:pt x="388483" y="357267"/>
                  </a:lnTo>
                  <a:lnTo>
                    <a:pt x="388416" y="367629"/>
                  </a:lnTo>
                  <a:lnTo>
                    <a:pt x="368394" y="366971"/>
                  </a:lnTo>
                  <a:lnTo>
                    <a:pt x="359926" y="352400"/>
                  </a:lnTo>
                  <a:lnTo>
                    <a:pt x="341952" y="352770"/>
                  </a:lnTo>
                  <a:lnTo>
                    <a:pt x="330953" y="349564"/>
                  </a:lnTo>
                  <a:lnTo>
                    <a:pt x="316228" y="352014"/>
                  </a:lnTo>
                  <a:lnTo>
                    <a:pt x="311400" y="344714"/>
                  </a:lnTo>
                  <a:lnTo>
                    <a:pt x="291056" y="338284"/>
                  </a:lnTo>
                  <a:lnTo>
                    <a:pt x="291056" y="338284"/>
                  </a:lnTo>
                  <a:lnTo>
                    <a:pt x="289906" y="331539"/>
                  </a:lnTo>
                  <a:lnTo>
                    <a:pt x="278884" y="331932"/>
                  </a:lnTo>
                  <a:lnTo>
                    <a:pt x="273276" y="323063"/>
                  </a:lnTo>
                  <a:lnTo>
                    <a:pt x="265571" y="319345"/>
                  </a:lnTo>
                  <a:lnTo>
                    <a:pt x="243144" y="319060"/>
                  </a:lnTo>
                  <a:lnTo>
                    <a:pt x="227984" y="324032"/>
                  </a:lnTo>
                  <a:lnTo>
                    <a:pt x="214382" y="333678"/>
                  </a:lnTo>
                  <a:lnTo>
                    <a:pt x="203797" y="331967"/>
                  </a:lnTo>
                  <a:lnTo>
                    <a:pt x="202470" y="338681"/>
                  </a:lnTo>
                  <a:lnTo>
                    <a:pt x="182706" y="349251"/>
                  </a:lnTo>
                  <a:lnTo>
                    <a:pt x="179632" y="337287"/>
                  </a:lnTo>
                  <a:lnTo>
                    <a:pt x="184703" y="326492"/>
                  </a:lnTo>
                  <a:lnTo>
                    <a:pt x="172406" y="329918"/>
                  </a:lnTo>
                  <a:lnTo>
                    <a:pt x="163474" y="327179"/>
                  </a:lnTo>
                  <a:lnTo>
                    <a:pt x="148552" y="340388"/>
                  </a:lnTo>
                  <a:lnTo>
                    <a:pt x="131703" y="346301"/>
                  </a:lnTo>
                  <a:lnTo>
                    <a:pt x="122769" y="343545"/>
                  </a:lnTo>
                  <a:lnTo>
                    <a:pt x="103868" y="328677"/>
                  </a:lnTo>
                  <a:lnTo>
                    <a:pt x="93314" y="325877"/>
                  </a:lnTo>
                  <a:lnTo>
                    <a:pt x="93314" y="325877"/>
                  </a:lnTo>
                  <a:lnTo>
                    <a:pt x="93178" y="312410"/>
                  </a:lnTo>
                  <a:lnTo>
                    <a:pt x="84220" y="311709"/>
                  </a:lnTo>
                  <a:lnTo>
                    <a:pt x="80445" y="297134"/>
                  </a:lnTo>
                  <a:lnTo>
                    <a:pt x="74390" y="294419"/>
                  </a:lnTo>
                  <a:lnTo>
                    <a:pt x="72857" y="270578"/>
                  </a:lnTo>
                  <a:lnTo>
                    <a:pt x="60616" y="253241"/>
                  </a:lnTo>
                  <a:lnTo>
                    <a:pt x="60231" y="233577"/>
                  </a:lnTo>
                  <a:lnTo>
                    <a:pt x="60231" y="233577"/>
                  </a:lnTo>
                  <a:lnTo>
                    <a:pt x="65094" y="234200"/>
                  </a:lnTo>
                  <a:lnTo>
                    <a:pt x="69443" y="220849"/>
                  </a:lnTo>
                  <a:lnTo>
                    <a:pt x="67330" y="205811"/>
                  </a:lnTo>
                  <a:lnTo>
                    <a:pt x="73371" y="208008"/>
                  </a:lnTo>
                  <a:lnTo>
                    <a:pt x="82008" y="202503"/>
                  </a:lnTo>
                  <a:lnTo>
                    <a:pt x="90857" y="206304"/>
                  </a:lnTo>
                  <a:lnTo>
                    <a:pt x="101860" y="203941"/>
                  </a:lnTo>
                  <a:lnTo>
                    <a:pt x="109343" y="194786"/>
                  </a:lnTo>
                  <a:lnTo>
                    <a:pt x="113252" y="181428"/>
                  </a:lnTo>
                  <a:lnTo>
                    <a:pt x="118183" y="177906"/>
                  </a:lnTo>
                  <a:lnTo>
                    <a:pt x="116940" y="158254"/>
                  </a:lnTo>
                  <a:lnTo>
                    <a:pt x="118876" y="141768"/>
                  </a:lnTo>
                  <a:lnTo>
                    <a:pt x="104317" y="141484"/>
                  </a:lnTo>
                  <a:lnTo>
                    <a:pt x="99629" y="133131"/>
                  </a:lnTo>
                  <a:lnTo>
                    <a:pt x="92311" y="135048"/>
                  </a:lnTo>
                  <a:lnTo>
                    <a:pt x="77365" y="153325"/>
                  </a:lnTo>
                  <a:lnTo>
                    <a:pt x="81066" y="169931"/>
                  </a:lnTo>
                  <a:lnTo>
                    <a:pt x="73908" y="182696"/>
                  </a:lnTo>
                  <a:lnTo>
                    <a:pt x="61741" y="182951"/>
                  </a:lnTo>
                  <a:lnTo>
                    <a:pt x="52188" y="174990"/>
                  </a:lnTo>
                  <a:lnTo>
                    <a:pt x="34497" y="168907"/>
                  </a:lnTo>
                  <a:lnTo>
                    <a:pt x="23869" y="155746"/>
                  </a:lnTo>
                  <a:lnTo>
                    <a:pt x="25337" y="144935"/>
                  </a:lnTo>
                  <a:lnTo>
                    <a:pt x="19627" y="129827"/>
                  </a:lnTo>
                  <a:lnTo>
                    <a:pt x="2246" y="129406"/>
                  </a:lnTo>
                  <a:lnTo>
                    <a:pt x="0" y="122124"/>
                  </a:lnTo>
                  <a:lnTo>
                    <a:pt x="7991" y="109417"/>
                  </a:lnTo>
                  <a:lnTo>
                    <a:pt x="27544" y="102661"/>
                  </a:lnTo>
                  <a:lnTo>
                    <a:pt x="31840" y="108953"/>
                  </a:lnTo>
                  <a:lnTo>
                    <a:pt x="37588" y="104958"/>
                  </a:lnTo>
                  <a:lnTo>
                    <a:pt x="26572" y="75299"/>
                  </a:lnTo>
                  <a:lnTo>
                    <a:pt x="30634" y="56832"/>
                  </a:lnTo>
                  <a:lnTo>
                    <a:pt x="25677" y="44860"/>
                  </a:lnTo>
                  <a:lnTo>
                    <a:pt x="14065" y="42006"/>
                  </a:lnTo>
                  <a:lnTo>
                    <a:pt x="5789" y="34589"/>
                  </a:lnTo>
                  <a:lnTo>
                    <a:pt x="5789" y="34589"/>
                  </a:lnTo>
                  <a:lnTo>
                    <a:pt x="14326" y="31190"/>
                  </a:lnTo>
                  <a:lnTo>
                    <a:pt x="16159" y="21961"/>
                  </a:lnTo>
                  <a:lnTo>
                    <a:pt x="29780" y="7347"/>
                  </a:lnTo>
                  <a:lnTo>
                    <a:pt x="59656" y="1848"/>
                  </a:lnTo>
                  <a:lnTo>
                    <a:pt x="63494" y="10171"/>
                  </a:lnTo>
                  <a:lnTo>
                    <a:pt x="80017" y="8466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43" name="S08:Hamirpur">
              <a:extLst>
                <a:ext uri="{FF2B5EF4-FFF2-40B4-BE49-F238E27FC236}">
                  <a16:creationId xmlns:a16="http://schemas.microsoft.com/office/drawing/2014/main" id="{E5728C9E-3DA7-41F1-AA61-6211D35910F2}"/>
                </a:ext>
              </a:extLst>
            </p:cNvPr>
            <p:cNvSpPr/>
            <p:nvPr/>
          </p:nvSpPr>
          <p:spPr>
            <a:xfrm>
              <a:off x="3612442" y="1737903"/>
              <a:ext cx="139986" cy="153810"/>
            </a:xfrm>
            <a:custGeom>
              <a:avLst/>
              <a:gdLst/>
              <a:ahLst/>
              <a:cxnLst/>
              <a:rect l="0" t="0" r="0" b="0"/>
              <a:pathLst>
                <a:path w="139986" h="153810">
                  <a:moveTo>
                    <a:pt x="133164" y="131656"/>
                  </a:moveTo>
                  <a:lnTo>
                    <a:pt x="139985" y="137490"/>
                  </a:lnTo>
                  <a:lnTo>
                    <a:pt x="129469" y="152820"/>
                  </a:lnTo>
                  <a:lnTo>
                    <a:pt x="113203" y="149375"/>
                  </a:lnTo>
                  <a:lnTo>
                    <a:pt x="102488" y="153809"/>
                  </a:lnTo>
                  <a:lnTo>
                    <a:pt x="102488" y="153809"/>
                  </a:lnTo>
                  <a:lnTo>
                    <a:pt x="92974" y="140650"/>
                  </a:lnTo>
                  <a:lnTo>
                    <a:pt x="80266" y="142956"/>
                  </a:lnTo>
                  <a:lnTo>
                    <a:pt x="72294" y="134486"/>
                  </a:lnTo>
                  <a:lnTo>
                    <a:pt x="64175" y="115135"/>
                  </a:lnTo>
                  <a:lnTo>
                    <a:pt x="56703" y="120656"/>
                  </a:lnTo>
                  <a:lnTo>
                    <a:pt x="58929" y="130031"/>
                  </a:lnTo>
                  <a:lnTo>
                    <a:pt x="51427" y="136586"/>
                  </a:lnTo>
                  <a:lnTo>
                    <a:pt x="37122" y="137275"/>
                  </a:lnTo>
                  <a:lnTo>
                    <a:pt x="37122" y="137275"/>
                  </a:lnTo>
                  <a:lnTo>
                    <a:pt x="34319" y="118559"/>
                  </a:lnTo>
                  <a:lnTo>
                    <a:pt x="34319" y="118559"/>
                  </a:lnTo>
                  <a:lnTo>
                    <a:pt x="3137" y="47887"/>
                  </a:lnTo>
                  <a:lnTo>
                    <a:pt x="10504" y="46010"/>
                  </a:lnTo>
                  <a:lnTo>
                    <a:pt x="365" y="29710"/>
                  </a:lnTo>
                  <a:lnTo>
                    <a:pt x="365" y="29710"/>
                  </a:lnTo>
                  <a:lnTo>
                    <a:pt x="0" y="28149"/>
                  </a:lnTo>
                  <a:lnTo>
                    <a:pt x="0" y="28149"/>
                  </a:lnTo>
                  <a:lnTo>
                    <a:pt x="5129" y="18460"/>
                  </a:lnTo>
                  <a:lnTo>
                    <a:pt x="19657" y="21938"/>
                  </a:lnTo>
                  <a:lnTo>
                    <a:pt x="25090" y="15872"/>
                  </a:lnTo>
                  <a:lnTo>
                    <a:pt x="31171" y="0"/>
                  </a:lnTo>
                  <a:lnTo>
                    <a:pt x="37188" y="2734"/>
                  </a:lnTo>
                  <a:lnTo>
                    <a:pt x="49576" y="27336"/>
                  </a:lnTo>
                  <a:lnTo>
                    <a:pt x="70386" y="23175"/>
                  </a:lnTo>
                  <a:lnTo>
                    <a:pt x="77278" y="41433"/>
                  </a:lnTo>
                  <a:lnTo>
                    <a:pt x="59283" y="46186"/>
                  </a:lnTo>
                  <a:lnTo>
                    <a:pt x="61107" y="55023"/>
                  </a:lnTo>
                  <a:lnTo>
                    <a:pt x="71269" y="55261"/>
                  </a:lnTo>
                  <a:lnTo>
                    <a:pt x="93245" y="36103"/>
                  </a:lnTo>
                  <a:lnTo>
                    <a:pt x="100081" y="39356"/>
                  </a:lnTo>
                  <a:lnTo>
                    <a:pt x="100081" y="39356"/>
                  </a:lnTo>
                  <a:lnTo>
                    <a:pt x="100466" y="59020"/>
                  </a:lnTo>
                  <a:lnTo>
                    <a:pt x="112707" y="76357"/>
                  </a:lnTo>
                  <a:lnTo>
                    <a:pt x="114240" y="100198"/>
                  </a:lnTo>
                  <a:lnTo>
                    <a:pt x="120295" y="102913"/>
                  </a:lnTo>
                  <a:lnTo>
                    <a:pt x="124070" y="117488"/>
                  </a:lnTo>
                  <a:lnTo>
                    <a:pt x="133028" y="118189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44" name="S09:Udhampur">
              <a:extLst>
                <a:ext uri="{FF2B5EF4-FFF2-40B4-BE49-F238E27FC236}">
                  <a16:creationId xmlns:a16="http://schemas.microsoft.com/office/drawing/2014/main" id="{C7C3F15B-E333-4930-A5F0-DDDF366DE43E}"/>
                </a:ext>
              </a:extLst>
            </p:cNvPr>
            <p:cNvSpPr/>
            <p:nvPr/>
          </p:nvSpPr>
          <p:spPr>
            <a:xfrm>
              <a:off x="3444751" y="1381384"/>
              <a:ext cx="292087" cy="324271"/>
            </a:xfrm>
            <a:custGeom>
              <a:avLst/>
              <a:gdLst/>
              <a:ahLst/>
              <a:cxnLst/>
              <a:rect l="0" t="0" r="0" b="0"/>
              <a:pathLst>
                <a:path w="292087" h="324271">
                  <a:moveTo>
                    <a:pt x="138773" y="0"/>
                  </a:moveTo>
                  <a:lnTo>
                    <a:pt x="147145" y="236"/>
                  </a:lnTo>
                  <a:lnTo>
                    <a:pt x="151545" y="14217"/>
                  </a:lnTo>
                  <a:lnTo>
                    <a:pt x="163166" y="27372"/>
                  </a:lnTo>
                  <a:lnTo>
                    <a:pt x="166840" y="39284"/>
                  </a:lnTo>
                  <a:lnTo>
                    <a:pt x="195972" y="41076"/>
                  </a:lnTo>
                  <a:lnTo>
                    <a:pt x="202439" y="54083"/>
                  </a:lnTo>
                  <a:lnTo>
                    <a:pt x="213402" y="63606"/>
                  </a:lnTo>
                  <a:lnTo>
                    <a:pt x="227716" y="84001"/>
                  </a:lnTo>
                  <a:lnTo>
                    <a:pt x="227568" y="90167"/>
                  </a:lnTo>
                  <a:lnTo>
                    <a:pt x="219936" y="107467"/>
                  </a:lnTo>
                  <a:lnTo>
                    <a:pt x="224294" y="109630"/>
                  </a:lnTo>
                  <a:lnTo>
                    <a:pt x="234933" y="100627"/>
                  </a:lnTo>
                  <a:lnTo>
                    <a:pt x="244661" y="113199"/>
                  </a:lnTo>
                  <a:lnTo>
                    <a:pt x="253514" y="111859"/>
                  </a:lnTo>
                  <a:lnTo>
                    <a:pt x="276694" y="133982"/>
                  </a:lnTo>
                  <a:lnTo>
                    <a:pt x="279303" y="143302"/>
                  </a:lnTo>
                  <a:lnTo>
                    <a:pt x="289533" y="153300"/>
                  </a:lnTo>
                  <a:lnTo>
                    <a:pt x="292086" y="165710"/>
                  </a:lnTo>
                  <a:lnTo>
                    <a:pt x="292086" y="165710"/>
                  </a:lnTo>
                  <a:lnTo>
                    <a:pt x="287558" y="170764"/>
                  </a:lnTo>
                  <a:lnTo>
                    <a:pt x="271035" y="172469"/>
                  </a:lnTo>
                  <a:lnTo>
                    <a:pt x="267197" y="164146"/>
                  </a:lnTo>
                  <a:lnTo>
                    <a:pt x="237321" y="169645"/>
                  </a:lnTo>
                  <a:lnTo>
                    <a:pt x="223700" y="184259"/>
                  </a:lnTo>
                  <a:lnTo>
                    <a:pt x="221867" y="193488"/>
                  </a:lnTo>
                  <a:lnTo>
                    <a:pt x="213330" y="196887"/>
                  </a:lnTo>
                  <a:lnTo>
                    <a:pt x="213330" y="196887"/>
                  </a:lnTo>
                  <a:lnTo>
                    <a:pt x="201154" y="200708"/>
                  </a:lnTo>
                  <a:lnTo>
                    <a:pt x="178104" y="219704"/>
                  </a:lnTo>
                  <a:lnTo>
                    <a:pt x="160977" y="212031"/>
                  </a:lnTo>
                  <a:lnTo>
                    <a:pt x="158699" y="221765"/>
                  </a:lnTo>
                  <a:lnTo>
                    <a:pt x="172295" y="241210"/>
                  </a:lnTo>
                  <a:lnTo>
                    <a:pt x="168370" y="267417"/>
                  </a:lnTo>
                  <a:lnTo>
                    <a:pt x="161788" y="286855"/>
                  </a:lnTo>
                  <a:lnTo>
                    <a:pt x="161788" y="286855"/>
                  </a:lnTo>
                  <a:lnTo>
                    <a:pt x="141876" y="304899"/>
                  </a:lnTo>
                  <a:lnTo>
                    <a:pt x="123933" y="309558"/>
                  </a:lnTo>
                  <a:lnTo>
                    <a:pt x="114599" y="324270"/>
                  </a:lnTo>
                  <a:lnTo>
                    <a:pt x="109295" y="311717"/>
                  </a:lnTo>
                  <a:lnTo>
                    <a:pt x="101844" y="317180"/>
                  </a:lnTo>
                  <a:lnTo>
                    <a:pt x="90545" y="315809"/>
                  </a:lnTo>
                  <a:lnTo>
                    <a:pt x="90545" y="315809"/>
                  </a:lnTo>
                  <a:lnTo>
                    <a:pt x="85163" y="306348"/>
                  </a:lnTo>
                  <a:lnTo>
                    <a:pt x="70810" y="299192"/>
                  </a:lnTo>
                  <a:lnTo>
                    <a:pt x="69030" y="291391"/>
                  </a:lnTo>
                  <a:lnTo>
                    <a:pt x="60543" y="291124"/>
                  </a:lnTo>
                  <a:lnTo>
                    <a:pt x="60543" y="291124"/>
                  </a:lnTo>
                  <a:lnTo>
                    <a:pt x="64957" y="279388"/>
                  </a:lnTo>
                  <a:lnTo>
                    <a:pt x="76119" y="271476"/>
                  </a:lnTo>
                  <a:lnTo>
                    <a:pt x="88233" y="271847"/>
                  </a:lnTo>
                  <a:lnTo>
                    <a:pt x="98498" y="266478"/>
                  </a:lnTo>
                  <a:lnTo>
                    <a:pt x="76209" y="255480"/>
                  </a:lnTo>
                  <a:lnTo>
                    <a:pt x="71204" y="247584"/>
                  </a:lnTo>
                  <a:lnTo>
                    <a:pt x="73734" y="231155"/>
                  </a:lnTo>
                  <a:lnTo>
                    <a:pt x="52267" y="221194"/>
                  </a:lnTo>
                  <a:lnTo>
                    <a:pt x="27890" y="202351"/>
                  </a:lnTo>
                  <a:lnTo>
                    <a:pt x="5421" y="199530"/>
                  </a:lnTo>
                  <a:lnTo>
                    <a:pt x="0" y="193157"/>
                  </a:lnTo>
                  <a:lnTo>
                    <a:pt x="4749" y="172190"/>
                  </a:lnTo>
                  <a:lnTo>
                    <a:pt x="1612" y="158172"/>
                  </a:lnTo>
                  <a:lnTo>
                    <a:pt x="14361" y="161699"/>
                  </a:lnTo>
                  <a:lnTo>
                    <a:pt x="10859" y="122959"/>
                  </a:lnTo>
                  <a:lnTo>
                    <a:pt x="10859" y="122959"/>
                  </a:lnTo>
                  <a:lnTo>
                    <a:pt x="21842" y="118699"/>
                  </a:lnTo>
                  <a:lnTo>
                    <a:pt x="43941" y="130241"/>
                  </a:lnTo>
                  <a:lnTo>
                    <a:pt x="47752" y="124188"/>
                  </a:lnTo>
                  <a:lnTo>
                    <a:pt x="61755" y="125667"/>
                  </a:lnTo>
                  <a:lnTo>
                    <a:pt x="76096" y="116340"/>
                  </a:lnTo>
                  <a:lnTo>
                    <a:pt x="78658" y="98412"/>
                  </a:lnTo>
                  <a:lnTo>
                    <a:pt x="97126" y="124188"/>
                  </a:lnTo>
                  <a:lnTo>
                    <a:pt x="121469" y="142923"/>
                  </a:lnTo>
                  <a:lnTo>
                    <a:pt x="130089" y="136478"/>
                  </a:lnTo>
                  <a:lnTo>
                    <a:pt x="137554" y="99643"/>
                  </a:lnTo>
                  <a:lnTo>
                    <a:pt x="130296" y="87093"/>
                  </a:lnTo>
                  <a:lnTo>
                    <a:pt x="129581" y="70107"/>
                  </a:lnTo>
                  <a:lnTo>
                    <a:pt x="119940" y="57493"/>
                  </a:lnTo>
                  <a:lnTo>
                    <a:pt x="121781" y="35454"/>
                  </a:lnTo>
                  <a:lnTo>
                    <a:pt x="133787" y="20906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45" name="S09:Anantnag">
              <a:extLst>
                <a:ext uri="{FF2B5EF4-FFF2-40B4-BE49-F238E27FC236}">
                  <a16:creationId xmlns:a16="http://schemas.microsoft.com/office/drawing/2014/main" id="{26E7C747-2BD8-41EE-8FE0-21869EC8120E}"/>
                </a:ext>
              </a:extLst>
            </p:cNvPr>
            <p:cNvSpPr/>
            <p:nvPr/>
          </p:nvSpPr>
          <p:spPr>
            <a:xfrm>
              <a:off x="3440899" y="1362330"/>
              <a:ext cx="142626" cy="161978"/>
            </a:xfrm>
            <a:custGeom>
              <a:avLst/>
              <a:gdLst/>
              <a:ahLst/>
              <a:cxnLst/>
              <a:rect l="0" t="0" r="0" b="0"/>
              <a:pathLst>
                <a:path w="142626" h="161978">
                  <a:moveTo>
                    <a:pt x="122434" y="0"/>
                  </a:moveTo>
                  <a:lnTo>
                    <a:pt x="142625" y="19054"/>
                  </a:lnTo>
                  <a:lnTo>
                    <a:pt x="142625" y="19054"/>
                  </a:lnTo>
                  <a:lnTo>
                    <a:pt x="137639" y="39960"/>
                  </a:lnTo>
                  <a:lnTo>
                    <a:pt x="125633" y="54508"/>
                  </a:lnTo>
                  <a:lnTo>
                    <a:pt x="123792" y="76547"/>
                  </a:lnTo>
                  <a:lnTo>
                    <a:pt x="133433" y="89161"/>
                  </a:lnTo>
                  <a:lnTo>
                    <a:pt x="134148" y="106147"/>
                  </a:lnTo>
                  <a:lnTo>
                    <a:pt x="141406" y="118697"/>
                  </a:lnTo>
                  <a:lnTo>
                    <a:pt x="133941" y="155532"/>
                  </a:lnTo>
                  <a:lnTo>
                    <a:pt x="125321" y="161977"/>
                  </a:lnTo>
                  <a:lnTo>
                    <a:pt x="100978" y="143242"/>
                  </a:lnTo>
                  <a:lnTo>
                    <a:pt x="82510" y="117466"/>
                  </a:lnTo>
                  <a:lnTo>
                    <a:pt x="79948" y="135394"/>
                  </a:lnTo>
                  <a:lnTo>
                    <a:pt x="65607" y="144721"/>
                  </a:lnTo>
                  <a:lnTo>
                    <a:pt x="51604" y="143242"/>
                  </a:lnTo>
                  <a:lnTo>
                    <a:pt x="47793" y="149295"/>
                  </a:lnTo>
                  <a:lnTo>
                    <a:pt x="25694" y="137753"/>
                  </a:lnTo>
                  <a:lnTo>
                    <a:pt x="14711" y="142013"/>
                  </a:lnTo>
                  <a:lnTo>
                    <a:pt x="14711" y="142013"/>
                  </a:lnTo>
                  <a:lnTo>
                    <a:pt x="1124" y="128677"/>
                  </a:lnTo>
                  <a:lnTo>
                    <a:pt x="0" y="103428"/>
                  </a:lnTo>
                  <a:lnTo>
                    <a:pt x="0" y="103428"/>
                  </a:lnTo>
                  <a:lnTo>
                    <a:pt x="30361" y="82357"/>
                  </a:lnTo>
                  <a:lnTo>
                    <a:pt x="53871" y="48704"/>
                  </a:lnTo>
                  <a:lnTo>
                    <a:pt x="62371" y="45382"/>
                  </a:lnTo>
                  <a:lnTo>
                    <a:pt x="74702" y="34476"/>
                  </a:lnTo>
                  <a:lnTo>
                    <a:pt x="90818" y="29844"/>
                  </a:lnTo>
                  <a:lnTo>
                    <a:pt x="96856" y="15142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46" name="S09:Srinagar">
              <a:extLst>
                <a:ext uri="{FF2B5EF4-FFF2-40B4-BE49-F238E27FC236}">
                  <a16:creationId xmlns:a16="http://schemas.microsoft.com/office/drawing/2014/main" id="{E2A0864D-F3E5-40B6-B66F-530BE6E593E2}"/>
                </a:ext>
              </a:extLst>
            </p:cNvPr>
            <p:cNvSpPr/>
            <p:nvPr/>
          </p:nvSpPr>
          <p:spPr>
            <a:xfrm>
              <a:off x="3425735" y="1340503"/>
              <a:ext cx="137599" cy="125256"/>
            </a:xfrm>
            <a:custGeom>
              <a:avLst/>
              <a:gdLst/>
              <a:ahLst/>
              <a:cxnLst/>
              <a:rect l="0" t="0" r="0" b="0"/>
              <a:pathLst>
                <a:path w="137599" h="125256">
                  <a:moveTo>
                    <a:pt x="132341" y="10900"/>
                  </a:moveTo>
                  <a:lnTo>
                    <a:pt x="137598" y="21827"/>
                  </a:lnTo>
                  <a:lnTo>
                    <a:pt x="137598" y="21827"/>
                  </a:lnTo>
                  <a:lnTo>
                    <a:pt x="112020" y="36969"/>
                  </a:lnTo>
                  <a:lnTo>
                    <a:pt x="105982" y="51671"/>
                  </a:lnTo>
                  <a:lnTo>
                    <a:pt x="89866" y="56303"/>
                  </a:lnTo>
                  <a:lnTo>
                    <a:pt x="77535" y="67209"/>
                  </a:lnTo>
                  <a:lnTo>
                    <a:pt x="69035" y="70531"/>
                  </a:lnTo>
                  <a:lnTo>
                    <a:pt x="45525" y="104184"/>
                  </a:lnTo>
                  <a:lnTo>
                    <a:pt x="15164" y="125255"/>
                  </a:lnTo>
                  <a:lnTo>
                    <a:pt x="15164" y="125255"/>
                  </a:lnTo>
                  <a:lnTo>
                    <a:pt x="6812" y="112105"/>
                  </a:lnTo>
                  <a:lnTo>
                    <a:pt x="0" y="89757"/>
                  </a:lnTo>
                  <a:lnTo>
                    <a:pt x="0" y="89757"/>
                  </a:lnTo>
                  <a:lnTo>
                    <a:pt x="8282" y="81829"/>
                  </a:lnTo>
                  <a:lnTo>
                    <a:pt x="34979" y="72993"/>
                  </a:lnTo>
                  <a:lnTo>
                    <a:pt x="32780" y="55454"/>
                  </a:lnTo>
                  <a:lnTo>
                    <a:pt x="35454" y="47330"/>
                  </a:lnTo>
                  <a:lnTo>
                    <a:pt x="31683" y="29234"/>
                  </a:lnTo>
                  <a:lnTo>
                    <a:pt x="43931" y="20927"/>
                  </a:lnTo>
                  <a:lnTo>
                    <a:pt x="57126" y="19828"/>
                  </a:lnTo>
                  <a:lnTo>
                    <a:pt x="94428" y="0"/>
                  </a:lnTo>
                  <a:lnTo>
                    <a:pt x="102387" y="13071"/>
                  </a:lnTo>
                  <a:lnTo>
                    <a:pt x="110974" y="18978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47" name="S09:Jammu">
              <a:extLst>
                <a:ext uri="{FF2B5EF4-FFF2-40B4-BE49-F238E27FC236}">
                  <a16:creationId xmlns:a16="http://schemas.microsoft.com/office/drawing/2014/main" id="{3CCBFC4D-821C-4AD4-88FB-0571EBC82DBE}"/>
                </a:ext>
              </a:extLst>
            </p:cNvPr>
            <p:cNvSpPr/>
            <p:nvPr/>
          </p:nvSpPr>
          <p:spPr>
            <a:xfrm>
              <a:off x="3292415" y="1364969"/>
              <a:ext cx="250835" cy="307540"/>
            </a:xfrm>
            <a:custGeom>
              <a:avLst/>
              <a:gdLst/>
              <a:ahLst/>
              <a:cxnLst/>
              <a:rect l="0" t="0" r="0" b="0"/>
              <a:pathLst>
                <a:path w="250835" h="307540">
                  <a:moveTo>
                    <a:pt x="52268" y="30382"/>
                  </a:moveTo>
                  <a:lnTo>
                    <a:pt x="67089" y="39697"/>
                  </a:lnTo>
                  <a:lnTo>
                    <a:pt x="80142" y="43283"/>
                  </a:lnTo>
                  <a:lnTo>
                    <a:pt x="85915" y="49155"/>
                  </a:lnTo>
                  <a:lnTo>
                    <a:pt x="104682" y="49859"/>
                  </a:lnTo>
                  <a:lnTo>
                    <a:pt x="104682" y="49859"/>
                  </a:lnTo>
                  <a:lnTo>
                    <a:pt x="108200" y="52045"/>
                  </a:lnTo>
                  <a:lnTo>
                    <a:pt x="108200" y="52045"/>
                  </a:lnTo>
                  <a:lnTo>
                    <a:pt x="133320" y="65291"/>
                  </a:lnTo>
                  <a:lnTo>
                    <a:pt x="133320" y="65291"/>
                  </a:lnTo>
                  <a:lnTo>
                    <a:pt x="140132" y="87639"/>
                  </a:lnTo>
                  <a:lnTo>
                    <a:pt x="148484" y="100789"/>
                  </a:lnTo>
                  <a:lnTo>
                    <a:pt x="148484" y="100789"/>
                  </a:lnTo>
                  <a:lnTo>
                    <a:pt x="149608" y="126038"/>
                  </a:lnTo>
                  <a:lnTo>
                    <a:pt x="163195" y="139374"/>
                  </a:lnTo>
                  <a:lnTo>
                    <a:pt x="163195" y="139374"/>
                  </a:lnTo>
                  <a:lnTo>
                    <a:pt x="166697" y="178114"/>
                  </a:lnTo>
                  <a:lnTo>
                    <a:pt x="153948" y="174587"/>
                  </a:lnTo>
                  <a:lnTo>
                    <a:pt x="157085" y="188605"/>
                  </a:lnTo>
                  <a:lnTo>
                    <a:pt x="152336" y="209572"/>
                  </a:lnTo>
                  <a:lnTo>
                    <a:pt x="157757" y="215945"/>
                  </a:lnTo>
                  <a:lnTo>
                    <a:pt x="180226" y="218766"/>
                  </a:lnTo>
                  <a:lnTo>
                    <a:pt x="204603" y="237609"/>
                  </a:lnTo>
                  <a:lnTo>
                    <a:pt x="226070" y="247570"/>
                  </a:lnTo>
                  <a:lnTo>
                    <a:pt x="223540" y="263999"/>
                  </a:lnTo>
                  <a:lnTo>
                    <a:pt x="228545" y="271895"/>
                  </a:lnTo>
                  <a:lnTo>
                    <a:pt x="250834" y="282893"/>
                  </a:lnTo>
                  <a:lnTo>
                    <a:pt x="240569" y="288262"/>
                  </a:lnTo>
                  <a:lnTo>
                    <a:pt x="228455" y="287891"/>
                  </a:lnTo>
                  <a:lnTo>
                    <a:pt x="217293" y="295803"/>
                  </a:lnTo>
                  <a:lnTo>
                    <a:pt x="212879" y="307539"/>
                  </a:lnTo>
                  <a:lnTo>
                    <a:pt x="212879" y="307539"/>
                  </a:lnTo>
                  <a:lnTo>
                    <a:pt x="200211" y="298874"/>
                  </a:lnTo>
                  <a:lnTo>
                    <a:pt x="189488" y="305238"/>
                  </a:lnTo>
                  <a:lnTo>
                    <a:pt x="174776" y="297523"/>
                  </a:lnTo>
                  <a:lnTo>
                    <a:pt x="160127" y="300127"/>
                  </a:lnTo>
                  <a:lnTo>
                    <a:pt x="152610" y="295223"/>
                  </a:lnTo>
                  <a:lnTo>
                    <a:pt x="146774" y="276952"/>
                  </a:lnTo>
                  <a:lnTo>
                    <a:pt x="153112" y="268914"/>
                  </a:lnTo>
                  <a:lnTo>
                    <a:pt x="148924" y="261544"/>
                  </a:lnTo>
                  <a:lnTo>
                    <a:pt x="156068" y="241670"/>
                  </a:lnTo>
                  <a:lnTo>
                    <a:pt x="145250" y="251097"/>
                  </a:lnTo>
                  <a:lnTo>
                    <a:pt x="130262" y="252634"/>
                  </a:lnTo>
                  <a:lnTo>
                    <a:pt x="119985" y="246591"/>
                  </a:lnTo>
                  <a:lnTo>
                    <a:pt x="105035" y="247079"/>
                  </a:lnTo>
                  <a:lnTo>
                    <a:pt x="101271" y="239718"/>
                  </a:lnTo>
                  <a:lnTo>
                    <a:pt x="81939" y="228163"/>
                  </a:lnTo>
                  <a:lnTo>
                    <a:pt x="74750" y="226342"/>
                  </a:lnTo>
                  <a:lnTo>
                    <a:pt x="55585" y="211162"/>
                  </a:lnTo>
                  <a:lnTo>
                    <a:pt x="57295" y="208651"/>
                  </a:lnTo>
                  <a:lnTo>
                    <a:pt x="39594" y="207953"/>
                  </a:lnTo>
                  <a:lnTo>
                    <a:pt x="33817" y="211331"/>
                  </a:lnTo>
                  <a:lnTo>
                    <a:pt x="25591" y="195532"/>
                  </a:lnTo>
                  <a:lnTo>
                    <a:pt x="12472" y="191387"/>
                  </a:lnTo>
                  <a:lnTo>
                    <a:pt x="18456" y="173079"/>
                  </a:lnTo>
                  <a:lnTo>
                    <a:pt x="11840" y="167654"/>
                  </a:lnTo>
                  <a:lnTo>
                    <a:pt x="9668" y="152110"/>
                  </a:lnTo>
                  <a:lnTo>
                    <a:pt x="4853" y="151910"/>
                  </a:lnTo>
                  <a:lnTo>
                    <a:pt x="10434" y="133602"/>
                  </a:lnTo>
                  <a:lnTo>
                    <a:pt x="14591" y="130170"/>
                  </a:lnTo>
                  <a:lnTo>
                    <a:pt x="14109" y="112649"/>
                  </a:lnTo>
                  <a:lnTo>
                    <a:pt x="7370" y="101048"/>
                  </a:lnTo>
                  <a:lnTo>
                    <a:pt x="10982" y="81650"/>
                  </a:lnTo>
                  <a:lnTo>
                    <a:pt x="8039" y="75357"/>
                  </a:lnTo>
                  <a:lnTo>
                    <a:pt x="10384" y="57459"/>
                  </a:lnTo>
                  <a:lnTo>
                    <a:pt x="2500" y="3554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681" y="6816"/>
                  </a:lnTo>
                  <a:lnTo>
                    <a:pt x="23713" y="15363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48" name="S09:Baramulla">
              <a:extLst>
                <a:ext uri="{FF2B5EF4-FFF2-40B4-BE49-F238E27FC236}">
                  <a16:creationId xmlns:a16="http://schemas.microsoft.com/office/drawing/2014/main" id="{23CCD7C1-E62C-4F05-A533-BB6F7BA615A2}"/>
                </a:ext>
              </a:extLst>
            </p:cNvPr>
            <p:cNvSpPr/>
            <p:nvPr/>
          </p:nvSpPr>
          <p:spPr>
            <a:xfrm>
              <a:off x="3331543" y="1270465"/>
              <a:ext cx="227991" cy="159796"/>
            </a:xfrm>
            <a:custGeom>
              <a:avLst/>
              <a:gdLst/>
              <a:ahLst/>
              <a:cxnLst/>
              <a:rect l="0" t="0" r="0" b="0"/>
              <a:pathLst>
                <a:path w="227991" h="159796">
                  <a:moveTo>
                    <a:pt x="226533" y="80938"/>
                  </a:moveTo>
                  <a:lnTo>
                    <a:pt x="205166" y="89016"/>
                  </a:lnTo>
                  <a:lnTo>
                    <a:pt x="196579" y="83109"/>
                  </a:lnTo>
                  <a:lnTo>
                    <a:pt x="188620" y="70038"/>
                  </a:lnTo>
                  <a:lnTo>
                    <a:pt x="151318" y="89866"/>
                  </a:lnTo>
                  <a:lnTo>
                    <a:pt x="138123" y="90965"/>
                  </a:lnTo>
                  <a:lnTo>
                    <a:pt x="125875" y="99272"/>
                  </a:lnTo>
                  <a:lnTo>
                    <a:pt x="129646" y="117368"/>
                  </a:lnTo>
                  <a:lnTo>
                    <a:pt x="126972" y="125492"/>
                  </a:lnTo>
                  <a:lnTo>
                    <a:pt x="129171" y="143031"/>
                  </a:lnTo>
                  <a:lnTo>
                    <a:pt x="102474" y="151867"/>
                  </a:lnTo>
                  <a:lnTo>
                    <a:pt x="94192" y="159795"/>
                  </a:lnTo>
                  <a:lnTo>
                    <a:pt x="94192" y="159795"/>
                  </a:lnTo>
                  <a:lnTo>
                    <a:pt x="65554" y="144363"/>
                  </a:lnTo>
                  <a:lnTo>
                    <a:pt x="46787" y="143659"/>
                  </a:lnTo>
                  <a:lnTo>
                    <a:pt x="41014" y="137787"/>
                  </a:lnTo>
                  <a:lnTo>
                    <a:pt x="27961" y="134201"/>
                  </a:lnTo>
                  <a:lnTo>
                    <a:pt x="13140" y="124886"/>
                  </a:lnTo>
                  <a:lnTo>
                    <a:pt x="13140" y="124886"/>
                  </a:lnTo>
                  <a:lnTo>
                    <a:pt x="11276" y="111458"/>
                  </a:lnTo>
                  <a:lnTo>
                    <a:pt x="20268" y="106165"/>
                  </a:lnTo>
                  <a:lnTo>
                    <a:pt x="40056" y="100259"/>
                  </a:lnTo>
                  <a:lnTo>
                    <a:pt x="29098" y="94702"/>
                  </a:lnTo>
                  <a:lnTo>
                    <a:pt x="1179" y="74608"/>
                  </a:lnTo>
                  <a:lnTo>
                    <a:pt x="0" y="64300"/>
                  </a:lnTo>
                  <a:lnTo>
                    <a:pt x="12179" y="58632"/>
                  </a:lnTo>
                  <a:lnTo>
                    <a:pt x="25290" y="39151"/>
                  </a:lnTo>
                  <a:lnTo>
                    <a:pt x="21720" y="28759"/>
                  </a:lnTo>
                  <a:lnTo>
                    <a:pt x="35817" y="13937"/>
                  </a:lnTo>
                  <a:lnTo>
                    <a:pt x="45244" y="16861"/>
                  </a:lnTo>
                  <a:lnTo>
                    <a:pt x="54934" y="2375"/>
                  </a:lnTo>
                  <a:lnTo>
                    <a:pt x="63359" y="131"/>
                  </a:lnTo>
                  <a:lnTo>
                    <a:pt x="87588" y="0"/>
                  </a:lnTo>
                  <a:lnTo>
                    <a:pt x="106840" y="5811"/>
                  </a:lnTo>
                  <a:lnTo>
                    <a:pt x="125979" y="15187"/>
                  </a:lnTo>
                  <a:lnTo>
                    <a:pt x="126217" y="19805"/>
                  </a:lnTo>
                  <a:lnTo>
                    <a:pt x="147692" y="31292"/>
                  </a:lnTo>
                  <a:lnTo>
                    <a:pt x="158711" y="34732"/>
                  </a:lnTo>
                  <a:lnTo>
                    <a:pt x="220515" y="42308"/>
                  </a:lnTo>
                  <a:lnTo>
                    <a:pt x="227990" y="45093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49" name="S09:Ladakh">
              <a:extLst>
                <a:ext uri="{FF2B5EF4-FFF2-40B4-BE49-F238E27FC236}">
                  <a16:creationId xmlns:a16="http://schemas.microsoft.com/office/drawing/2014/main" id="{A2BE9FF3-0C6E-4A9E-A931-D4E3FF682147}"/>
                </a:ext>
              </a:extLst>
            </p:cNvPr>
            <p:cNvSpPr/>
            <p:nvPr/>
          </p:nvSpPr>
          <p:spPr>
            <a:xfrm>
              <a:off x="3172474" y="889000"/>
              <a:ext cx="1055788" cy="810242"/>
            </a:xfrm>
            <a:custGeom>
              <a:avLst/>
              <a:gdLst/>
              <a:ahLst/>
              <a:cxnLst/>
              <a:rect l="0" t="0" r="0" b="0"/>
              <a:pathLst>
                <a:path w="1055788" h="810242">
                  <a:moveTo>
                    <a:pt x="783302" y="782158"/>
                  </a:moveTo>
                  <a:lnTo>
                    <a:pt x="775522" y="791365"/>
                  </a:lnTo>
                  <a:lnTo>
                    <a:pt x="771980" y="782552"/>
                  </a:lnTo>
                  <a:lnTo>
                    <a:pt x="782264" y="765637"/>
                  </a:lnTo>
                  <a:lnTo>
                    <a:pt x="788359" y="762089"/>
                  </a:lnTo>
                  <a:lnTo>
                    <a:pt x="785721" y="744010"/>
                  </a:lnTo>
                  <a:lnTo>
                    <a:pt x="788615" y="737337"/>
                  </a:lnTo>
                  <a:lnTo>
                    <a:pt x="776459" y="742364"/>
                  </a:lnTo>
                  <a:lnTo>
                    <a:pt x="763017" y="753559"/>
                  </a:lnTo>
                  <a:lnTo>
                    <a:pt x="751343" y="750843"/>
                  </a:lnTo>
                  <a:lnTo>
                    <a:pt x="741157" y="758455"/>
                  </a:lnTo>
                  <a:lnTo>
                    <a:pt x="741836" y="768781"/>
                  </a:lnTo>
                  <a:lnTo>
                    <a:pt x="731354" y="767100"/>
                  </a:lnTo>
                  <a:lnTo>
                    <a:pt x="730244" y="759347"/>
                  </a:lnTo>
                  <a:lnTo>
                    <a:pt x="721480" y="750462"/>
                  </a:lnTo>
                  <a:lnTo>
                    <a:pt x="723232" y="740171"/>
                  </a:lnTo>
                  <a:lnTo>
                    <a:pt x="715745" y="727180"/>
                  </a:lnTo>
                  <a:lnTo>
                    <a:pt x="705719" y="723431"/>
                  </a:lnTo>
                  <a:lnTo>
                    <a:pt x="708254" y="715219"/>
                  </a:lnTo>
                  <a:lnTo>
                    <a:pt x="689929" y="701039"/>
                  </a:lnTo>
                  <a:lnTo>
                    <a:pt x="669947" y="716707"/>
                  </a:lnTo>
                  <a:lnTo>
                    <a:pt x="659807" y="720667"/>
                  </a:lnTo>
                  <a:lnTo>
                    <a:pt x="651807" y="716926"/>
                  </a:lnTo>
                  <a:lnTo>
                    <a:pt x="647201" y="727159"/>
                  </a:lnTo>
                  <a:lnTo>
                    <a:pt x="619687" y="710179"/>
                  </a:lnTo>
                  <a:lnTo>
                    <a:pt x="615456" y="699279"/>
                  </a:lnTo>
                  <a:lnTo>
                    <a:pt x="608181" y="700689"/>
                  </a:lnTo>
                  <a:lnTo>
                    <a:pt x="590567" y="695198"/>
                  </a:lnTo>
                  <a:lnTo>
                    <a:pt x="570242" y="665426"/>
                  </a:lnTo>
                  <a:lnTo>
                    <a:pt x="573678" y="654682"/>
                  </a:lnTo>
                  <a:lnTo>
                    <a:pt x="564363" y="658094"/>
                  </a:lnTo>
                  <a:lnTo>
                    <a:pt x="564363" y="658094"/>
                  </a:lnTo>
                  <a:lnTo>
                    <a:pt x="561810" y="645684"/>
                  </a:lnTo>
                  <a:lnTo>
                    <a:pt x="551580" y="635686"/>
                  </a:lnTo>
                  <a:lnTo>
                    <a:pt x="548971" y="626366"/>
                  </a:lnTo>
                  <a:lnTo>
                    <a:pt x="525791" y="604243"/>
                  </a:lnTo>
                  <a:lnTo>
                    <a:pt x="516938" y="605583"/>
                  </a:lnTo>
                  <a:lnTo>
                    <a:pt x="507210" y="593011"/>
                  </a:lnTo>
                  <a:lnTo>
                    <a:pt x="496571" y="602014"/>
                  </a:lnTo>
                  <a:lnTo>
                    <a:pt x="492213" y="599851"/>
                  </a:lnTo>
                  <a:lnTo>
                    <a:pt x="499845" y="582551"/>
                  </a:lnTo>
                  <a:lnTo>
                    <a:pt x="499993" y="576385"/>
                  </a:lnTo>
                  <a:lnTo>
                    <a:pt x="485679" y="555990"/>
                  </a:lnTo>
                  <a:lnTo>
                    <a:pt x="474716" y="546467"/>
                  </a:lnTo>
                  <a:lnTo>
                    <a:pt x="468249" y="533460"/>
                  </a:lnTo>
                  <a:lnTo>
                    <a:pt x="439117" y="531668"/>
                  </a:lnTo>
                  <a:lnTo>
                    <a:pt x="435443" y="519756"/>
                  </a:lnTo>
                  <a:lnTo>
                    <a:pt x="423822" y="506601"/>
                  </a:lnTo>
                  <a:lnTo>
                    <a:pt x="419422" y="492620"/>
                  </a:lnTo>
                  <a:lnTo>
                    <a:pt x="411050" y="492384"/>
                  </a:lnTo>
                  <a:lnTo>
                    <a:pt x="411050" y="492384"/>
                  </a:lnTo>
                  <a:lnTo>
                    <a:pt x="390859" y="473330"/>
                  </a:lnTo>
                  <a:lnTo>
                    <a:pt x="390859" y="473330"/>
                  </a:lnTo>
                  <a:lnTo>
                    <a:pt x="385602" y="462403"/>
                  </a:lnTo>
                  <a:lnTo>
                    <a:pt x="385602" y="462403"/>
                  </a:lnTo>
                  <a:lnTo>
                    <a:pt x="387059" y="426558"/>
                  </a:lnTo>
                  <a:lnTo>
                    <a:pt x="379584" y="423773"/>
                  </a:lnTo>
                  <a:lnTo>
                    <a:pt x="317780" y="416197"/>
                  </a:lnTo>
                  <a:lnTo>
                    <a:pt x="306761" y="412757"/>
                  </a:lnTo>
                  <a:lnTo>
                    <a:pt x="285286" y="401270"/>
                  </a:lnTo>
                  <a:lnTo>
                    <a:pt x="285048" y="396652"/>
                  </a:lnTo>
                  <a:lnTo>
                    <a:pt x="265909" y="387276"/>
                  </a:lnTo>
                  <a:lnTo>
                    <a:pt x="246657" y="381465"/>
                  </a:lnTo>
                  <a:lnTo>
                    <a:pt x="222428" y="381596"/>
                  </a:lnTo>
                  <a:lnTo>
                    <a:pt x="214003" y="383840"/>
                  </a:lnTo>
                  <a:lnTo>
                    <a:pt x="204313" y="398326"/>
                  </a:lnTo>
                  <a:lnTo>
                    <a:pt x="194886" y="395402"/>
                  </a:lnTo>
                  <a:lnTo>
                    <a:pt x="180789" y="410224"/>
                  </a:lnTo>
                  <a:lnTo>
                    <a:pt x="184359" y="420616"/>
                  </a:lnTo>
                  <a:lnTo>
                    <a:pt x="171248" y="440097"/>
                  </a:lnTo>
                  <a:lnTo>
                    <a:pt x="159069" y="445765"/>
                  </a:lnTo>
                  <a:lnTo>
                    <a:pt x="160248" y="456073"/>
                  </a:lnTo>
                  <a:lnTo>
                    <a:pt x="188167" y="476167"/>
                  </a:lnTo>
                  <a:lnTo>
                    <a:pt x="199125" y="481724"/>
                  </a:lnTo>
                  <a:lnTo>
                    <a:pt x="179337" y="487630"/>
                  </a:lnTo>
                  <a:lnTo>
                    <a:pt x="170345" y="492923"/>
                  </a:lnTo>
                  <a:lnTo>
                    <a:pt x="172209" y="506351"/>
                  </a:lnTo>
                  <a:lnTo>
                    <a:pt x="172209" y="506351"/>
                  </a:lnTo>
                  <a:lnTo>
                    <a:pt x="143654" y="491332"/>
                  </a:lnTo>
                  <a:lnTo>
                    <a:pt x="135622" y="482785"/>
                  </a:lnTo>
                  <a:lnTo>
                    <a:pt x="119941" y="475969"/>
                  </a:lnTo>
                  <a:lnTo>
                    <a:pt x="119941" y="475969"/>
                  </a:lnTo>
                  <a:lnTo>
                    <a:pt x="108753" y="448292"/>
                  </a:lnTo>
                  <a:lnTo>
                    <a:pt x="112328" y="439210"/>
                  </a:lnTo>
                  <a:lnTo>
                    <a:pt x="117368" y="414295"/>
                  </a:lnTo>
                  <a:lnTo>
                    <a:pt x="136980" y="411529"/>
                  </a:lnTo>
                  <a:lnTo>
                    <a:pt x="145194" y="414943"/>
                  </a:lnTo>
                  <a:lnTo>
                    <a:pt x="150128" y="401306"/>
                  </a:lnTo>
                  <a:lnTo>
                    <a:pt x="147955" y="396093"/>
                  </a:lnTo>
                  <a:lnTo>
                    <a:pt x="158957" y="379635"/>
                  </a:lnTo>
                  <a:lnTo>
                    <a:pt x="179323" y="376864"/>
                  </a:lnTo>
                  <a:lnTo>
                    <a:pt x="195995" y="366764"/>
                  </a:lnTo>
                  <a:lnTo>
                    <a:pt x="200569" y="351072"/>
                  </a:lnTo>
                  <a:lnTo>
                    <a:pt x="208665" y="346777"/>
                  </a:lnTo>
                  <a:lnTo>
                    <a:pt x="204643" y="337925"/>
                  </a:lnTo>
                  <a:lnTo>
                    <a:pt x="213420" y="325983"/>
                  </a:lnTo>
                  <a:lnTo>
                    <a:pt x="190463" y="315382"/>
                  </a:lnTo>
                  <a:lnTo>
                    <a:pt x="184814" y="308003"/>
                  </a:lnTo>
                  <a:lnTo>
                    <a:pt x="178806" y="309810"/>
                  </a:lnTo>
                  <a:lnTo>
                    <a:pt x="169212" y="302270"/>
                  </a:lnTo>
                  <a:lnTo>
                    <a:pt x="157193" y="305874"/>
                  </a:lnTo>
                  <a:lnTo>
                    <a:pt x="153744" y="283755"/>
                  </a:lnTo>
                  <a:lnTo>
                    <a:pt x="160121" y="272775"/>
                  </a:lnTo>
                  <a:lnTo>
                    <a:pt x="171726" y="269157"/>
                  </a:lnTo>
                  <a:lnTo>
                    <a:pt x="175309" y="258576"/>
                  </a:lnTo>
                  <a:lnTo>
                    <a:pt x="146492" y="248726"/>
                  </a:lnTo>
                  <a:lnTo>
                    <a:pt x="124776" y="248838"/>
                  </a:lnTo>
                  <a:lnTo>
                    <a:pt x="102146" y="233573"/>
                  </a:lnTo>
                  <a:lnTo>
                    <a:pt x="87948" y="215601"/>
                  </a:lnTo>
                  <a:lnTo>
                    <a:pt x="87971" y="197240"/>
                  </a:lnTo>
                  <a:lnTo>
                    <a:pt x="75945" y="193135"/>
                  </a:lnTo>
                  <a:lnTo>
                    <a:pt x="70606" y="197994"/>
                  </a:lnTo>
                  <a:lnTo>
                    <a:pt x="52823" y="199225"/>
                  </a:lnTo>
                  <a:lnTo>
                    <a:pt x="41776" y="191065"/>
                  </a:lnTo>
                  <a:lnTo>
                    <a:pt x="36799" y="196443"/>
                  </a:lnTo>
                  <a:lnTo>
                    <a:pt x="22407" y="200866"/>
                  </a:lnTo>
                  <a:lnTo>
                    <a:pt x="8202" y="193048"/>
                  </a:lnTo>
                  <a:lnTo>
                    <a:pt x="0" y="183472"/>
                  </a:lnTo>
                  <a:lnTo>
                    <a:pt x="395" y="175334"/>
                  </a:lnTo>
                  <a:lnTo>
                    <a:pt x="9965" y="164583"/>
                  </a:lnTo>
                  <a:lnTo>
                    <a:pt x="3000" y="154056"/>
                  </a:lnTo>
                  <a:lnTo>
                    <a:pt x="5208" y="140919"/>
                  </a:lnTo>
                  <a:lnTo>
                    <a:pt x="13437" y="125022"/>
                  </a:lnTo>
                  <a:lnTo>
                    <a:pt x="25900" y="127143"/>
                  </a:lnTo>
                  <a:lnTo>
                    <a:pt x="51200" y="106445"/>
                  </a:lnTo>
                  <a:lnTo>
                    <a:pt x="54822" y="95931"/>
                  </a:lnTo>
                  <a:lnTo>
                    <a:pt x="67870" y="93477"/>
                  </a:lnTo>
                  <a:lnTo>
                    <a:pt x="68124" y="87895"/>
                  </a:lnTo>
                  <a:lnTo>
                    <a:pt x="83137" y="76373"/>
                  </a:lnTo>
                  <a:lnTo>
                    <a:pt x="82805" y="57559"/>
                  </a:lnTo>
                  <a:lnTo>
                    <a:pt x="97086" y="53115"/>
                  </a:lnTo>
                  <a:lnTo>
                    <a:pt x="101615" y="56869"/>
                  </a:lnTo>
                  <a:lnTo>
                    <a:pt x="128880" y="50430"/>
                  </a:lnTo>
                  <a:lnTo>
                    <a:pt x="164461" y="60039"/>
                  </a:lnTo>
                  <a:lnTo>
                    <a:pt x="170031" y="57727"/>
                  </a:lnTo>
                  <a:lnTo>
                    <a:pt x="188384" y="58463"/>
                  </a:lnTo>
                  <a:lnTo>
                    <a:pt x="193290" y="53072"/>
                  </a:lnTo>
                  <a:lnTo>
                    <a:pt x="179724" y="40350"/>
                  </a:lnTo>
                  <a:lnTo>
                    <a:pt x="173543" y="38578"/>
                  </a:lnTo>
                  <a:lnTo>
                    <a:pt x="165827" y="26594"/>
                  </a:lnTo>
                  <a:lnTo>
                    <a:pt x="177585" y="25549"/>
                  </a:lnTo>
                  <a:lnTo>
                    <a:pt x="199649" y="30484"/>
                  </a:lnTo>
                  <a:lnTo>
                    <a:pt x="205222" y="37805"/>
                  </a:lnTo>
                  <a:lnTo>
                    <a:pt x="215618" y="41759"/>
                  </a:lnTo>
                  <a:lnTo>
                    <a:pt x="229875" y="36720"/>
                  </a:lnTo>
                  <a:lnTo>
                    <a:pt x="231721" y="29180"/>
                  </a:lnTo>
                  <a:lnTo>
                    <a:pt x="246130" y="30224"/>
                  </a:lnTo>
                  <a:lnTo>
                    <a:pt x="263745" y="18189"/>
                  </a:lnTo>
                  <a:lnTo>
                    <a:pt x="276786" y="13585"/>
                  </a:lnTo>
                  <a:lnTo>
                    <a:pt x="287820" y="21579"/>
                  </a:lnTo>
                  <a:lnTo>
                    <a:pt x="291892" y="5499"/>
                  </a:lnTo>
                  <a:lnTo>
                    <a:pt x="308846" y="0"/>
                  </a:lnTo>
                  <a:lnTo>
                    <a:pt x="313194" y="9776"/>
                  </a:lnTo>
                  <a:lnTo>
                    <a:pt x="325560" y="13231"/>
                  </a:lnTo>
                  <a:lnTo>
                    <a:pt x="335601" y="28264"/>
                  </a:lnTo>
                  <a:lnTo>
                    <a:pt x="352316" y="18155"/>
                  </a:lnTo>
                  <a:lnTo>
                    <a:pt x="368512" y="24240"/>
                  </a:lnTo>
                  <a:lnTo>
                    <a:pt x="378271" y="11361"/>
                  </a:lnTo>
                  <a:lnTo>
                    <a:pt x="397406" y="10417"/>
                  </a:lnTo>
                  <a:lnTo>
                    <a:pt x="397091" y="21052"/>
                  </a:lnTo>
                  <a:lnTo>
                    <a:pt x="404482" y="21776"/>
                  </a:lnTo>
                  <a:lnTo>
                    <a:pt x="405296" y="33969"/>
                  </a:lnTo>
                  <a:lnTo>
                    <a:pt x="413077" y="48397"/>
                  </a:lnTo>
                  <a:lnTo>
                    <a:pt x="436158" y="61227"/>
                  </a:lnTo>
                  <a:lnTo>
                    <a:pt x="448064" y="83382"/>
                  </a:lnTo>
                  <a:lnTo>
                    <a:pt x="456813" y="92758"/>
                  </a:lnTo>
                  <a:lnTo>
                    <a:pt x="464204" y="94478"/>
                  </a:lnTo>
                  <a:lnTo>
                    <a:pt x="472561" y="104348"/>
                  </a:lnTo>
                  <a:lnTo>
                    <a:pt x="485790" y="107735"/>
                  </a:lnTo>
                  <a:lnTo>
                    <a:pt x="494124" y="119124"/>
                  </a:lnTo>
                  <a:lnTo>
                    <a:pt x="509189" y="128134"/>
                  </a:lnTo>
                  <a:lnTo>
                    <a:pt x="517893" y="124784"/>
                  </a:lnTo>
                  <a:lnTo>
                    <a:pt x="532060" y="139350"/>
                  </a:lnTo>
                  <a:lnTo>
                    <a:pt x="530387" y="143889"/>
                  </a:lnTo>
                  <a:lnTo>
                    <a:pt x="552043" y="158112"/>
                  </a:lnTo>
                  <a:lnTo>
                    <a:pt x="559149" y="156232"/>
                  </a:lnTo>
                  <a:lnTo>
                    <a:pt x="567435" y="172693"/>
                  </a:lnTo>
                  <a:lnTo>
                    <a:pt x="579025" y="182099"/>
                  </a:lnTo>
                  <a:lnTo>
                    <a:pt x="568150" y="194601"/>
                  </a:lnTo>
                  <a:lnTo>
                    <a:pt x="578415" y="211626"/>
                  </a:lnTo>
                  <a:lnTo>
                    <a:pt x="590042" y="220526"/>
                  </a:lnTo>
                  <a:lnTo>
                    <a:pt x="611197" y="226037"/>
                  </a:lnTo>
                  <a:lnTo>
                    <a:pt x="617187" y="221563"/>
                  </a:lnTo>
                  <a:lnTo>
                    <a:pt x="637344" y="239264"/>
                  </a:lnTo>
                  <a:lnTo>
                    <a:pt x="653126" y="238009"/>
                  </a:lnTo>
                  <a:lnTo>
                    <a:pt x="663164" y="250416"/>
                  </a:lnTo>
                  <a:lnTo>
                    <a:pt x="669936" y="270421"/>
                  </a:lnTo>
                  <a:lnTo>
                    <a:pt x="648634" y="270065"/>
                  </a:lnTo>
                  <a:lnTo>
                    <a:pt x="656737" y="280920"/>
                  </a:lnTo>
                  <a:lnTo>
                    <a:pt x="674128" y="279675"/>
                  </a:lnTo>
                  <a:lnTo>
                    <a:pt x="684350" y="282388"/>
                  </a:lnTo>
                  <a:lnTo>
                    <a:pt x="701732" y="281630"/>
                  </a:lnTo>
                  <a:lnTo>
                    <a:pt x="716407" y="276737"/>
                  </a:lnTo>
                  <a:lnTo>
                    <a:pt x="726571" y="284022"/>
                  </a:lnTo>
                  <a:lnTo>
                    <a:pt x="733584" y="261154"/>
                  </a:lnTo>
                  <a:lnTo>
                    <a:pt x="745394" y="262837"/>
                  </a:lnTo>
                  <a:lnTo>
                    <a:pt x="758316" y="270648"/>
                  </a:lnTo>
                  <a:lnTo>
                    <a:pt x="767214" y="251880"/>
                  </a:lnTo>
                  <a:lnTo>
                    <a:pt x="775873" y="252999"/>
                  </a:lnTo>
                  <a:lnTo>
                    <a:pt x="777557" y="243330"/>
                  </a:lnTo>
                  <a:lnTo>
                    <a:pt x="793353" y="239930"/>
                  </a:lnTo>
                  <a:lnTo>
                    <a:pt x="799333" y="232855"/>
                  </a:lnTo>
                  <a:lnTo>
                    <a:pt x="813898" y="233506"/>
                  </a:lnTo>
                  <a:lnTo>
                    <a:pt x="838828" y="218947"/>
                  </a:lnTo>
                  <a:lnTo>
                    <a:pt x="869142" y="217134"/>
                  </a:lnTo>
                  <a:lnTo>
                    <a:pt x="884839" y="224367"/>
                  </a:lnTo>
                  <a:lnTo>
                    <a:pt x="893499" y="224416"/>
                  </a:lnTo>
                  <a:lnTo>
                    <a:pt x="903784" y="214282"/>
                  </a:lnTo>
                  <a:lnTo>
                    <a:pt x="902260" y="204597"/>
                  </a:lnTo>
                  <a:lnTo>
                    <a:pt x="909758" y="199032"/>
                  </a:lnTo>
                  <a:lnTo>
                    <a:pt x="927453" y="198091"/>
                  </a:lnTo>
                  <a:lnTo>
                    <a:pt x="934082" y="213394"/>
                  </a:lnTo>
                  <a:lnTo>
                    <a:pt x="949808" y="217010"/>
                  </a:lnTo>
                  <a:lnTo>
                    <a:pt x="976153" y="228787"/>
                  </a:lnTo>
                  <a:lnTo>
                    <a:pt x="996230" y="231867"/>
                  </a:lnTo>
                  <a:lnTo>
                    <a:pt x="1012766" y="224736"/>
                  </a:lnTo>
                  <a:lnTo>
                    <a:pt x="1019862" y="244101"/>
                  </a:lnTo>
                  <a:lnTo>
                    <a:pt x="1025778" y="252254"/>
                  </a:lnTo>
                  <a:lnTo>
                    <a:pt x="1048661" y="264463"/>
                  </a:lnTo>
                  <a:lnTo>
                    <a:pt x="1055787" y="276692"/>
                  </a:lnTo>
                  <a:lnTo>
                    <a:pt x="1055418" y="287919"/>
                  </a:lnTo>
                  <a:lnTo>
                    <a:pt x="1049898" y="291504"/>
                  </a:lnTo>
                  <a:lnTo>
                    <a:pt x="1047168" y="310399"/>
                  </a:lnTo>
                  <a:lnTo>
                    <a:pt x="1032570" y="333919"/>
                  </a:lnTo>
                  <a:lnTo>
                    <a:pt x="1032587" y="349251"/>
                  </a:lnTo>
                  <a:lnTo>
                    <a:pt x="1027857" y="373288"/>
                  </a:lnTo>
                  <a:lnTo>
                    <a:pt x="1019541" y="389665"/>
                  </a:lnTo>
                  <a:lnTo>
                    <a:pt x="1016771" y="409626"/>
                  </a:lnTo>
                  <a:lnTo>
                    <a:pt x="990161" y="412691"/>
                  </a:lnTo>
                  <a:lnTo>
                    <a:pt x="978626" y="424455"/>
                  </a:lnTo>
                  <a:lnTo>
                    <a:pt x="978213" y="435210"/>
                  </a:lnTo>
                  <a:lnTo>
                    <a:pt x="982969" y="448024"/>
                  </a:lnTo>
                  <a:lnTo>
                    <a:pt x="972221" y="451083"/>
                  </a:lnTo>
                  <a:lnTo>
                    <a:pt x="952336" y="447452"/>
                  </a:lnTo>
                  <a:lnTo>
                    <a:pt x="942374" y="452547"/>
                  </a:lnTo>
                  <a:lnTo>
                    <a:pt x="949514" y="460768"/>
                  </a:lnTo>
                  <a:lnTo>
                    <a:pt x="949474" y="474610"/>
                  </a:lnTo>
                  <a:lnTo>
                    <a:pt x="954619" y="487956"/>
                  </a:lnTo>
                  <a:lnTo>
                    <a:pt x="939430" y="500735"/>
                  </a:lnTo>
                  <a:lnTo>
                    <a:pt x="939403" y="508945"/>
                  </a:lnTo>
                  <a:lnTo>
                    <a:pt x="930150" y="529442"/>
                  </a:lnTo>
                  <a:lnTo>
                    <a:pt x="910994" y="526282"/>
                  </a:lnTo>
                  <a:lnTo>
                    <a:pt x="895046" y="521582"/>
                  </a:lnTo>
                  <a:lnTo>
                    <a:pt x="888612" y="529759"/>
                  </a:lnTo>
                  <a:lnTo>
                    <a:pt x="874273" y="523513"/>
                  </a:lnTo>
                  <a:lnTo>
                    <a:pt x="860619" y="534716"/>
                  </a:lnTo>
                  <a:lnTo>
                    <a:pt x="871241" y="559952"/>
                  </a:lnTo>
                  <a:lnTo>
                    <a:pt x="879962" y="572852"/>
                  </a:lnTo>
                  <a:lnTo>
                    <a:pt x="875121" y="578989"/>
                  </a:lnTo>
                  <a:lnTo>
                    <a:pt x="884237" y="594465"/>
                  </a:lnTo>
                  <a:lnTo>
                    <a:pt x="858996" y="594815"/>
                  </a:lnTo>
                  <a:lnTo>
                    <a:pt x="863289" y="611299"/>
                  </a:lnTo>
                  <a:lnTo>
                    <a:pt x="860411" y="621566"/>
                  </a:lnTo>
                  <a:lnTo>
                    <a:pt x="870301" y="642728"/>
                  </a:lnTo>
                  <a:lnTo>
                    <a:pt x="885119" y="649510"/>
                  </a:lnTo>
                  <a:lnTo>
                    <a:pt x="895572" y="647509"/>
                  </a:lnTo>
                  <a:lnTo>
                    <a:pt x="912019" y="651708"/>
                  </a:lnTo>
                  <a:lnTo>
                    <a:pt x="932103" y="651790"/>
                  </a:lnTo>
                  <a:lnTo>
                    <a:pt x="932065" y="662600"/>
                  </a:lnTo>
                  <a:lnTo>
                    <a:pt x="922327" y="685220"/>
                  </a:lnTo>
                  <a:lnTo>
                    <a:pt x="925068" y="704291"/>
                  </a:lnTo>
                  <a:lnTo>
                    <a:pt x="945117" y="732707"/>
                  </a:lnTo>
                  <a:lnTo>
                    <a:pt x="954365" y="743044"/>
                  </a:lnTo>
                  <a:lnTo>
                    <a:pt x="929223" y="778040"/>
                  </a:lnTo>
                  <a:lnTo>
                    <a:pt x="921979" y="770788"/>
                  </a:lnTo>
                  <a:lnTo>
                    <a:pt x="912695" y="769201"/>
                  </a:lnTo>
                  <a:lnTo>
                    <a:pt x="910234" y="777445"/>
                  </a:lnTo>
                  <a:lnTo>
                    <a:pt x="888746" y="790236"/>
                  </a:lnTo>
                  <a:lnTo>
                    <a:pt x="889108" y="797980"/>
                  </a:lnTo>
                  <a:lnTo>
                    <a:pt x="876949" y="802038"/>
                  </a:lnTo>
                  <a:lnTo>
                    <a:pt x="867994" y="810241"/>
                  </a:lnTo>
                  <a:lnTo>
                    <a:pt x="843041" y="792511"/>
                  </a:lnTo>
                  <a:lnTo>
                    <a:pt x="837129" y="773371"/>
                  </a:lnTo>
                  <a:lnTo>
                    <a:pt x="840021" y="765139"/>
                  </a:lnTo>
                  <a:lnTo>
                    <a:pt x="837303" y="751707"/>
                  </a:lnTo>
                  <a:lnTo>
                    <a:pt x="823514" y="759328"/>
                  </a:lnTo>
                  <a:lnTo>
                    <a:pt x="816168" y="768033"/>
                  </a:lnTo>
                  <a:lnTo>
                    <a:pt x="807706" y="765891"/>
                  </a:lnTo>
                  <a:lnTo>
                    <a:pt x="795146" y="769896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50" name="S10:Bellary">
              <a:extLst>
                <a:ext uri="{FF2B5EF4-FFF2-40B4-BE49-F238E27FC236}">
                  <a16:creationId xmlns:a16="http://schemas.microsoft.com/office/drawing/2014/main" id="{48168E01-FE8A-481F-AC7A-117238265E01}"/>
                </a:ext>
              </a:extLst>
            </p:cNvPr>
            <p:cNvSpPr/>
            <p:nvPr/>
          </p:nvSpPr>
          <p:spPr>
            <a:xfrm>
              <a:off x="3497606" y="4535909"/>
              <a:ext cx="235912" cy="222702"/>
            </a:xfrm>
            <a:custGeom>
              <a:avLst/>
              <a:gdLst/>
              <a:ahLst/>
              <a:cxnLst/>
              <a:rect l="0" t="0" r="0" b="0"/>
              <a:pathLst>
                <a:path w="235912" h="222702">
                  <a:moveTo>
                    <a:pt x="217081" y="2041"/>
                  </a:moveTo>
                  <a:lnTo>
                    <a:pt x="218954" y="0"/>
                  </a:lnTo>
                  <a:lnTo>
                    <a:pt x="218954" y="0"/>
                  </a:lnTo>
                  <a:lnTo>
                    <a:pt x="223847" y="7881"/>
                  </a:lnTo>
                  <a:lnTo>
                    <a:pt x="219992" y="17672"/>
                  </a:lnTo>
                  <a:lnTo>
                    <a:pt x="228814" y="36525"/>
                  </a:lnTo>
                  <a:lnTo>
                    <a:pt x="216851" y="37855"/>
                  </a:lnTo>
                  <a:lnTo>
                    <a:pt x="216003" y="58076"/>
                  </a:lnTo>
                  <a:lnTo>
                    <a:pt x="207695" y="59991"/>
                  </a:lnTo>
                  <a:lnTo>
                    <a:pt x="216164" y="73644"/>
                  </a:lnTo>
                  <a:lnTo>
                    <a:pt x="218694" y="85622"/>
                  </a:lnTo>
                  <a:lnTo>
                    <a:pt x="235911" y="99948"/>
                  </a:lnTo>
                  <a:lnTo>
                    <a:pt x="230734" y="106075"/>
                  </a:lnTo>
                  <a:lnTo>
                    <a:pt x="235626" y="115498"/>
                  </a:lnTo>
                  <a:lnTo>
                    <a:pt x="235626" y="115498"/>
                  </a:lnTo>
                  <a:lnTo>
                    <a:pt x="233564" y="127384"/>
                  </a:lnTo>
                  <a:lnTo>
                    <a:pt x="223117" y="143776"/>
                  </a:lnTo>
                  <a:lnTo>
                    <a:pt x="216321" y="137427"/>
                  </a:lnTo>
                  <a:lnTo>
                    <a:pt x="204729" y="140830"/>
                  </a:lnTo>
                  <a:lnTo>
                    <a:pt x="189540" y="139491"/>
                  </a:lnTo>
                  <a:lnTo>
                    <a:pt x="179133" y="129947"/>
                  </a:lnTo>
                  <a:lnTo>
                    <a:pt x="174180" y="146431"/>
                  </a:lnTo>
                  <a:lnTo>
                    <a:pt x="174180" y="146431"/>
                  </a:lnTo>
                  <a:lnTo>
                    <a:pt x="164214" y="137928"/>
                  </a:lnTo>
                  <a:lnTo>
                    <a:pt x="159023" y="143518"/>
                  </a:lnTo>
                  <a:lnTo>
                    <a:pt x="165322" y="150908"/>
                  </a:lnTo>
                  <a:lnTo>
                    <a:pt x="156461" y="155383"/>
                  </a:lnTo>
                  <a:lnTo>
                    <a:pt x="166739" y="171147"/>
                  </a:lnTo>
                  <a:lnTo>
                    <a:pt x="153098" y="182769"/>
                  </a:lnTo>
                  <a:lnTo>
                    <a:pt x="138024" y="216618"/>
                  </a:lnTo>
                  <a:lnTo>
                    <a:pt x="138024" y="216618"/>
                  </a:lnTo>
                  <a:lnTo>
                    <a:pt x="121889" y="214182"/>
                  </a:lnTo>
                  <a:lnTo>
                    <a:pt x="101069" y="195052"/>
                  </a:lnTo>
                  <a:lnTo>
                    <a:pt x="89571" y="192704"/>
                  </a:lnTo>
                  <a:lnTo>
                    <a:pt x="86173" y="199354"/>
                  </a:lnTo>
                  <a:lnTo>
                    <a:pt x="77575" y="191892"/>
                  </a:lnTo>
                  <a:lnTo>
                    <a:pt x="68799" y="191672"/>
                  </a:lnTo>
                  <a:lnTo>
                    <a:pt x="72607" y="205752"/>
                  </a:lnTo>
                  <a:lnTo>
                    <a:pt x="67094" y="222701"/>
                  </a:lnTo>
                  <a:lnTo>
                    <a:pt x="46297" y="221651"/>
                  </a:lnTo>
                  <a:lnTo>
                    <a:pt x="20080" y="198686"/>
                  </a:lnTo>
                  <a:lnTo>
                    <a:pt x="20080" y="198686"/>
                  </a:lnTo>
                  <a:lnTo>
                    <a:pt x="10059" y="193233"/>
                  </a:lnTo>
                  <a:lnTo>
                    <a:pt x="13462" y="187110"/>
                  </a:lnTo>
                  <a:lnTo>
                    <a:pt x="0" y="172749"/>
                  </a:lnTo>
                  <a:lnTo>
                    <a:pt x="5379" y="162017"/>
                  </a:lnTo>
                  <a:lnTo>
                    <a:pt x="2410" y="152606"/>
                  </a:lnTo>
                  <a:lnTo>
                    <a:pt x="14066" y="148264"/>
                  </a:lnTo>
                  <a:lnTo>
                    <a:pt x="19363" y="140116"/>
                  </a:lnTo>
                  <a:lnTo>
                    <a:pt x="19363" y="140116"/>
                  </a:lnTo>
                  <a:lnTo>
                    <a:pt x="37166" y="129708"/>
                  </a:lnTo>
                  <a:lnTo>
                    <a:pt x="39323" y="117840"/>
                  </a:lnTo>
                  <a:lnTo>
                    <a:pt x="61018" y="116330"/>
                  </a:lnTo>
                  <a:lnTo>
                    <a:pt x="80218" y="103849"/>
                  </a:lnTo>
                  <a:lnTo>
                    <a:pt x="103799" y="99754"/>
                  </a:lnTo>
                  <a:lnTo>
                    <a:pt x="110957" y="89032"/>
                  </a:lnTo>
                  <a:lnTo>
                    <a:pt x="126818" y="99773"/>
                  </a:lnTo>
                  <a:lnTo>
                    <a:pt x="141151" y="96985"/>
                  </a:lnTo>
                  <a:lnTo>
                    <a:pt x="156233" y="101983"/>
                  </a:lnTo>
                  <a:lnTo>
                    <a:pt x="167770" y="100675"/>
                  </a:lnTo>
                  <a:lnTo>
                    <a:pt x="171647" y="91421"/>
                  </a:lnTo>
                  <a:lnTo>
                    <a:pt x="158106" y="79203"/>
                  </a:lnTo>
                  <a:lnTo>
                    <a:pt x="166995" y="72131"/>
                  </a:lnTo>
                  <a:lnTo>
                    <a:pt x="164436" y="62737"/>
                  </a:lnTo>
                  <a:lnTo>
                    <a:pt x="181094" y="57380"/>
                  </a:lnTo>
                  <a:lnTo>
                    <a:pt x="186338" y="48148"/>
                  </a:lnTo>
                  <a:lnTo>
                    <a:pt x="186080" y="38282"/>
                  </a:lnTo>
                  <a:lnTo>
                    <a:pt x="200711" y="18334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51" name="S10:Chikkodi">
              <a:extLst>
                <a:ext uri="{FF2B5EF4-FFF2-40B4-BE49-F238E27FC236}">
                  <a16:creationId xmlns:a16="http://schemas.microsoft.com/office/drawing/2014/main" id="{C6EC0E5F-B5FA-49A4-9D43-CEB84BABF6AA}"/>
                </a:ext>
              </a:extLst>
            </p:cNvPr>
            <p:cNvSpPr/>
            <p:nvPr/>
          </p:nvSpPr>
          <p:spPr>
            <a:xfrm>
              <a:off x="3282791" y="4338880"/>
              <a:ext cx="181341" cy="161097"/>
            </a:xfrm>
            <a:custGeom>
              <a:avLst/>
              <a:gdLst/>
              <a:ahLst/>
              <a:cxnLst/>
              <a:rect l="0" t="0" r="0" b="0"/>
              <a:pathLst>
                <a:path w="181341" h="161097">
                  <a:moveTo>
                    <a:pt x="17039" y="67459"/>
                  </a:moveTo>
                  <a:lnTo>
                    <a:pt x="34136" y="48828"/>
                  </a:lnTo>
                  <a:lnTo>
                    <a:pt x="46232" y="54982"/>
                  </a:lnTo>
                  <a:lnTo>
                    <a:pt x="50021" y="63959"/>
                  </a:lnTo>
                  <a:lnTo>
                    <a:pt x="57313" y="64214"/>
                  </a:lnTo>
                  <a:lnTo>
                    <a:pt x="67626" y="56248"/>
                  </a:lnTo>
                  <a:lnTo>
                    <a:pt x="59967" y="40374"/>
                  </a:lnTo>
                  <a:lnTo>
                    <a:pt x="71894" y="38185"/>
                  </a:lnTo>
                  <a:lnTo>
                    <a:pt x="71894" y="38185"/>
                  </a:lnTo>
                  <a:lnTo>
                    <a:pt x="94934" y="30638"/>
                  </a:lnTo>
                  <a:lnTo>
                    <a:pt x="104002" y="31980"/>
                  </a:lnTo>
                  <a:lnTo>
                    <a:pt x="102225" y="16829"/>
                  </a:lnTo>
                  <a:lnTo>
                    <a:pt x="111139" y="8795"/>
                  </a:lnTo>
                  <a:lnTo>
                    <a:pt x="112791" y="0"/>
                  </a:lnTo>
                  <a:lnTo>
                    <a:pt x="135808" y="5945"/>
                  </a:lnTo>
                  <a:lnTo>
                    <a:pt x="149497" y="19387"/>
                  </a:lnTo>
                  <a:lnTo>
                    <a:pt x="162912" y="12514"/>
                  </a:lnTo>
                  <a:lnTo>
                    <a:pt x="162743" y="3141"/>
                  </a:lnTo>
                  <a:lnTo>
                    <a:pt x="175095" y="912"/>
                  </a:lnTo>
                  <a:lnTo>
                    <a:pt x="175095" y="912"/>
                  </a:lnTo>
                  <a:lnTo>
                    <a:pt x="174343" y="10779"/>
                  </a:lnTo>
                  <a:lnTo>
                    <a:pt x="181340" y="20356"/>
                  </a:lnTo>
                  <a:lnTo>
                    <a:pt x="179557" y="34352"/>
                  </a:lnTo>
                  <a:lnTo>
                    <a:pt x="179557" y="34352"/>
                  </a:lnTo>
                  <a:lnTo>
                    <a:pt x="175242" y="41507"/>
                  </a:lnTo>
                  <a:lnTo>
                    <a:pt x="163748" y="44801"/>
                  </a:lnTo>
                  <a:lnTo>
                    <a:pt x="158653" y="62333"/>
                  </a:lnTo>
                  <a:lnTo>
                    <a:pt x="149115" y="60998"/>
                  </a:lnTo>
                  <a:lnTo>
                    <a:pt x="146497" y="71840"/>
                  </a:lnTo>
                  <a:lnTo>
                    <a:pt x="139544" y="75263"/>
                  </a:lnTo>
                  <a:lnTo>
                    <a:pt x="132513" y="66719"/>
                  </a:lnTo>
                  <a:lnTo>
                    <a:pt x="120780" y="62702"/>
                  </a:lnTo>
                  <a:lnTo>
                    <a:pt x="117474" y="80280"/>
                  </a:lnTo>
                  <a:lnTo>
                    <a:pt x="130045" y="86924"/>
                  </a:lnTo>
                  <a:lnTo>
                    <a:pt x="124695" y="97153"/>
                  </a:lnTo>
                  <a:lnTo>
                    <a:pt x="124695" y="97153"/>
                  </a:lnTo>
                  <a:lnTo>
                    <a:pt x="109669" y="95627"/>
                  </a:lnTo>
                  <a:lnTo>
                    <a:pt x="94722" y="105534"/>
                  </a:lnTo>
                  <a:lnTo>
                    <a:pt x="84748" y="103120"/>
                  </a:lnTo>
                  <a:lnTo>
                    <a:pt x="68694" y="118172"/>
                  </a:lnTo>
                  <a:lnTo>
                    <a:pt x="71621" y="139585"/>
                  </a:lnTo>
                  <a:lnTo>
                    <a:pt x="63230" y="143974"/>
                  </a:lnTo>
                  <a:lnTo>
                    <a:pt x="47522" y="161096"/>
                  </a:lnTo>
                  <a:lnTo>
                    <a:pt x="39819" y="145754"/>
                  </a:lnTo>
                  <a:lnTo>
                    <a:pt x="32522" y="144974"/>
                  </a:lnTo>
                  <a:lnTo>
                    <a:pt x="32522" y="144974"/>
                  </a:lnTo>
                  <a:lnTo>
                    <a:pt x="36882" y="125378"/>
                  </a:lnTo>
                  <a:lnTo>
                    <a:pt x="30420" y="114229"/>
                  </a:lnTo>
                  <a:lnTo>
                    <a:pt x="15977" y="109027"/>
                  </a:lnTo>
                  <a:lnTo>
                    <a:pt x="10422" y="110903"/>
                  </a:lnTo>
                  <a:lnTo>
                    <a:pt x="10653" y="92191"/>
                  </a:lnTo>
                  <a:lnTo>
                    <a:pt x="17953" y="92458"/>
                  </a:lnTo>
                  <a:lnTo>
                    <a:pt x="9762" y="79156"/>
                  </a:lnTo>
                  <a:lnTo>
                    <a:pt x="0" y="71512"/>
                  </a:lnTo>
                  <a:lnTo>
                    <a:pt x="8968" y="63521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52" name="S10:Belgaum">
              <a:extLst>
                <a:ext uri="{FF2B5EF4-FFF2-40B4-BE49-F238E27FC236}">
                  <a16:creationId xmlns:a16="http://schemas.microsoft.com/office/drawing/2014/main" id="{DB5DC5A7-A79D-445C-849F-D0FB3FD9BE0A}"/>
                </a:ext>
              </a:extLst>
            </p:cNvPr>
            <p:cNvSpPr/>
            <p:nvPr/>
          </p:nvSpPr>
          <p:spPr>
            <a:xfrm>
              <a:off x="3298958" y="4434507"/>
              <a:ext cx="170393" cy="135137"/>
            </a:xfrm>
            <a:custGeom>
              <a:avLst/>
              <a:gdLst/>
              <a:ahLst/>
              <a:cxnLst/>
              <a:rect l="0" t="0" r="0" b="0"/>
              <a:pathLst>
                <a:path w="170393" h="135137">
                  <a:moveTo>
                    <a:pt x="108528" y="1526"/>
                  </a:moveTo>
                  <a:lnTo>
                    <a:pt x="110577" y="8871"/>
                  </a:lnTo>
                  <a:lnTo>
                    <a:pt x="120588" y="10228"/>
                  </a:lnTo>
                  <a:lnTo>
                    <a:pt x="124012" y="17614"/>
                  </a:lnTo>
                  <a:lnTo>
                    <a:pt x="135364" y="20047"/>
                  </a:lnTo>
                  <a:lnTo>
                    <a:pt x="146371" y="33899"/>
                  </a:lnTo>
                  <a:lnTo>
                    <a:pt x="145173" y="43218"/>
                  </a:lnTo>
                  <a:lnTo>
                    <a:pt x="161840" y="52035"/>
                  </a:lnTo>
                  <a:lnTo>
                    <a:pt x="165922" y="68782"/>
                  </a:lnTo>
                  <a:lnTo>
                    <a:pt x="162256" y="84259"/>
                  </a:lnTo>
                  <a:lnTo>
                    <a:pt x="170392" y="88135"/>
                  </a:lnTo>
                  <a:lnTo>
                    <a:pt x="170392" y="88135"/>
                  </a:lnTo>
                  <a:lnTo>
                    <a:pt x="166208" y="105670"/>
                  </a:lnTo>
                  <a:lnTo>
                    <a:pt x="156544" y="91360"/>
                  </a:lnTo>
                  <a:lnTo>
                    <a:pt x="154889" y="100659"/>
                  </a:lnTo>
                  <a:lnTo>
                    <a:pt x="148584" y="96834"/>
                  </a:lnTo>
                  <a:lnTo>
                    <a:pt x="144698" y="103987"/>
                  </a:lnTo>
                  <a:lnTo>
                    <a:pt x="148999" y="113464"/>
                  </a:lnTo>
                  <a:lnTo>
                    <a:pt x="142533" y="114826"/>
                  </a:lnTo>
                  <a:lnTo>
                    <a:pt x="140872" y="124121"/>
                  </a:lnTo>
                  <a:lnTo>
                    <a:pt x="114614" y="126939"/>
                  </a:lnTo>
                  <a:lnTo>
                    <a:pt x="111139" y="135136"/>
                  </a:lnTo>
                  <a:lnTo>
                    <a:pt x="106556" y="120453"/>
                  </a:lnTo>
                  <a:lnTo>
                    <a:pt x="90183" y="129789"/>
                  </a:lnTo>
                  <a:lnTo>
                    <a:pt x="78152" y="132509"/>
                  </a:lnTo>
                  <a:lnTo>
                    <a:pt x="78152" y="132509"/>
                  </a:lnTo>
                  <a:lnTo>
                    <a:pt x="72689" y="117270"/>
                  </a:lnTo>
                  <a:lnTo>
                    <a:pt x="62566" y="117969"/>
                  </a:lnTo>
                  <a:lnTo>
                    <a:pt x="60059" y="70097"/>
                  </a:lnTo>
                  <a:lnTo>
                    <a:pt x="54691" y="66277"/>
                  </a:lnTo>
                  <a:lnTo>
                    <a:pt x="45757" y="86233"/>
                  </a:lnTo>
                  <a:lnTo>
                    <a:pt x="41212" y="111526"/>
                  </a:lnTo>
                  <a:lnTo>
                    <a:pt x="32924" y="112276"/>
                  </a:lnTo>
                  <a:lnTo>
                    <a:pt x="18933" y="105550"/>
                  </a:lnTo>
                  <a:lnTo>
                    <a:pt x="638" y="103854"/>
                  </a:lnTo>
                  <a:lnTo>
                    <a:pt x="638" y="103854"/>
                  </a:lnTo>
                  <a:lnTo>
                    <a:pt x="0" y="83572"/>
                  </a:lnTo>
                  <a:lnTo>
                    <a:pt x="12268" y="61153"/>
                  </a:lnTo>
                  <a:lnTo>
                    <a:pt x="3038" y="50426"/>
                  </a:lnTo>
                  <a:lnTo>
                    <a:pt x="7836" y="44363"/>
                  </a:lnTo>
                  <a:lnTo>
                    <a:pt x="16355" y="49347"/>
                  </a:lnTo>
                  <a:lnTo>
                    <a:pt x="16355" y="49347"/>
                  </a:lnTo>
                  <a:lnTo>
                    <a:pt x="23652" y="50127"/>
                  </a:lnTo>
                  <a:lnTo>
                    <a:pt x="31355" y="65469"/>
                  </a:lnTo>
                  <a:lnTo>
                    <a:pt x="47063" y="48347"/>
                  </a:lnTo>
                  <a:lnTo>
                    <a:pt x="55454" y="43958"/>
                  </a:lnTo>
                  <a:lnTo>
                    <a:pt x="52527" y="22545"/>
                  </a:lnTo>
                  <a:lnTo>
                    <a:pt x="68581" y="7493"/>
                  </a:lnTo>
                  <a:lnTo>
                    <a:pt x="78555" y="9907"/>
                  </a:lnTo>
                  <a:lnTo>
                    <a:pt x="93502" y="0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53" name="S10:Kanara">
              <a:extLst>
                <a:ext uri="{FF2B5EF4-FFF2-40B4-BE49-F238E27FC236}">
                  <a16:creationId xmlns:a16="http://schemas.microsoft.com/office/drawing/2014/main" id="{03153CE6-4E43-4951-BC6D-7E825BFF638F}"/>
                </a:ext>
              </a:extLst>
            </p:cNvPr>
            <p:cNvSpPr/>
            <p:nvPr/>
          </p:nvSpPr>
          <p:spPr>
            <a:xfrm>
              <a:off x="3246489" y="4500784"/>
              <a:ext cx="160386" cy="351915"/>
            </a:xfrm>
            <a:custGeom>
              <a:avLst/>
              <a:gdLst/>
              <a:ahLst/>
              <a:cxnLst/>
              <a:rect l="0" t="0" r="0" b="0"/>
              <a:pathLst>
                <a:path w="160386" h="351915">
                  <a:moveTo>
                    <a:pt x="31764" y="80929"/>
                  </a:moveTo>
                  <a:lnTo>
                    <a:pt x="32762" y="66430"/>
                  </a:lnTo>
                  <a:lnTo>
                    <a:pt x="28981" y="56943"/>
                  </a:lnTo>
                  <a:lnTo>
                    <a:pt x="10733" y="53659"/>
                  </a:lnTo>
                  <a:lnTo>
                    <a:pt x="10733" y="53659"/>
                  </a:lnTo>
                  <a:lnTo>
                    <a:pt x="8021" y="52517"/>
                  </a:lnTo>
                  <a:lnTo>
                    <a:pt x="8021" y="52517"/>
                  </a:lnTo>
                  <a:lnTo>
                    <a:pt x="20072" y="37393"/>
                  </a:lnTo>
                  <a:lnTo>
                    <a:pt x="20072" y="37393"/>
                  </a:lnTo>
                  <a:lnTo>
                    <a:pt x="26624" y="34003"/>
                  </a:lnTo>
                  <a:lnTo>
                    <a:pt x="30019" y="41402"/>
                  </a:lnTo>
                  <a:lnTo>
                    <a:pt x="41020" y="41809"/>
                  </a:lnTo>
                  <a:lnTo>
                    <a:pt x="53107" y="37577"/>
                  </a:lnTo>
                  <a:lnTo>
                    <a:pt x="53107" y="37577"/>
                  </a:lnTo>
                  <a:lnTo>
                    <a:pt x="71402" y="39273"/>
                  </a:lnTo>
                  <a:lnTo>
                    <a:pt x="85393" y="45999"/>
                  </a:lnTo>
                  <a:lnTo>
                    <a:pt x="93681" y="45249"/>
                  </a:lnTo>
                  <a:lnTo>
                    <a:pt x="98226" y="19956"/>
                  </a:lnTo>
                  <a:lnTo>
                    <a:pt x="107160" y="0"/>
                  </a:lnTo>
                  <a:lnTo>
                    <a:pt x="112528" y="3820"/>
                  </a:lnTo>
                  <a:lnTo>
                    <a:pt x="115035" y="51692"/>
                  </a:lnTo>
                  <a:lnTo>
                    <a:pt x="125158" y="50993"/>
                  </a:lnTo>
                  <a:lnTo>
                    <a:pt x="130621" y="66232"/>
                  </a:lnTo>
                  <a:lnTo>
                    <a:pt x="130621" y="66232"/>
                  </a:lnTo>
                  <a:lnTo>
                    <a:pt x="119790" y="74177"/>
                  </a:lnTo>
                  <a:lnTo>
                    <a:pt x="118930" y="86087"/>
                  </a:lnTo>
                  <a:lnTo>
                    <a:pt x="108740" y="88339"/>
                  </a:lnTo>
                  <a:lnTo>
                    <a:pt x="105083" y="101189"/>
                  </a:lnTo>
                  <a:lnTo>
                    <a:pt x="118252" y="106305"/>
                  </a:lnTo>
                  <a:lnTo>
                    <a:pt x="130182" y="121230"/>
                  </a:lnTo>
                  <a:lnTo>
                    <a:pt x="133128" y="129627"/>
                  </a:lnTo>
                  <a:lnTo>
                    <a:pt x="122881" y="146923"/>
                  </a:lnTo>
                  <a:lnTo>
                    <a:pt x="131491" y="165358"/>
                  </a:lnTo>
                  <a:lnTo>
                    <a:pt x="152388" y="160852"/>
                  </a:lnTo>
                  <a:lnTo>
                    <a:pt x="152388" y="160852"/>
                  </a:lnTo>
                  <a:lnTo>
                    <a:pt x="159759" y="161087"/>
                  </a:lnTo>
                  <a:lnTo>
                    <a:pt x="155759" y="170811"/>
                  </a:lnTo>
                  <a:lnTo>
                    <a:pt x="160385" y="184954"/>
                  </a:lnTo>
                  <a:lnTo>
                    <a:pt x="151139" y="214199"/>
                  </a:lnTo>
                  <a:lnTo>
                    <a:pt x="151565" y="229755"/>
                  </a:lnTo>
                  <a:lnTo>
                    <a:pt x="151565" y="229755"/>
                  </a:lnTo>
                  <a:lnTo>
                    <a:pt x="146596" y="240473"/>
                  </a:lnTo>
                  <a:lnTo>
                    <a:pt x="149895" y="253008"/>
                  </a:lnTo>
                  <a:lnTo>
                    <a:pt x="141405" y="257913"/>
                  </a:lnTo>
                  <a:lnTo>
                    <a:pt x="139328" y="250596"/>
                  </a:lnTo>
                  <a:lnTo>
                    <a:pt x="126281" y="253275"/>
                  </a:lnTo>
                  <a:lnTo>
                    <a:pt x="122153" y="266084"/>
                  </a:lnTo>
                  <a:lnTo>
                    <a:pt x="133035" y="273173"/>
                  </a:lnTo>
                  <a:lnTo>
                    <a:pt x="138235" y="284213"/>
                  </a:lnTo>
                  <a:lnTo>
                    <a:pt x="129733" y="289112"/>
                  </a:lnTo>
                  <a:lnTo>
                    <a:pt x="129309" y="302036"/>
                  </a:lnTo>
                  <a:lnTo>
                    <a:pt x="115752" y="305209"/>
                  </a:lnTo>
                  <a:lnTo>
                    <a:pt x="100210" y="298476"/>
                  </a:lnTo>
                  <a:lnTo>
                    <a:pt x="96402" y="314905"/>
                  </a:lnTo>
                  <a:lnTo>
                    <a:pt x="84476" y="310872"/>
                  </a:lnTo>
                  <a:lnTo>
                    <a:pt x="79144" y="317413"/>
                  </a:lnTo>
                  <a:lnTo>
                    <a:pt x="84367" y="327424"/>
                  </a:lnTo>
                  <a:lnTo>
                    <a:pt x="82795" y="345990"/>
                  </a:lnTo>
                  <a:lnTo>
                    <a:pt x="82795" y="345990"/>
                  </a:lnTo>
                  <a:lnTo>
                    <a:pt x="74688" y="351914"/>
                  </a:lnTo>
                  <a:lnTo>
                    <a:pt x="74688" y="351914"/>
                  </a:lnTo>
                  <a:lnTo>
                    <a:pt x="63357" y="343757"/>
                  </a:lnTo>
                  <a:lnTo>
                    <a:pt x="57135" y="322845"/>
                  </a:lnTo>
                  <a:lnTo>
                    <a:pt x="57133" y="309910"/>
                  </a:lnTo>
                  <a:lnTo>
                    <a:pt x="46503" y="283131"/>
                  </a:lnTo>
                  <a:lnTo>
                    <a:pt x="38900" y="250233"/>
                  </a:lnTo>
                  <a:lnTo>
                    <a:pt x="34315" y="249029"/>
                  </a:lnTo>
                  <a:lnTo>
                    <a:pt x="27975" y="232737"/>
                  </a:lnTo>
                  <a:lnTo>
                    <a:pt x="28320" y="223425"/>
                  </a:lnTo>
                  <a:lnTo>
                    <a:pt x="23222" y="211317"/>
                  </a:lnTo>
                  <a:lnTo>
                    <a:pt x="16625" y="214698"/>
                  </a:lnTo>
                  <a:lnTo>
                    <a:pt x="0" y="202148"/>
                  </a:lnTo>
                  <a:lnTo>
                    <a:pt x="4791" y="197666"/>
                  </a:lnTo>
                  <a:lnTo>
                    <a:pt x="4791" y="197666"/>
                  </a:lnTo>
                  <a:lnTo>
                    <a:pt x="1015" y="187673"/>
                  </a:lnTo>
                  <a:lnTo>
                    <a:pt x="11513" y="178740"/>
                  </a:lnTo>
                  <a:lnTo>
                    <a:pt x="26360" y="176705"/>
                  </a:lnTo>
                  <a:lnTo>
                    <a:pt x="31966" y="149949"/>
                  </a:lnTo>
                  <a:lnTo>
                    <a:pt x="36549" y="138188"/>
                  </a:lnTo>
                  <a:lnTo>
                    <a:pt x="27828" y="124896"/>
                  </a:lnTo>
                  <a:lnTo>
                    <a:pt x="39133" y="118050"/>
                  </a:lnTo>
                  <a:lnTo>
                    <a:pt x="32584" y="96013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54" name="S10:Dharwad North">
              <a:extLst>
                <a:ext uri="{FF2B5EF4-FFF2-40B4-BE49-F238E27FC236}">
                  <a16:creationId xmlns:a16="http://schemas.microsoft.com/office/drawing/2014/main" id="{647F42EB-7E32-4234-90A3-510D1F6271EF}"/>
                </a:ext>
              </a:extLst>
            </p:cNvPr>
            <p:cNvSpPr/>
            <p:nvPr/>
          </p:nvSpPr>
          <p:spPr>
            <a:xfrm>
              <a:off x="3351572" y="4522642"/>
              <a:ext cx="160732" cy="143501"/>
            </a:xfrm>
            <a:custGeom>
              <a:avLst/>
              <a:gdLst/>
              <a:ahLst/>
              <a:cxnLst/>
              <a:rect l="0" t="0" r="0" b="0"/>
              <a:pathLst>
                <a:path w="160732" h="143501">
                  <a:moveTo>
                    <a:pt x="25538" y="44374"/>
                  </a:moveTo>
                  <a:lnTo>
                    <a:pt x="37569" y="41654"/>
                  </a:lnTo>
                  <a:lnTo>
                    <a:pt x="53942" y="32318"/>
                  </a:lnTo>
                  <a:lnTo>
                    <a:pt x="58525" y="47001"/>
                  </a:lnTo>
                  <a:lnTo>
                    <a:pt x="62000" y="38804"/>
                  </a:lnTo>
                  <a:lnTo>
                    <a:pt x="88258" y="35986"/>
                  </a:lnTo>
                  <a:lnTo>
                    <a:pt x="89919" y="26691"/>
                  </a:lnTo>
                  <a:lnTo>
                    <a:pt x="96385" y="25329"/>
                  </a:lnTo>
                  <a:lnTo>
                    <a:pt x="92084" y="15852"/>
                  </a:lnTo>
                  <a:lnTo>
                    <a:pt x="95970" y="8699"/>
                  </a:lnTo>
                  <a:lnTo>
                    <a:pt x="102275" y="12524"/>
                  </a:lnTo>
                  <a:lnTo>
                    <a:pt x="103930" y="3225"/>
                  </a:lnTo>
                  <a:lnTo>
                    <a:pt x="113594" y="17535"/>
                  </a:lnTo>
                  <a:lnTo>
                    <a:pt x="117778" y="0"/>
                  </a:lnTo>
                  <a:lnTo>
                    <a:pt x="117778" y="0"/>
                  </a:lnTo>
                  <a:lnTo>
                    <a:pt x="142275" y="9016"/>
                  </a:lnTo>
                  <a:lnTo>
                    <a:pt x="156020" y="9402"/>
                  </a:lnTo>
                  <a:lnTo>
                    <a:pt x="160731" y="21476"/>
                  </a:lnTo>
                  <a:lnTo>
                    <a:pt x="157650" y="33333"/>
                  </a:lnTo>
                  <a:lnTo>
                    <a:pt x="143111" y="44347"/>
                  </a:lnTo>
                  <a:lnTo>
                    <a:pt x="146475" y="55343"/>
                  </a:lnTo>
                  <a:lnTo>
                    <a:pt x="158827" y="73851"/>
                  </a:lnTo>
                  <a:lnTo>
                    <a:pt x="159130" y="79567"/>
                  </a:lnTo>
                  <a:lnTo>
                    <a:pt x="159130" y="79567"/>
                  </a:lnTo>
                  <a:lnTo>
                    <a:pt x="153873" y="86686"/>
                  </a:lnTo>
                  <a:lnTo>
                    <a:pt x="142324" y="88437"/>
                  </a:lnTo>
                  <a:lnTo>
                    <a:pt x="133636" y="102716"/>
                  </a:lnTo>
                  <a:lnTo>
                    <a:pt x="124542" y="98823"/>
                  </a:lnTo>
                  <a:lnTo>
                    <a:pt x="113338" y="104202"/>
                  </a:lnTo>
                  <a:lnTo>
                    <a:pt x="113338" y="104202"/>
                  </a:lnTo>
                  <a:lnTo>
                    <a:pt x="94824" y="92238"/>
                  </a:lnTo>
                  <a:lnTo>
                    <a:pt x="77750" y="93791"/>
                  </a:lnTo>
                  <a:lnTo>
                    <a:pt x="70627" y="100834"/>
                  </a:lnTo>
                  <a:lnTo>
                    <a:pt x="70223" y="113789"/>
                  </a:lnTo>
                  <a:lnTo>
                    <a:pt x="47305" y="138994"/>
                  </a:lnTo>
                  <a:lnTo>
                    <a:pt x="47305" y="138994"/>
                  </a:lnTo>
                  <a:lnTo>
                    <a:pt x="26408" y="143500"/>
                  </a:lnTo>
                  <a:lnTo>
                    <a:pt x="17798" y="125065"/>
                  </a:lnTo>
                  <a:lnTo>
                    <a:pt x="28045" y="107769"/>
                  </a:lnTo>
                  <a:lnTo>
                    <a:pt x="25099" y="99372"/>
                  </a:lnTo>
                  <a:lnTo>
                    <a:pt x="13169" y="84447"/>
                  </a:lnTo>
                  <a:lnTo>
                    <a:pt x="0" y="79331"/>
                  </a:lnTo>
                  <a:lnTo>
                    <a:pt x="3657" y="66481"/>
                  </a:lnTo>
                  <a:lnTo>
                    <a:pt x="13847" y="64229"/>
                  </a:lnTo>
                  <a:lnTo>
                    <a:pt x="14707" y="52319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55" name="S10:Dharwad South">
              <a:extLst>
                <a:ext uri="{FF2B5EF4-FFF2-40B4-BE49-F238E27FC236}">
                  <a16:creationId xmlns:a16="http://schemas.microsoft.com/office/drawing/2014/main" id="{926063B1-907E-446B-A4D9-A9BAECE9BDD3}"/>
                </a:ext>
              </a:extLst>
            </p:cNvPr>
            <p:cNvSpPr/>
            <p:nvPr/>
          </p:nvSpPr>
          <p:spPr>
            <a:xfrm>
              <a:off x="3397628" y="4614880"/>
              <a:ext cx="121025" cy="182153"/>
            </a:xfrm>
            <a:custGeom>
              <a:avLst/>
              <a:gdLst/>
              <a:ahLst/>
              <a:cxnLst/>
              <a:rect l="0" t="0" r="0" b="0"/>
              <a:pathLst>
                <a:path w="121025" h="182153">
                  <a:moveTo>
                    <a:pt x="67282" y="11964"/>
                  </a:moveTo>
                  <a:lnTo>
                    <a:pt x="75350" y="19462"/>
                  </a:lnTo>
                  <a:lnTo>
                    <a:pt x="85532" y="17681"/>
                  </a:lnTo>
                  <a:lnTo>
                    <a:pt x="88619" y="22438"/>
                  </a:lnTo>
                  <a:lnTo>
                    <a:pt x="106609" y="21388"/>
                  </a:lnTo>
                  <a:lnTo>
                    <a:pt x="106666" y="35911"/>
                  </a:lnTo>
                  <a:lnTo>
                    <a:pt x="111563" y="58858"/>
                  </a:lnTo>
                  <a:lnTo>
                    <a:pt x="119341" y="61145"/>
                  </a:lnTo>
                  <a:lnTo>
                    <a:pt x="119341" y="61145"/>
                  </a:lnTo>
                  <a:lnTo>
                    <a:pt x="114044" y="69293"/>
                  </a:lnTo>
                  <a:lnTo>
                    <a:pt x="102388" y="73635"/>
                  </a:lnTo>
                  <a:lnTo>
                    <a:pt x="105357" y="83046"/>
                  </a:lnTo>
                  <a:lnTo>
                    <a:pt x="99978" y="93778"/>
                  </a:lnTo>
                  <a:lnTo>
                    <a:pt x="113440" y="108139"/>
                  </a:lnTo>
                  <a:lnTo>
                    <a:pt x="110037" y="114262"/>
                  </a:lnTo>
                  <a:lnTo>
                    <a:pt x="120058" y="119715"/>
                  </a:lnTo>
                  <a:lnTo>
                    <a:pt x="120058" y="119715"/>
                  </a:lnTo>
                  <a:lnTo>
                    <a:pt x="121024" y="135278"/>
                  </a:lnTo>
                  <a:lnTo>
                    <a:pt x="116161" y="143948"/>
                  </a:lnTo>
                  <a:lnTo>
                    <a:pt x="100323" y="147653"/>
                  </a:lnTo>
                  <a:lnTo>
                    <a:pt x="92991" y="161425"/>
                  </a:lnTo>
                  <a:lnTo>
                    <a:pt x="92757" y="169700"/>
                  </a:lnTo>
                  <a:lnTo>
                    <a:pt x="85519" y="179846"/>
                  </a:lnTo>
                  <a:lnTo>
                    <a:pt x="75719" y="182152"/>
                  </a:lnTo>
                  <a:lnTo>
                    <a:pt x="75719" y="182152"/>
                  </a:lnTo>
                  <a:lnTo>
                    <a:pt x="72253" y="173772"/>
                  </a:lnTo>
                  <a:lnTo>
                    <a:pt x="50677" y="166925"/>
                  </a:lnTo>
                  <a:lnTo>
                    <a:pt x="53686" y="159250"/>
                  </a:lnTo>
                  <a:lnTo>
                    <a:pt x="42587" y="143385"/>
                  </a:lnTo>
                  <a:lnTo>
                    <a:pt x="34311" y="141580"/>
                  </a:lnTo>
                  <a:lnTo>
                    <a:pt x="34628" y="131233"/>
                  </a:lnTo>
                  <a:lnTo>
                    <a:pt x="29511" y="132111"/>
                  </a:lnTo>
                  <a:lnTo>
                    <a:pt x="19601" y="123517"/>
                  </a:lnTo>
                  <a:lnTo>
                    <a:pt x="426" y="115659"/>
                  </a:lnTo>
                  <a:lnTo>
                    <a:pt x="426" y="115659"/>
                  </a:lnTo>
                  <a:lnTo>
                    <a:pt x="0" y="100103"/>
                  </a:lnTo>
                  <a:lnTo>
                    <a:pt x="9246" y="70858"/>
                  </a:lnTo>
                  <a:lnTo>
                    <a:pt x="4620" y="56715"/>
                  </a:lnTo>
                  <a:lnTo>
                    <a:pt x="8620" y="46991"/>
                  </a:lnTo>
                  <a:lnTo>
                    <a:pt x="1249" y="46756"/>
                  </a:lnTo>
                  <a:lnTo>
                    <a:pt x="1249" y="46756"/>
                  </a:lnTo>
                  <a:lnTo>
                    <a:pt x="24167" y="21551"/>
                  </a:lnTo>
                  <a:lnTo>
                    <a:pt x="24571" y="8596"/>
                  </a:lnTo>
                  <a:lnTo>
                    <a:pt x="31694" y="1553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56" name="S10:Koppal">
              <a:extLst>
                <a:ext uri="{FF2B5EF4-FFF2-40B4-BE49-F238E27FC236}">
                  <a16:creationId xmlns:a16="http://schemas.microsoft.com/office/drawing/2014/main" id="{178FC467-A59E-4D0F-9628-24DF42C35470}"/>
                </a:ext>
              </a:extLst>
            </p:cNvPr>
            <p:cNvSpPr/>
            <p:nvPr/>
          </p:nvSpPr>
          <p:spPr>
            <a:xfrm>
              <a:off x="3464910" y="4480811"/>
              <a:ext cx="249778" cy="195215"/>
            </a:xfrm>
            <a:custGeom>
              <a:avLst/>
              <a:gdLst/>
              <a:ahLst/>
              <a:cxnLst/>
              <a:rect l="0" t="0" r="0" b="0"/>
              <a:pathLst>
                <a:path w="249778" h="195215">
                  <a:moveTo>
                    <a:pt x="45792" y="121398"/>
                  </a:moveTo>
                  <a:lnTo>
                    <a:pt x="54423" y="125267"/>
                  </a:lnTo>
                  <a:lnTo>
                    <a:pt x="59369" y="112428"/>
                  </a:lnTo>
                  <a:lnTo>
                    <a:pt x="65966" y="106379"/>
                  </a:lnTo>
                  <a:lnTo>
                    <a:pt x="72349" y="90978"/>
                  </a:lnTo>
                  <a:lnTo>
                    <a:pt x="69023" y="77912"/>
                  </a:lnTo>
                  <a:lnTo>
                    <a:pt x="75664" y="69781"/>
                  </a:lnTo>
                  <a:lnTo>
                    <a:pt x="82715" y="80869"/>
                  </a:lnTo>
                  <a:lnTo>
                    <a:pt x="93087" y="70235"/>
                  </a:lnTo>
                  <a:lnTo>
                    <a:pt x="89660" y="60801"/>
                  </a:lnTo>
                  <a:lnTo>
                    <a:pt x="81437" y="59548"/>
                  </a:lnTo>
                  <a:lnTo>
                    <a:pt x="60261" y="45483"/>
                  </a:lnTo>
                  <a:lnTo>
                    <a:pt x="57767" y="36066"/>
                  </a:lnTo>
                  <a:lnTo>
                    <a:pt x="73738" y="38572"/>
                  </a:lnTo>
                  <a:lnTo>
                    <a:pt x="83596" y="47142"/>
                  </a:lnTo>
                  <a:lnTo>
                    <a:pt x="87435" y="22829"/>
                  </a:lnTo>
                  <a:lnTo>
                    <a:pt x="100601" y="27323"/>
                  </a:lnTo>
                  <a:lnTo>
                    <a:pt x="100324" y="38224"/>
                  </a:lnTo>
                  <a:lnTo>
                    <a:pt x="107560" y="42042"/>
                  </a:lnTo>
                  <a:lnTo>
                    <a:pt x="124226" y="35184"/>
                  </a:lnTo>
                  <a:lnTo>
                    <a:pt x="129174" y="38940"/>
                  </a:lnTo>
                  <a:lnTo>
                    <a:pt x="142045" y="37171"/>
                  </a:lnTo>
                  <a:lnTo>
                    <a:pt x="134660" y="20372"/>
                  </a:lnTo>
                  <a:lnTo>
                    <a:pt x="129740" y="15578"/>
                  </a:lnTo>
                  <a:lnTo>
                    <a:pt x="135379" y="9480"/>
                  </a:lnTo>
                  <a:lnTo>
                    <a:pt x="127655" y="7215"/>
                  </a:lnTo>
                  <a:lnTo>
                    <a:pt x="130117" y="0"/>
                  </a:lnTo>
                  <a:lnTo>
                    <a:pt x="130117" y="0"/>
                  </a:lnTo>
                  <a:lnTo>
                    <a:pt x="163197" y="13768"/>
                  </a:lnTo>
                  <a:lnTo>
                    <a:pt x="166480" y="30466"/>
                  </a:lnTo>
                  <a:lnTo>
                    <a:pt x="164377" y="42364"/>
                  </a:lnTo>
                  <a:lnTo>
                    <a:pt x="174621" y="55577"/>
                  </a:lnTo>
                  <a:lnTo>
                    <a:pt x="206711" y="33942"/>
                  </a:lnTo>
                  <a:lnTo>
                    <a:pt x="217102" y="40910"/>
                  </a:lnTo>
                  <a:lnTo>
                    <a:pt x="249777" y="57139"/>
                  </a:lnTo>
                  <a:lnTo>
                    <a:pt x="249777" y="57139"/>
                  </a:lnTo>
                  <a:lnTo>
                    <a:pt x="233407" y="73432"/>
                  </a:lnTo>
                  <a:lnTo>
                    <a:pt x="218776" y="93380"/>
                  </a:lnTo>
                  <a:lnTo>
                    <a:pt x="219034" y="103246"/>
                  </a:lnTo>
                  <a:lnTo>
                    <a:pt x="213790" y="112478"/>
                  </a:lnTo>
                  <a:lnTo>
                    <a:pt x="197132" y="117835"/>
                  </a:lnTo>
                  <a:lnTo>
                    <a:pt x="199691" y="127229"/>
                  </a:lnTo>
                  <a:lnTo>
                    <a:pt x="190802" y="134301"/>
                  </a:lnTo>
                  <a:lnTo>
                    <a:pt x="204343" y="146519"/>
                  </a:lnTo>
                  <a:lnTo>
                    <a:pt x="200466" y="155773"/>
                  </a:lnTo>
                  <a:lnTo>
                    <a:pt x="188929" y="157081"/>
                  </a:lnTo>
                  <a:lnTo>
                    <a:pt x="173847" y="152083"/>
                  </a:lnTo>
                  <a:lnTo>
                    <a:pt x="159514" y="154871"/>
                  </a:lnTo>
                  <a:lnTo>
                    <a:pt x="143653" y="144130"/>
                  </a:lnTo>
                  <a:lnTo>
                    <a:pt x="136495" y="154852"/>
                  </a:lnTo>
                  <a:lnTo>
                    <a:pt x="112914" y="158947"/>
                  </a:lnTo>
                  <a:lnTo>
                    <a:pt x="93714" y="171428"/>
                  </a:lnTo>
                  <a:lnTo>
                    <a:pt x="72019" y="172938"/>
                  </a:lnTo>
                  <a:lnTo>
                    <a:pt x="69862" y="184806"/>
                  </a:lnTo>
                  <a:lnTo>
                    <a:pt x="52059" y="195214"/>
                  </a:lnTo>
                  <a:lnTo>
                    <a:pt x="52059" y="195214"/>
                  </a:lnTo>
                  <a:lnTo>
                    <a:pt x="44281" y="192927"/>
                  </a:lnTo>
                  <a:lnTo>
                    <a:pt x="39384" y="169980"/>
                  </a:lnTo>
                  <a:lnTo>
                    <a:pt x="39327" y="155457"/>
                  </a:lnTo>
                  <a:lnTo>
                    <a:pt x="21337" y="156507"/>
                  </a:lnTo>
                  <a:lnTo>
                    <a:pt x="18250" y="151750"/>
                  </a:lnTo>
                  <a:lnTo>
                    <a:pt x="8068" y="153531"/>
                  </a:lnTo>
                  <a:lnTo>
                    <a:pt x="0" y="146033"/>
                  </a:lnTo>
                  <a:lnTo>
                    <a:pt x="0" y="146033"/>
                  </a:lnTo>
                  <a:lnTo>
                    <a:pt x="11204" y="140654"/>
                  </a:lnTo>
                  <a:lnTo>
                    <a:pt x="20298" y="144547"/>
                  </a:lnTo>
                  <a:lnTo>
                    <a:pt x="28986" y="130268"/>
                  </a:lnTo>
                  <a:lnTo>
                    <a:pt x="40535" y="128517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57" name="S10:Raichur">
              <a:extLst>
                <a:ext uri="{FF2B5EF4-FFF2-40B4-BE49-F238E27FC236}">
                  <a16:creationId xmlns:a16="http://schemas.microsoft.com/office/drawing/2014/main" id="{7DD84462-9082-49A3-AA7E-0AA44B97CB37}"/>
                </a:ext>
              </a:extLst>
            </p:cNvPr>
            <p:cNvSpPr/>
            <p:nvPr/>
          </p:nvSpPr>
          <p:spPr>
            <a:xfrm>
              <a:off x="3595027" y="4356742"/>
              <a:ext cx="211715" cy="181209"/>
            </a:xfrm>
            <a:custGeom>
              <a:avLst/>
              <a:gdLst/>
              <a:ahLst/>
              <a:cxnLst/>
              <a:rect l="0" t="0" r="0" b="0"/>
              <a:pathLst>
                <a:path w="211715" h="181209">
                  <a:moveTo>
                    <a:pt x="34194" y="29214"/>
                  </a:moveTo>
                  <a:lnTo>
                    <a:pt x="60767" y="22525"/>
                  </a:lnTo>
                  <a:lnTo>
                    <a:pt x="65106" y="32502"/>
                  </a:lnTo>
                  <a:lnTo>
                    <a:pt x="70806" y="21701"/>
                  </a:lnTo>
                  <a:lnTo>
                    <a:pt x="80800" y="22953"/>
                  </a:lnTo>
                  <a:lnTo>
                    <a:pt x="83250" y="14681"/>
                  </a:lnTo>
                  <a:lnTo>
                    <a:pt x="103124" y="0"/>
                  </a:lnTo>
                  <a:lnTo>
                    <a:pt x="107869" y="13102"/>
                  </a:lnTo>
                  <a:lnTo>
                    <a:pt x="119156" y="18005"/>
                  </a:lnTo>
                  <a:lnTo>
                    <a:pt x="119772" y="9693"/>
                  </a:lnTo>
                  <a:lnTo>
                    <a:pt x="127963" y="9851"/>
                  </a:lnTo>
                  <a:lnTo>
                    <a:pt x="131417" y="19800"/>
                  </a:lnTo>
                  <a:lnTo>
                    <a:pt x="145909" y="24231"/>
                  </a:lnTo>
                  <a:lnTo>
                    <a:pt x="164194" y="20397"/>
                  </a:lnTo>
                  <a:lnTo>
                    <a:pt x="168048" y="34507"/>
                  </a:lnTo>
                  <a:lnTo>
                    <a:pt x="145984" y="45036"/>
                  </a:lnTo>
                  <a:lnTo>
                    <a:pt x="153954" y="58180"/>
                  </a:lnTo>
                  <a:lnTo>
                    <a:pt x="187283" y="56155"/>
                  </a:lnTo>
                  <a:lnTo>
                    <a:pt x="187283" y="56155"/>
                  </a:lnTo>
                  <a:lnTo>
                    <a:pt x="179488" y="58624"/>
                  </a:lnTo>
                  <a:lnTo>
                    <a:pt x="182558" y="65955"/>
                  </a:lnTo>
                  <a:lnTo>
                    <a:pt x="165583" y="71384"/>
                  </a:lnTo>
                  <a:lnTo>
                    <a:pt x="157270" y="76956"/>
                  </a:lnTo>
                  <a:lnTo>
                    <a:pt x="162143" y="85359"/>
                  </a:lnTo>
                  <a:lnTo>
                    <a:pt x="177101" y="91855"/>
                  </a:lnTo>
                  <a:lnTo>
                    <a:pt x="192169" y="92105"/>
                  </a:lnTo>
                  <a:lnTo>
                    <a:pt x="211714" y="98133"/>
                  </a:lnTo>
                  <a:lnTo>
                    <a:pt x="208861" y="105364"/>
                  </a:lnTo>
                  <a:lnTo>
                    <a:pt x="193684" y="111359"/>
                  </a:lnTo>
                  <a:lnTo>
                    <a:pt x="191610" y="126393"/>
                  </a:lnTo>
                  <a:lnTo>
                    <a:pt x="196155" y="156595"/>
                  </a:lnTo>
                  <a:lnTo>
                    <a:pt x="200543" y="168609"/>
                  </a:lnTo>
                  <a:lnTo>
                    <a:pt x="200543" y="168609"/>
                  </a:lnTo>
                  <a:lnTo>
                    <a:pt x="171318" y="162934"/>
                  </a:lnTo>
                  <a:lnTo>
                    <a:pt x="147963" y="162522"/>
                  </a:lnTo>
                  <a:lnTo>
                    <a:pt x="125337" y="171970"/>
                  </a:lnTo>
                  <a:lnTo>
                    <a:pt x="121533" y="179167"/>
                  </a:lnTo>
                  <a:lnTo>
                    <a:pt x="121533" y="179167"/>
                  </a:lnTo>
                  <a:lnTo>
                    <a:pt x="119660" y="181208"/>
                  </a:lnTo>
                  <a:lnTo>
                    <a:pt x="119660" y="181208"/>
                  </a:lnTo>
                  <a:lnTo>
                    <a:pt x="86985" y="164979"/>
                  </a:lnTo>
                  <a:lnTo>
                    <a:pt x="76594" y="158011"/>
                  </a:lnTo>
                  <a:lnTo>
                    <a:pt x="44504" y="179646"/>
                  </a:lnTo>
                  <a:lnTo>
                    <a:pt x="34260" y="166433"/>
                  </a:lnTo>
                  <a:lnTo>
                    <a:pt x="36363" y="154535"/>
                  </a:lnTo>
                  <a:lnTo>
                    <a:pt x="33080" y="137837"/>
                  </a:lnTo>
                  <a:lnTo>
                    <a:pt x="0" y="124069"/>
                  </a:lnTo>
                  <a:lnTo>
                    <a:pt x="0" y="124069"/>
                  </a:lnTo>
                  <a:lnTo>
                    <a:pt x="15370" y="112484"/>
                  </a:lnTo>
                  <a:lnTo>
                    <a:pt x="15541" y="105213"/>
                  </a:lnTo>
                  <a:lnTo>
                    <a:pt x="8887" y="96738"/>
                  </a:lnTo>
                  <a:lnTo>
                    <a:pt x="10998" y="84833"/>
                  </a:lnTo>
                  <a:lnTo>
                    <a:pt x="28128" y="74838"/>
                  </a:lnTo>
                  <a:lnTo>
                    <a:pt x="29593" y="70712"/>
                  </a:lnTo>
                  <a:lnTo>
                    <a:pt x="27218" y="35295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58" name="S10:Bidar">
              <a:extLst>
                <a:ext uri="{FF2B5EF4-FFF2-40B4-BE49-F238E27FC236}">
                  <a16:creationId xmlns:a16="http://schemas.microsoft.com/office/drawing/2014/main" id="{7D9E1857-BC35-491E-8C8A-9BCD97535A2F}"/>
                </a:ext>
              </a:extLst>
            </p:cNvPr>
            <p:cNvSpPr/>
            <p:nvPr/>
          </p:nvSpPr>
          <p:spPr>
            <a:xfrm>
              <a:off x="3608222" y="4097437"/>
              <a:ext cx="211506" cy="184076"/>
            </a:xfrm>
            <a:custGeom>
              <a:avLst/>
              <a:gdLst/>
              <a:ahLst/>
              <a:cxnLst/>
              <a:rect l="0" t="0" r="0" b="0"/>
              <a:pathLst>
                <a:path w="211506" h="184076">
                  <a:moveTo>
                    <a:pt x="152297" y="0"/>
                  </a:moveTo>
                  <a:lnTo>
                    <a:pt x="174302" y="2986"/>
                  </a:lnTo>
                  <a:lnTo>
                    <a:pt x="162827" y="15830"/>
                  </a:lnTo>
                  <a:lnTo>
                    <a:pt x="176352" y="15015"/>
                  </a:lnTo>
                  <a:lnTo>
                    <a:pt x="182537" y="22419"/>
                  </a:lnTo>
                  <a:lnTo>
                    <a:pt x="189376" y="17315"/>
                  </a:lnTo>
                  <a:lnTo>
                    <a:pt x="198816" y="18508"/>
                  </a:lnTo>
                  <a:lnTo>
                    <a:pt x="198816" y="18508"/>
                  </a:lnTo>
                  <a:lnTo>
                    <a:pt x="203673" y="24841"/>
                  </a:lnTo>
                  <a:lnTo>
                    <a:pt x="203673" y="24841"/>
                  </a:lnTo>
                  <a:lnTo>
                    <a:pt x="198964" y="37803"/>
                  </a:lnTo>
                  <a:lnTo>
                    <a:pt x="204275" y="44142"/>
                  </a:lnTo>
                  <a:lnTo>
                    <a:pt x="198555" y="63863"/>
                  </a:lnTo>
                  <a:lnTo>
                    <a:pt x="211505" y="72924"/>
                  </a:lnTo>
                  <a:lnTo>
                    <a:pt x="206341" y="85875"/>
                  </a:lnTo>
                  <a:lnTo>
                    <a:pt x="189725" y="108022"/>
                  </a:lnTo>
                  <a:lnTo>
                    <a:pt x="197787" y="112839"/>
                  </a:lnTo>
                  <a:lnTo>
                    <a:pt x="194088" y="117991"/>
                  </a:lnTo>
                  <a:lnTo>
                    <a:pt x="179566" y="120883"/>
                  </a:lnTo>
                  <a:lnTo>
                    <a:pt x="177456" y="139082"/>
                  </a:lnTo>
                  <a:lnTo>
                    <a:pt x="177456" y="139082"/>
                  </a:lnTo>
                  <a:lnTo>
                    <a:pt x="159290" y="142421"/>
                  </a:lnTo>
                  <a:lnTo>
                    <a:pt x="145840" y="134892"/>
                  </a:lnTo>
                  <a:lnTo>
                    <a:pt x="139930" y="136349"/>
                  </a:lnTo>
                  <a:lnTo>
                    <a:pt x="134204" y="152393"/>
                  </a:lnTo>
                  <a:lnTo>
                    <a:pt x="125011" y="159514"/>
                  </a:lnTo>
                  <a:lnTo>
                    <a:pt x="101674" y="171045"/>
                  </a:lnTo>
                  <a:lnTo>
                    <a:pt x="91703" y="170847"/>
                  </a:lnTo>
                  <a:lnTo>
                    <a:pt x="79229" y="160178"/>
                  </a:lnTo>
                  <a:lnTo>
                    <a:pt x="64943" y="171337"/>
                  </a:lnTo>
                  <a:lnTo>
                    <a:pt x="61638" y="177516"/>
                  </a:lnTo>
                  <a:lnTo>
                    <a:pt x="49727" y="182988"/>
                  </a:lnTo>
                  <a:lnTo>
                    <a:pt x="28381" y="184075"/>
                  </a:lnTo>
                  <a:lnTo>
                    <a:pt x="20411" y="175561"/>
                  </a:lnTo>
                  <a:lnTo>
                    <a:pt x="12264" y="174851"/>
                  </a:lnTo>
                  <a:lnTo>
                    <a:pt x="12264" y="174851"/>
                  </a:lnTo>
                  <a:lnTo>
                    <a:pt x="11835" y="173800"/>
                  </a:lnTo>
                  <a:lnTo>
                    <a:pt x="11835" y="173800"/>
                  </a:lnTo>
                  <a:lnTo>
                    <a:pt x="386" y="159466"/>
                  </a:lnTo>
                  <a:lnTo>
                    <a:pt x="1386" y="136569"/>
                  </a:lnTo>
                  <a:lnTo>
                    <a:pt x="15916" y="134828"/>
                  </a:lnTo>
                  <a:lnTo>
                    <a:pt x="19252" y="127611"/>
                  </a:lnTo>
                  <a:lnTo>
                    <a:pt x="0" y="118821"/>
                  </a:lnTo>
                  <a:lnTo>
                    <a:pt x="0" y="118821"/>
                  </a:lnTo>
                  <a:lnTo>
                    <a:pt x="11867" y="114413"/>
                  </a:lnTo>
                  <a:lnTo>
                    <a:pt x="29252" y="125756"/>
                  </a:lnTo>
                  <a:lnTo>
                    <a:pt x="28513" y="118444"/>
                  </a:lnTo>
                  <a:lnTo>
                    <a:pt x="36816" y="111337"/>
                  </a:lnTo>
                  <a:lnTo>
                    <a:pt x="36816" y="111337"/>
                  </a:lnTo>
                  <a:lnTo>
                    <a:pt x="43447" y="118258"/>
                  </a:lnTo>
                  <a:lnTo>
                    <a:pt x="49949" y="110585"/>
                  </a:lnTo>
                  <a:lnTo>
                    <a:pt x="58235" y="124834"/>
                  </a:lnTo>
                  <a:lnTo>
                    <a:pt x="65396" y="107270"/>
                  </a:lnTo>
                  <a:lnTo>
                    <a:pt x="76998" y="92922"/>
                  </a:lnTo>
                  <a:lnTo>
                    <a:pt x="93900" y="83885"/>
                  </a:lnTo>
                  <a:lnTo>
                    <a:pt x="94182" y="69818"/>
                  </a:lnTo>
                  <a:lnTo>
                    <a:pt x="100644" y="62648"/>
                  </a:lnTo>
                  <a:lnTo>
                    <a:pt x="104038" y="50725"/>
                  </a:lnTo>
                  <a:lnTo>
                    <a:pt x="97819" y="45909"/>
                  </a:lnTo>
                  <a:lnTo>
                    <a:pt x="100647" y="39709"/>
                  </a:lnTo>
                  <a:lnTo>
                    <a:pt x="111034" y="38869"/>
                  </a:lnTo>
                  <a:lnTo>
                    <a:pt x="125388" y="42792"/>
                  </a:lnTo>
                  <a:lnTo>
                    <a:pt x="131489" y="29871"/>
                  </a:lnTo>
                  <a:lnTo>
                    <a:pt x="141111" y="21183"/>
                  </a:lnTo>
                  <a:lnTo>
                    <a:pt x="143644" y="5583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59" name="S10:Gulbarga">
              <a:extLst>
                <a:ext uri="{FF2B5EF4-FFF2-40B4-BE49-F238E27FC236}">
                  <a16:creationId xmlns:a16="http://schemas.microsoft.com/office/drawing/2014/main" id="{C0DF1DD3-58FA-4685-B5DD-80745F26AA23}"/>
                </a:ext>
              </a:extLst>
            </p:cNvPr>
            <p:cNvSpPr/>
            <p:nvPr/>
          </p:nvSpPr>
          <p:spPr>
            <a:xfrm>
              <a:off x="3571402" y="4232329"/>
              <a:ext cx="249384" cy="182594"/>
            </a:xfrm>
            <a:custGeom>
              <a:avLst/>
              <a:gdLst/>
              <a:ahLst/>
              <a:cxnLst/>
              <a:rect l="0" t="0" r="0" b="0"/>
              <a:pathLst>
                <a:path w="249384" h="182594">
                  <a:moveTo>
                    <a:pt x="214276" y="4190"/>
                  </a:moveTo>
                  <a:lnTo>
                    <a:pt x="224552" y="12691"/>
                  </a:lnTo>
                  <a:lnTo>
                    <a:pt x="230965" y="8106"/>
                  </a:lnTo>
                  <a:lnTo>
                    <a:pt x="249383" y="17765"/>
                  </a:lnTo>
                  <a:lnTo>
                    <a:pt x="249383" y="17765"/>
                  </a:lnTo>
                  <a:lnTo>
                    <a:pt x="238782" y="29583"/>
                  </a:lnTo>
                  <a:lnTo>
                    <a:pt x="224209" y="34039"/>
                  </a:lnTo>
                  <a:lnTo>
                    <a:pt x="227323" y="37734"/>
                  </a:lnTo>
                  <a:lnTo>
                    <a:pt x="214932" y="46907"/>
                  </a:lnTo>
                  <a:lnTo>
                    <a:pt x="211970" y="61436"/>
                  </a:lnTo>
                  <a:lnTo>
                    <a:pt x="205059" y="67568"/>
                  </a:lnTo>
                  <a:lnTo>
                    <a:pt x="200282" y="81542"/>
                  </a:lnTo>
                  <a:lnTo>
                    <a:pt x="216551" y="86498"/>
                  </a:lnTo>
                  <a:lnTo>
                    <a:pt x="219352" y="81860"/>
                  </a:lnTo>
                  <a:lnTo>
                    <a:pt x="219352" y="81860"/>
                  </a:lnTo>
                  <a:lnTo>
                    <a:pt x="214675" y="90111"/>
                  </a:lnTo>
                  <a:lnTo>
                    <a:pt x="219519" y="99558"/>
                  </a:lnTo>
                  <a:lnTo>
                    <a:pt x="213871" y="139010"/>
                  </a:lnTo>
                  <a:lnTo>
                    <a:pt x="208553" y="157647"/>
                  </a:lnTo>
                  <a:lnTo>
                    <a:pt x="215300" y="162959"/>
                  </a:lnTo>
                  <a:lnTo>
                    <a:pt x="208406" y="166486"/>
                  </a:lnTo>
                  <a:lnTo>
                    <a:pt x="215164" y="171277"/>
                  </a:lnTo>
                  <a:lnTo>
                    <a:pt x="210908" y="180568"/>
                  </a:lnTo>
                  <a:lnTo>
                    <a:pt x="210908" y="180568"/>
                  </a:lnTo>
                  <a:lnTo>
                    <a:pt x="177579" y="182593"/>
                  </a:lnTo>
                  <a:lnTo>
                    <a:pt x="169609" y="169449"/>
                  </a:lnTo>
                  <a:lnTo>
                    <a:pt x="191673" y="158920"/>
                  </a:lnTo>
                  <a:lnTo>
                    <a:pt x="187819" y="144810"/>
                  </a:lnTo>
                  <a:lnTo>
                    <a:pt x="169534" y="148644"/>
                  </a:lnTo>
                  <a:lnTo>
                    <a:pt x="155042" y="144213"/>
                  </a:lnTo>
                  <a:lnTo>
                    <a:pt x="151588" y="134264"/>
                  </a:lnTo>
                  <a:lnTo>
                    <a:pt x="143397" y="134106"/>
                  </a:lnTo>
                  <a:lnTo>
                    <a:pt x="142781" y="142418"/>
                  </a:lnTo>
                  <a:lnTo>
                    <a:pt x="131494" y="137515"/>
                  </a:lnTo>
                  <a:lnTo>
                    <a:pt x="126749" y="124413"/>
                  </a:lnTo>
                  <a:lnTo>
                    <a:pt x="106875" y="139094"/>
                  </a:lnTo>
                  <a:lnTo>
                    <a:pt x="104425" y="147366"/>
                  </a:lnTo>
                  <a:lnTo>
                    <a:pt x="94431" y="146114"/>
                  </a:lnTo>
                  <a:lnTo>
                    <a:pt x="88731" y="156915"/>
                  </a:lnTo>
                  <a:lnTo>
                    <a:pt x="84392" y="146938"/>
                  </a:lnTo>
                  <a:lnTo>
                    <a:pt x="57819" y="153627"/>
                  </a:lnTo>
                  <a:lnTo>
                    <a:pt x="57819" y="153627"/>
                  </a:lnTo>
                  <a:lnTo>
                    <a:pt x="54367" y="145224"/>
                  </a:lnTo>
                  <a:lnTo>
                    <a:pt x="44425" y="141871"/>
                  </a:lnTo>
                  <a:lnTo>
                    <a:pt x="43231" y="134560"/>
                  </a:lnTo>
                  <a:lnTo>
                    <a:pt x="59241" y="131289"/>
                  </a:lnTo>
                  <a:lnTo>
                    <a:pt x="60448" y="118309"/>
                  </a:lnTo>
                  <a:lnTo>
                    <a:pt x="51522" y="110818"/>
                  </a:lnTo>
                  <a:lnTo>
                    <a:pt x="57228" y="100020"/>
                  </a:lnTo>
                  <a:lnTo>
                    <a:pt x="50666" y="88938"/>
                  </a:lnTo>
                  <a:lnTo>
                    <a:pt x="47816" y="74816"/>
                  </a:lnTo>
                  <a:lnTo>
                    <a:pt x="27730" y="79023"/>
                  </a:lnTo>
                  <a:lnTo>
                    <a:pt x="2792" y="59142"/>
                  </a:lnTo>
                  <a:lnTo>
                    <a:pt x="0" y="43970"/>
                  </a:lnTo>
                  <a:lnTo>
                    <a:pt x="0" y="43970"/>
                  </a:lnTo>
                  <a:lnTo>
                    <a:pt x="1906" y="40373"/>
                  </a:lnTo>
                  <a:lnTo>
                    <a:pt x="1906" y="40373"/>
                  </a:lnTo>
                  <a:lnTo>
                    <a:pt x="11852" y="41664"/>
                  </a:lnTo>
                  <a:lnTo>
                    <a:pt x="25112" y="37303"/>
                  </a:lnTo>
                  <a:lnTo>
                    <a:pt x="29871" y="46793"/>
                  </a:lnTo>
                  <a:lnTo>
                    <a:pt x="39920" y="43909"/>
                  </a:lnTo>
                  <a:lnTo>
                    <a:pt x="43412" y="49720"/>
                  </a:lnTo>
                  <a:lnTo>
                    <a:pt x="48631" y="39949"/>
                  </a:lnTo>
                  <a:lnTo>
                    <a:pt x="48631" y="39949"/>
                  </a:lnTo>
                  <a:lnTo>
                    <a:pt x="49084" y="39959"/>
                  </a:lnTo>
                  <a:lnTo>
                    <a:pt x="49084" y="39959"/>
                  </a:lnTo>
                  <a:lnTo>
                    <a:pt x="57231" y="40669"/>
                  </a:lnTo>
                  <a:lnTo>
                    <a:pt x="65201" y="49183"/>
                  </a:lnTo>
                  <a:lnTo>
                    <a:pt x="86547" y="48096"/>
                  </a:lnTo>
                  <a:lnTo>
                    <a:pt x="98458" y="42624"/>
                  </a:lnTo>
                  <a:lnTo>
                    <a:pt x="101763" y="36445"/>
                  </a:lnTo>
                  <a:lnTo>
                    <a:pt x="116049" y="25286"/>
                  </a:lnTo>
                  <a:lnTo>
                    <a:pt x="128523" y="35955"/>
                  </a:lnTo>
                  <a:lnTo>
                    <a:pt x="138494" y="36153"/>
                  </a:lnTo>
                  <a:lnTo>
                    <a:pt x="161831" y="24622"/>
                  </a:lnTo>
                  <a:lnTo>
                    <a:pt x="171024" y="17501"/>
                  </a:lnTo>
                  <a:lnTo>
                    <a:pt x="176750" y="1457"/>
                  </a:lnTo>
                  <a:lnTo>
                    <a:pt x="182660" y="0"/>
                  </a:lnTo>
                  <a:lnTo>
                    <a:pt x="196110" y="7529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60" name="S10:Hassan">
              <a:extLst>
                <a:ext uri="{FF2B5EF4-FFF2-40B4-BE49-F238E27FC236}">
                  <a16:creationId xmlns:a16="http://schemas.microsoft.com/office/drawing/2014/main" id="{95D01404-F29B-493C-B242-638702C59735}"/>
                </a:ext>
              </a:extLst>
            </p:cNvPr>
            <p:cNvSpPr/>
            <p:nvPr/>
          </p:nvSpPr>
          <p:spPr>
            <a:xfrm>
              <a:off x="3466448" y="4922880"/>
              <a:ext cx="175872" cy="177361"/>
            </a:xfrm>
            <a:custGeom>
              <a:avLst/>
              <a:gdLst/>
              <a:ahLst/>
              <a:cxnLst/>
              <a:rect l="0" t="0" r="0" b="0"/>
              <a:pathLst>
                <a:path w="175872" h="177361">
                  <a:moveTo>
                    <a:pt x="139606" y="6852"/>
                  </a:moveTo>
                  <a:lnTo>
                    <a:pt x="143498" y="19850"/>
                  </a:lnTo>
                  <a:lnTo>
                    <a:pt x="140498" y="28557"/>
                  </a:lnTo>
                  <a:lnTo>
                    <a:pt x="130085" y="35023"/>
                  </a:lnTo>
                  <a:lnTo>
                    <a:pt x="133172" y="62446"/>
                  </a:lnTo>
                  <a:lnTo>
                    <a:pt x="143716" y="70947"/>
                  </a:lnTo>
                  <a:lnTo>
                    <a:pt x="151861" y="82481"/>
                  </a:lnTo>
                  <a:lnTo>
                    <a:pt x="173782" y="84517"/>
                  </a:lnTo>
                  <a:lnTo>
                    <a:pt x="170365" y="91147"/>
                  </a:lnTo>
                  <a:lnTo>
                    <a:pt x="175871" y="95908"/>
                  </a:lnTo>
                  <a:lnTo>
                    <a:pt x="175871" y="95908"/>
                  </a:lnTo>
                  <a:lnTo>
                    <a:pt x="168349" y="118942"/>
                  </a:lnTo>
                  <a:lnTo>
                    <a:pt x="156503" y="125379"/>
                  </a:lnTo>
                  <a:lnTo>
                    <a:pt x="152514" y="136110"/>
                  </a:lnTo>
                  <a:lnTo>
                    <a:pt x="145528" y="134405"/>
                  </a:lnTo>
                  <a:lnTo>
                    <a:pt x="139298" y="120346"/>
                  </a:lnTo>
                  <a:lnTo>
                    <a:pt x="125498" y="129814"/>
                  </a:lnTo>
                  <a:lnTo>
                    <a:pt x="130076" y="154139"/>
                  </a:lnTo>
                  <a:lnTo>
                    <a:pt x="127538" y="162320"/>
                  </a:lnTo>
                  <a:lnTo>
                    <a:pt x="127538" y="162320"/>
                  </a:lnTo>
                  <a:lnTo>
                    <a:pt x="124196" y="164816"/>
                  </a:lnTo>
                  <a:lnTo>
                    <a:pt x="108894" y="157751"/>
                  </a:lnTo>
                  <a:lnTo>
                    <a:pt x="103462" y="168949"/>
                  </a:lnTo>
                  <a:lnTo>
                    <a:pt x="89648" y="177360"/>
                  </a:lnTo>
                  <a:lnTo>
                    <a:pt x="73812" y="172836"/>
                  </a:lnTo>
                  <a:lnTo>
                    <a:pt x="73812" y="172836"/>
                  </a:lnTo>
                  <a:lnTo>
                    <a:pt x="63646" y="166906"/>
                  </a:lnTo>
                  <a:lnTo>
                    <a:pt x="63773" y="144243"/>
                  </a:lnTo>
                  <a:lnTo>
                    <a:pt x="59240" y="138456"/>
                  </a:lnTo>
                  <a:lnTo>
                    <a:pt x="63296" y="126710"/>
                  </a:lnTo>
                  <a:lnTo>
                    <a:pt x="50731" y="123799"/>
                  </a:lnTo>
                  <a:lnTo>
                    <a:pt x="48749" y="127869"/>
                  </a:lnTo>
                  <a:lnTo>
                    <a:pt x="51956" y="148052"/>
                  </a:lnTo>
                  <a:lnTo>
                    <a:pt x="14093" y="144435"/>
                  </a:lnTo>
                  <a:lnTo>
                    <a:pt x="11532" y="119109"/>
                  </a:lnTo>
                  <a:lnTo>
                    <a:pt x="11532" y="119109"/>
                  </a:lnTo>
                  <a:lnTo>
                    <a:pt x="0" y="113108"/>
                  </a:lnTo>
                  <a:lnTo>
                    <a:pt x="14264" y="88766"/>
                  </a:lnTo>
                  <a:lnTo>
                    <a:pt x="29187" y="90215"/>
                  </a:lnTo>
                  <a:lnTo>
                    <a:pt x="33268" y="60925"/>
                  </a:lnTo>
                  <a:lnTo>
                    <a:pt x="43913" y="47283"/>
                  </a:lnTo>
                  <a:lnTo>
                    <a:pt x="49441" y="50013"/>
                  </a:lnTo>
                  <a:lnTo>
                    <a:pt x="82229" y="45714"/>
                  </a:lnTo>
                  <a:lnTo>
                    <a:pt x="78843" y="32207"/>
                  </a:lnTo>
                  <a:lnTo>
                    <a:pt x="97217" y="24930"/>
                  </a:lnTo>
                  <a:lnTo>
                    <a:pt x="98821" y="16710"/>
                  </a:lnTo>
                  <a:lnTo>
                    <a:pt x="125660" y="5490"/>
                  </a:lnTo>
                  <a:lnTo>
                    <a:pt x="132596" y="7720"/>
                  </a:lnTo>
                  <a:lnTo>
                    <a:pt x="133710" y="0"/>
                  </a:lnTo>
                  <a:lnTo>
                    <a:pt x="133710" y="0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61" name="S10:Chitradurga">
              <a:extLst>
                <a:ext uri="{FF2B5EF4-FFF2-40B4-BE49-F238E27FC236}">
                  <a16:creationId xmlns:a16="http://schemas.microsoft.com/office/drawing/2014/main" id="{324E71A3-6D82-4896-A90F-79FCF95BCFC2}"/>
                </a:ext>
              </a:extLst>
            </p:cNvPr>
            <p:cNvSpPr/>
            <p:nvPr/>
          </p:nvSpPr>
          <p:spPr>
            <a:xfrm>
              <a:off x="3568262" y="4673837"/>
              <a:ext cx="218363" cy="283247"/>
            </a:xfrm>
            <a:custGeom>
              <a:avLst/>
              <a:gdLst/>
              <a:ahLst/>
              <a:cxnLst/>
              <a:rect l="0" t="0" r="0" b="0"/>
              <a:pathLst>
                <a:path w="218363" h="283247">
                  <a:moveTo>
                    <a:pt x="67368" y="78690"/>
                  </a:moveTo>
                  <a:lnTo>
                    <a:pt x="82442" y="44841"/>
                  </a:lnTo>
                  <a:lnTo>
                    <a:pt x="96083" y="33219"/>
                  </a:lnTo>
                  <a:lnTo>
                    <a:pt x="85805" y="17455"/>
                  </a:lnTo>
                  <a:lnTo>
                    <a:pt x="94666" y="12980"/>
                  </a:lnTo>
                  <a:lnTo>
                    <a:pt x="88367" y="5590"/>
                  </a:lnTo>
                  <a:lnTo>
                    <a:pt x="93558" y="0"/>
                  </a:lnTo>
                  <a:lnTo>
                    <a:pt x="103524" y="8503"/>
                  </a:lnTo>
                  <a:lnTo>
                    <a:pt x="103524" y="8503"/>
                  </a:lnTo>
                  <a:lnTo>
                    <a:pt x="104327" y="14220"/>
                  </a:lnTo>
                  <a:lnTo>
                    <a:pt x="118203" y="12432"/>
                  </a:lnTo>
                  <a:lnTo>
                    <a:pt x="114888" y="39308"/>
                  </a:lnTo>
                  <a:lnTo>
                    <a:pt x="104217" y="41678"/>
                  </a:lnTo>
                  <a:lnTo>
                    <a:pt x="107643" y="54699"/>
                  </a:lnTo>
                  <a:lnTo>
                    <a:pt x="100830" y="71129"/>
                  </a:lnTo>
                  <a:lnTo>
                    <a:pt x="105172" y="84681"/>
                  </a:lnTo>
                  <a:lnTo>
                    <a:pt x="116492" y="96819"/>
                  </a:lnTo>
                  <a:lnTo>
                    <a:pt x="132213" y="97651"/>
                  </a:lnTo>
                  <a:lnTo>
                    <a:pt x="127803" y="109985"/>
                  </a:lnTo>
                  <a:lnTo>
                    <a:pt x="121816" y="108314"/>
                  </a:lnTo>
                  <a:lnTo>
                    <a:pt x="120137" y="122769"/>
                  </a:lnTo>
                  <a:lnTo>
                    <a:pt x="129328" y="126574"/>
                  </a:lnTo>
                  <a:lnTo>
                    <a:pt x="127755" y="135855"/>
                  </a:lnTo>
                  <a:lnTo>
                    <a:pt x="153590" y="142560"/>
                  </a:lnTo>
                  <a:lnTo>
                    <a:pt x="159043" y="123521"/>
                  </a:lnTo>
                  <a:lnTo>
                    <a:pt x="182647" y="124981"/>
                  </a:lnTo>
                  <a:lnTo>
                    <a:pt x="182084" y="130662"/>
                  </a:lnTo>
                  <a:lnTo>
                    <a:pt x="190843" y="133401"/>
                  </a:lnTo>
                  <a:lnTo>
                    <a:pt x="190843" y="133401"/>
                  </a:lnTo>
                  <a:lnTo>
                    <a:pt x="197583" y="145930"/>
                  </a:lnTo>
                  <a:lnTo>
                    <a:pt x="203198" y="142922"/>
                  </a:lnTo>
                  <a:lnTo>
                    <a:pt x="197916" y="126279"/>
                  </a:lnTo>
                  <a:lnTo>
                    <a:pt x="208115" y="125932"/>
                  </a:lnTo>
                  <a:lnTo>
                    <a:pt x="208022" y="131621"/>
                  </a:lnTo>
                  <a:lnTo>
                    <a:pt x="217710" y="134366"/>
                  </a:lnTo>
                  <a:lnTo>
                    <a:pt x="218362" y="151446"/>
                  </a:lnTo>
                  <a:lnTo>
                    <a:pt x="204022" y="149142"/>
                  </a:lnTo>
                  <a:lnTo>
                    <a:pt x="191585" y="171168"/>
                  </a:lnTo>
                  <a:lnTo>
                    <a:pt x="198810" y="183181"/>
                  </a:lnTo>
                  <a:lnTo>
                    <a:pt x="205775" y="183298"/>
                  </a:lnTo>
                  <a:lnTo>
                    <a:pt x="200407" y="198714"/>
                  </a:lnTo>
                  <a:lnTo>
                    <a:pt x="191642" y="194948"/>
                  </a:lnTo>
                  <a:lnTo>
                    <a:pt x="195034" y="186736"/>
                  </a:lnTo>
                  <a:lnTo>
                    <a:pt x="188274" y="174730"/>
                  </a:lnTo>
                  <a:lnTo>
                    <a:pt x="159914" y="176808"/>
                  </a:lnTo>
                  <a:lnTo>
                    <a:pt x="155851" y="170529"/>
                  </a:lnTo>
                  <a:lnTo>
                    <a:pt x="140597" y="167138"/>
                  </a:lnTo>
                  <a:lnTo>
                    <a:pt x="140038" y="147992"/>
                  </a:lnTo>
                  <a:lnTo>
                    <a:pt x="125685" y="146677"/>
                  </a:lnTo>
                  <a:lnTo>
                    <a:pt x="117226" y="152197"/>
                  </a:lnTo>
                  <a:lnTo>
                    <a:pt x="127325" y="157571"/>
                  </a:lnTo>
                  <a:lnTo>
                    <a:pt x="132245" y="166976"/>
                  </a:lnTo>
                  <a:lnTo>
                    <a:pt x="125223" y="169939"/>
                  </a:lnTo>
                  <a:lnTo>
                    <a:pt x="145229" y="192041"/>
                  </a:lnTo>
                  <a:lnTo>
                    <a:pt x="133760" y="208358"/>
                  </a:lnTo>
                  <a:lnTo>
                    <a:pt x="136734" y="222883"/>
                  </a:lnTo>
                  <a:lnTo>
                    <a:pt x="136734" y="222883"/>
                  </a:lnTo>
                  <a:lnTo>
                    <a:pt x="140335" y="253427"/>
                  </a:lnTo>
                  <a:lnTo>
                    <a:pt x="143883" y="262789"/>
                  </a:lnTo>
                  <a:lnTo>
                    <a:pt x="135964" y="262637"/>
                  </a:lnTo>
                  <a:lnTo>
                    <a:pt x="123669" y="271689"/>
                  </a:lnTo>
                  <a:lnTo>
                    <a:pt x="120665" y="258722"/>
                  </a:lnTo>
                  <a:lnTo>
                    <a:pt x="107868" y="269305"/>
                  </a:lnTo>
                  <a:lnTo>
                    <a:pt x="113292" y="277675"/>
                  </a:lnTo>
                  <a:lnTo>
                    <a:pt x="108049" y="283246"/>
                  </a:lnTo>
                  <a:lnTo>
                    <a:pt x="91462" y="273610"/>
                  </a:lnTo>
                  <a:lnTo>
                    <a:pt x="87466" y="264233"/>
                  </a:lnTo>
                  <a:lnTo>
                    <a:pt x="88185" y="252372"/>
                  </a:lnTo>
                  <a:lnTo>
                    <a:pt x="82675" y="248639"/>
                  </a:lnTo>
                  <a:lnTo>
                    <a:pt x="67072" y="259143"/>
                  </a:lnTo>
                  <a:lnTo>
                    <a:pt x="46782" y="249906"/>
                  </a:lnTo>
                  <a:lnTo>
                    <a:pt x="37792" y="255895"/>
                  </a:lnTo>
                  <a:lnTo>
                    <a:pt x="37792" y="255895"/>
                  </a:lnTo>
                  <a:lnTo>
                    <a:pt x="31896" y="249043"/>
                  </a:lnTo>
                  <a:lnTo>
                    <a:pt x="31896" y="249043"/>
                  </a:lnTo>
                  <a:lnTo>
                    <a:pt x="24253" y="237498"/>
                  </a:lnTo>
                  <a:lnTo>
                    <a:pt x="20028" y="238947"/>
                  </a:lnTo>
                  <a:lnTo>
                    <a:pt x="9755" y="221133"/>
                  </a:lnTo>
                  <a:lnTo>
                    <a:pt x="6034" y="221041"/>
                  </a:lnTo>
                  <a:lnTo>
                    <a:pt x="0" y="201771"/>
                  </a:lnTo>
                  <a:lnTo>
                    <a:pt x="0" y="201771"/>
                  </a:lnTo>
                  <a:lnTo>
                    <a:pt x="3948" y="192566"/>
                  </a:lnTo>
                  <a:lnTo>
                    <a:pt x="10953" y="191187"/>
                  </a:lnTo>
                  <a:lnTo>
                    <a:pt x="17718" y="180496"/>
                  </a:lnTo>
                  <a:lnTo>
                    <a:pt x="22125" y="190425"/>
                  </a:lnTo>
                  <a:lnTo>
                    <a:pt x="34835" y="183489"/>
                  </a:lnTo>
                  <a:lnTo>
                    <a:pt x="43561" y="187829"/>
                  </a:lnTo>
                  <a:lnTo>
                    <a:pt x="51822" y="171992"/>
                  </a:lnTo>
                  <a:lnTo>
                    <a:pt x="32025" y="164810"/>
                  </a:lnTo>
                  <a:lnTo>
                    <a:pt x="26605" y="158475"/>
                  </a:lnTo>
                  <a:lnTo>
                    <a:pt x="34002" y="140030"/>
                  </a:lnTo>
                  <a:lnTo>
                    <a:pt x="48870" y="138824"/>
                  </a:lnTo>
                  <a:lnTo>
                    <a:pt x="62948" y="131384"/>
                  </a:lnTo>
                  <a:lnTo>
                    <a:pt x="61942" y="114285"/>
                  </a:lnTo>
                  <a:lnTo>
                    <a:pt x="52575" y="118731"/>
                  </a:lnTo>
                  <a:lnTo>
                    <a:pt x="56966" y="108998"/>
                  </a:lnTo>
                  <a:lnTo>
                    <a:pt x="51945" y="105778"/>
                  </a:lnTo>
                  <a:lnTo>
                    <a:pt x="55123" y="88251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62" name="S10:Tumkur">
              <a:extLst>
                <a:ext uri="{FF2B5EF4-FFF2-40B4-BE49-F238E27FC236}">
                  <a16:creationId xmlns:a16="http://schemas.microsoft.com/office/drawing/2014/main" id="{D9911A1E-2213-487E-884A-0730233035C7}"/>
                </a:ext>
              </a:extLst>
            </p:cNvPr>
            <p:cNvSpPr/>
            <p:nvPr/>
          </p:nvSpPr>
          <p:spPr>
            <a:xfrm>
              <a:off x="3596533" y="4890096"/>
              <a:ext cx="151376" cy="174430"/>
            </a:xfrm>
            <a:custGeom>
              <a:avLst/>
              <a:gdLst/>
              <a:ahLst/>
              <a:cxnLst/>
              <a:rect l="0" t="0" r="0" b="0"/>
              <a:pathLst>
                <a:path w="151376" h="174430">
                  <a:moveTo>
                    <a:pt x="108463" y="6624"/>
                  </a:moveTo>
                  <a:lnTo>
                    <a:pt x="113242" y="0"/>
                  </a:lnTo>
                  <a:lnTo>
                    <a:pt x="118238" y="6295"/>
                  </a:lnTo>
                  <a:lnTo>
                    <a:pt x="128556" y="1838"/>
                  </a:lnTo>
                  <a:lnTo>
                    <a:pt x="128556" y="1838"/>
                  </a:lnTo>
                  <a:lnTo>
                    <a:pt x="133946" y="12270"/>
                  </a:lnTo>
                  <a:lnTo>
                    <a:pt x="129407" y="31297"/>
                  </a:lnTo>
                  <a:lnTo>
                    <a:pt x="141911" y="35140"/>
                  </a:lnTo>
                  <a:lnTo>
                    <a:pt x="140170" y="54212"/>
                  </a:lnTo>
                  <a:lnTo>
                    <a:pt x="142753" y="66131"/>
                  </a:lnTo>
                  <a:lnTo>
                    <a:pt x="151375" y="79702"/>
                  </a:lnTo>
                  <a:lnTo>
                    <a:pt x="138306" y="79985"/>
                  </a:lnTo>
                  <a:lnTo>
                    <a:pt x="132340" y="99998"/>
                  </a:lnTo>
                  <a:lnTo>
                    <a:pt x="132340" y="99998"/>
                  </a:lnTo>
                  <a:lnTo>
                    <a:pt x="123403" y="103444"/>
                  </a:lnTo>
                  <a:lnTo>
                    <a:pt x="115522" y="124957"/>
                  </a:lnTo>
                  <a:lnTo>
                    <a:pt x="123342" y="131807"/>
                  </a:lnTo>
                  <a:lnTo>
                    <a:pt x="127749" y="146323"/>
                  </a:lnTo>
                  <a:lnTo>
                    <a:pt x="122012" y="152917"/>
                  </a:lnTo>
                  <a:lnTo>
                    <a:pt x="126155" y="156602"/>
                  </a:lnTo>
                  <a:lnTo>
                    <a:pt x="125898" y="170511"/>
                  </a:lnTo>
                  <a:lnTo>
                    <a:pt x="115053" y="174429"/>
                  </a:lnTo>
                  <a:lnTo>
                    <a:pt x="115053" y="174429"/>
                  </a:lnTo>
                  <a:lnTo>
                    <a:pt x="96425" y="168917"/>
                  </a:lnTo>
                  <a:lnTo>
                    <a:pt x="86282" y="160985"/>
                  </a:lnTo>
                  <a:lnTo>
                    <a:pt x="79504" y="148994"/>
                  </a:lnTo>
                  <a:lnTo>
                    <a:pt x="84327" y="141875"/>
                  </a:lnTo>
                  <a:lnTo>
                    <a:pt x="74540" y="140129"/>
                  </a:lnTo>
                  <a:lnTo>
                    <a:pt x="74295" y="129297"/>
                  </a:lnTo>
                  <a:lnTo>
                    <a:pt x="48679" y="124630"/>
                  </a:lnTo>
                  <a:lnTo>
                    <a:pt x="45786" y="128692"/>
                  </a:lnTo>
                  <a:lnTo>
                    <a:pt x="45786" y="128692"/>
                  </a:lnTo>
                  <a:lnTo>
                    <a:pt x="40280" y="123931"/>
                  </a:lnTo>
                  <a:lnTo>
                    <a:pt x="43697" y="117301"/>
                  </a:lnTo>
                  <a:lnTo>
                    <a:pt x="21776" y="115265"/>
                  </a:lnTo>
                  <a:lnTo>
                    <a:pt x="13631" y="103731"/>
                  </a:lnTo>
                  <a:lnTo>
                    <a:pt x="3087" y="95230"/>
                  </a:lnTo>
                  <a:lnTo>
                    <a:pt x="0" y="67807"/>
                  </a:lnTo>
                  <a:lnTo>
                    <a:pt x="10413" y="61341"/>
                  </a:lnTo>
                  <a:lnTo>
                    <a:pt x="13413" y="52634"/>
                  </a:lnTo>
                  <a:lnTo>
                    <a:pt x="9521" y="39636"/>
                  </a:lnTo>
                  <a:lnTo>
                    <a:pt x="9521" y="39636"/>
                  </a:lnTo>
                  <a:lnTo>
                    <a:pt x="18511" y="33647"/>
                  </a:lnTo>
                  <a:lnTo>
                    <a:pt x="38801" y="42884"/>
                  </a:lnTo>
                  <a:lnTo>
                    <a:pt x="54404" y="32380"/>
                  </a:lnTo>
                  <a:lnTo>
                    <a:pt x="59914" y="36113"/>
                  </a:lnTo>
                  <a:lnTo>
                    <a:pt x="59195" y="47974"/>
                  </a:lnTo>
                  <a:lnTo>
                    <a:pt x="63191" y="57351"/>
                  </a:lnTo>
                  <a:lnTo>
                    <a:pt x="79778" y="66987"/>
                  </a:lnTo>
                  <a:lnTo>
                    <a:pt x="85021" y="61416"/>
                  </a:lnTo>
                  <a:lnTo>
                    <a:pt x="79597" y="53046"/>
                  </a:lnTo>
                  <a:lnTo>
                    <a:pt x="92394" y="42463"/>
                  </a:lnTo>
                  <a:lnTo>
                    <a:pt x="95398" y="55430"/>
                  </a:lnTo>
                  <a:lnTo>
                    <a:pt x="107693" y="46378"/>
                  </a:lnTo>
                  <a:lnTo>
                    <a:pt x="115612" y="46530"/>
                  </a:lnTo>
                  <a:lnTo>
                    <a:pt x="112064" y="37168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63" name="S10:Kolar">
              <a:extLst>
                <a:ext uri="{FF2B5EF4-FFF2-40B4-BE49-F238E27FC236}">
                  <a16:creationId xmlns:a16="http://schemas.microsoft.com/office/drawing/2014/main" id="{B71F3CA0-B674-4D79-9BAA-693D98CEAF50}"/>
                </a:ext>
              </a:extLst>
            </p:cNvPr>
            <p:cNvSpPr/>
            <p:nvPr/>
          </p:nvSpPr>
          <p:spPr>
            <a:xfrm>
              <a:off x="3835000" y="4886086"/>
              <a:ext cx="118992" cy="186937"/>
            </a:xfrm>
            <a:custGeom>
              <a:avLst/>
              <a:gdLst/>
              <a:ahLst/>
              <a:cxnLst/>
              <a:rect l="0" t="0" r="0" b="0"/>
              <a:pathLst>
                <a:path w="118992" h="186937">
                  <a:moveTo>
                    <a:pt x="6459" y="134177"/>
                  </a:moveTo>
                  <a:lnTo>
                    <a:pt x="12130" y="129613"/>
                  </a:lnTo>
                  <a:lnTo>
                    <a:pt x="17490" y="113183"/>
                  </a:lnTo>
                  <a:lnTo>
                    <a:pt x="17222" y="98221"/>
                  </a:lnTo>
                  <a:lnTo>
                    <a:pt x="17222" y="98221"/>
                  </a:lnTo>
                  <a:lnTo>
                    <a:pt x="24377" y="86449"/>
                  </a:lnTo>
                  <a:lnTo>
                    <a:pt x="24660" y="64778"/>
                  </a:lnTo>
                  <a:lnTo>
                    <a:pt x="33535" y="63343"/>
                  </a:lnTo>
                  <a:lnTo>
                    <a:pt x="32255" y="54035"/>
                  </a:lnTo>
                  <a:lnTo>
                    <a:pt x="24875" y="48261"/>
                  </a:lnTo>
                  <a:lnTo>
                    <a:pt x="35206" y="41682"/>
                  </a:lnTo>
                  <a:lnTo>
                    <a:pt x="32518" y="33385"/>
                  </a:lnTo>
                  <a:lnTo>
                    <a:pt x="23310" y="25520"/>
                  </a:lnTo>
                  <a:lnTo>
                    <a:pt x="47821" y="0"/>
                  </a:lnTo>
                  <a:lnTo>
                    <a:pt x="47821" y="0"/>
                  </a:lnTo>
                  <a:lnTo>
                    <a:pt x="47765" y="4650"/>
                  </a:lnTo>
                  <a:lnTo>
                    <a:pt x="47765" y="4650"/>
                  </a:lnTo>
                  <a:lnTo>
                    <a:pt x="47620" y="16529"/>
                  </a:lnTo>
                  <a:lnTo>
                    <a:pt x="42848" y="26285"/>
                  </a:lnTo>
                  <a:lnTo>
                    <a:pt x="53080" y="26925"/>
                  </a:lnTo>
                  <a:lnTo>
                    <a:pt x="61385" y="33220"/>
                  </a:lnTo>
                  <a:lnTo>
                    <a:pt x="59421" y="41976"/>
                  </a:lnTo>
                  <a:lnTo>
                    <a:pt x="69711" y="37962"/>
                  </a:lnTo>
                  <a:lnTo>
                    <a:pt x="88334" y="38164"/>
                  </a:lnTo>
                  <a:lnTo>
                    <a:pt x="92022" y="41817"/>
                  </a:lnTo>
                  <a:lnTo>
                    <a:pt x="88047" y="65523"/>
                  </a:lnTo>
                  <a:lnTo>
                    <a:pt x="88047" y="65523"/>
                  </a:lnTo>
                  <a:lnTo>
                    <a:pt x="88498" y="67076"/>
                  </a:lnTo>
                  <a:lnTo>
                    <a:pt x="88498" y="67076"/>
                  </a:lnTo>
                  <a:lnTo>
                    <a:pt x="89740" y="82055"/>
                  </a:lnTo>
                  <a:lnTo>
                    <a:pt x="103230" y="85803"/>
                  </a:lnTo>
                  <a:lnTo>
                    <a:pt x="111568" y="92075"/>
                  </a:lnTo>
                  <a:lnTo>
                    <a:pt x="118610" y="87498"/>
                  </a:lnTo>
                  <a:lnTo>
                    <a:pt x="118991" y="96788"/>
                  </a:lnTo>
                  <a:lnTo>
                    <a:pt x="109833" y="127131"/>
                  </a:lnTo>
                  <a:lnTo>
                    <a:pt x="101371" y="132205"/>
                  </a:lnTo>
                  <a:lnTo>
                    <a:pt x="97996" y="142482"/>
                  </a:lnTo>
                  <a:lnTo>
                    <a:pt x="101095" y="160037"/>
                  </a:lnTo>
                  <a:lnTo>
                    <a:pt x="85286" y="150598"/>
                  </a:lnTo>
                  <a:lnTo>
                    <a:pt x="78142" y="162376"/>
                  </a:lnTo>
                  <a:lnTo>
                    <a:pt x="69240" y="163308"/>
                  </a:lnTo>
                  <a:lnTo>
                    <a:pt x="62886" y="186936"/>
                  </a:lnTo>
                  <a:lnTo>
                    <a:pt x="62886" y="186936"/>
                  </a:lnTo>
                  <a:lnTo>
                    <a:pt x="33651" y="164946"/>
                  </a:lnTo>
                  <a:lnTo>
                    <a:pt x="25100" y="174626"/>
                  </a:lnTo>
                  <a:lnTo>
                    <a:pt x="11230" y="161561"/>
                  </a:lnTo>
                  <a:lnTo>
                    <a:pt x="0" y="161406"/>
                  </a:lnTo>
                  <a:lnTo>
                    <a:pt x="0" y="161406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64" name="S10:Chikballapur">
              <a:extLst>
                <a:ext uri="{FF2B5EF4-FFF2-40B4-BE49-F238E27FC236}">
                  <a16:creationId xmlns:a16="http://schemas.microsoft.com/office/drawing/2014/main" id="{1451DE5E-32C6-42D6-99A2-17639388A15C}"/>
                </a:ext>
              </a:extLst>
            </p:cNvPr>
            <p:cNvSpPr/>
            <p:nvPr/>
          </p:nvSpPr>
          <p:spPr>
            <a:xfrm>
              <a:off x="3725089" y="4859964"/>
              <a:ext cx="157733" cy="173184"/>
            </a:xfrm>
            <a:custGeom>
              <a:avLst/>
              <a:gdLst/>
              <a:ahLst/>
              <a:cxnLst/>
              <a:rect l="0" t="0" r="0" b="0"/>
              <a:pathLst>
                <a:path w="157733" h="173184">
                  <a:moveTo>
                    <a:pt x="157732" y="26122"/>
                  </a:moveTo>
                  <a:lnTo>
                    <a:pt x="133221" y="51642"/>
                  </a:lnTo>
                  <a:lnTo>
                    <a:pt x="142429" y="59507"/>
                  </a:lnTo>
                  <a:lnTo>
                    <a:pt x="145117" y="67804"/>
                  </a:lnTo>
                  <a:lnTo>
                    <a:pt x="134786" y="74383"/>
                  </a:lnTo>
                  <a:lnTo>
                    <a:pt x="142166" y="80157"/>
                  </a:lnTo>
                  <a:lnTo>
                    <a:pt x="143446" y="89465"/>
                  </a:lnTo>
                  <a:lnTo>
                    <a:pt x="134571" y="90900"/>
                  </a:lnTo>
                  <a:lnTo>
                    <a:pt x="134288" y="112571"/>
                  </a:lnTo>
                  <a:lnTo>
                    <a:pt x="127133" y="124343"/>
                  </a:lnTo>
                  <a:lnTo>
                    <a:pt x="127133" y="124343"/>
                  </a:lnTo>
                  <a:lnTo>
                    <a:pt x="114998" y="124178"/>
                  </a:lnTo>
                  <a:lnTo>
                    <a:pt x="110519" y="110702"/>
                  </a:lnTo>
                  <a:lnTo>
                    <a:pt x="101257" y="105926"/>
                  </a:lnTo>
                  <a:lnTo>
                    <a:pt x="82438" y="116484"/>
                  </a:lnTo>
                  <a:lnTo>
                    <a:pt x="66823" y="130172"/>
                  </a:lnTo>
                  <a:lnTo>
                    <a:pt x="56995" y="131563"/>
                  </a:lnTo>
                  <a:lnTo>
                    <a:pt x="52524" y="147995"/>
                  </a:lnTo>
                  <a:lnTo>
                    <a:pt x="56127" y="156304"/>
                  </a:lnTo>
                  <a:lnTo>
                    <a:pt x="56127" y="156304"/>
                  </a:lnTo>
                  <a:lnTo>
                    <a:pt x="47902" y="173183"/>
                  </a:lnTo>
                  <a:lnTo>
                    <a:pt x="18056" y="168033"/>
                  </a:lnTo>
                  <a:lnTo>
                    <a:pt x="11826" y="150391"/>
                  </a:lnTo>
                  <a:lnTo>
                    <a:pt x="10255" y="133859"/>
                  </a:lnTo>
                  <a:lnTo>
                    <a:pt x="3784" y="130130"/>
                  </a:lnTo>
                  <a:lnTo>
                    <a:pt x="3784" y="130130"/>
                  </a:lnTo>
                  <a:lnTo>
                    <a:pt x="9750" y="110117"/>
                  </a:lnTo>
                  <a:lnTo>
                    <a:pt x="22819" y="109834"/>
                  </a:lnTo>
                  <a:lnTo>
                    <a:pt x="14197" y="96263"/>
                  </a:lnTo>
                  <a:lnTo>
                    <a:pt x="11614" y="84344"/>
                  </a:lnTo>
                  <a:lnTo>
                    <a:pt x="13355" y="65272"/>
                  </a:lnTo>
                  <a:lnTo>
                    <a:pt x="851" y="61429"/>
                  </a:lnTo>
                  <a:lnTo>
                    <a:pt x="5390" y="42402"/>
                  </a:lnTo>
                  <a:lnTo>
                    <a:pt x="0" y="31970"/>
                  </a:lnTo>
                  <a:lnTo>
                    <a:pt x="0" y="31970"/>
                  </a:lnTo>
                  <a:lnTo>
                    <a:pt x="6538" y="30541"/>
                  </a:lnTo>
                  <a:lnTo>
                    <a:pt x="5104" y="7260"/>
                  </a:lnTo>
                  <a:lnTo>
                    <a:pt x="10064" y="15619"/>
                  </a:lnTo>
                  <a:lnTo>
                    <a:pt x="16680" y="9537"/>
                  </a:lnTo>
                  <a:lnTo>
                    <a:pt x="21152" y="19435"/>
                  </a:lnTo>
                  <a:lnTo>
                    <a:pt x="37935" y="16626"/>
                  </a:lnTo>
                  <a:lnTo>
                    <a:pt x="51773" y="23058"/>
                  </a:lnTo>
                  <a:lnTo>
                    <a:pt x="54284" y="40149"/>
                  </a:lnTo>
                  <a:lnTo>
                    <a:pt x="50952" y="44744"/>
                  </a:lnTo>
                  <a:lnTo>
                    <a:pt x="68686" y="41413"/>
                  </a:lnTo>
                  <a:lnTo>
                    <a:pt x="80008" y="31257"/>
                  </a:lnTo>
                  <a:lnTo>
                    <a:pt x="108139" y="15136"/>
                  </a:lnTo>
                  <a:lnTo>
                    <a:pt x="108315" y="2735"/>
                  </a:lnTo>
                  <a:lnTo>
                    <a:pt x="122241" y="3445"/>
                  </a:lnTo>
                  <a:lnTo>
                    <a:pt x="126343" y="9185"/>
                  </a:lnTo>
                  <a:lnTo>
                    <a:pt x="135292" y="0"/>
                  </a:lnTo>
                  <a:lnTo>
                    <a:pt x="130353" y="22158"/>
                  </a:lnTo>
                  <a:lnTo>
                    <a:pt x="146286" y="12029"/>
                  </a:lnTo>
                  <a:lnTo>
                    <a:pt x="155509" y="17828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65" name="S10:Bangalore North">
              <a:extLst>
                <a:ext uri="{FF2B5EF4-FFF2-40B4-BE49-F238E27FC236}">
                  <a16:creationId xmlns:a16="http://schemas.microsoft.com/office/drawing/2014/main" id="{FEF3B36F-7E12-4808-AEBD-3E2C1A0F3CD5}"/>
                </a:ext>
              </a:extLst>
            </p:cNvPr>
            <p:cNvSpPr/>
            <p:nvPr/>
          </p:nvSpPr>
          <p:spPr>
            <a:xfrm>
              <a:off x="3777613" y="4965890"/>
              <a:ext cx="74878" cy="56680"/>
            </a:xfrm>
            <a:custGeom>
              <a:avLst/>
              <a:gdLst/>
              <a:ahLst/>
              <a:cxnLst/>
              <a:rect l="0" t="0" r="0" b="0"/>
              <a:pathLst>
                <a:path w="74878" h="56680">
                  <a:moveTo>
                    <a:pt x="74609" y="18417"/>
                  </a:moveTo>
                  <a:lnTo>
                    <a:pt x="74877" y="33379"/>
                  </a:lnTo>
                  <a:lnTo>
                    <a:pt x="69517" y="49809"/>
                  </a:lnTo>
                  <a:lnTo>
                    <a:pt x="63846" y="54373"/>
                  </a:lnTo>
                  <a:lnTo>
                    <a:pt x="63846" y="54373"/>
                  </a:lnTo>
                  <a:lnTo>
                    <a:pt x="44645" y="56679"/>
                  </a:lnTo>
                  <a:lnTo>
                    <a:pt x="33465" y="53937"/>
                  </a:lnTo>
                  <a:lnTo>
                    <a:pt x="12868" y="55682"/>
                  </a:lnTo>
                  <a:lnTo>
                    <a:pt x="12868" y="55682"/>
                  </a:lnTo>
                  <a:lnTo>
                    <a:pt x="3603" y="50378"/>
                  </a:lnTo>
                  <a:lnTo>
                    <a:pt x="3603" y="50378"/>
                  </a:lnTo>
                  <a:lnTo>
                    <a:pt x="0" y="42069"/>
                  </a:lnTo>
                  <a:lnTo>
                    <a:pt x="4471" y="25637"/>
                  </a:lnTo>
                  <a:lnTo>
                    <a:pt x="14299" y="24246"/>
                  </a:lnTo>
                  <a:lnTo>
                    <a:pt x="29914" y="10558"/>
                  </a:lnTo>
                  <a:lnTo>
                    <a:pt x="48733" y="0"/>
                  </a:lnTo>
                  <a:lnTo>
                    <a:pt x="57995" y="4776"/>
                  </a:lnTo>
                  <a:lnTo>
                    <a:pt x="62474" y="18252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66" name="S10:Bangalore South">
              <a:extLst>
                <a:ext uri="{FF2B5EF4-FFF2-40B4-BE49-F238E27FC236}">
                  <a16:creationId xmlns:a16="http://schemas.microsoft.com/office/drawing/2014/main" id="{3C4D0E30-BDEC-410A-BD18-990E92373636}"/>
                </a:ext>
              </a:extLst>
            </p:cNvPr>
            <p:cNvSpPr/>
            <p:nvPr/>
          </p:nvSpPr>
          <p:spPr>
            <a:xfrm>
              <a:off x="3790481" y="5019827"/>
              <a:ext cx="50979" cy="29987"/>
            </a:xfrm>
            <a:custGeom>
              <a:avLst/>
              <a:gdLst/>
              <a:ahLst/>
              <a:cxnLst/>
              <a:rect l="0" t="0" r="0" b="0"/>
              <a:pathLst>
                <a:path w="50979" h="29987">
                  <a:moveTo>
                    <a:pt x="50978" y="436"/>
                  </a:moveTo>
                  <a:lnTo>
                    <a:pt x="44519" y="27665"/>
                  </a:lnTo>
                  <a:lnTo>
                    <a:pt x="44519" y="27665"/>
                  </a:lnTo>
                  <a:lnTo>
                    <a:pt x="42158" y="29178"/>
                  </a:lnTo>
                  <a:lnTo>
                    <a:pt x="42158" y="29178"/>
                  </a:lnTo>
                  <a:lnTo>
                    <a:pt x="40374" y="22969"/>
                  </a:lnTo>
                  <a:lnTo>
                    <a:pt x="26701" y="29986"/>
                  </a:lnTo>
                  <a:lnTo>
                    <a:pt x="18410" y="21102"/>
                  </a:lnTo>
                  <a:lnTo>
                    <a:pt x="1135" y="18774"/>
                  </a:lnTo>
                  <a:lnTo>
                    <a:pt x="0" y="1745"/>
                  </a:lnTo>
                  <a:lnTo>
                    <a:pt x="0" y="1745"/>
                  </a:lnTo>
                  <a:lnTo>
                    <a:pt x="20597" y="0"/>
                  </a:lnTo>
                  <a:lnTo>
                    <a:pt x="31777" y="2742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67" name="S10:Mandya">
              <a:extLst>
                <a:ext uri="{FF2B5EF4-FFF2-40B4-BE49-F238E27FC236}">
                  <a16:creationId xmlns:a16="http://schemas.microsoft.com/office/drawing/2014/main" id="{889DA519-DA34-4F37-9F8E-6D469FCE3171}"/>
                </a:ext>
              </a:extLst>
            </p:cNvPr>
            <p:cNvSpPr/>
            <p:nvPr/>
          </p:nvSpPr>
          <p:spPr>
            <a:xfrm>
              <a:off x="3591946" y="5014726"/>
              <a:ext cx="129064" cy="126191"/>
            </a:xfrm>
            <a:custGeom>
              <a:avLst/>
              <a:gdLst/>
              <a:ahLst/>
              <a:cxnLst/>
              <a:rect l="0" t="0" r="0" b="0"/>
              <a:pathLst>
                <a:path w="129064" h="126191">
                  <a:moveTo>
                    <a:pt x="50373" y="4062"/>
                  </a:moveTo>
                  <a:lnTo>
                    <a:pt x="53266" y="0"/>
                  </a:lnTo>
                  <a:lnTo>
                    <a:pt x="78882" y="4667"/>
                  </a:lnTo>
                  <a:lnTo>
                    <a:pt x="79127" y="15499"/>
                  </a:lnTo>
                  <a:lnTo>
                    <a:pt x="88914" y="17245"/>
                  </a:lnTo>
                  <a:lnTo>
                    <a:pt x="84091" y="24364"/>
                  </a:lnTo>
                  <a:lnTo>
                    <a:pt x="90869" y="36355"/>
                  </a:lnTo>
                  <a:lnTo>
                    <a:pt x="101012" y="44287"/>
                  </a:lnTo>
                  <a:lnTo>
                    <a:pt x="119640" y="49799"/>
                  </a:lnTo>
                  <a:lnTo>
                    <a:pt x="119640" y="49799"/>
                  </a:lnTo>
                  <a:lnTo>
                    <a:pt x="118098" y="56983"/>
                  </a:lnTo>
                  <a:lnTo>
                    <a:pt x="125742" y="74124"/>
                  </a:lnTo>
                  <a:lnTo>
                    <a:pt x="129063" y="97356"/>
                  </a:lnTo>
                  <a:lnTo>
                    <a:pt x="127560" y="102476"/>
                  </a:lnTo>
                  <a:lnTo>
                    <a:pt x="110149" y="104720"/>
                  </a:lnTo>
                  <a:lnTo>
                    <a:pt x="109901" y="117582"/>
                  </a:lnTo>
                  <a:lnTo>
                    <a:pt x="102687" y="126190"/>
                  </a:lnTo>
                  <a:lnTo>
                    <a:pt x="102687" y="126190"/>
                  </a:lnTo>
                  <a:lnTo>
                    <a:pt x="102409" y="116407"/>
                  </a:lnTo>
                  <a:lnTo>
                    <a:pt x="95693" y="123479"/>
                  </a:lnTo>
                  <a:lnTo>
                    <a:pt x="91451" y="100749"/>
                  </a:lnTo>
                  <a:lnTo>
                    <a:pt x="84715" y="108849"/>
                  </a:lnTo>
                  <a:lnTo>
                    <a:pt x="71882" y="116305"/>
                  </a:lnTo>
                  <a:lnTo>
                    <a:pt x="71882" y="116305"/>
                  </a:lnTo>
                  <a:lnTo>
                    <a:pt x="63705" y="125396"/>
                  </a:lnTo>
                  <a:lnTo>
                    <a:pt x="51314" y="111751"/>
                  </a:lnTo>
                  <a:lnTo>
                    <a:pt x="37542" y="118654"/>
                  </a:lnTo>
                  <a:lnTo>
                    <a:pt x="29195" y="113835"/>
                  </a:lnTo>
                  <a:lnTo>
                    <a:pt x="33181" y="103631"/>
                  </a:lnTo>
                  <a:lnTo>
                    <a:pt x="25297" y="99335"/>
                  </a:lnTo>
                  <a:lnTo>
                    <a:pt x="8372" y="80409"/>
                  </a:lnTo>
                  <a:lnTo>
                    <a:pt x="2040" y="70474"/>
                  </a:lnTo>
                  <a:lnTo>
                    <a:pt x="2040" y="70474"/>
                  </a:lnTo>
                  <a:lnTo>
                    <a:pt x="4578" y="62293"/>
                  </a:lnTo>
                  <a:lnTo>
                    <a:pt x="0" y="37968"/>
                  </a:lnTo>
                  <a:lnTo>
                    <a:pt x="13800" y="28500"/>
                  </a:lnTo>
                  <a:lnTo>
                    <a:pt x="20030" y="42559"/>
                  </a:lnTo>
                  <a:lnTo>
                    <a:pt x="27016" y="44264"/>
                  </a:lnTo>
                  <a:lnTo>
                    <a:pt x="31005" y="33533"/>
                  </a:lnTo>
                  <a:lnTo>
                    <a:pt x="42851" y="27096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68" name="S10:Mangalore">
              <a:extLst>
                <a:ext uri="{FF2B5EF4-FFF2-40B4-BE49-F238E27FC236}">
                  <a16:creationId xmlns:a16="http://schemas.microsoft.com/office/drawing/2014/main" id="{5E51353B-BC6F-4B7D-8017-C29409E5F8AB}"/>
                </a:ext>
              </a:extLst>
            </p:cNvPr>
            <p:cNvSpPr/>
            <p:nvPr/>
          </p:nvSpPr>
          <p:spPr>
            <a:xfrm>
              <a:off x="3350886" y="5022477"/>
              <a:ext cx="213489" cy="178509"/>
            </a:xfrm>
            <a:custGeom>
              <a:avLst/>
              <a:gdLst/>
              <a:ahLst/>
              <a:cxnLst/>
              <a:rect l="0" t="0" r="0" b="0"/>
              <a:pathLst>
                <a:path w="213489" h="178509">
                  <a:moveTo>
                    <a:pt x="53652" y="17318"/>
                  </a:moveTo>
                  <a:lnTo>
                    <a:pt x="67059" y="22889"/>
                  </a:lnTo>
                  <a:lnTo>
                    <a:pt x="78475" y="17053"/>
                  </a:lnTo>
                  <a:lnTo>
                    <a:pt x="87691" y="21971"/>
                  </a:lnTo>
                  <a:lnTo>
                    <a:pt x="93443" y="17503"/>
                  </a:lnTo>
                  <a:lnTo>
                    <a:pt x="96036" y="24796"/>
                  </a:lnTo>
                  <a:lnTo>
                    <a:pt x="105062" y="20423"/>
                  </a:lnTo>
                  <a:lnTo>
                    <a:pt x="127094" y="19512"/>
                  </a:lnTo>
                  <a:lnTo>
                    <a:pt x="127094" y="19512"/>
                  </a:lnTo>
                  <a:lnTo>
                    <a:pt x="129655" y="44838"/>
                  </a:lnTo>
                  <a:lnTo>
                    <a:pt x="167518" y="48455"/>
                  </a:lnTo>
                  <a:lnTo>
                    <a:pt x="164311" y="28272"/>
                  </a:lnTo>
                  <a:lnTo>
                    <a:pt x="166293" y="24202"/>
                  </a:lnTo>
                  <a:lnTo>
                    <a:pt x="178858" y="27113"/>
                  </a:lnTo>
                  <a:lnTo>
                    <a:pt x="174802" y="38859"/>
                  </a:lnTo>
                  <a:lnTo>
                    <a:pt x="179335" y="44646"/>
                  </a:lnTo>
                  <a:lnTo>
                    <a:pt x="179208" y="67309"/>
                  </a:lnTo>
                  <a:lnTo>
                    <a:pt x="189374" y="73239"/>
                  </a:lnTo>
                  <a:lnTo>
                    <a:pt x="189374" y="73239"/>
                  </a:lnTo>
                  <a:lnTo>
                    <a:pt x="175813" y="89363"/>
                  </a:lnTo>
                  <a:lnTo>
                    <a:pt x="173182" y="100104"/>
                  </a:lnTo>
                  <a:lnTo>
                    <a:pt x="181924" y="107025"/>
                  </a:lnTo>
                  <a:lnTo>
                    <a:pt x="188528" y="124178"/>
                  </a:lnTo>
                  <a:lnTo>
                    <a:pt x="206997" y="137509"/>
                  </a:lnTo>
                  <a:lnTo>
                    <a:pt x="213488" y="160299"/>
                  </a:lnTo>
                  <a:lnTo>
                    <a:pt x="204265" y="171380"/>
                  </a:lnTo>
                  <a:lnTo>
                    <a:pt x="204265" y="171380"/>
                  </a:lnTo>
                  <a:lnTo>
                    <a:pt x="181472" y="178508"/>
                  </a:lnTo>
                  <a:lnTo>
                    <a:pt x="159511" y="171758"/>
                  </a:lnTo>
                  <a:lnTo>
                    <a:pt x="149276" y="149884"/>
                  </a:lnTo>
                  <a:lnTo>
                    <a:pt x="132375" y="148387"/>
                  </a:lnTo>
                  <a:lnTo>
                    <a:pt x="127465" y="138991"/>
                  </a:lnTo>
                  <a:lnTo>
                    <a:pt x="116756" y="135085"/>
                  </a:lnTo>
                  <a:lnTo>
                    <a:pt x="106896" y="118335"/>
                  </a:lnTo>
                  <a:lnTo>
                    <a:pt x="106896" y="118335"/>
                  </a:lnTo>
                  <a:lnTo>
                    <a:pt x="94882" y="111292"/>
                  </a:lnTo>
                  <a:lnTo>
                    <a:pt x="93355" y="99408"/>
                  </a:lnTo>
                  <a:lnTo>
                    <a:pt x="85731" y="87340"/>
                  </a:lnTo>
                  <a:lnTo>
                    <a:pt x="93965" y="78832"/>
                  </a:lnTo>
                  <a:lnTo>
                    <a:pt x="83994" y="82654"/>
                  </a:lnTo>
                  <a:lnTo>
                    <a:pt x="72709" y="67892"/>
                  </a:lnTo>
                  <a:lnTo>
                    <a:pt x="79849" y="64503"/>
                  </a:lnTo>
                  <a:lnTo>
                    <a:pt x="73945" y="58142"/>
                  </a:lnTo>
                  <a:lnTo>
                    <a:pt x="64852" y="64045"/>
                  </a:lnTo>
                  <a:lnTo>
                    <a:pt x="60938" y="54136"/>
                  </a:lnTo>
                  <a:lnTo>
                    <a:pt x="52506" y="53873"/>
                  </a:lnTo>
                  <a:lnTo>
                    <a:pt x="52264" y="46652"/>
                  </a:lnTo>
                  <a:lnTo>
                    <a:pt x="30067" y="37185"/>
                  </a:lnTo>
                  <a:lnTo>
                    <a:pt x="23798" y="28220"/>
                  </a:lnTo>
                  <a:lnTo>
                    <a:pt x="7751" y="31816"/>
                  </a:lnTo>
                  <a:lnTo>
                    <a:pt x="7751" y="31816"/>
                  </a:lnTo>
                  <a:lnTo>
                    <a:pt x="0" y="11452"/>
                  </a:lnTo>
                  <a:lnTo>
                    <a:pt x="0" y="11452"/>
                  </a:lnTo>
                  <a:lnTo>
                    <a:pt x="20076" y="13149"/>
                  </a:lnTo>
                  <a:lnTo>
                    <a:pt x="22333" y="1363"/>
                  </a:lnTo>
                  <a:lnTo>
                    <a:pt x="27993" y="0"/>
                  </a:lnTo>
                  <a:lnTo>
                    <a:pt x="29012" y="11892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69" name="S10:Mysore">
              <a:extLst>
                <a:ext uri="{FF2B5EF4-FFF2-40B4-BE49-F238E27FC236}">
                  <a16:creationId xmlns:a16="http://schemas.microsoft.com/office/drawing/2014/main" id="{3D9BEFE7-6676-43BE-BA76-FF2033B9E103}"/>
                </a:ext>
              </a:extLst>
            </p:cNvPr>
            <p:cNvSpPr/>
            <p:nvPr/>
          </p:nvSpPr>
          <p:spPr>
            <a:xfrm>
              <a:off x="3524068" y="5080631"/>
              <a:ext cx="149691" cy="153155"/>
            </a:xfrm>
            <a:custGeom>
              <a:avLst/>
              <a:gdLst/>
              <a:ahLst/>
              <a:cxnLst/>
              <a:rect l="0" t="0" r="0" b="0"/>
              <a:pathLst>
                <a:path w="149691" h="153155">
                  <a:moveTo>
                    <a:pt x="16192" y="15085"/>
                  </a:moveTo>
                  <a:lnTo>
                    <a:pt x="32028" y="19609"/>
                  </a:lnTo>
                  <a:lnTo>
                    <a:pt x="45842" y="11198"/>
                  </a:lnTo>
                  <a:lnTo>
                    <a:pt x="51274" y="0"/>
                  </a:lnTo>
                  <a:lnTo>
                    <a:pt x="66576" y="7065"/>
                  </a:lnTo>
                  <a:lnTo>
                    <a:pt x="69918" y="4569"/>
                  </a:lnTo>
                  <a:lnTo>
                    <a:pt x="69918" y="4569"/>
                  </a:lnTo>
                  <a:lnTo>
                    <a:pt x="76250" y="14504"/>
                  </a:lnTo>
                  <a:lnTo>
                    <a:pt x="93175" y="33430"/>
                  </a:lnTo>
                  <a:lnTo>
                    <a:pt x="101059" y="37726"/>
                  </a:lnTo>
                  <a:lnTo>
                    <a:pt x="97073" y="47930"/>
                  </a:lnTo>
                  <a:lnTo>
                    <a:pt x="105420" y="52749"/>
                  </a:lnTo>
                  <a:lnTo>
                    <a:pt x="119192" y="45846"/>
                  </a:lnTo>
                  <a:lnTo>
                    <a:pt x="131583" y="59491"/>
                  </a:lnTo>
                  <a:lnTo>
                    <a:pt x="139760" y="50400"/>
                  </a:lnTo>
                  <a:lnTo>
                    <a:pt x="139760" y="50400"/>
                  </a:lnTo>
                  <a:lnTo>
                    <a:pt x="144840" y="54622"/>
                  </a:lnTo>
                  <a:lnTo>
                    <a:pt x="141852" y="62793"/>
                  </a:lnTo>
                  <a:lnTo>
                    <a:pt x="149690" y="70157"/>
                  </a:lnTo>
                  <a:lnTo>
                    <a:pt x="148133" y="77327"/>
                  </a:lnTo>
                  <a:lnTo>
                    <a:pt x="137847" y="74542"/>
                  </a:lnTo>
                  <a:lnTo>
                    <a:pt x="102786" y="86645"/>
                  </a:lnTo>
                  <a:lnTo>
                    <a:pt x="97475" y="92697"/>
                  </a:lnTo>
                  <a:lnTo>
                    <a:pt x="87129" y="92463"/>
                  </a:lnTo>
                  <a:lnTo>
                    <a:pt x="81743" y="101595"/>
                  </a:lnTo>
                  <a:lnTo>
                    <a:pt x="93388" y="107002"/>
                  </a:lnTo>
                  <a:lnTo>
                    <a:pt x="89272" y="122330"/>
                  </a:lnTo>
                  <a:lnTo>
                    <a:pt x="92498" y="125488"/>
                  </a:lnTo>
                  <a:lnTo>
                    <a:pt x="85918" y="145378"/>
                  </a:lnTo>
                  <a:lnTo>
                    <a:pt x="79153" y="152414"/>
                  </a:lnTo>
                  <a:lnTo>
                    <a:pt x="79153" y="152414"/>
                  </a:lnTo>
                  <a:lnTo>
                    <a:pt x="66873" y="153154"/>
                  </a:lnTo>
                  <a:lnTo>
                    <a:pt x="58175" y="142158"/>
                  </a:lnTo>
                  <a:lnTo>
                    <a:pt x="51119" y="141474"/>
                  </a:lnTo>
                  <a:lnTo>
                    <a:pt x="41490" y="130447"/>
                  </a:lnTo>
                  <a:lnTo>
                    <a:pt x="32490" y="132279"/>
                  </a:lnTo>
                  <a:lnTo>
                    <a:pt x="32490" y="132279"/>
                  </a:lnTo>
                  <a:lnTo>
                    <a:pt x="31083" y="113226"/>
                  </a:lnTo>
                  <a:lnTo>
                    <a:pt x="31083" y="113226"/>
                  </a:lnTo>
                  <a:lnTo>
                    <a:pt x="40306" y="102145"/>
                  </a:lnTo>
                  <a:lnTo>
                    <a:pt x="33815" y="79355"/>
                  </a:lnTo>
                  <a:lnTo>
                    <a:pt x="15346" y="66024"/>
                  </a:lnTo>
                  <a:lnTo>
                    <a:pt x="8742" y="48871"/>
                  </a:lnTo>
                  <a:lnTo>
                    <a:pt x="0" y="41950"/>
                  </a:lnTo>
                  <a:lnTo>
                    <a:pt x="2631" y="31209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70" name="S10:Chamarajanagar">
              <a:extLst>
                <a:ext uri="{FF2B5EF4-FFF2-40B4-BE49-F238E27FC236}">
                  <a16:creationId xmlns:a16="http://schemas.microsoft.com/office/drawing/2014/main" id="{526D23F7-7BD4-4A0A-9FC5-849C273CC737}"/>
                </a:ext>
              </a:extLst>
            </p:cNvPr>
            <p:cNvSpPr/>
            <p:nvPr/>
          </p:nvSpPr>
          <p:spPr>
            <a:xfrm>
              <a:off x="3603221" y="5115475"/>
              <a:ext cx="220112" cy="147341"/>
            </a:xfrm>
            <a:custGeom>
              <a:avLst/>
              <a:gdLst/>
              <a:ahLst/>
              <a:cxnLst/>
              <a:rect l="0" t="0" r="0" b="0"/>
              <a:pathLst>
                <a:path w="220112" h="147341">
                  <a:moveTo>
                    <a:pt x="60607" y="15556"/>
                  </a:moveTo>
                  <a:lnTo>
                    <a:pt x="73440" y="8100"/>
                  </a:lnTo>
                  <a:lnTo>
                    <a:pt x="80176" y="0"/>
                  </a:lnTo>
                  <a:lnTo>
                    <a:pt x="84418" y="22730"/>
                  </a:lnTo>
                  <a:lnTo>
                    <a:pt x="91134" y="15658"/>
                  </a:lnTo>
                  <a:lnTo>
                    <a:pt x="91412" y="25441"/>
                  </a:lnTo>
                  <a:lnTo>
                    <a:pt x="91412" y="25441"/>
                  </a:lnTo>
                  <a:lnTo>
                    <a:pt x="93130" y="33706"/>
                  </a:lnTo>
                  <a:lnTo>
                    <a:pt x="111846" y="38179"/>
                  </a:lnTo>
                  <a:lnTo>
                    <a:pt x="118463" y="36245"/>
                  </a:lnTo>
                  <a:lnTo>
                    <a:pt x="126196" y="24554"/>
                  </a:lnTo>
                  <a:lnTo>
                    <a:pt x="174009" y="31036"/>
                  </a:lnTo>
                  <a:lnTo>
                    <a:pt x="174009" y="31036"/>
                  </a:lnTo>
                  <a:lnTo>
                    <a:pt x="175714" y="41866"/>
                  </a:lnTo>
                  <a:lnTo>
                    <a:pt x="200623" y="42257"/>
                  </a:lnTo>
                  <a:lnTo>
                    <a:pt x="216005" y="51229"/>
                  </a:lnTo>
                  <a:lnTo>
                    <a:pt x="216005" y="51229"/>
                  </a:lnTo>
                  <a:lnTo>
                    <a:pt x="220111" y="60030"/>
                  </a:lnTo>
                  <a:lnTo>
                    <a:pt x="203256" y="85999"/>
                  </a:lnTo>
                  <a:lnTo>
                    <a:pt x="203256" y="85999"/>
                  </a:lnTo>
                  <a:lnTo>
                    <a:pt x="176394" y="87123"/>
                  </a:lnTo>
                  <a:lnTo>
                    <a:pt x="171090" y="94745"/>
                  </a:lnTo>
                  <a:lnTo>
                    <a:pt x="167985" y="111650"/>
                  </a:lnTo>
                  <a:lnTo>
                    <a:pt x="145265" y="116916"/>
                  </a:lnTo>
                  <a:lnTo>
                    <a:pt x="133101" y="111566"/>
                  </a:lnTo>
                  <a:lnTo>
                    <a:pt x="112739" y="116331"/>
                  </a:lnTo>
                  <a:lnTo>
                    <a:pt x="114001" y="124573"/>
                  </a:lnTo>
                  <a:lnTo>
                    <a:pt x="93552" y="108774"/>
                  </a:lnTo>
                  <a:lnTo>
                    <a:pt x="89211" y="113827"/>
                  </a:lnTo>
                  <a:lnTo>
                    <a:pt x="79835" y="111073"/>
                  </a:lnTo>
                  <a:lnTo>
                    <a:pt x="68996" y="133967"/>
                  </a:lnTo>
                  <a:lnTo>
                    <a:pt x="70140" y="147340"/>
                  </a:lnTo>
                  <a:lnTo>
                    <a:pt x="70140" y="147340"/>
                  </a:lnTo>
                  <a:lnTo>
                    <a:pt x="57504" y="141946"/>
                  </a:lnTo>
                  <a:lnTo>
                    <a:pt x="30102" y="142900"/>
                  </a:lnTo>
                  <a:lnTo>
                    <a:pt x="21722" y="137580"/>
                  </a:lnTo>
                  <a:lnTo>
                    <a:pt x="12589" y="124023"/>
                  </a:lnTo>
                  <a:lnTo>
                    <a:pt x="3889" y="133069"/>
                  </a:lnTo>
                  <a:lnTo>
                    <a:pt x="3889" y="133069"/>
                  </a:lnTo>
                  <a:lnTo>
                    <a:pt x="0" y="117570"/>
                  </a:lnTo>
                  <a:lnTo>
                    <a:pt x="0" y="117570"/>
                  </a:lnTo>
                  <a:lnTo>
                    <a:pt x="6765" y="110534"/>
                  </a:lnTo>
                  <a:lnTo>
                    <a:pt x="13345" y="90644"/>
                  </a:lnTo>
                  <a:lnTo>
                    <a:pt x="10119" y="87486"/>
                  </a:lnTo>
                  <a:lnTo>
                    <a:pt x="14235" y="72158"/>
                  </a:lnTo>
                  <a:lnTo>
                    <a:pt x="2590" y="66751"/>
                  </a:lnTo>
                  <a:lnTo>
                    <a:pt x="7976" y="57619"/>
                  </a:lnTo>
                  <a:lnTo>
                    <a:pt x="18322" y="57853"/>
                  </a:lnTo>
                  <a:lnTo>
                    <a:pt x="23633" y="51801"/>
                  </a:lnTo>
                  <a:lnTo>
                    <a:pt x="58694" y="39698"/>
                  </a:lnTo>
                  <a:lnTo>
                    <a:pt x="68980" y="42483"/>
                  </a:lnTo>
                  <a:lnTo>
                    <a:pt x="70537" y="35313"/>
                  </a:lnTo>
                  <a:lnTo>
                    <a:pt x="62699" y="27949"/>
                  </a:lnTo>
                  <a:lnTo>
                    <a:pt x="65687" y="19778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71" name="S10:Kanakapura">
              <a:extLst>
                <a:ext uri="{FF2B5EF4-FFF2-40B4-BE49-F238E27FC236}">
                  <a16:creationId xmlns:a16="http://schemas.microsoft.com/office/drawing/2014/main" id="{F43B1F8F-F0D3-4062-8116-CBE652831D38}"/>
                </a:ext>
              </a:extLst>
            </p:cNvPr>
            <p:cNvSpPr/>
            <p:nvPr/>
          </p:nvSpPr>
          <p:spPr>
            <a:xfrm>
              <a:off x="3694633" y="4990094"/>
              <a:ext cx="138007" cy="163561"/>
            </a:xfrm>
            <a:custGeom>
              <a:avLst/>
              <a:gdLst/>
              <a:ahLst/>
              <a:cxnLst/>
              <a:rect l="0" t="0" r="0" b="0"/>
              <a:pathLst>
                <a:path w="138007" h="163561">
                  <a:moveTo>
                    <a:pt x="16953" y="74431"/>
                  </a:moveTo>
                  <a:lnTo>
                    <a:pt x="27798" y="70513"/>
                  </a:lnTo>
                  <a:lnTo>
                    <a:pt x="28055" y="56604"/>
                  </a:lnTo>
                  <a:lnTo>
                    <a:pt x="23912" y="52919"/>
                  </a:lnTo>
                  <a:lnTo>
                    <a:pt x="29649" y="46325"/>
                  </a:lnTo>
                  <a:lnTo>
                    <a:pt x="25242" y="31809"/>
                  </a:lnTo>
                  <a:lnTo>
                    <a:pt x="17422" y="24959"/>
                  </a:lnTo>
                  <a:lnTo>
                    <a:pt x="25303" y="3446"/>
                  </a:lnTo>
                  <a:lnTo>
                    <a:pt x="34240" y="0"/>
                  </a:lnTo>
                  <a:lnTo>
                    <a:pt x="34240" y="0"/>
                  </a:lnTo>
                  <a:lnTo>
                    <a:pt x="40711" y="3729"/>
                  </a:lnTo>
                  <a:lnTo>
                    <a:pt x="42282" y="20261"/>
                  </a:lnTo>
                  <a:lnTo>
                    <a:pt x="48512" y="37903"/>
                  </a:lnTo>
                  <a:lnTo>
                    <a:pt x="78358" y="43053"/>
                  </a:lnTo>
                  <a:lnTo>
                    <a:pt x="86583" y="26174"/>
                  </a:lnTo>
                  <a:lnTo>
                    <a:pt x="86583" y="26174"/>
                  </a:lnTo>
                  <a:lnTo>
                    <a:pt x="95848" y="31478"/>
                  </a:lnTo>
                  <a:lnTo>
                    <a:pt x="95848" y="31478"/>
                  </a:lnTo>
                  <a:lnTo>
                    <a:pt x="96983" y="48507"/>
                  </a:lnTo>
                  <a:lnTo>
                    <a:pt x="114258" y="50835"/>
                  </a:lnTo>
                  <a:lnTo>
                    <a:pt x="122549" y="59719"/>
                  </a:lnTo>
                  <a:lnTo>
                    <a:pt x="136222" y="52702"/>
                  </a:lnTo>
                  <a:lnTo>
                    <a:pt x="138006" y="58911"/>
                  </a:lnTo>
                  <a:lnTo>
                    <a:pt x="138006" y="58911"/>
                  </a:lnTo>
                  <a:lnTo>
                    <a:pt x="122088" y="91139"/>
                  </a:lnTo>
                  <a:lnTo>
                    <a:pt x="102893" y="89819"/>
                  </a:lnTo>
                  <a:lnTo>
                    <a:pt x="98791" y="112414"/>
                  </a:lnTo>
                  <a:lnTo>
                    <a:pt x="107536" y="123360"/>
                  </a:lnTo>
                  <a:lnTo>
                    <a:pt x="102073" y="142833"/>
                  </a:lnTo>
                  <a:lnTo>
                    <a:pt x="89660" y="155502"/>
                  </a:lnTo>
                  <a:lnTo>
                    <a:pt x="82597" y="156417"/>
                  </a:lnTo>
                  <a:lnTo>
                    <a:pt x="82597" y="156417"/>
                  </a:lnTo>
                  <a:lnTo>
                    <a:pt x="34784" y="149935"/>
                  </a:lnTo>
                  <a:lnTo>
                    <a:pt x="27051" y="161626"/>
                  </a:lnTo>
                  <a:lnTo>
                    <a:pt x="20434" y="163560"/>
                  </a:lnTo>
                  <a:lnTo>
                    <a:pt x="1718" y="159087"/>
                  </a:lnTo>
                  <a:lnTo>
                    <a:pt x="0" y="150822"/>
                  </a:lnTo>
                  <a:lnTo>
                    <a:pt x="0" y="150822"/>
                  </a:lnTo>
                  <a:lnTo>
                    <a:pt x="7214" y="142214"/>
                  </a:lnTo>
                  <a:lnTo>
                    <a:pt x="7462" y="129352"/>
                  </a:lnTo>
                  <a:lnTo>
                    <a:pt x="24873" y="127108"/>
                  </a:lnTo>
                  <a:lnTo>
                    <a:pt x="26376" y="121988"/>
                  </a:lnTo>
                  <a:lnTo>
                    <a:pt x="23055" y="98756"/>
                  </a:lnTo>
                  <a:lnTo>
                    <a:pt x="15411" y="81615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72" name="S10:Udupi">
              <a:extLst>
                <a:ext uri="{FF2B5EF4-FFF2-40B4-BE49-F238E27FC236}">
                  <a16:creationId xmlns:a16="http://schemas.microsoft.com/office/drawing/2014/main" id="{9D1CA402-FF3D-4839-9BA9-62B26BD2C870}"/>
                </a:ext>
              </a:extLst>
            </p:cNvPr>
            <p:cNvSpPr/>
            <p:nvPr/>
          </p:nvSpPr>
          <p:spPr>
            <a:xfrm>
              <a:off x="3321177" y="4843868"/>
              <a:ext cx="85040" cy="195928"/>
            </a:xfrm>
            <a:custGeom>
              <a:avLst/>
              <a:gdLst/>
              <a:ahLst/>
              <a:cxnLst/>
              <a:rect l="0" t="0" r="0" b="0"/>
              <a:pathLst>
                <a:path w="85040" h="195928">
                  <a:moveTo>
                    <a:pt x="8107" y="2906"/>
                  </a:moveTo>
                  <a:lnTo>
                    <a:pt x="13783" y="0"/>
                  </a:lnTo>
                  <a:lnTo>
                    <a:pt x="22283" y="9599"/>
                  </a:lnTo>
                  <a:lnTo>
                    <a:pt x="47045" y="19738"/>
                  </a:lnTo>
                  <a:lnTo>
                    <a:pt x="54002" y="34442"/>
                  </a:lnTo>
                  <a:lnTo>
                    <a:pt x="63460" y="44053"/>
                  </a:lnTo>
                  <a:lnTo>
                    <a:pt x="68475" y="61784"/>
                  </a:lnTo>
                  <a:lnTo>
                    <a:pt x="68160" y="71589"/>
                  </a:lnTo>
                  <a:lnTo>
                    <a:pt x="73881" y="82103"/>
                  </a:lnTo>
                  <a:lnTo>
                    <a:pt x="73881" y="82103"/>
                  </a:lnTo>
                  <a:lnTo>
                    <a:pt x="50085" y="82882"/>
                  </a:lnTo>
                  <a:lnTo>
                    <a:pt x="46951" y="93109"/>
                  </a:lnTo>
                  <a:lnTo>
                    <a:pt x="46237" y="114771"/>
                  </a:lnTo>
                  <a:lnTo>
                    <a:pt x="31559" y="120993"/>
                  </a:lnTo>
                  <a:lnTo>
                    <a:pt x="38506" y="136709"/>
                  </a:lnTo>
                  <a:lnTo>
                    <a:pt x="36244" y="148502"/>
                  </a:lnTo>
                  <a:lnTo>
                    <a:pt x="48731" y="152526"/>
                  </a:lnTo>
                  <a:lnTo>
                    <a:pt x="62489" y="146267"/>
                  </a:lnTo>
                  <a:lnTo>
                    <a:pt x="72111" y="152251"/>
                  </a:lnTo>
                  <a:lnTo>
                    <a:pt x="61740" y="169457"/>
                  </a:lnTo>
                  <a:lnTo>
                    <a:pt x="80139" y="179326"/>
                  </a:lnTo>
                  <a:lnTo>
                    <a:pt x="85039" y="187215"/>
                  </a:lnTo>
                  <a:lnTo>
                    <a:pt x="83361" y="195927"/>
                  </a:lnTo>
                  <a:lnTo>
                    <a:pt x="83361" y="195927"/>
                  </a:lnTo>
                  <a:lnTo>
                    <a:pt x="58721" y="190501"/>
                  </a:lnTo>
                  <a:lnTo>
                    <a:pt x="57702" y="178609"/>
                  </a:lnTo>
                  <a:lnTo>
                    <a:pt x="52042" y="179972"/>
                  </a:lnTo>
                  <a:lnTo>
                    <a:pt x="49785" y="191758"/>
                  </a:lnTo>
                  <a:lnTo>
                    <a:pt x="29709" y="190061"/>
                  </a:lnTo>
                  <a:lnTo>
                    <a:pt x="29709" y="190061"/>
                  </a:lnTo>
                  <a:lnTo>
                    <a:pt x="19497" y="132457"/>
                  </a:lnTo>
                  <a:lnTo>
                    <a:pt x="12451" y="106405"/>
                  </a:lnTo>
                  <a:lnTo>
                    <a:pt x="14598" y="98218"/>
                  </a:lnTo>
                  <a:lnTo>
                    <a:pt x="11631" y="62475"/>
                  </a:lnTo>
                  <a:lnTo>
                    <a:pt x="6674" y="44217"/>
                  </a:lnTo>
                  <a:lnTo>
                    <a:pt x="0" y="8830"/>
                  </a:lnTo>
                  <a:lnTo>
                    <a:pt x="0" y="8830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73" name="S10:Chikmagalur">
              <a:extLst>
                <a:ext uri="{FF2B5EF4-FFF2-40B4-BE49-F238E27FC236}">
                  <a16:creationId xmlns:a16="http://schemas.microsoft.com/office/drawing/2014/main" id="{138FDB29-3830-4488-993D-9D2C28898089}"/>
                </a:ext>
              </a:extLst>
            </p:cNvPr>
            <p:cNvSpPr/>
            <p:nvPr/>
          </p:nvSpPr>
          <p:spPr>
            <a:xfrm>
              <a:off x="3352736" y="4861203"/>
              <a:ext cx="247423" cy="186071"/>
            </a:xfrm>
            <a:custGeom>
              <a:avLst/>
              <a:gdLst/>
              <a:ahLst/>
              <a:cxnLst/>
              <a:rect l="0" t="0" r="0" b="0"/>
              <a:pathLst>
                <a:path w="247423" h="186071">
                  <a:moveTo>
                    <a:pt x="197762" y="0"/>
                  </a:moveTo>
                  <a:lnTo>
                    <a:pt x="208791" y="4933"/>
                  </a:lnTo>
                  <a:lnTo>
                    <a:pt x="215526" y="14405"/>
                  </a:lnTo>
                  <a:lnTo>
                    <a:pt x="215526" y="14405"/>
                  </a:lnTo>
                  <a:lnTo>
                    <a:pt x="221560" y="33675"/>
                  </a:lnTo>
                  <a:lnTo>
                    <a:pt x="225281" y="33767"/>
                  </a:lnTo>
                  <a:lnTo>
                    <a:pt x="235554" y="51581"/>
                  </a:lnTo>
                  <a:lnTo>
                    <a:pt x="239779" y="50132"/>
                  </a:lnTo>
                  <a:lnTo>
                    <a:pt x="247422" y="61677"/>
                  </a:lnTo>
                  <a:lnTo>
                    <a:pt x="247422" y="61677"/>
                  </a:lnTo>
                  <a:lnTo>
                    <a:pt x="246308" y="69397"/>
                  </a:lnTo>
                  <a:lnTo>
                    <a:pt x="239372" y="67167"/>
                  </a:lnTo>
                  <a:lnTo>
                    <a:pt x="212533" y="78387"/>
                  </a:lnTo>
                  <a:lnTo>
                    <a:pt x="210929" y="86607"/>
                  </a:lnTo>
                  <a:lnTo>
                    <a:pt x="192555" y="93884"/>
                  </a:lnTo>
                  <a:lnTo>
                    <a:pt x="195941" y="107391"/>
                  </a:lnTo>
                  <a:lnTo>
                    <a:pt x="163153" y="111690"/>
                  </a:lnTo>
                  <a:lnTo>
                    <a:pt x="157625" y="108960"/>
                  </a:lnTo>
                  <a:lnTo>
                    <a:pt x="146980" y="122602"/>
                  </a:lnTo>
                  <a:lnTo>
                    <a:pt x="142899" y="151892"/>
                  </a:lnTo>
                  <a:lnTo>
                    <a:pt x="127976" y="150443"/>
                  </a:lnTo>
                  <a:lnTo>
                    <a:pt x="113712" y="174785"/>
                  </a:lnTo>
                  <a:lnTo>
                    <a:pt x="125244" y="180786"/>
                  </a:lnTo>
                  <a:lnTo>
                    <a:pt x="125244" y="180786"/>
                  </a:lnTo>
                  <a:lnTo>
                    <a:pt x="103212" y="181697"/>
                  </a:lnTo>
                  <a:lnTo>
                    <a:pt x="94186" y="186070"/>
                  </a:lnTo>
                  <a:lnTo>
                    <a:pt x="91593" y="178777"/>
                  </a:lnTo>
                  <a:lnTo>
                    <a:pt x="85841" y="183245"/>
                  </a:lnTo>
                  <a:lnTo>
                    <a:pt x="76625" y="178327"/>
                  </a:lnTo>
                  <a:lnTo>
                    <a:pt x="65209" y="184163"/>
                  </a:lnTo>
                  <a:lnTo>
                    <a:pt x="51802" y="178592"/>
                  </a:lnTo>
                  <a:lnTo>
                    <a:pt x="51802" y="178592"/>
                  </a:lnTo>
                  <a:lnTo>
                    <a:pt x="53480" y="169880"/>
                  </a:lnTo>
                  <a:lnTo>
                    <a:pt x="48580" y="161991"/>
                  </a:lnTo>
                  <a:lnTo>
                    <a:pt x="30181" y="152122"/>
                  </a:lnTo>
                  <a:lnTo>
                    <a:pt x="40552" y="134916"/>
                  </a:lnTo>
                  <a:lnTo>
                    <a:pt x="30930" y="128932"/>
                  </a:lnTo>
                  <a:lnTo>
                    <a:pt x="17172" y="135191"/>
                  </a:lnTo>
                  <a:lnTo>
                    <a:pt x="4685" y="131167"/>
                  </a:lnTo>
                  <a:lnTo>
                    <a:pt x="6947" y="119374"/>
                  </a:lnTo>
                  <a:lnTo>
                    <a:pt x="0" y="103658"/>
                  </a:lnTo>
                  <a:lnTo>
                    <a:pt x="14678" y="97436"/>
                  </a:lnTo>
                  <a:lnTo>
                    <a:pt x="15392" y="75774"/>
                  </a:lnTo>
                  <a:lnTo>
                    <a:pt x="18526" y="65547"/>
                  </a:lnTo>
                  <a:lnTo>
                    <a:pt x="42322" y="64768"/>
                  </a:lnTo>
                  <a:lnTo>
                    <a:pt x="42322" y="64768"/>
                  </a:lnTo>
                  <a:lnTo>
                    <a:pt x="46300" y="71609"/>
                  </a:lnTo>
                  <a:lnTo>
                    <a:pt x="64880" y="58763"/>
                  </a:lnTo>
                  <a:lnTo>
                    <a:pt x="66178" y="46921"/>
                  </a:lnTo>
                  <a:lnTo>
                    <a:pt x="72131" y="50205"/>
                  </a:lnTo>
                  <a:lnTo>
                    <a:pt x="86138" y="49081"/>
                  </a:lnTo>
                  <a:lnTo>
                    <a:pt x="95271" y="39539"/>
                  </a:lnTo>
                  <a:lnTo>
                    <a:pt x="93627" y="32255"/>
                  </a:lnTo>
                  <a:lnTo>
                    <a:pt x="108778" y="23401"/>
                  </a:lnTo>
                  <a:lnTo>
                    <a:pt x="131614" y="21991"/>
                  </a:lnTo>
                  <a:lnTo>
                    <a:pt x="128140" y="29644"/>
                  </a:lnTo>
                  <a:lnTo>
                    <a:pt x="135085" y="30874"/>
                  </a:lnTo>
                  <a:lnTo>
                    <a:pt x="137206" y="21632"/>
                  </a:lnTo>
                  <a:lnTo>
                    <a:pt x="157319" y="17538"/>
                  </a:lnTo>
                  <a:lnTo>
                    <a:pt x="164415" y="13079"/>
                  </a:lnTo>
                  <a:lnTo>
                    <a:pt x="181142" y="13525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74" name="S10:Davangere">
              <a:extLst>
                <a:ext uri="{FF2B5EF4-FFF2-40B4-BE49-F238E27FC236}">
                  <a16:creationId xmlns:a16="http://schemas.microsoft.com/office/drawing/2014/main" id="{8D61FC4A-D727-4DBE-9A45-ECCC23B531A4}"/>
                </a:ext>
              </a:extLst>
            </p:cNvPr>
            <p:cNvSpPr/>
            <p:nvPr/>
          </p:nvSpPr>
          <p:spPr>
            <a:xfrm>
              <a:off x="3451721" y="4727581"/>
              <a:ext cx="183910" cy="148028"/>
            </a:xfrm>
            <a:custGeom>
              <a:avLst/>
              <a:gdLst/>
              <a:ahLst/>
              <a:cxnLst/>
              <a:rect l="0" t="0" r="0" b="0"/>
              <a:pathLst>
                <a:path w="183910" h="148028">
                  <a:moveTo>
                    <a:pt x="65965" y="7014"/>
                  </a:moveTo>
                  <a:lnTo>
                    <a:pt x="92182" y="29979"/>
                  </a:lnTo>
                  <a:lnTo>
                    <a:pt x="112979" y="31029"/>
                  </a:lnTo>
                  <a:lnTo>
                    <a:pt x="118492" y="14080"/>
                  </a:lnTo>
                  <a:lnTo>
                    <a:pt x="114684" y="0"/>
                  </a:lnTo>
                  <a:lnTo>
                    <a:pt x="123460" y="220"/>
                  </a:lnTo>
                  <a:lnTo>
                    <a:pt x="132058" y="7682"/>
                  </a:lnTo>
                  <a:lnTo>
                    <a:pt x="135456" y="1032"/>
                  </a:lnTo>
                  <a:lnTo>
                    <a:pt x="146954" y="3380"/>
                  </a:lnTo>
                  <a:lnTo>
                    <a:pt x="167774" y="22510"/>
                  </a:lnTo>
                  <a:lnTo>
                    <a:pt x="183909" y="24946"/>
                  </a:lnTo>
                  <a:lnTo>
                    <a:pt x="183909" y="24946"/>
                  </a:lnTo>
                  <a:lnTo>
                    <a:pt x="171664" y="34507"/>
                  </a:lnTo>
                  <a:lnTo>
                    <a:pt x="168486" y="52034"/>
                  </a:lnTo>
                  <a:lnTo>
                    <a:pt x="173507" y="55254"/>
                  </a:lnTo>
                  <a:lnTo>
                    <a:pt x="169116" y="64987"/>
                  </a:lnTo>
                  <a:lnTo>
                    <a:pt x="178483" y="60541"/>
                  </a:lnTo>
                  <a:lnTo>
                    <a:pt x="179489" y="77640"/>
                  </a:lnTo>
                  <a:lnTo>
                    <a:pt x="165411" y="85080"/>
                  </a:lnTo>
                  <a:lnTo>
                    <a:pt x="150543" y="86286"/>
                  </a:lnTo>
                  <a:lnTo>
                    <a:pt x="143146" y="104731"/>
                  </a:lnTo>
                  <a:lnTo>
                    <a:pt x="148566" y="111066"/>
                  </a:lnTo>
                  <a:lnTo>
                    <a:pt x="168363" y="118248"/>
                  </a:lnTo>
                  <a:lnTo>
                    <a:pt x="160102" y="134085"/>
                  </a:lnTo>
                  <a:lnTo>
                    <a:pt x="151376" y="129745"/>
                  </a:lnTo>
                  <a:lnTo>
                    <a:pt x="138666" y="136681"/>
                  </a:lnTo>
                  <a:lnTo>
                    <a:pt x="134259" y="126752"/>
                  </a:lnTo>
                  <a:lnTo>
                    <a:pt x="127494" y="137443"/>
                  </a:lnTo>
                  <a:lnTo>
                    <a:pt x="120489" y="138822"/>
                  </a:lnTo>
                  <a:lnTo>
                    <a:pt x="116541" y="148027"/>
                  </a:lnTo>
                  <a:lnTo>
                    <a:pt x="116541" y="148027"/>
                  </a:lnTo>
                  <a:lnTo>
                    <a:pt x="109806" y="138555"/>
                  </a:lnTo>
                  <a:lnTo>
                    <a:pt x="98777" y="133622"/>
                  </a:lnTo>
                  <a:lnTo>
                    <a:pt x="98777" y="133622"/>
                  </a:lnTo>
                  <a:lnTo>
                    <a:pt x="100117" y="117628"/>
                  </a:lnTo>
                  <a:lnTo>
                    <a:pt x="80093" y="119693"/>
                  </a:lnTo>
                  <a:lnTo>
                    <a:pt x="80434" y="106774"/>
                  </a:lnTo>
                  <a:lnTo>
                    <a:pt x="59252" y="100515"/>
                  </a:lnTo>
                  <a:lnTo>
                    <a:pt x="41861" y="108309"/>
                  </a:lnTo>
                  <a:lnTo>
                    <a:pt x="9091" y="101681"/>
                  </a:lnTo>
                  <a:lnTo>
                    <a:pt x="0" y="95205"/>
                  </a:lnTo>
                  <a:lnTo>
                    <a:pt x="12342" y="85740"/>
                  </a:lnTo>
                  <a:lnTo>
                    <a:pt x="21208" y="83928"/>
                  </a:lnTo>
                  <a:lnTo>
                    <a:pt x="21626" y="69451"/>
                  </a:lnTo>
                  <a:lnTo>
                    <a:pt x="21626" y="69451"/>
                  </a:lnTo>
                  <a:lnTo>
                    <a:pt x="31426" y="67145"/>
                  </a:lnTo>
                  <a:lnTo>
                    <a:pt x="38664" y="56999"/>
                  </a:lnTo>
                  <a:lnTo>
                    <a:pt x="38898" y="48724"/>
                  </a:lnTo>
                  <a:lnTo>
                    <a:pt x="46230" y="34952"/>
                  </a:lnTo>
                  <a:lnTo>
                    <a:pt x="62068" y="31247"/>
                  </a:lnTo>
                  <a:lnTo>
                    <a:pt x="66931" y="22577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75" name="S10:Shimoga">
              <a:extLst>
                <a:ext uri="{FF2B5EF4-FFF2-40B4-BE49-F238E27FC236}">
                  <a16:creationId xmlns:a16="http://schemas.microsoft.com/office/drawing/2014/main" id="{67AEFC47-A6E6-4800-8B15-2DB1CA5FC2E5}"/>
                </a:ext>
              </a:extLst>
            </p:cNvPr>
            <p:cNvSpPr/>
            <p:nvPr/>
          </p:nvSpPr>
          <p:spPr>
            <a:xfrm>
              <a:off x="3325633" y="4730539"/>
              <a:ext cx="226206" cy="202274"/>
            </a:xfrm>
            <a:custGeom>
              <a:avLst/>
              <a:gdLst/>
              <a:ahLst/>
              <a:cxnLst/>
              <a:rect l="0" t="0" r="0" b="0"/>
              <a:pathLst>
                <a:path w="226206" h="202274">
                  <a:moveTo>
                    <a:pt x="147714" y="66493"/>
                  </a:moveTo>
                  <a:lnTo>
                    <a:pt x="147296" y="80970"/>
                  </a:lnTo>
                  <a:lnTo>
                    <a:pt x="138430" y="82782"/>
                  </a:lnTo>
                  <a:lnTo>
                    <a:pt x="126088" y="92247"/>
                  </a:lnTo>
                  <a:lnTo>
                    <a:pt x="135179" y="98723"/>
                  </a:lnTo>
                  <a:lnTo>
                    <a:pt x="167949" y="105351"/>
                  </a:lnTo>
                  <a:lnTo>
                    <a:pt x="185340" y="97557"/>
                  </a:lnTo>
                  <a:lnTo>
                    <a:pt x="206522" y="103816"/>
                  </a:lnTo>
                  <a:lnTo>
                    <a:pt x="206181" y="116735"/>
                  </a:lnTo>
                  <a:lnTo>
                    <a:pt x="226205" y="114670"/>
                  </a:lnTo>
                  <a:lnTo>
                    <a:pt x="224865" y="130664"/>
                  </a:lnTo>
                  <a:lnTo>
                    <a:pt x="224865" y="130664"/>
                  </a:lnTo>
                  <a:lnTo>
                    <a:pt x="208245" y="144189"/>
                  </a:lnTo>
                  <a:lnTo>
                    <a:pt x="191518" y="143743"/>
                  </a:lnTo>
                  <a:lnTo>
                    <a:pt x="184422" y="148202"/>
                  </a:lnTo>
                  <a:lnTo>
                    <a:pt x="164309" y="152296"/>
                  </a:lnTo>
                  <a:lnTo>
                    <a:pt x="162188" y="161538"/>
                  </a:lnTo>
                  <a:lnTo>
                    <a:pt x="155243" y="160308"/>
                  </a:lnTo>
                  <a:lnTo>
                    <a:pt x="158717" y="152655"/>
                  </a:lnTo>
                  <a:lnTo>
                    <a:pt x="135881" y="154065"/>
                  </a:lnTo>
                  <a:lnTo>
                    <a:pt x="120730" y="162919"/>
                  </a:lnTo>
                  <a:lnTo>
                    <a:pt x="122374" y="170203"/>
                  </a:lnTo>
                  <a:lnTo>
                    <a:pt x="113241" y="179745"/>
                  </a:lnTo>
                  <a:lnTo>
                    <a:pt x="99234" y="180869"/>
                  </a:lnTo>
                  <a:lnTo>
                    <a:pt x="93281" y="177585"/>
                  </a:lnTo>
                  <a:lnTo>
                    <a:pt x="91983" y="189427"/>
                  </a:lnTo>
                  <a:lnTo>
                    <a:pt x="73403" y="202273"/>
                  </a:lnTo>
                  <a:lnTo>
                    <a:pt x="69425" y="195432"/>
                  </a:lnTo>
                  <a:lnTo>
                    <a:pt x="69425" y="195432"/>
                  </a:lnTo>
                  <a:lnTo>
                    <a:pt x="63704" y="184918"/>
                  </a:lnTo>
                  <a:lnTo>
                    <a:pt x="64019" y="175113"/>
                  </a:lnTo>
                  <a:lnTo>
                    <a:pt x="59004" y="157382"/>
                  </a:lnTo>
                  <a:lnTo>
                    <a:pt x="49546" y="147771"/>
                  </a:lnTo>
                  <a:lnTo>
                    <a:pt x="42589" y="133067"/>
                  </a:lnTo>
                  <a:lnTo>
                    <a:pt x="17827" y="122928"/>
                  </a:lnTo>
                  <a:lnTo>
                    <a:pt x="9327" y="113329"/>
                  </a:lnTo>
                  <a:lnTo>
                    <a:pt x="3651" y="116235"/>
                  </a:lnTo>
                  <a:lnTo>
                    <a:pt x="3651" y="116235"/>
                  </a:lnTo>
                  <a:lnTo>
                    <a:pt x="5223" y="97669"/>
                  </a:lnTo>
                  <a:lnTo>
                    <a:pt x="0" y="87658"/>
                  </a:lnTo>
                  <a:lnTo>
                    <a:pt x="5332" y="81117"/>
                  </a:lnTo>
                  <a:lnTo>
                    <a:pt x="17258" y="85150"/>
                  </a:lnTo>
                  <a:lnTo>
                    <a:pt x="21066" y="68721"/>
                  </a:lnTo>
                  <a:lnTo>
                    <a:pt x="36608" y="75454"/>
                  </a:lnTo>
                  <a:lnTo>
                    <a:pt x="50165" y="72281"/>
                  </a:lnTo>
                  <a:lnTo>
                    <a:pt x="50589" y="59357"/>
                  </a:lnTo>
                  <a:lnTo>
                    <a:pt x="59091" y="54458"/>
                  </a:lnTo>
                  <a:lnTo>
                    <a:pt x="53891" y="43418"/>
                  </a:lnTo>
                  <a:lnTo>
                    <a:pt x="43009" y="36329"/>
                  </a:lnTo>
                  <a:lnTo>
                    <a:pt x="47137" y="23520"/>
                  </a:lnTo>
                  <a:lnTo>
                    <a:pt x="60184" y="20841"/>
                  </a:lnTo>
                  <a:lnTo>
                    <a:pt x="62261" y="28158"/>
                  </a:lnTo>
                  <a:lnTo>
                    <a:pt x="70751" y="23253"/>
                  </a:lnTo>
                  <a:lnTo>
                    <a:pt x="67452" y="10718"/>
                  </a:lnTo>
                  <a:lnTo>
                    <a:pt x="72421" y="0"/>
                  </a:lnTo>
                  <a:lnTo>
                    <a:pt x="72421" y="0"/>
                  </a:lnTo>
                  <a:lnTo>
                    <a:pt x="91596" y="7858"/>
                  </a:lnTo>
                  <a:lnTo>
                    <a:pt x="101506" y="16452"/>
                  </a:lnTo>
                  <a:lnTo>
                    <a:pt x="106623" y="15574"/>
                  </a:lnTo>
                  <a:lnTo>
                    <a:pt x="106306" y="25921"/>
                  </a:lnTo>
                  <a:lnTo>
                    <a:pt x="114582" y="27726"/>
                  </a:lnTo>
                  <a:lnTo>
                    <a:pt x="125681" y="43591"/>
                  </a:lnTo>
                  <a:lnTo>
                    <a:pt x="122672" y="51266"/>
                  </a:lnTo>
                  <a:lnTo>
                    <a:pt x="144248" y="58113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76" name="S10:Bagalkot">
              <a:extLst>
                <a:ext uri="{FF2B5EF4-FFF2-40B4-BE49-F238E27FC236}">
                  <a16:creationId xmlns:a16="http://schemas.microsoft.com/office/drawing/2014/main" id="{F5B2BD6A-941F-462A-91B3-CD5AC4FB30AF}"/>
                </a:ext>
              </a:extLst>
            </p:cNvPr>
            <p:cNvSpPr/>
            <p:nvPr/>
          </p:nvSpPr>
          <p:spPr>
            <a:xfrm>
              <a:off x="3400265" y="4373232"/>
              <a:ext cx="206691" cy="232847"/>
            </a:xfrm>
            <a:custGeom>
              <a:avLst/>
              <a:gdLst/>
              <a:ahLst/>
              <a:cxnLst/>
              <a:rect l="0" t="0" r="0" b="0"/>
              <a:pathLst>
                <a:path w="206691" h="232847">
                  <a:moveTo>
                    <a:pt x="194762" y="107579"/>
                  </a:moveTo>
                  <a:lnTo>
                    <a:pt x="192300" y="114794"/>
                  </a:lnTo>
                  <a:lnTo>
                    <a:pt x="200024" y="117059"/>
                  </a:lnTo>
                  <a:lnTo>
                    <a:pt x="194385" y="123157"/>
                  </a:lnTo>
                  <a:lnTo>
                    <a:pt x="199305" y="127951"/>
                  </a:lnTo>
                  <a:lnTo>
                    <a:pt x="206690" y="144750"/>
                  </a:lnTo>
                  <a:lnTo>
                    <a:pt x="193819" y="146519"/>
                  </a:lnTo>
                  <a:lnTo>
                    <a:pt x="188871" y="142763"/>
                  </a:lnTo>
                  <a:lnTo>
                    <a:pt x="172205" y="149621"/>
                  </a:lnTo>
                  <a:lnTo>
                    <a:pt x="164969" y="145803"/>
                  </a:lnTo>
                  <a:lnTo>
                    <a:pt x="165246" y="134902"/>
                  </a:lnTo>
                  <a:lnTo>
                    <a:pt x="152080" y="130408"/>
                  </a:lnTo>
                  <a:lnTo>
                    <a:pt x="148241" y="154721"/>
                  </a:lnTo>
                  <a:lnTo>
                    <a:pt x="138383" y="146151"/>
                  </a:lnTo>
                  <a:lnTo>
                    <a:pt x="122412" y="143645"/>
                  </a:lnTo>
                  <a:lnTo>
                    <a:pt x="124906" y="153062"/>
                  </a:lnTo>
                  <a:lnTo>
                    <a:pt x="146082" y="167127"/>
                  </a:lnTo>
                  <a:lnTo>
                    <a:pt x="154305" y="168380"/>
                  </a:lnTo>
                  <a:lnTo>
                    <a:pt x="157732" y="177814"/>
                  </a:lnTo>
                  <a:lnTo>
                    <a:pt x="147360" y="188448"/>
                  </a:lnTo>
                  <a:lnTo>
                    <a:pt x="140309" y="177360"/>
                  </a:lnTo>
                  <a:lnTo>
                    <a:pt x="133668" y="185491"/>
                  </a:lnTo>
                  <a:lnTo>
                    <a:pt x="136994" y="198557"/>
                  </a:lnTo>
                  <a:lnTo>
                    <a:pt x="130611" y="213958"/>
                  </a:lnTo>
                  <a:lnTo>
                    <a:pt x="124014" y="220007"/>
                  </a:lnTo>
                  <a:lnTo>
                    <a:pt x="119068" y="232846"/>
                  </a:lnTo>
                  <a:lnTo>
                    <a:pt x="110437" y="228977"/>
                  </a:lnTo>
                  <a:lnTo>
                    <a:pt x="110437" y="228977"/>
                  </a:lnTo>
                  <a:lnTo>
                    <a:pt x="110134" y="223261"/>
                  </a:lnTo>
                  <a:lnTo>
                    <a:pt x="97782" y="204753"/>
                  </a:lnTo>
                  <a:lnTo>
                    <a:pt x="94418" y="193757"/>
                  </a:lnTo>
                  <a:lnTo>
                    <a:pt x="108957" y="182743"/>
                  </a:lnTo>
                  <a:lnTo>
                    <a:pt x="112038" y="170886"/>
                  </a:lnTo>
                  <a:lnTo>
                    <a:pt x="107327" y="158812"/>
                  </a:lnTo>
                  <a:lnTo>
                    <a:pt x="93582" y="158426"/>
                  </a:lnTo>
                  <a:lnTo>
                    <a:pt x="69085" y="149410"/>
                  </a:lnTo>
                  <a:lnTo>
                    <a:pt x="69085" y="149410"/>
                  </a:lnTo>
                  <a:lnTo>
                    <a:pt x="60949" y="145534"/>
                  </a:lnTo>
                  <a:lnTo>
                    <a:pt x="64615" y="130057"/>
                  </a:lnTo>
                  <a:lnTo>
                    <a:pt x="60533" y="113310"/>
                  </a:lnTo>
                  <a:lnTo>
                    <a:pt x="43866" y="104493"/>
                  </a:lnTo>
                  <a:lnTo>
                    <a:pt x="45064" y="95174"/>
                  </a:lnTo>
                  <a:lnTo>
                    <a:pt x="34057" y="81322"/>
                  </a:lnTo>
                  <a:lnTo>
                    <a:pt x="22705" y="78889"/>
                  </a:lnTo>
                  <a:lnTo>
                    <a:pt x="19281" y="71503"/>
                  </a:lnTo>
                  <a:lnTo>
                    <a:pt x="9270" y="70146"/>
                  </a:lnTo>
                  <a:lnTo>
                    <a:pt x="7221" y="62801"/>
                  </a:lnTo>
                  <a:lnTo>
                    <a:pt x="7221" y="62801"/>
                  </a:lnTo>
                  <a:lnTo>
                    <a:pt x="12571" y="52572"/>
                  </a:lnTo>
                  <a:lnTo>
                    <a:pt x="0" y="45928"/>
                  </a:lnTo>
                  <a:lnTo>
                    <a:pt x="3306" y="28350"/>
                  </a:lnTo>
                  <a:lnTo>
                    <a:pt x="15039" y="32367"/>
                  </a:lnTo>
                  <a:lnTo>
                    <a:pt x="22070" y="40911"/>
                  </a:lnTo>
                  <a:lnTo>
                    <a:pt x="29023" y="37488"/>
                  </a:lnTo>
                  <a:lnTo>
                    <a:pt x="31641" y="26646"/>
                  </a:lnTo>
                  <a:lnTo>
                    <a:pt x="41179" y="27981"/>
                  </a:lnTo>
                  <a:lnTo>
                    <a:pt x="46274" y="10449"/>
                  </a:lnTo>
                  <a:lnTo>
                    <a:pt x="57768" y="7155"/>
                  </a:lnTo>
                  <a:lnTo>
                    <a:pt x="62083" y="0"/>
                  </a:lnTo>
                  <a:lnTo>
                    <a:pt x="62083" y="0"/>
                  </a:lnTo>
                  <a:lnTo>
                    <a:pt x="78848" y="3096"/>
                  </a:lnTo>
                  <a:lnTo>
                    <a:pt x="78151" y="11400"/>
                  </a:lnTo>
                  <a:lnTo>
                    <a:pt x="69877" y="13758"/>
                  </a:lnTo>
                  <a:lnTo>
                    <a:pt x="77242" y="42582"/>
                  </a:lnTo>
                  <a:lnTo>
                    <a:pt x="69913" y="59008"/>
                  </a:lnTo>
                  <a:lnTo>
                    <a:pt x="76757" y="59208"/>
                  </a:lnTo>
                  <a:lnTo>
                    <a:pt x="84724" y="52160"/>
                  </a:lnTo>
                  <a:lnTo>
                    <a:pt x="90416" y="60643"/>
                  </a:lnTo>
                  <a:lnTo>
                    <a:pt x="100616" y="55212"/>
                  </a:lnTo>
                  <a:lnTo>
                    <a:pt x="114501" y="64959"/>
                  </a:lnTo>
                  <a:lnTo>
                    <a:pt x="141569" y="77647"/>
                  </a:lnTo>
                  <a:lnTo>
                    <a:pt x="153080" y="74310"/>
                  </a:lnTo>
                  <a:lnTo>
                    <a:pt x="163276" y="86528"/>
                  </a:lnTo>
                  <a:lnTo>
                    <a:pt x="162633" y="93788"/>
                  </a:lnTo>
                  <a:lnTo>
                    <a:pt x="169826" y="98648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77" name="S10:Bijapur">
              <a:extLst>
                <a:ext uri="{FF2B5EF4-FFF2-40B4-BE49-F238E27FC236}">
                  <a16:creationId xmlns:a16="http://schemas.microsoft.com/office/drawing/2014/main" id="{9CD0B740-BDE6-4F87-A89A-A5ADA2157D36}"/>
                </a:ext>
              </a:extLst>
            </p:cNvPr>
            <p:cNvSpPr/>
            <p:nvPr/>
          </p:nvSpPr>
          <p:spPr>
            <a:xfrm>
              <a:off x="3457134" y="4254215"/>
              <a:ext cx="174717" cy="226597"/>
            </a:xfrm>
            <a:custGeom>
              <a:avLst/>
              <a:gdLst/>
              <a:ahLst/>
              <a:cxnLst/>
              <a:rect l="0" t="0" r="0" b="0"/>
              <a:pathLst>
                <a:path w="174717" h="226597">
                  <a:moveTo>
                    <a:pt x="42584" y="22238"/>
                  </a:moveTo>
                  <a:lnTo>
                    <a:pt x="39121" y="16411"/>
                  </a:lnTo>
                  <a:lnTo>
                    <a:pt x="48202" y="0"/>
                  </a:lnTo>
                  <a:lnTo>
                    <a:pt x="56547" y="9610"/>
                  </a:lnTo>
                  <a:lnTo>
                    <a:pt x="61589" y="7666"/>
                  </a:lnTo>
                  <a:lnTo>
                    <a:pt x="70919" y="14693"/>
                  </a:lnTo>
                  <a:lnTo>
                    <a:pt x="74728" y="8025"/>
                  </a:lnTo>
                  <a:lnTo>
                    <a:pt x="89555" y="13110"/>
                  </a:lnTo>
                  <a:lnTo>
                    <a:pt x="94720" y="23662"/>
                  </a:lnTo>
                  <a:lnTo>
                    <a:pt x="101642" y="19156"/>
                  </a:lnTo>
                  <a:lnTo>
                    <a:pt x="112402" y="24119"/>
                  </a:lnTo>
                  <a:lnTo>
                    <a:pt x="112402" y="24119"/>
                  </a:lnTo>
                  <a:lnTo>
                    <a:pt x="114268" y="22084"/>
                  </a:lnTo>
                  <a:lnTo>
                    <a:pt x="114268" y="22084"/>
                  </a:lnTo>
                  <a:lnTo>
                    <a:pt x="117060" y="37256"/>
                  </a:lnTo>
                  <a:lnTo>
                    <a:pt x="141998" y="57137"/>
                  </a:lnTo>
                  <a:lnTo>
                    <a:pt x="162084" y="52930"/>
                  </a:lnTo>
                  <a:lnTo>
                    <a:pt x="164934" y="67052"/>
                  </a:lnTo>
                  <a:lnTo>
                    <a:pt x="171496" y="78134"/>
                  </a:lnTo>
                  <a:lnTo>
                    <a:pt x="165790" y="88932"/>
                  </a:lnTo>
                  <a:lnTo>
                    <a:pt x="174716" y="96423"/>
                  </a:lnTo>
                  <a:lnTo>
                    <a:pt x="173509" y="109403"/>
                  </a:lnTo>
                  <a:lnTo>
                    <a:pt x="157499" y="112674"/>
                  </a:lnTo>
                  <a:lnTo>
                    <a:pt x="158693" y="119985"/>
                  </a:lnTo>
                  <a:lnTo>
                    <a:pt x="168635" y="123338"/>
                  </a:lnTo>
                  <a:lnTo>
                    <a:pt x="172087" y="131741"/>
                  </a:lnTo>
                  <a:lnTo>
                    <a:pt x="172087" y="131741"/>
                  </a:lnTo>
                  <a:lnTo>
                    <a:pt x="165111" y="137822"/>
                  </a:lnTo>
                  <a:lnTo>
                    <a:pt x="167486" y="173239"/>
                  </a:lnTo>
                  <a:lnTo>
                    <a:pt x="166021" y="177365"/>
                  </a:lnTo>
                  <a:lnTo>
                    <a:pt x="148891" y="187360"/>
                  </a:lnTo>
                  <a:lnTo>
                    <a:pt x="146780" y="199265"/>
                  </a:lnTo>
                  <a:lnTo>
                    <a:pt x="153434" y="207740"/>
                  </a:lnTo>
                  <a:lnTo>
                    <a:pt x="153263" y="215011"/>
                  </a:lnTo>
                  <a:lnTo>
                    <a:pt x="137893" y="226596"/>
                  </a:lnTo>
                  <a:lnTo>
                    <a:pt x="137893" y="226596"/>
                  </a:lnTo>
                  <a:lnTo>
                    <a:pt x="112957" y="217665"/>
                  </a:lnTo>
                  <a:lnTo>
                    <a:pt x="105764" y="212805"/>
                  </a:lnTo>
                  <a:lnTo>
                    <a:pt x="106407" y="205545"/>
                  </a:lnTo>
                  <a:lnTo>
                    <a:pt x="96211" y="193327"/>
                  </a:lnTo>
                  <a:lnTo>
                    <a:pt x="84700" y="196664"/>
                  </a:lnTo>
                  <a:lnTo>
                    <a:pt x="57632" y="183976"/>
                  </a:lnTo>
                  <a:lnTo>
                    <a:pt x="43747" y="174229"/>
                  </a:lnTo>
                  <a:lnTo>
                    <a:pt x="33547" y="179660"/>
                  </a:lnTo>
                  <a:lnTo>
                    <a:pt x="27855" y="171177"/>
                  </a:lnTo>
                  <a:lnTo>
                    <a:pt x="19888" y="178225"/>
                  </a:lnTo>
                  <a:lnTo>
                    <a:pt x="13044" y="178025"/>
                  </a:lnTo>
                  <a:lnTo>
                    <a:pt x="20373" y="161599"/>
                  </a:lnTo>
                  <a:lnTo>
                    <a:pt x="13008" y="132775"/>
                  </a:lnTo>
                  <a:lnTo>
                    <a:pt x="21282" y="130417"/>
                  </a:lnTo>
                  <a:lnTo>
                    <a:pt x="21979" y="122113"/>
                  </a:lnTo>
                  <a:lnTo>
                    <a:pt x="5214" y="119017"/>
                  </a:lnTo>
                  <a:lnTo>
                    <a:pt x="5214" y="119017"/>
                  </a:lnTo>
                  <a:lnTo>
                    <a:pt x="6997" y="105021"/>
                  </a:lnTo>
                  <a:lnTo>
                    <a:pt x="0" y="95444"/>
                  </a:lnTo>
                  <a:lnTo>
                    <a:pt x="752" y="85577"/>
                  </a:lnTo>
                  <a:lnTo>
                    <a:pt x="752" y="85577"/>
                  </a:lnTo>
                  <a:lnTo>
                    <a:pt x="15859" y="82383"/>
                  </a:lnTo>
                  <a:lnTo>
                    <a:pt x="22070" y="87770"/>
                  </a:lnTo>
                  <a:lnTo>
                    <a:pt x="36445" y="78296"/>
                  </a:lnTo>
                  <a:lnTo>
                    <a:pt x="44359" y="87890"/>
                  </a:lnTo>
                  <a:lnTo>
                    <a:pt x="46544" y="74939"/>
                  </a:lnTo>
                  <a:lnTo>
                    <a:pt x="52654" y="67822"/>
                  </a:lnTo>
                  <a:lnTo>
                    <a:pt x="46237" y="53586"/>
                  </a:lnTo>
                  <a:lnTo>
                    <a:pt x="49048" y="34399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78" name="S11:Kasaragod">
              <a:extLst>
                <a:ext uri="{FF2B5EF4-FFF2-40B4-BE49-F238E27FC236}">
                  <a16:creationId xmlns:a16="http://schemas.microsoft.com/office/drawing/2014/main" id="{0CAF5BF6-4175-4269-BF81-D0507F50843D}"/>
                </a:ext>
              </a:extLst>
            </p:cNvPr>
            <p:cNvSpPr/>
            <p:nvPr/>
          </p:nvSpPr>
          <p:spPr>
            <a:xfrm>
              <a:off x="3358637" y="5050697"/>
              <a:ext cx="99146" cy="148313"/>
            </a:xfrm>
            <a:custGeom>
              <a:avLst/>
              <a:gdLst/>
              <a:ahLst/>
              <a:cxnLst/>
              <a:rect l="0" t="0" r="0" b="0"/>
              <a:pathLst>
                <a:path w="99146" h="148313">
                  <a:moveTo>
                    <a:pt x="519" y="2067"/>
                  </a:moveTo>
                  <a:lnTo>
                    <a:pt x="16047" y="0"/>
                  </a:lnTo>
                  <a:lnTo>
                    <a:pt x="22316" y="8965"/>
                  </a:lnTo>
                  <a:lnTo>
                    <a:pt x="44513" y="18432"/>
                  </a:lnTo>
                  <a:lnTo>
                    <a:pt x="44755" y="25653"/>
                  </a:lnTo>
                  <a:lnTo>
                    <a:pt x="53187" y="25916"/>
                  </a:lnTo>
                  <a:lnTo>
                    <a:pt x="57101" y="35825"/>
                  </a:lnTo>
                  <a:lnTo>
                    <a:pt x="66194" y="29922"/>
                  </a:lnTo>
                  <a:lnTo>
                    <a:pt x="72098" y="36283"/>
                  </a:lnTo>
                  <a:lnTo>
                    <a:pt x="64958" y="39672"/>
                  </a:lnTo>
                  <a:lnTo>
                    <a:pt x="76243" y="54434"/>
                  </a:lnTo>
                  <a:lnTo>
                    <a:pt x="86214" y="50612"/>
                  </a:lnTo>
                  <a:lnTo>
                    <a:pt x="77980" y="59120"/>
                  </a:lnTo>
                  <a:lnTo>
                    <a:pt x="85604" y="71188"/>
                  </a:lnTo>
                  <a:lnTo>
                    <a:pt x="87131" y="83072"/>
                  </a:lnTo>
                  <a:lnTo>
                    <a:pt x="99145" y="90115"/>
                  </a:lnTo>
                  <a:lnTo>
                    <a:pt x="99145" y="90115"/>
                  </a:lnTo>
                  <a:lnTo>
                    <a:pt x="88600" y="97010"/>
                  </a:lnTo>
                  <a:lnTo>
                    <a:pt x="82068" y="95273"/>
                  </a:lnTo>
                  <a:lnTo>
                    <a:pt x="83050" y="109708"/>
                  </a:lnTo>
                  <a:lnTo>
                    <a:pt x="95316" y="108526"/>
                  </a:lnTo>
                  <a:lnTo>
                    <a:pt x="98613" y="124567"/>
                  </a:lnTo>
                  <a:lnTo>
                    <a:pt x="91347" y="131555"/>
                  </a:lnTo>
                  <a:lnTo>
                    <a:pt x="98075" y="143063"/>
                  </a:lnTo>
                  <a:lnTo>
                    <a:pt x="84258" y="148312"/>
                  </a:lnTo>
                  <a:lnTo>
                    <a:pt x="78476" y="136829"/>
                  </a:lnTo>
                  <a:lnTo>
                    <a:pt x="64987" y="131281"/>
                  </a:lnTo>
                  <a:lnTo>
                    <a:pt x="56863" y="135146"/>
                  </a:lnTo>
                  <a:lnTo>
                    <a:pt x="56863" y="135146"/>
                  </a:lnTo>
                  <a:lnTo>
                    <a:pt x="48992" y="130789"/>
                  </a:lnTo>
                  <a:lnTo>
                    <a:pt x="41543" y="113070"/>
                  </a:lnTo>
                  <a:lnTo>
                    <a:pt x="27411" y="69394"/>
                  </a:lnTo>
                  <a:lnTo>
                    <a:pt x="22498" y="61513"/>
                  </a:lnTo>
                  <a:lnTo>
                    <a:pt x="8449" y="31700"/>
                  </a:lnTo>
                  <a:lnTo>
                    <a:pt x="0" y="3596"/>
                  </a:lnTo>
                  <a:lnTo>
                    <a:pt x="0" y="3596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79" name="S11:Cannanore">
              <a:extLst>
                <a:ext uri="{FF2B5EF4-FFF2-40B4-BE49-F238E27FC236}">
                  <a16:creationId xmlns:a16="http://schemas.microsoft.com/office/drawing/2014/main" id="{520AF92E-5DF4-482D-941E-20BCCFDB076C}"/>
                </a:ext>
              </a:extLst>
            </p:cNvPr>
            <p:cNvSpPr/>
            <p:nvPr/>
          </p:nvSpPr>
          <p:spPr>
            <a:xfrm>
              <a:off x="3415500" y="5140812"/>
              <a:ext cx="141059" cy="100589"/>
            </a:xfrm>
            <a:custGeom>
              <a:avLst/>
              <a:gdLst/>
              <a:ahLst/>
              <a:cxnLst/>
              <a:rect l="0" t="0" r="0" b="0"/>
              <a:pathLst>
                <a:path w="141059" h="100589">
                  <a:moveTo>
                    <a:pt x="42282" y="0"/>
                  </a:moveTo>
                  <a:lnTo>
                    <a:pt x="52142" y="16750"/>
                  </a:lnTo>
                  <a:lnTo>
                    <a:pt x="62851" y="20656"/>
                  </a:lnTo>
                  <a:lnTo>
                    <a:pt x="67761" y="30052"/>
                  </a:lnTo>
                  <a:lnTo>
                    <a:pt x="84662" y="31549"/>
                  </a:lnTo>
                  <a:lnTo>
                    <a:pt x="94897" y="53423"/>
                  </a:lnTo>
                  <a:lnTo>
                    <a:pt x="116858" y="60173"/>
                  </a:lnTo>
                  <a:lnTo>
                    <a:pt x="139651" y="53045"/>
                  </a:lnTo>
                  <a:lnTo>
                    <a:pt x="139651" y="53045"/>
                  </a:lnTo>
                  <a:lnTo>
                    <a:pt x="141058" y="72098"/>
                  </a:lnTo>
                  <a:lnTo>
                    <a:pt x="141058" y="72098"/>
                  </a:lnTo>
                  <a:lnTo>
                    <a:pt x="133719" y="82704"/>
                  </a:lnTo>
                  <a:lnTo>
                    <a:pt x="139309" y="85414"/>
                  </a:lnTo>
                  <a:lnTo>
                    <a:pt x="129963" y="100588"/>
                  </a:lnTo>
                  <a:lnTo>
                    <a:pt x="124947" y="93782"/>
                  </a:lnTo>
                  <a:lnTo>
                    <a:pt x="113000" y="99637"/>
                  </a:lnTo>
                  <a:lnTo>
                    <a:pt x="105455" y="99439"/>
                  </a:lnTo>
                  <a:lnTo>
                    <a:pt x="105455" y="99439"/>
                  </a:lnTo>
                  <a:lnTo>
                    <a:pt x="87732" y="91772"/>
                  </a:lnTo>
                  <a:lnTo>
                    <a:pt x="85212" y="80400"/>
                  </a:lnTo>
                  <a:lnTo>
                    <a:pt x="76645" y="83248"/>
                  </a:lnTo>
                  <a:lnTo>
                    <a:pt x="64451" y="80853"/>
                  </a:lnTo>
                  <a:lnTo>
                    <a:pt x="59914" y="74558"/>
                  </a:lnTo>
                  <a:lnTo>
                    <a:pt x="50286" y="81478"/>
                  </a:lnTo>
                  <a:lnTo>
                    <a:pt x="33764" y="82027"/>
                  </a:lnTo>
                  <a:lnTo>
                    <a:pt x="33764" y="82027"/>
                  </a:lnTo>
                  <a:lnTo>
                    <a:pt x="16383" y="64037"/>
                  </a:lnTo>
                  <a:lnTo>
                    <a:pt x="13443" y="52125"/>
                  </a:lnTo>
                  <a:lnTo>
                    <a:pt x="0" y="45031"/>
                  </a:lnTo>
                  <a:lnTo>
                    <a:pt x="0" y="45031"/>
                  </a:lnTo>
                  <a:lnTo>
                    <a:pt x="8124" y="41166"/>
                  </a:lnTo>
                  <a:lnTo>
                    <a:pt x="21613" y="46714"/>
                  </a:lnTo>
                  <a:lnTo>
                    <a:pt x="27395" y="58197"/>
                  </a:lnTo>
                  <a:lnTo>
                    <a:pt x="41212" y="52948"/>
                  </a:lnTo>
                  <a:lnTo>
                    <a:pt x="34484" y="41440"/>
                  </a:lnTo>
                  <a:lnTo>
                    <a:pt x="41750" y="34452"/>
                  </a:lnTo>
                  <a:lnTo>
                    <a:pt x="38453" y="18411"/>
                  </a:lnTo>
                  <a:lnTo>
                    <a:pt x="26187" y="19593"/>
                  </a:lnTo>
                  <a:lnTo>
                    <a:pt x="25205" y="5158"/>
                  </a:lnTo>
                  <a:lnTo>
                    <a:pt x="31737" y="6895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80" name="S11:Calicut">
              <a:extLst>
                <a:ext uri="{FF2B5EF4-FFF2-40B4-BE49-F238E27FC236}">
                  <a16:creationId xmlns:a16="http://schemas.microsoft.com/office/drawing/2014/main" id="{35B9DBF6-E01A-4A6D-9E7C-E144FD4D6033}"/>
                </a:ext>
              </a:extLst>
            </p:cNvPr>
            <p:cNvSpPr/>
            <p:nvPr/>
          </p:nvSpPr>
          <p:spPr>
            <a:xfrm>
              <a:off x="3490147" y="5211078"/>
              <a:ext cx="116964" cy="110164"/>
            </a:xfrm>
            <a:custGeom>
              <a:avLst/>
              <a:gdLst/>
              <a:ahLst/>
              <a:cxnLst/>
              <a:rect l="0" t="0" r="0" b="0"/>
              <a:pathLst>
                <a:path w="116964" h="110164">
                  <a:moveTo>
                    <a:pt x="30808" y="29173"/>
                  </a:moveTo>
                  <a:lnTo>
                    <a:pt x="38353" y="29371"/>
                  </a:lnTo>
                  <a:lnTo>
                    <a:pt x="50300" y="23516"/>
                  </a:lnTo>
                  <a:lnTo>
                    <a:pt x="55316" y="30322"/>
                  </a:lnTo>
                  <a:lnTo>
                    <a:pt x="64662" y="15148"/>
                  </a:lnTo>
                  <a:lnTo>
                    <a:pt x="59072" y="12438"/>
                  </a:lnTo>
                  <a:lnTo>
                    <a:pt x="66411" y="1832"/>
                  </a:lnTo>
                  <a:lnTo>
                    <a:pt x="66411" y="1832"/>
                  </a:lnTo>
                  <a:lnTo>
                    <a:pt x="75411" y="0"/>
                  </a:lnTo>
                  <a:lnTo>
                    <a:pt x="85040" y="11027"/>
                  </a:lnTo>
                  <a:lnTo>
                    <a:pt x="92096" y="11711"/>
                  </a:lnTo>
                  <a:lnTo>
                    <a:pt x="100794" y="22707"/>
                  </a:lnTo>
                  <a:lnTo>
                    <a:pt x="113074" y="21967"/>
                  </a:lnTo>
                  <a:lnTo>
                    <a:pt x="113074" y="21967"/>
                  </a:lnTo>
                  <a:lnTo>
                    <a:pt x="116963" y="37466"/>
                  </a:lnTo>
                  <a:lnTo>
                    <a:pt x="116963" y="37466"/>
                  </a:lnTo>
                  <a:lnTo>
                    <a:pt x="104894" y="48996"/>
                  </a:lnTo>
                  <a:lnTo>
                    <a:pt x="84614" y="47998"/>
                  </a:lnTo>
                  <a:lnTo>
                    <a:pt x="84265" y="62364"/>
                  </a:lnTo>
                  <a:lnTo>
                    <a:pt x="84265" y="62364"/>
                  </a:lnTo>
                  <a:lnTo>
                    <a:pt x="77157" y="63217"/>
                  </a:lnTo>
                  <a:lnTo>
                    <a:pt x="61188" y="78217"/>
                  </a:lnTo>
                  <a:lnTo>
                    <a:pt x="62167" y="95686"/>
                  </a:lnTo>
                  <a:lnTo>
                    <a:pt x="41638" y="102856"/>
                  </a:lnTo>
                  <a:lnTo>
                    <a:pt x="43048" y="84937"/>
                  </a:lnTo>
                  <a:lnTo>
                    <a:pt x="22603" y="89017"/>
                  </a:lnTo>
                  <a:lnTo>
                    <a:pt x="18882" y="104307"/>
                  </a:lnTo>
                  <a:lnTo>
                    <a:pt x="7836" y="110163"/>
                  </a:lnTo>
                  <a:lnTo>
                    <a:pt x="7836" y="110163"/>
                  </a:lnTo>
                  <a:lnTo>
                    <a:pt x="0" y="85324"/>
                  </a:lnTo>
                  <a:lnTo>
                    <a:pt x="0" y="85324"/>
                  </a:lnTo>
                  <a:lnTo>
                    <a:pt x="3407" y="81826"/>
                  </a:lnTo>
                  <a:lnTo>
                    <a:pt x="468" y="68402"/>
                  </a:lnTo>
                  <a:lnTo>
                    <a:pt x="28333" y="69156"/>
                  </a:lnTo>
                  <a:lnTo>
                    <a:pt x="28078" y="60937"/>
                  </a:lnTo>
                  <a:lnTo>
                    <a:pt x="41917" y="55653"/>
                  </a:lnTo>
                  <a:lnTo>
                    <a:pt x="29149" y="38373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81" name="S11:Trichur">
              <a:extLst>
                <a:ext uri="{FF2B5EF4-FFF2-40B4-BE49-F238E27FC236}">
                  <a16:creationId xmlns:a16="http://schemas.microsoft.com/office/drawing/2014/main" id="{0C876A28-5214-4509-970D-9A1D38A25277}"/>
                </a:ext>
              </a:extLst>
            </p:cNvPr>
            <p:cNvSpPr/>
            <p:nvPr/>
          </p:nvSpPr>
          <p:spPr>
            <a:xfrm>
              <a:off x="3523985" y="5411365"/>
              <a:ext cx="105366" cy="57796"/>
            </a:xfrm>
            <a:custGeom>
              <a:avLst/>
              <a:gdLst/>
              <a:ahLst/>
              <a:cxnLst/>
              <a:rect l="0" t="0" r="0" b="0"/>
              <a:pathLst>
                <a:path w="105366" h="57796">
                  <a:moveTo>
                    <a:pt x="10498" y="0"/>
                  </a:moveTo>
                  <a:lnTo>
                    <a:pt x="18154" y="16575"/>
                  </a:lnTo>
                  <a:lnTo>
                    <a:pt x="25305" y="15732"/>
                  </a:lnTo>
                  <a:lnTo>
                    <a:pt x="28311" y="28600"/>
                  </a:lnTo>
                  <a:lnTo>
                    <a:pt x="39570" y="15575"/>
                  </a:lnTo>
                  <a:lnTo>
                    <a:pt x="48208" y="12203"/>
                  </a:lnTo>
                  <a:lnTo>
                    <a:pt x="58598" y="15011"/>
                  </a:lnTo>
                  <a:lnTo>
                    <a:pt x="62483" y="11521"/>
                  </a:lnTo>
                  <a:lnTo>
                    <a:pt x="72339" y="16870"/>
                  </a:lnTo>
                  <a:lnTo>
                    <a:pt x="72339" y="16870"/>
                  </a:lnTo>
                  <a:lnTo>
                    <a:pt x="76865" y="26697"/>
                  </a:lnTo>
                  <a:lnTo>
                    <a:pt x="91300" y="40326"/>
                  </a:lnTo>
                  <a:lnTo>
                    <a:pt x="105365" y="49844"/>
                  </a:lnTo>
                  <a:lnTo>
                    <a:pt x="105365" y="49844"/>
                  </a:lnTo>
                  <a:lnTo>
                    <a:pt x="98172" y="52243"/>
                  </a:lnTo>
                  <a:lnTo>
                    <a:pt x="61027" y="52925"/>
                  </a:lnTo>
                  <a:lnTo>
                    <a:pt x="47403" y="45439"/>
                  </a:lnTo>
                  <a:lnTo>
                    <a:pt x="29728" y="48073"/>
                  </a:lnTo>
                  <a:lnTo>
                    <a:pt x="29962" y="57795"/>
                  </a:lnTo>
                  <a:lnTo>
                    <a:pt x="24252" y="57652"/>
                  </a:lnTo>
                  <a:lnTo>
                    <a:pt x="24252" y="57652"/>
                  </a:lnTo>
                  <a:lnTo>
                    <a:pt x="9047" y="19412"/>
                  </a:lnTo>
                  <a:lnTo>
                    <a:pt x="0" y="1776"/>
                  </a:lnTo>
                  <a:lnTo>
                    <a:pt x="0" y="1776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82" name="S11:Ponnani">
              <a:extLst>
                <a:ext uri="{FF2B5EF4-FFF2-40B4-BE49-F238E27FC236}">
                  <a16:creationId xmlns:a16="http://schemas.microsoft.com/office/drawing/2014/main" id="{FA79996F-BFC8-4BC1-87F0-441AF624AE91}"/>
                </a:ext>
              </a:extLst>
            </p:cNvPr>
            <p:cNvSpPr/>
            <p:nvPr/>
          </p:nvSpPr>
          <p:spPr>
            <a:xfrm>
              <a:off x="3503006" y="5321560"/>
              <a:ext cx="90063" cy="91582"/>
            </a:xfrm>
            <a:custGeom>
              <a:avLst/>
              <a:gdLst/>
              <a:ahLst/>
              <a:cxnLst/>
              <a:rect l="0" t="0" r="0" b="0"/>
              <a:pathLst>
                <a:path w="90063" h="91582">
                  <a:moveTo>
                    <a:pt x="90062" y="22603"/>
                  </a:moveTo>
                  <a:lnTo>
                    <a:pt x="78052" y="29494"/>
                  </a:lnTo>
                  <a:lnTo>
                    <a:pt x="84453" y="39383"/>
                  </a:lnTo>
                  <a:lnTo>
                    <a:pt x="82205" y="54189"/>
                  </a:lnTo>
                  <a:lnTo>
                    <a:pt x="70315" y="55440"/>
                  </a:lnTo>
                  <a:lnTo>
                    <a:pt x="70315" y="55440"/>
                  </a:lnTo>
                  <a:lnTo>
                    <a:pt x="56578" y="54591"/>
                  </a:lnTo>
                  <a:lnTo>
                    <a:pt x="51120" y="64188"/>
                  </a:lnTo>
                  <a:lnTo>
                    <a:pt x="36892" y="63829"/>
                  </a:lnTo>
                  <a:lnTo>
                    <a:pt x="34653" y="77087"/>
                  </a:lnTo>
                  <a:lnTo>
                    <a:pt x="41089" y="85443"/>
                  </a:lnTo>
                  <a:lnTo>
                    <a:pt x="31477" y="89805"/>
                  </a:lnTo>
                  <a:lnTo>
                    <a:pt x="31477" y="89805"/>
                  </a:lnTo>
                  <a:lnTo>
                    <a:pt x="20979" y="91581"/>
                  </a:lnTo>
                  <a:lnTo>
                    <a:pt x="20979" y="91581"/>
                  </a:lnTo>
                  <a:lnTo>
                    <a:pt x="10684" y="67755"/>
                  </a:lnTo>
                  <a:lnTo>
                    <a:pt x="7765" y="34888"/>
                  </a:lnTo>
                  <a:lnTo>
                    <a:pt x="0" y="6484"/>
                  </a:lnTo>
                  <a:lnTo>
                    <a:pt x="0" y="6484"/>
                  </a:lnTo>
                  <a:lnTo>
                    <a:pt x="6804" y="0"/>
                  </a:lnTo>
                  <a:lnTo>
                    <a:pt x="11830" y="6802"/>
                  </a:lnTo>
                  <a:lnTo>
                    <a:pt x="6961" y="11799"/>
                  </a:lnTo>
                  <a:lnTo>
                    <a:pt x="21053" y="16274"/>
                  </a:lnTo>
                  <a:lnTo>
                    <a:pt x="20892" y="22422"/>
                  </a:lnTo>
                  <a:lnTo>
                    <a:pt x="30743" y="26266"/>
                  </a:lnTo>
                  <a:lnTo>
                    <a:pt x="30372" y="40607"/>
                  </a:lnTo>
                  <a:lnTo>
                    <a:pt x="40758" y="42410"/>
                  </a:lnTo>
                  <a:lnTo>
                    <a:pt x="39688" y="28546"/>
                  </a:lnTo>
                  <a:lnTo>
                    <a:pt x="45462" y="25104"/>
                  </a:lnTo>
                  <a:lnTo>
                    <a:pt x="60079" y="28032"/>
                  </a:lnTo>
                  <a:lnTo>
                    <a:pt x="62599" y="21943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83" name="S11:Manjeri">
              <a:extLst>
                <a:ext uri="{FF2B5EF4-FFF2-40B4-BE49-F238E27FC236}">
                  <a16:creationId xmlns:a16="http://schemas.microsoft.com/office/drawing/2014/main" id="{F397EBC9-1192-4B66-A525-9A20EEA4C9EE}"/>
                </a:ext>
              </a:extLst>
            </p:cNvPr>
            <p:cNvSpPr/>
            <p:nvPr/>
          </p:nvSpPr>
          <p:spPr>
            <a:xfrm>
              <a:off x="3497983" y="5273442"/>
              <a:ext cx="125830" cy="90529"/>
            </a:xfrm>
            <a:custGeom>
              <a:avLst/>
              <a:gdLst/>
              <a:ahLst/>
              <a:cxnLst/>
              <a:rect l="0" t="0" r="0" b="0"/>
              <a:pathLst>
                <a:path w="125830" h="90529">
                  <a:moveTo>
                    <a:pt x="76429" y="0"/>
                  </a:moveTo>
                  <a:lnTo>
                    <a:pt x="76292" y="5643"/>
                  </a:lnTo>
                  <a:lnTo>
                    <a:pt x="100211" y="13397"/>
                  </a:lnTo>
                  <a:lnTo>
                    <a:pt x="125829" y="30399"/>
                  </a:lnTo>
                  <a:lnTo>
                    <a:pt x="117976" y="43047"/>
                  </a:lnTo>
                  <a:lnTo>
                    <a:pt x="109841" y="46965"/>
                  </a:lnTo>
                  <a:lnTo>
                    <a:pt x="111108" y="53660"/>
                  </a:lnTo>
                  <a:lnTo>
                    <a:pt x="111108" y="53660"/>
                  </a:lnTo>
                  <a:lnTo>
                    <a:pt x="112651" y="69076"/>
                  </a:lnTo>
                  <a:lnTo>
                    <a:pt x="95085" y="70721"/>
                  </a:lnTo>
                  <a:lnTo>
                    <a:pt x="95085" y="70721"/>
                  </a:lnTo>
                  <a:lnTo>
                    <a:pt x="67622" y="70061"/>
                  </a:lnTo>
                  <a:lnTo>
                    <a:pt x="65102" y="76150"/>
                  </a:lnTo>
                  <a:lnTo>
                    <a:pt x="50485" y="73222"/>
                  </a:lnTo>
                  <a:lnTo>
                    <a:pt x="44711" y="76664"/>
                  </a:lnTo>
                  <a:lnTo>
                    <a:pt x="45781" y="90528"/>
                  </a:lnTo>
                  <a:lnTo>
                    <a:pt x="35395" y="88725"/>
                  </a:lnTo>
                  <a:lnTo>
                    <a:pt x="35766" y="74384"/>
                  </a:lnTo>
                  <a:lnTo>
                    <a:pt x="25915" y="70540"/>
                  </a:lnTo>
                  <a:lnTo>
                    <a:pt x="26076" y="64392"/>
                  </a:lnTo>
                  <a:lnTo>
                    <a:pt x="11984" y="59917"/>
                  </a:lnTo>
                  <a:lnTo>
                    <a:pt x="16853" y="54920"/>
                  </a:lnTo>
                  <a:lnTo>
                    <a:pt x="11827" y="48118"/>
                  </a:lnTo>
                  <a:lnTo>
                    <a:pt x="5023" y="54602"/>
                  </a:lnTo>
                  <a:lnTo>
                    <a:pt x="5023" y="54602"/>
                  </a:lnTo>
                  <a:lnTo>
                    <a:pt x="0" y="47799"/>
                  </a:lnTo>
                  <a:lnTo>
                    <a:pt x="0" y="47799"/>
                  </a:lnTo>
                  <a:lnTo>
                    <a:pt x="11046" y="41943"/>
                  </a:lnTo>
                  <a:lnTo>
                    <a:pt x="14767" y="26653"/>
                  </a:lnTo>
                  <a:lnTo>
                    <a:pt x="35212" y="22573"/>
                  </a:lnTo>
                  <a:lnTo>
                    <a:pt x="33802" y="40492"/>
                  </a:lnTo>
                  <a:lnTo>
                    <a:pt x="54331" y="33322"/>
                  </a:lnTo>
                  <a:lnTo>
                    <a:pt x="53352" y="15853"/>
                  </a:lnTo>
                  <a:lnTo>
                    <a:pt x="69321" y="853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84" name="S11:Mukundapuram">
              <a:extLst>
                <a:ext uri="{FF2B5EF4-FFF2-40B4-BE49-F238E27FC236}">
                  <a16:creationId xmlns:a16="http://schemas.microsoft.com/office/drawing/2014/main" id="{D2F01AC2-54F1-4978-88BF-E7E4DA1E75A1}"/>
                </a:ext>
              </a:extLst>
            </p:cNvPr>
            <p:cNvSpPr/>
            <p:nvPr/>
          </p:nvSpPr>
          <p:spPr>
            <a:xfrm>
              <a:off x="3548237" y="5456804"/>
              <a:ext cx="125927" cy="60398"/>
            </a:xfrm>
            <a:custGeom>
              <a:avLst/>
              <a:gdLst/>
              <a:ahLst/>
              <a:cxnLst/>
              <a:rect l="0" t="0" r="0" b="0"/>
              <a:pathLst>
                <a:path w="125927" h="60398">
                  <a:moveTo>
                    <a:pt x="81113" y="4405"/>
                  </a:moveTo>
                  <a:lnTo>
                    <a:pt x="92841" y="12330"/>
                  </a:lnTo>
                  <a:lnTo>
                    <a:pt x="117524" y="15914"/>
                  </a:lnTo>
                  <a:lnTo>
                    <a:pt x="117524" y="15914"/>
                  </a:lnTo>
                  <a:lnTo>
                    <a:pt x="125926" y="24264"/>
                  </a:lnTo>
                  <a:lnTo>
                    <a:pt x="125926" y="24264"/>
                  </a:lnTo>
                  <a:lnTo>
                    <a:pt x="117284" y="27667"/>
                  </a:lnTo>
                  <a:lnTo>
                    <a:pt x="92502" y="28170"/>
                  </a:lnTo>
                  <a:lnTo>
                    <a:pt x="84993" y="44872"/>
                  </a:lnTo>
                  <a:lnTo>
                    <a:pt x="84993" y="44872"/>
                  </a:lnTo>
                  <a:lnTo>
                    <a:pt x="74908" y="48227"/>
                  </a:lnTo>
                  <a:lnTo>
                    <a:pt x="70822" y="60397"/>
                  </a:lnTo>
                  <a:lnTo>
                    <a:pt x="53741" y="56435"/>
                  </a:lnTo>
                  <a:lnTo>
                    <a:pt x="48604" y="51719"/>
                  </a:lnTo>
                  <a:lnTo>
                    <a:pt x="48604" y="51719"/>
                  </a:lnTo>
                  <a:lnTo>
                    <a:pt x="32985" y="46754"/>
                  </a:lnTo>
                  <a:lnTo>
                    <a:pt x="35651" y="54992"/>
                  </a:lnTo>
                  <a:lnTo>
                    <a:pt x="25201" y="53210"/>
                  </a:lnTo>
                  <a:lnTo>
                    <a:pt x="20633" y="44925"/>
                  </a:lnTo>
                  <a:lnTo>
                    <a:pt x="8358" y="40025"/>
                  </a:lnTo>
                  <a:lnTo>
                    <a:pt x="8358" y="40025"/>
                  </a:lnTo>
                  <a:lnTo>
                    <a:pt x="0" y="12213"/>
                  </a:lnTo>
                  <a:lnTo>
                    <a:pt x="0" y="12213"/>
                  </a:lnTo>
                  <a:lnTo>
                    <a:pt x="5710" y="12356"/>
                  </a:lnTo>
                  <a:lnTo>
                    <a:pt x="5476" y="2634"/>
                  </a:lnTo>
                  <a:lnTo>
                    <a:pt x="23151" y="0"/>
                  </a:lnTo>
                  <a:lnTo>
                    <a:pt x="36775" y="7486"/>
                  </a:lnTo>
                  <a:lnTo>
                    <a:pt x="73920" y="6804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85" name="S11:Palghat">
              <a:extLst>
                <a:ext uri="{FF2B5EF4-FFF2-40B4-BE49-F238E27FC236}">
                  <a16:creationId xmlns:a16="http://schemas.microsoft.com/office/drawing/2014/main" id="{3BC36F3C-9FD4-492F-ACC0-A16315EC13D6}"/>
                </a:ext>
              </a:extLst>
            </p:cNvPr>
            <p:cNvSpPr/>
            <p:nvPr/>
          </p:nvSpPr>
          <p:spPr>
            <a:xfrm>
              <a:off x="3573321" y="5319727"/>
              <a:ext cx="104347" cy="152992"/>
            </a:xfrm>
            <a:custGeom>
              <a:avLst/>
              <a:gdLst/>
              <a:ahLst/>
              <a:cxnLst/>
              <a:rect l="0" t="0" r="0" b="0"/>
              <a:pathLst>
                <a:path w="104347" h="152992">
                  <a:moveTo>
                    <a:pt x="19747" y="24436"/>
                  </a:moveTo>
                  <a:lnTo>
                    <a:pt x="37313" y="22791"/>
                  </a:lnTo>
                  <a:lnTo>
                    <a:pt x="35770" y="7375"/>
                  </a:lnTo>
                  <a:lnTo>
                    <a:pt x="35770" y="7375"/>
                  </a:lnTo>
                  <a:lnTo>
                    <a:pt x="63688" y="7997"/>
                  </a:lnTo>
                  <a:lnTo>
                    <a:pt x="73327" y="0"/>
                  </a:lnTo>
                  <a:lnTo>
                    <a:pt x="73327" y="0"/>
                  </a:lnTo>
                  <a:lnTo>
                    <a:pt x="76166" y="61"/>
                  </a:lnTo>
                  <a:lnTo>
                    <a:pt x="76166" y="61"/>
                  </a:lnTo>
                  <a:lnTo>
                    <a:pt x="80788" y="5286"/>
                  </a:lnTo>
                  <a:lnTo>
                    <a:pt x="80788" y="5286"/>
                  </a:lnTo>
                  <a:lnTo>
                    <a:pt x="73075" y="11789"/>
                  </a:lnTo>
                  <a:lnTo>
                    <a:pt x="79131" y="16531"/>
                  </a:lnTo>
                  <a:lnTo>
                    <a:pt x="82973" y="36602"/>
                  </a:lnTo>
                  <a:lnTo>
                    <a:pt x="73542" y="34353"/>
                  </a:lnTo>
                  <a:lnTo>
                    <a:pt x="66027" y="53150"/>
                  </a:lnTo>
                  <a:lnTo>
                    <a:pt x="87653" y="62316"/>
                  </a:lnTo>
                  <a:lnTo>
                    <a:pt x="87653" y="62316"/>
                  </a:lnTo>
                  <a:lnTo>
                    <a:pt x="96116" y="66076"/>
                  </a:lnTo>
                  <a:lnTo>
                    <a:pt x="97868" y="73281"/>
                  </a:lnTo>
                  <a:lnTo>
                    <a:pt x="97868" y="73281"/>
                  </a:lnTo>
                  <a:lnTo>
                    <a:pt x="104346" y="81605"/>
                  </a:lnTo>
                  <a:lnTo>
                    <a:pt x="100342" y="91763"/>
                  </a:lnTo>
                  <a:lnTo>
                    <a:pt x="100115" y="103019"/>
                  </a:lnTo>
                  <a:lnTo>
                    <a:pt x="89623" y="104852"/>
                  </a:lnTo>
                  <a:lnTo>
                    <a:pt x="94608" y="116723"/>
                  </a:lnTo>
                  <a:lnTo>
                    <a:pt x="90945" y="133018"/>
                  </a:lnTo>
                  <a:lnTo>
                    <a:pt x="92440" y="152991"/>
                  </a:lnTo>
                  <a:lnTo>
                    <a:pt x="92440" y="152991"/>
                  </a:lnTo>
                  <a:lnTo>
                    <a:pt x="67757" y="149407"/>
                  </a:lnTo>
                  <a:lnTo>
                    <a:pt x="56029" y="141482"/>
                  </a:lnTo>
                  <a:lnTo>
                    <a:pt x="56029" y="141482"/>
                  </a:lnTo>
                  <a:lnTo>
                    <a:pt x="41964" y="131964"/>
                  </a:lnTo>
                  <a:lnTo>
                    <a:pt x="27529" y="118335"/>
                  </a:lnTo>
                  <a:lnTo>
                    <a:pt x="23003" y="108508"/>
                  </a:lnTo>
                  <a:lnTo>
                    <a:pt x="23003" y="108508"/>
                  </a:lnTo>
                  <a:lnTo>
                    <a:pt x="31859" y="95405"/>
                  </a:lnTo>
                  <a:lnTo>
                    <a:pt x="44171" y="97220"/>
                  </a:lnTo>
                  <a:lnTo>
                    <a:pt x="49201" y="106033"/>
                  </a:lnTo>
                  <a:lnTo>
                    <a:pt x="60239" y="101158"/>
                  </a:lnTo>
                  <a:lnTo>
                    <a:pt x="63874" y="86904"/>
                  </a:lnTo>
                  <a:lnTo>
                    <a:pt x="47025" y="75782"/>
                  </a:lnTo>
                  <a:lnTo>
                    <a:pt x="37906" y="80185"/>
                  </a:lnTo>
                  <a:lnTo>
                    <a:pt x="33927" y="67292"/>
                  </a:lnTo>
                  <a:lnTo>
                    <a:pt x="27287" y="67139"/>
                  </a:lnTo>
                  <a:lnTo>
                    <a:pt x="17069" y="57681"/>
                  </a:lnTo>
                  <a:lnTo>
                    <a:pt x="8898" y="62097"/>
                  </a:lnTo>
                  <a:lnTo>
                    <a:pt x="0" y="57273"/>
                  </a:lnTo>
                  <a:lnTo>
                    <a:pt x="0" y="57273"/>
                  </a:lnTo>
                  <a:lnTo>
                    <a:pt x="11890" y="56022"/>
                  </a:lnTo>
                  <a:lnTo>
                    <a:pt x="14138" y="41216"/>
                  </a:lnTo>
                  <a:lnTo>
                    <a:pt x="7737" y="31327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86" name="S11:Ottapalam">
              <a:extLst>
                <a:ext uri="{FF2B5EF4-FFF2-40B4-BE49-F238E27FC236}">
                  <a16:creationId xmlns:a16="http://schemas.microsoft.com/office/drawing/2014/main" id="{C4D493B5-5E75-4D5C-A8D9-343CA139D613}"/>
                </a:ext>
              </a:extLst>
            </p:cNvPr>
            <p:cNvSpPr/>
            <p:nvPr/>
          </p:nvSpPr>
          <p:spPr>
            <a:xfrm>
              <a:off x="3534483" y="5376151"/>
              <a:ext cx="102713" cy="63815"/>
            </a:xfrm>
            <a:custGeom>
              <a:avLst/>
              <a:gdLst/>
              <a:ahLst/>
              <a:cxnLst/>
              <a:rect l="0" t="0" r="0" b="0"/>
              <a:pathLst>
                <a:path w="102713" h="63815">
                  <a:moveTo>
                    <a:pt x="38838" y="849"/>
                  </a:moveTo>
                  <a:lnTo>
                    <a:pt x="47736" y="5673"/>
                  </a:lnTo>
                  <a:lnTo>
                    <a:pt x="55907" y="1257"/>
                  </a:lnTo>
                  <a:lnTo>
                    <a:pt x="66125" y="10715"/>
                  </a:lnTo>
                  <a:lnTo>
                    <a:pt x="72765" y="10868"/>
                  </a:lnTo>
                  <a:lnTo>
                    <a:pt x="76744" y="23761"/>
                  </a:lnTo>
                  <a:lnTo>
                    <a:pt x="85863" y="19358"/>
                  </a:lnTo>
                  <a:lnTo>
                    <a:pt x="102712" y="30480"/>
                  </a:lnTo>
                  <a:lnTo>
                    <a:pt x="99077" y="44734"/>
                  </a:lnTo>
                  <a:lnTo>
                    <a:pt x="88039" y="49609"/>
                  </a:lnTo>
                  <a:lnTo>
                    <a:pt x="83009" y="40796"/>
                  </a:lnTo>
                  <a:lnTo>
                    <a:pt x="70697" y="38981"/>
                  </a:lnTo>
                  <a:lnTo>
                    <a:pt x="61841" y="52084"/>
                  </a:lnTo>
                  <a:lnTo>
                    <a:pt x="61841" y="52084"/>
                  </a:lnTo>
                  <a:lnTo>
                    <a:pt x="51985" y="46735"/>
                  </a:lnTo>
                  <a:lnTo>
                    <a:pt x="48100" y="50225"/>
                  </a:lnTo>
                  <a:lnTo>
                    <a:pt x="37710" y="47417"/>
                  </a:lnTo>
                  <a:lnTo>
                    <a:pt x="29072" y="50789"/>
                  </a:lnTo>
                  <a:lnTo>
                    <a:pt x="17813" y="63814"/>
                  </a:lnTo>
                  <a:lnTo>
                    <a:pt x="14807" y="50946"/>
                  </a:lnTo>
                  <a:lnTo>
                    <a:pt x="7656" y="51789"/>
                  </a:lnTo>
                  <a:lnTo>
                    <a:pt x="0" y="35214"/>
                  </a:lnTo>
                  <a:lnTo>
                    <a:pt x="0" y="35214"/>
                  </a:lnTo>
                  <a:lnTo>
                    <a:pt x="9612" y="30852"/>
                  </a:lnTo>
                  <a:lnTo>
                    <a:pt x="3176" y="22496"/>
                  </a:lnTo>
                  <a:lnTo>
                    <a:pt x="5415" y="9238"/>
                  </a:lnTo>
                  <a:lnTo>
                    <a:pt x="19643" y="9597"/>
                  </a:lnTo>
                  <a:lnTo>
                    <a:pt x="25101" y="0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87" name="S11:Alleppey">
              <a:extLst>
                <a:ext uri="{FF2B5EF4-FFF2-40B4-BE49-F238E27FC236}">
                  <a16:creationId xmlns:a16="http://schemas.microsoft.com/office/drawing/2014/main" id="{58E93246-402E-4361-A126-4D679EDC0EAD}"/>
                </a:ext>
              </a:extLst>
            </p:cNvPr>
            <p:cNvSpPr/>
            <p:nvPr/>
          </p:nvSpPr>
          <p:spPr>
            <a:xfrm>
              <a:off x="3570751" y="5545775"/>
              <a:ext cx="37260" cy="136263"/>
            </a:xfrm>
            <a:custGeom>
              <a:avLst/>
              <a:gdLst/>
              <a:ahLst/>
              <a:cxnLst/>
              <a:rect l="0" t="0" r="0" b="0"/>
              <a:pathLst>
                <a:path w="37260" h="136263">
                  <a:moveTo>
                    <a:pt x="15392" y="12028"/>
                  </a:moveTo>
                  <a:lnTo>
                    <a:pt x="14936" y="31407"/>
                  </a:lnTo>
                  <a:lnTo>
                    <a:pt x="20576" y="35620"/>
                  </a:lnTo>
                  <a:lnTo>
                    <a:pt x="18092" y="60039"/>
                  </a:lnTo>
                  <a:lnTo>
                    <a:pt x="32468" y="59352"/>
                  </a:lnTo>
                  <a:lnTo>
                    <a:pt x="37259" y="80358"/>
                  </a:lnTo>
                  <a:lnTo>
                    <a:pt x="37259" y="80358"/>
                  </a:lnTo>
                  <a:lnTo>
                    <a:pt x="32636" y="94010"/>
                  </a:lnTo>
                  <a:lnTo>
                    <a:pt x="36065" y="111915"/>
                  </a:lnTo>
                  <a:lnTo>
                    <a:pt x="27389" y="113754"/>
                  </a:lnTo>
                  <a:lnTo>
                    <a:pt x="32293" y="130157"/>
                  </a:lnTo>
                  <a:lnTo>
                    <a:pt x="32293" y="130157"/>
                  </a:lnTo>
                  <a:lnTo>
                    <a:pt x="32154" y="136262"/>
                  </a:lnTo>
                  <a:lnTo>
                    <a:pt x="32154" y="136262"/>
                  </a:lnTo>
                  <a:lnTo>
                    <a:pt x="10312" y="85340"/>
                  </a:lnTo>
                  <a:lnTo>
                    <a:pt x="4217" y="59711"/>
                  </a:lnTo>
                  <a:lnTo>
                    <a:pt x="0" y="16254"/>
                  </a:lnTo>
                  <a:lnTo>
                    <a:pt x="0" y="16254"/>
                  </a:lnTo>
                  <a:lnTo>
                    <a:pt x="3258" y="0"/>
                  </a:lnTo>
                  <a:lnTo>
                    <a:pt x="12243" y="3788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88" name="S11:Kottayam">
              <a:extLst>
                <a:ext uri="{FF2B5EF4-FFF2-40B4-BE49-F238E27FC236}">
                  <a16:creationId xmlns:a16="http://schemas.microsoft.com/office/drawing/2014/main" id="{7B35B52F-0E17-422D-8667-5E8D7C59B2DD}"/>
                </a:ext>
              </a:extLst>
            </p:cNvPr>
            <p:cNvSpPr/>
            <p:nvPr/>
          </p:nvSpPr>
          <p:spPr>
            <a:xfrm>
              <a:off x="3585687" y="5549650"/>
              <a:ext cx="62728" cy="76484"/>
            </a:xfrm>
            <a:custGeom>
              <a:avLst/>
              <a:gdLst/>
              <a:ahLst/>
              <a:cxnLst/>
              <a:rect l="0" t="0" r="0" b="0"/>
              <a:pathLst>
                <a:path w="62728" h="76484">
                  <a:moveTo>
                    <a:pt x="5745" y="6746"/>
                  </a:moveTo>
                  <a:lnTo>
                    <a:pt x="23097" y="0"/>
                  </a:lnTo>
                  <a:lnTo>
                    <a:pt x="33350" y="11458"/>
                  </a:lnTo>
                  <a:lnTo>
                    <a:pt x="24794" y="30654"/>
                  </a:lnTo>
                  <a:lnTo>
                    <a:pt x="45725" y="35708"/>
                  </a:lnTo>
                  <a:lnTo>
                    <a:pt x="52786" y="40960"/>
                  </a:lnTo>
                  <a:lnTo>
                    <a:pt x="61947" y="37585"/>
                  </a:lnTo>
                  <a:lnTo>
                    <a:pt x="62727" y="68702"/>
                  </a:lnTo>
                  <a:lnTo>
                    <a:pt x="62727" y="68702"/>
                  </a:lnTo>
                  <a:lnTo>
                    <a:pt x="60813" y="68661"/>
                  </a:lnTo>
                  <a:lnTo>
                    <a:pt x="60813" y="68661"/>
                  </a:lnTo>
                  <a:lnTo>
                    <a:pt x="45550" y="65786"/>
                  </a:lnTo>
                  <a:lnTo>
                    <a:pt x="36265" y="74247"/>
                  </a:lnTo>
                  <a:lnTo>
                    <a:pt x="22323" y="76483"/>
                  </a:lnTo>
                  <a:lnTo>
                    <a:pt x="22323" y="76483"/>
                  </a:lnTo>
                  <a:lnTo>
                    <a:pt x="17532" y="55477"/>
                  </a:lnTo>
                  <a:lnTo>
                    <a:pt x="3156" y="56164"/>
                  </a:lnTo>
                  <a:lnTo>
                    <a:pt x="5640" y="31745"/>
                  </a:lnTo>
                  <a:lnTo>
                    <a:pt x="0" y="27532"/>
                  </a:lnTo>
                  <a:lnTo>
                    <a:pt x="456" y="8153"/>
                  </a:lnTo>
                  <a:lnTo>
                    <a:pt x="456" y="8153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89" name="S11:Muvattupuzha">
              <a:extLst>
                <a:ext uri="{FF2B5EF4-FFF2-40B4-BE49-F238E27FC236}">
                  <a16:creationId xmlns:a16="http://schemas.microsoft.com/office/drawing/2014/main" id="{AC6048F5-21F3-44D1-B08B-592D2EA42A87}"/>
                </a:ext>
              </a:extLst>
            </p:cNvPr>
            <p:cNvSpPr/>
            <p:nvPr/>
          </p:nvSpPr>
          <p:spPr>
            <a:xfrm>
              <a:off x="3586816" y="5501676"/>
              <a:ext cx="97980" cy="125443"/>
            </a:xfrm>
            <a:custGeom>
              <a:avLst/>
              <a:gdLst/>
              <a:ahLst/>
              <a:cxnLst/>
              <a:rect l="0" t="0" r="0" b="0"/>
              <a:pathLst>
                <a:path w="97980" h="125443">
                  <a:moveTo>
                    <a:pt x="46414" y="0"/>
                  </a:moveTo>
                  <a:lnTo>
                    <a:pt x="77370" y="24662"/>
                  </a:lnTo>
                  <a:lnTo>
                    <a:pt x="58141" y="31410"/>
                  </a:lnTo>
                  <a:lnTo>
                    <a:pt x="53119" y="43045"/>
                  </a:lnTo>
                  <a:lnTo>
                    <a:pt x="48379" y="41412"/>
                  </a:lnTo>
                  <a:lnTo>
                    <a:pt x="41963" y="50971"/>
                  </a:lnTo>
                  <a:lnTo>
                    <a:pt x="68042" y="60203"/>
                  </a:lnTo>
                  <a:lnTo>
                    <a:pt x="84938" y="75345"/>
                  </a:lnTo>
                  <a:lnTo>
                    <a:pt x="90827" y="91784"/>
                  </a:lnTo>
                  <a:lnTo>
                    <a:pt x="85057" y="93198"/>
                  </a:lnTo>
                  <a:lnTo>
                    <a:pt x="82897" y="105391"/>
                  </a:lnTo>
                  <a:lnTo>
                    <a:pt x="97979" y="117414"/>
                  </a:lnTo>
                  <a:lnTo>
                    <a:pt x="91594" y="125442"/>
                  </a:lnTo>
                  <a:lnTo>
                    <a:pt x="79737" y="119599"/>
                  </a:lnTo>
                  <a:lnTo>
                    <a:pt x="63353" y="124357"/>
                  </a:lnTo>
                  <a:lnTo>
                    <a:pt x="63353" y="124357"/>
                  </a:lnTo>
                  <a:lnTo>
                    <a:pt x="61598" y="116676"/>
                  </a:lnTo>
                  <a:lnTo>
                    <a:pt x="61598" y="116676"/>
                  </a:lnTo>
                  <a:lnTo>
                    <a:pt x="60818" y="85559"/>
                  </a:lnTo>
                  <a:lnTo>
                    <a:pt x="51657" y="88934"/>
                  </a:lnTo>
                  <a:lnTo>
                    <a:pt x="44596" y="83682"/>
                  </a:lnTo>
                  <a:lnTo>
                    <a:pt x="23665" y="78628"/>
                  </a:lnTo>
                  <a:lnTo>
                    <a:pt x="32221" y="59432"/>
                  </a:lnTo>
                  <a:lnTo>
                    <a:pt x="21968" y="47974"/>
                  </a:lnTo>
                  <a:lnTo>
                    <a:pt x="4616" y="54720"/>
                  </a:lnTo>
                  <a:lnTo>
                    <a:pt x="4616" y="54720"/>
                  </a:lnTo>
                  <a:lnTo>
                    <a:pt x="0" y="27555"/>
                  </a:lnTo>
                  <a:lnTo>
                    <a:pt x="10025" y="6847"/>
                  </a:lnTo>
                  <a:lnTo>
                    <a:pt x="10025" y="6847"/>
                  </a:lnTo>
                  <a:lnTo>
                    <a:pt x="15162" y="11563"/>
                  </a:lnTo>
                  <a:lnTo>
                    <a:pt x="32243" y="15525"/>
                  </a:lnTo>
                  <a:lnTo>
                    <a:pt x="36329" y="3355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90" name="S11:Ernakulam">
              <a:extLst>
                <a:ext uri="{FF2B5EF4-FFF2-40B4-BE49-F238E27FC236}">
                  <a16:creationId xmlns:a16="http://schemas.microsoft.com/office/drawing/2014/main" id="{7C8EE5BD-0D38-47EA-87CE-13E14087FECC}"/>
                </a:ext>
              </a:extLst>
            </p:cNvPr>
            <p:cNvSpPr/>
            <p:nvPr/>
          </p:nvSpPr>
          <p:spPr>
            <a:xfrm>
              <a:off x="3556595" y="5496829"/>
              <a:ext cx="40247" cy="65201"/>
            </a:xfrm>
            <a:custGeom>
              <a:avLst/>
              <a:gdLst/>
              <a:ahLst/>
              <a:cxnLst/>
              <a:rect l="0" t="0" r="0" b="0"/>
              <a:pathLst>
                <a:path w="40247" h="65201">
                  <a:moveTo>
                    <a:pt x="0" y="0"/>
                  </a:moveTo>
                  <a:lnTo>
                    <a:pt x="12275" y="4900"/>
                  </a:lnTo>
                  <a:lnTo>
                    <a:pt x="16843" y="13185"/>
                  </a:lnTo>
                  <a:lnTo>
                    <a:pt x="27293" y="14967"/>
                  </a:lnTo>
                  <a:lnTo>
                    <a:pt x="24627" y="6729"/>
                  </a:lnTo>
                  <a:lnTo>
                    <a:pt x="40246" y="11694"/>
                  </a:lnTo>
                  <a:lnTo>
                    <a:pt x="40246" y="11694"/>
                  </a:lnTo>
                  <a:lnTo>
                    <a:pt x="30221" y="32402"/>
                  </a:lnTo>
                  <a:lnTo>
                    <a:pt x="34837" y="59567"/>
                  </a:lnTo>
                  <a:lnTo>
                    <a:pt x="34837" y="59567"/>
                  </a:lnTo>
                  <a:lnTo>
                    <a:pt x="29548" y="60974"/>
                  </a:lnTo>
                  <a:lnTo>
                    <a:pt x="29548" y="60974"/>
                  </a:lnTo>
                  <a:lnTo>
                    <a:pt x="26399" y="52734"/>
                  </a:lnTo>
                  <a:lnTo>
                    <a:pt x="17414" y="48946"/>
                  </a:lnTo>
                  <a:lnTo>
                    <a:pt x="14156" y="65200"/>
                  </a:lnTo>
                  <a:lnTo>
                    <a:pt x="14156" y="65200"/>
                  </a:lnTo>
                  <a:lnTo>
                    <a:pt x="8167" y="36469"/>
                  </a:lnTo>
                  <a:lnTo>
                    <a:pt x="15923" y="31551"/>
                  </a:lnTo>
                  <a:lnTo>
                    <a:pt x="6031" y="6791"/>
                  </a:lnTo>
                  <a:lnTo>
                    <a:pt x="11668" y="29915"/>
                  </a:lnTo>
                  <a:lnTo>
                    <a:pt x="2857" y="19485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91" name="S11:Mavelikara">
              <a:extLst>
                <a:ext uri="{FF2B5EF4-FFF2-40B4-BE49-F238E27FC236}">
                  <a16:creationId xmlns:a16="http://schemas.microsoft.com/office/drawing/2014/main" id="{AC7C35EF-456D-44FD-846D-B0F4532484B3}"/>
                </a:ext>
              </a:extLst>
            </p:cNvPr>
            <p:cNvSpPr/>
            <p:nvPr/>
          </p:nvSpPr>
          <p:spPr>
            <a:xfrm>
              <a:off x="3598140" y="5615436"/>
              <a:ext cx="53211" cy="62304"/>
            </a:xfrm>
            <a:custGeom>
              <a:avLst/>
              <a:gdLst/>
              <a:ahLst/>
              <a:cxnLst/>
              <a:rect l="0" t="0" r="0" b="0"/>
              <a:pathLst>
                <a:path w="53211" h="62304">
                  <a:moveTo>
                    <a:pt x="9870" y="10697"/>
                  </a:moveTo>
                  <a:lnTo>
                    <a:pt x="23812" y="8461"/>
                  </a:lnTo>
                  <a:lnTo>
                    <a:pt x="33097" y="0"/>
                  </a:lnTo>
                  <a:lnTo>
                    <a:pt x="48360" y="2875"/>
                  </a:lnTo>
                  <a:lnTo>
                    <a:pt x="48360" y="2875"/>
                  </a:lnTo>
                  <a:lnTo>
                    <a:pt x="52029" y="10597"/>
                  </a:lnTo>
                  <a:lnTo>
                    <a:pt x="52029" y="10597"/>
                  </a:lnTo>
                  <a:lnTo>
                    <a:pt x="53210" y="22850"/>
                  </a:lnTo>
                  <a:lnTo>
                    <a:pt x="40646" y="27678"/>
                  </a:lnTo>
                  <a:lnTo>
                    <a:pt x="44144" y="43541"/>
                  </a:lnTo>
                  <a:lnTo>
                    <a:pt x="51740" y="47265"/>
                  </a:lnTo>
                  <a:lnTo>
                    <a:pt x="51740" y="47265"/>
                  </a:lnTo>
                  <a:lnTo>
                    <a:pt x="36678" y="56109"/>
                  </a:lnTo>
                  <a:lnTo>
                    <a:pt x="36678" y="56109"/>
                  </a:lnTo>
                  <a:lnTo>
                    <a:pt x="17344" y="62303"/>
                  </a:lnTo>
                  <a:lnTo>
                    <a:pt x="4904" y="60496"/>
                  </a:lnTo>
                  <a:lnTo>
                    <a:pt x="4904" y="60496"/>
                  </a:lnTo>
                  <a:lnTo>
                    <a:pt x="0" y="44093"/>
                  </a:lnTo>
                  <a:lnTo>
                    <a:pt x="8676" y="42254"/>
                  </a:lnTo>
                  <a:lnTo>
                    <a:pt x="5247" y="24349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92" name="S11:Quilon">
              <a:extLst>
                <a:ext uri="{FF2B5EF4-FFF2-40B4-BE49-F238E27FC236}">
                  <a16:creationId xmlns:a16="http://schemas.microsoft.com/office/drawing/2014/main" id="{EE106C19-A33C-4B18-93D1-2A36520628B9}"/>
                </a:ext>
              </a:extLst>
            </p:cNvPr>
            <p:cNvSpPr/>
            <p:nvPr/>
          </p:nvSpPr>
          <p:spPr>
            <a:xfrm>
              <a:off x="3602905" y="5671545"/>
              <a:ext cx="48488" cy="62490"/>
            </a:xfrm>
            <a:custGeom>
              <a:avLst/>
              <a:gdLst/>
              <a:ahLst/>
              <a:cxnLst/>
              <a:rect l="0" t="0" r="0" b="0"/>
              <a:pathLst>
                <a:path w="48488" h="62490">
                  <a:moveTo>
                    <a:pt x="139" y="4387"/>
                  </a:moveTo>
                  <a:lnTo>
                    <a:pt x="12579" y="6194"/>
                  </a:lnTo>
                  <a:lnTo>
                    <a:pt x="31913" y="0"/>
                  </a:lnTo>
                  <a:lnTo>
                    <a:pt x="31913" y="0"/>
                  </a:lnTo>
                  <a:lnTo>
                    <a:pt x="39448" y="6779"/>
                  </a:lnTo>
                  <a:lnTo>
                    <a:pt x="31988" y="18833"/>
                  </a:lnTo>
                  <a:lnTo>
                    <a:pt x="31333" y="26959"/>
                  </a:lnTo>
                  <a:lnTo>
                    <a:pt x="43829" y="49604"/>
                  </a:lnTo>
                  <a:lnTo>
                    <a:pt x="48123" y="51219"/>
                  </a:lnTo>
                  <a:lnTo>
                    <a:pt x="48123" y="51219"/>
                  </a:lnTo>
                  <a:lnTo>
                    <a:pt x="48487" y="56820"/>
                  </a:lnTo>
                  <a:lnTo>
                    <a:pt x="28163" y="62489"/>
                  </a:lnTo>
                  <a:lnTo>
                    <a:pt x="28163" y="62489"/>
                  </a:lnTo>
                  <a:lnTo>
                    <a:pt x="23532" y="54254"/>
                  </a:lnTo>
                  <a:lnTo>
                    <a:pt x="10242" y="46334"/>
                  </a:lnTo>
                  <a:lnTo>
                    <a:pt x="0" y="10492"/>
                  </a:lnTo>
                  <a:lnTo>
                    <a:pt x="0" y="10492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93" name="S11:Chirayinkil">
              <a:extLst>
                <a:ext uri="{FF2B5EF4-FFF2-40B4-BE49-F238E27FC236}">
                  <a16:creationId xmlns:a16="http://schemas.microsoft.com/office/drawing/2014/main" id="{9397B6CF-12A4-44D7-B82B-2D51EA759F0E}"/>
                </a:ext>
              </a:extLst>
            </p:cNvPr>
            <p:cNvSpPr/>
            <p:nvPr/>
          </p:nvSpPr>
          <p:spPr>
            <a:xfrm>
              <a:off x="3631068" y="5722764"/>
              <a:ext cx="94245" cy="58905"/>
            </a:xfrm>
            <a:custGeom>
              <a:avLst/>
              <a:gdLst/>
              <a:ahLst/>
              <a:cxnLst/>
              <a:rect l="0" t="0" r="0" b="0"/>
              <a:pathLst>
                <a:path w="94245" h="58905">
                  <a:moveTo>
                    <a:pt x="19960" y="0"/>
                  </a:moveTo>
                  <a:lnTo>
                    <a:pt x="38112" y="5965"/>
                  </a:lnTo>
                  <a:lnTo>
                    <a:pt x="42778" y="13175"/>
                  </a:lnTo>
                  <a:lnTo>
                    <a:pt x="59148" y="12479"/>
                  </a:lnTo>
                  <a:lnTo>
                    <a:pt x="62719" y="1872"/>
                  </a:lnTo>
                  <a:lnTo>
                    <a:pt x="76583" y="6201"/>
                  </a:lnTo>
                  <a:lnTo>
                    <a:pt x="89380" y="16603"/>
                  </a:lnTo>
                  <a:lnTo>
                    <a:pt x="89380" y="16603"/>
                  </a:lnTo>
                  <a:lnTo>
                    <a:pt x="84977" y="20588"/>
                  </a:lnTo>
                  <a:lnTo>
                    <a:pt x="94244" y="40571"/>
                  </a:lnTo>
                  <a:lnTo>
                    <a:pt x="94244" y="40571"/>
                  </a:lnTo>
                  <a:lnTo>
                    <a:pt x="69338" y="58904"/>
                  </a:lnTo>
                  <a:lnTo>
                    <a:pt x="64145" y="53220"/>
                  </a:lnTo>
                  <a:lnTo>
                    <a:pt x="35337" y="48084"/>
                  </a:lnTo>
                  <a:lnTo>
                    <a:pt x="30387" y="54586"/>
                  </a:lnTo>
                  <a:lnTo>
                    <a:pt x="30387" y="54586"/>
                  </a:lnTo>
                  <a:lnTo>
                    <a:pt x="0" y="11270"/>
                  </a:lnTo>
                  <a:lnTo>
                    <a:pt x="0" y="11270"/>
                  </a:lnTo>
                  <a:lnTo>
                    <a:pt x="20324" y="5601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94" name="S11:Adoor">
              <a:extLst>
                <a:ext uri="{FF2B5EF4-FFF2-40B4-BE49-F238E27FC236}">
                  <a16:creationId xmlns:a16="http://schemas.microsoft.com/office/drawing/2014/main" id="{9873EC5D-1D36-438A-AA77-A3302398BC16}"/>
                </a:ext>
              </a:extLst>
            </p:cNvPr>
            <p:cNvSpPr/>
            <p:nvPr/>
          </p:nvSpPr>
          <p:spPr>
            <a:xfrm>
              <a:off x="3634238" y="5616044"/>
              <a:ext cx="101659" cy="123324"/>
            </a:xfrm>
            <a:custGeom>
              <a:avLst/>
              <a:gdLst/>
              <a:ahLst/>
              <a:cxnLst/>
              <a:rect l="0" t="0" r="0" b="0"/>
              <a:pathLst>
                <a:path w="101659" h="123324">
                  <a:moveTo>
                    <a:pt x="15642" y="46657"/>
                  </a:moveTo>
                  <a:lnTo>
                    <a:pt x="29069" y="46934"/>
                  </a:lnTo>
                  <a:lnTo>
                    <a:pt x="36487" y="35882"/>
                  </a:lnTo>
                  <a:lnTo>
                    <a:pt x="26589" y="27532"/>
                  </a:lnTo>
                  <a:lnTo>
                    <a:pt x="28120" y="22978"/>
                  </a:lnTo>
                  <a:lnTo>
                    <a:pt x="43410" y="25324"/>
                  </a:lnTo>
                  <a:lnTo>
                    <a:pt x="44071" y="16168"/>
                  </a:lnTo>
                  <a:lnTo>
                    <a:pt x="65213" y="13012"/>
                  </a:lnTo>
                  <a:lnTo>
                    <a:pt x="63414" y="6862"/>
                  </a:lnTo>
                  <a:lnTo>
                    <a:pt x="77909" y="0"/>
                  </a:lnTo>
                  <a:lnTo>
                    <a:pt x="86441" y="4744"/>
                  </a:lnTo>
                  <a:lnTo>
                    <a:pt x="93864" y="18125"/>
                  </a:lnTo>
                  <a:lnTo>
                    <a:pt x="92587" y="35930"/>
                  </a:lnTo>
                  <a:lnTo>
                    <a:pt x="101658" y="38128"/>
                  </a:lnTo>
                  <a:lnTo>
                    <a:pt x="101658" y="38128"/>
                  </a:lnTo>
                  <a:lnTo>
                    <a:pt x="97988" y="55883"/>
                  </a:lnTo>
                  <a:lnTo>
                    <a:pt x="79837" y="77439"/>
                  </a:lnTo>
                  <a:lnTo>
                    <a:pt x="82522" y="88172"/>
                  </a:lnTo>
                  <a:lnTo>
                    <a:pt x="95193" y="105183"/>
                  </a:lnTo>
                  <a:lnTo>
                    <a:pt x="86210" y="123323"/>
                  </a:lnTo>
                  <a:lnTo>
                    <a:pt x="86210" y="123323"/>
                  </a:lnTo>
                  <a:lnTo>
                    <a:pt x="73413" y="112921"/>
                  </a:lnTo>
                  <a:lnTo>
                    <a:pt x="59549" y="108592"/>
                  </a:lnTo>
                  <a:lnTo>
                    <a:pt x="55978" y="119199"/>
                  </a:lnTo>
                  <a:lnTo>
                    <a:pt x="39608" y="119895"/>
                  </a:lnTo>
                  <a:lnTo>
                    <a:pt x="34942" y="112685"/>
                  </a:lnTo>
                  <a:lnTo>
                    <a:pt x="16790" y="106720"/>
                  </a:lnTo>
                  <a:lnTo>
                    <a:pt x="16790" y="106720"/>
                  </a:lnTo>
                  <a:lnTo>
                    <a:pt x="12496" y="105105"/>
                  </a:lnTo>
                  <a:lnTo>
                    <a:pt x="0" y="82460"/>
                  </a:lnTo>
                  <a:lnTo>
                    <a:pt x="655" y="74334"/>
                  </a:lnTo>
                  <a:lnTo>
                    <a:pt x="8115" y="62280"/>
                  </a:lnTo>
                  <a:lnTo>
                    <a:pt x="580" y="55501"/>
                  </a:lnTo>
                  <a:lnTo>
                    <a:pt x="580" y="55501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95" name="S11:Trivandrum">
              <a:extLst>
                <a:ext uri="{FF2B5EF4-FFF2-40B4-BE49-F238E27FC236}">
                  <a16:creationId xmlns:a16="http://schemas.microsoft.com/office/drawing/2014/main" id="{BFA9D9B7-0AE0-4B7C-91C3-3E541D6222B9}"/>
                </a:ext>
              </a:extLst>
            </p:cNvPr>
            <p:cNvSpPr/>
            <p:nvPr/>
          </p:nvSpPr>
          <p:spPr>
            <a:xfrm>
              <a:off x="3661455" y="5763335"/>
              <a:ext cx="69001" cy="52373"/>
            </a:xfrm>
            <a:custGeom>
              <a:avLst/>
              <a:gdLst/>
              <a:ahLst/>
              <a:cxnLst/>
              <a:rect l="0" t="0" r="0" b="0"/>
              <a:pathLst>
                <a:path w="69001" h="52373">
                  <a:moveTo>
                    <a:pt x="63857" y="0"/>
                  </a:moveTo>
                  <a:lnTo>
                    <a:pt x="69000" y="8726"/>
                  </a:lnTo>
                  <a:lnTo>
                    <a:pt x="69000" y="8726"/>
                  </a:lnTo>
                  <a:lnTo>
                    <a:pt x="65430" y="19834"/>
                  </a:lnTo>
                  <a:lnTo>
                    <a:pt x="58258" y="16659"/>
                  </a:lnTo>
                  <a:lnTo>
                    <a:pt x="58092" y="25795"/>
                  </a:lnTo>
                  <a:lnTo>
                    <a:pt x="48229" y="37797"/>
                  </a:lnTo>
                  <a:lnTo>
                    <a:pt x="50444" y="48494"/>
                  </a:lnTo>
                  <a:lnTo>
                    <a:pt x="40721" y="52372"/>
                  </a:lnTo>
                  <a:lnTo>
                    <a:pt x="40721" y="52372"/>
                  </a:lnTo>
                  <a:lnTo>
                    <a:pt x="19714" y="40806"/>
                  </a:lnTo>
                  <a:lnTo>
                    <a:pt x="13205" y="28497"/>
                  </a:lnTo>
                  <a:lnTo>
                    <a:pt x="0" y="14015"/>
                  </a:lnTo>
                  <a:lnTo>
                    <a:pt x="0" y="14015"/>
                  </a:lnTo>
                  <a:lnTo>
                    <a:pt x="4950" y="7513"/>
                  </a:lnTo>
                  <a:lnTo>
                    <a:pt x="33758" y="12649"/>
                  </a:lnTo>
                  <a:lnTo>
                    <a:pt x="38951" y="18333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96" name="S11:Idukki">
              <a:extLst>
                <a:ext uri="{FF2B5EF4-FFF2-40B4-BE49-F238E27FC236}">
                  <a16:creationId xmlns:a16="http://schemas.microsoft.com/office/drawing/2014/main" id="{E12162CC-304C-4133-94DE-5E05D1268C94}"/>
                </a:ext>
              </a:extLst>
            </p:cNvPr>
            <p:cNvSpPr/>
            <p:nvPr/>
          </p:nvSpPr>
          <p:spPr>
            <a:xfrm>
              <a:off x="3628779" y="5471215"/>
              <a:ext cx="125541" cy="191764"/>
            </a:xfrm>
            <a:custGeom>
              <a:avLst/>
              <a:gdLst/>
              <a:ahLst/>
              <a:cxnLst/>
              <a:rect l="0" t="0" r="0" b="0"/>
              <a:pathLst>
                <a:path w="125541" h="191764">
                  <a:moveTo>
                    <a:pt x="45384" y="9853"/>
                  </a:moveTo>
                  <a:lnTo>
                    <a:pt x="45758" y="14972"/>
                  </a:lnTo>
                  <a:lnTo>
                    <a:pt x="59457" y="20866"/>
                  </a:lnTo>
                  <a:lnTo>
                    <a:pt x="74474" y="7866"/>
                  </a:lnTo>
                  <a:lnTo>
                    <a:pt x="91286" y="0"/>
                  </a:lnTo>
                  <a:lnTo>
                    <a:pt x="100740" y="3750"/>
                  </a:lnTo>
                  <a:lnTo>
                    <a:pt x="108526" y="21266"/>
                  </a:lnTo>
                  <a:lnTo>
                    <a:pt x="108526" y="21266"/>
                  </a:lnTo>
                  <a:lnTo>
                    <a:pt x="104434" y="37033"/>
                  </a:lnTo>
                  <a:lnTo>
                    <a:pt x="97230" y="39970"/>
                  </a:lnTo>
                  <a:lnTo>
                    <a:pt x="105853" y="64637"/>
                  </a:lnTo>
                  <a:lnTo>
                    <a:pt x="97925" y="80831"/>
                  </a:lnTo>
                  <a:lnTo>
                    <a:pt x="100571" y="93126"/>
                  </a:lnTo>
                  <a:lnTo>
                    <a:pt x="88978" y="126070"/>
                  </a:lnTo>
                  <a:lnTo>
                    <a:pt x="102298" y="130390"/>
                  </a:lnTo>
                  <a:lnTo>
                    <a:pt x="115284" y="126538"/>
                  </a:lnTo>
                  <a:lnTo>
                    <a:pt x="125540" y="142517"/>
                  </a:lnTo>
                  <a:lnTo>
                    <a:pt x="125540" y="142517"/>
                  </a:lnTo>
                  <a:lnTo>
                    <a:pt x="116645" y="158673"/>
                  </a:lnTo>
                  <a:lnTo>
                    <a:pt x="116645" y="158673"/>
                  </a:lnTo>
                  <a:lnTo>
                    <a:pt x="107117" y="182957"/>
                  </a:lnTo>
                  <a:lnTo>
                    <a:pt x="107117" y="182957"/>
                  </a:lnTo>
                  <a:lnTo>
                    <a:pt x="98046" y="180759"/>
                  </a:lnTo>
                  <a:lnTo>
                    <a:pt x="99323" y="162954"/>
                  </a:lnTo>
                  <a:lnTo>
                    <a:pt x="91900" y="149573"/>
                  </a:lnTo>
                  <a:lnTo>
                    <a:pt x="83368" y="144829"/>
                  </a:lnTo>
                  <a:lnTo>
                    <a:pt x="68873" y="151691"/>
                  </a:lnTo>
                  <a:lnTo>
                    <a:pt x="70672" y="157841"/>
                  </a:lnTo>
                  <a:lnTo>
                    <a:pt x="49530" y="160997"/>
                  </a:lnTo>
                  <a:lnTo>
                    <a:pt x="48869" y="170153"/>
                  </a:lnTo>
                  <a:lnTo>
                    <a:pt x="33579" y="167807"/>
                  </a:lnTo>
                  <a:lnTo>
                    <a:pt x="32048" y="172361"/>
                  </a:lnTo>
                  <a:lnTo>
                    <a:pt x="41946" y="180711"/>
                  </a:lnTo>
                  <a:lnTo>
                    <a:pt x="34528" y="191763"/>
                  </a:lnTo>
                  <a:lnTo>
                    <a:pt x="21101" y="191486"/>
                  </a:lnTo>
                  <a:lnTo>
                    <a:pt x="21101" y="191486"/>
                  </a:lnTo>
                  <a:lnTo>
                    <a:pt x="13505" y="187762"/>
                  </a:lnTo>
                  <a:lnTo>
                    <a:pt x="10007" y="171899"/>
                  </a:lnTo>
                  <a:lnTo>
                    <a:pt x="22571" y="167071"/>
                  </a:lnTo>
                  <a:lnTo>
                    <a:pt x="21390" y="154818"/>
                  </a:lnTo>
                  <a:lnTo>
                    <a:pt x="21390" y="154818"/>
                  </a:lnTo>
                  <a:lnTo>
                    <a:pt x="37774" y="150060"/>
                  </a:lnTo>
                  <a:lnTo>
                    <a:pt x="49631" y="155903"/>
                  </a:lnTo>
                  <a:lnTo>
                    <a:pt x="56016" y="147875"/>
                  </a:lnTo>
                  <a:lnTo>
                    <a:pt x="40934" y="135852"/>
                  </a:lnTo>
                  <a:lnTo>
                    <a:pt x="43094" y="123659"/>
                  </a:lnTo>
                  <a:lnTo>
                    <a:pt x="48864" y="122245"/>
                  </a:lnTo>
                  <a:lnTo>
                    <a:pt x="42975" y="105806"/>
                  </a:lnTo>
                  <a:lnTo>
                    <a:pt x="26079" y="90664"/>
                  </a:lnTo>
                  <a:lnTo>
                    <a:pt x="0" y="81432"/>
                  </a:lnTo>
                  <a:lnTo>
                    <a:pt x="6416" y="71873"/>
                  </a:lnTo>
                  <a:lnTo>
                    <a:pt x="11156" y="73506"/>
                  </a:lnTo>
                  <a:lnTo>
                    <a:pt x="16178" y="61871"/>
                  </a:lnTo>
                  <a:lnTo>
                    <a:pt x="35407" y="55123"/>
                  </a:lnTo>
                  <a:lnTo>
                    <a:pt x="4451" y="30461"/>
                  </a:lnTo>
                  <a:lnTo>
                    <a:pt x="4451" y="30461"/>
                  </a:lnTo>
                  <a:lnTo>
                    <a:pt x="11960" y="13759"/>
                  </a:lnTo>
                  <a:lnTo>
                    <a:pt x="36742" y="13256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97" name="S11:Badagara">
              <a:extLst>
                <a:ext uri="{FF2B5EF4-FFF2-40B4-BE49-F238E27FC236}">
                  <a16:creationId xmlns:a16="http://schemas.microsoft.com/office/drawing/2014/main" id="{79536105-2916-4BE5-9D69-DD322ADD8773}"/>
                </a:ext>
              </a:extLst>
            </p:cNvPr>
            <p:cNvSpPr/>
            <p:nvPr/>
          </p:nvSpPr>
          <p:spPr>
            <a:xfrm>
              <a:off x="3449264" y="5215370"/>
              <a:ext cx="82801" cy="81033"/>
            </a:xfrm>
            <a:custGeom>
              <a:avLst/>
              <a:gdLst/>
              <a:ahLst/>
              <a:cxnLst/>
              <a:rect l="0" t="0" r="0" b="0"/>
              <a:pathLst>
                <a:path w="82801" h="81033">
                  <a:moveTo>
                    <a:pt x="0" y="7469"/>
                  </a:moveTo>
                  <a:lnTo>
                    <a:pt x="16522" y="6920"/>
                  </a:lnTo>
                  <a:lnTo>
                    <a:pt x="26150" y="0"/>
                  </a:lnTo>
                  <a:lnTo>
                    <a:pt x="30687" y="6295"/>
                  </a:lnTo>
                  <a:lnTo>
                    <a:pt x="42881" y="8690"/>
                  </a:lnTo>
                  <a:lnTo>
                    <a:pt x="51448" y="5842"/>
                  </a:lnTo>
                  <a:lnTo>
                    <a:pt x="53968" y="17214"/>
                  </a:lnTo>
                  <a:lnTo>
                    <a:pt x="71691" y="24881"/>
                  </a:lnTo>
                  <a:lnTo>
                    <a:pt x="71691" y="24881"/>
                  </a:lnTo>
                  <a:lnTo>
                    <a:pt x="70032" y="34081"/>
                  </a:lnTo>
                  <a:lnTo>
                    <a:pt x="82800" y="51361"/>
                  </a:lnTo>
                  <a:lnTo>
                    <a:pt x="68961" y="56645"/>
                  </a:lnTo>
                  <a:lnTo>
                    <a:pt x="69216" y="64864"/>
                  </a:lnTo>
                  <a:lnTo>
                    <a:pt x="41351" y="64110"/>
                  </a:lnTo>
                  <a:lnTo>
                    <a:pt x="44290" y="77534"/>
                  </a:lnTo>
                  <a:lnTo>
                    <a:pt x="40883" y="81032"/>
                  </a:lnTo>
                  <a:lnTo>
                    <a:pt x="40883" y="81032"/>
                  </a:lnTo>
                  <a:lnTo>
                    <a:pt x="34266" y="63914"/>
                  </a:lnTo>
                  <a:lnTo>
                    <a:pt x="20994" y="48652"/>
                  </a:lnTo>
                  <a:lnTo>
                    <a:pt x="14533" y="26899"/>
                  </a:lnTo>
                  <a:lnTo>
                    <a:pt x="10864" y="23197"/>
                  </a:lnTo>
                  <a:lnTo>
                    <a:pt x="10864" y="23197"/>
                  </a:lnTo>
                  <a:lnTo>
                    <a:pt x="9142" y="17497"/>
                  </a:lnTo>
                  <a:lnTo>
                    <a:pt x="9142" y="17497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98" name="S12:Bhind">
              <a:extLst>
                <a:ext uri="{FF2B5EF4-FFF2-40B4-BE49-F238E27FC236}">
                  <a16:creationId xmlns:a16="http://schemas.microsoft.com/office/drawing/2014/main" id="{FF7160EC-4AB1-4842-884A-700B41BF60AF}"/>
                </a:ext>
              </a:extLst>
            </p:cNvPr>
            <p:cNvSpPr/>
            <p:nvPr/>
          </p:nvSpPr>
          <p:spPr>
            <a:xfrm>
              <a:off x="3921582" y="2652181"/>
              <a:ext cx="134955" cy="223795"/>
            </a:xfrm>
            <a:custGeom>
              <a:avLst/>
              <a:gdLst/>
              <a:ahLst/>
              <a:cxnLst/>
              <a:rect l="0" t="0" r="0" b="0"/>
              <a:pathLst>
                <a:path w="134955" h="223795">
                  <a:moveTo>
                    <a:pt x="61713" y="116416"/>
                  </a:moveTo>
                  <a:lnTo>
                    <a:pt x="51521" y="115801"/>
                  </a:lnTo>
                  <a:lnTo>
                    <a:pt x="44409" y="104235"/>
                  </a:lnTo>
                  <a:lnTo>
                    <a:pt x="36765" y="104161"/>
                  </a:lnTo>
                  <a:lnTo>
                    <a:pt x="29255" y="91019"/>
                  </a:lnTo>
                  <a:lnTo>
                    <a:pt x="9321" y="89761"/>
                  </a:lnTo>
                  <a:lnTo>
                    <a:pt x="9321" y="89761"/>
                  </a:lnTo>
                  <a:lnTo>
                    <a:pt x="11232" y="70446"/>
                  </a:lnTo>
                  <a:lnTo>
                    <a:pt x="4478" y="67757"/>
                  </a:lnTo>
                  <a:lnTo>
                    <a:pt x="2889" y="58334"/>
                  </a:lnTo>
                  <a:lnTo>
                    <a:pt x="14005" y="49575"/>
                  </a:lnTo>
                  <a:lnTo>
                    <a:pt x="18637" y="52238"/>
                  </a:lnTo>
                  <a:lnTo>
                    <a:pt x="27626" y="43451"/>
                  </a:lnTo>
                  <a:lnTo>
                    <a:pt x="33131" y="43507"/>
                  </a:lnTo>
                  <a:lnTo>
                    <a:pt x="54622" y="9235"/>
                  </a:lnTo>
                  <a:lnTo>
                    <a:pt x="54622" y="9235"/>
                  </a:lnTo>
                  <a:lnTo>
                    <a:pt x="54651" y="6101"/>
                  </a:lnTo>
                  <a:lnTo>
                    <a:pt x="54651" y="6101"/>
                  </a:lnTo>
                  <a:lnTo>
                    <a:pt x="54685" y="2445"/>
                  </a:lnTo>
                  <a:lnTo>
                    <a:pt x="54685" y="2445"/>
                  </a:lnTo>
                  <a:lnTo>
                    <a:pt x="73728" y="0"/>
                  </a:lnTo>
                  <a:lnTo>
                    <a:pt x="84279" y="2174"/>
                  </a:lnTo>
                  <a:lnTo>
                    <a:pt x="84279" y="2174"/>
                  </a:lnTo>
                  <a:lnTo>
                    <a:pt x="98984" y="14821"/>
                  </a:lnTo>
                  <a:lnTo>
                    <a:pt x="115425" y="23291"/>
                  </a:lnTo>
                  <a:lnTo>
                    <a:pt x="117015" y="39496"/>
                  </a:lnTo>
                  <a:lnTo>
                    <a:pt x="133814" y="64154"/>
                  </a:lnTo>
                  <a:lnTo>
                    <a:pt x="133814" y="64154"/>
                  </a:lnTo>
                  <a:lnTo>
                    <a:pt x="129502" y="76670"/>
                  </a:lnTo>
                  <a:lnTo>
                    <a:pt x="134954" y="87675"/>
                  </a:lnTo>
                  <a:lnTo>
                    <a:pt x="123029" y="94922"/>
                  </a:lnTo>
                  <a:lnTo>
                    <a:pt x="124258" y="102246"/>
                  </a:lnTo>
                  <a:lnTo>
                    <a:pt x="110159" y="115222"/>
                  </a:lnTo>
                  <a:lnTo>
                    <a:pt x="115193" y="125186"/>
                  </a:lnTo>
                  <a:lnTo>
                    <a:pt x="106582" y="141333"/>
                  </a:lnTo>
                  <a:lnTo>
                    <a:pt x="106582" y="141333"/>
                  </a:lnTo>
                  <a:lnTo>
                    <a:pt x="105728" y="141850"/>
                  </a:lnTo>
                  <a:lnTo>
                    <a:pt x="105728" y="141850"/>
                  </a:lnTo>
                  <a:lnTo>
                    <a:pt x="105303" y="141847"/>
                  </a:lnTo>
                  <a:lnTo>
                    <a:pt x="105303" y="141847"/>
                  </a:lnTo>
                  <a:lnTo>
                    <a:pt x="104027" y="141839"/>
                  </a:lnTo>
                  <a:lnTo>
                    <a:pt x="104027" y="141839"/>
                  </a:lnTo>
                  <a:lnTo>
                    <a:pt x="104867" y="143413"/>
                  </a:lnTo>
                  <a:lnTo>
                    <a:pt x="104867" y="143413"/>
                  </a:lnTo>
                  <a:lnTo>
                    <a:pt x="104856" y="144981"/>
                  </a:lnTo>
                  <a:lnTo>
                    <a:pt x="104856" y="144981"/>
                  </a:lnTo>
                  <a:lnTo>
                    <a:pt x="103991" y="147066"/>
                  </a:lnTo>
                  <a:lnTo>
                    <a:pt x="103991" y="147066"/>
                  </a:lnTo>
                  <a:lnTo>
                    <a:pt x="97138" y="153290"/>
                  </a:lnTo>
                  <a:lnTo>
                    <a:pt x="97138" y="153290"/>
                  </a:lnTo>
                  <a:lnTo>
                    <a:pt x="96283" y="153807"/>
                  </a:lnTo>
                  <a:lnTo>
                    <a:pt x="96283" y="153807"/>
                  </a:lnTo>
                  <a:lnTo>
                    <a:pt x="92727" y="174170"/>
                  </a:lnTo>
                  <a:lnTo>
                    <a:pt x="86776" y="172556"/>
                  </a:lnTo>
                  <a:lnTo>
                    <a:pt x="86776" y="172556"/>
                  </a:lnTo>
                  <a:lnTo>
                    <a:pt x="78190" y="180854"/>
                  </a:lnTo>
                  <a:lnTo>
                    <a:pt x="86185" y="193988"/>
                  </a:lnTo>
                  <a:lnTo>
                    <a:pt x="86117" y="202877"/>
                  </a:lnTo>
                  <a:lnTo>
                    <a:pt x="53171" y="214103"/>
                  </a:lnTo>
                  <a:lnTo>
                    <a:pt x="39120" y="210833"/>
                  </a:lnTo>
                  <a:lnTo>
                    <a:pt x="29696" y="214399"/>
                  </a:lnTo>
                  <a:lnTo>
                    <a:pt x="27893" y="223794"/>
                  </a:lnTo>
                  <a:lnTo>
                    <a:pt x="27893" y="223794"/>
                  </a:lnTo>
                  <a:lnTo>
                    <a:pt x="13634" y="200111"/>
                  </a:lnTo>
                  <a:lnTo>
                    <a:pt x="0" y="198913"/>
                  </a:lnTo>
                  <a:lnTo>
                    <a:pt x="14289" y="179204"/>
                  </a:lnTo>
                  <a:lnTo>
                    <a:pt x="21974" y="177717"/>
                  </a:lnTo>
                  <a:lnTo>
                    <a:pt x="62800" y="137856"/>
                  </a:lnTo>
                  <a:lnTo>
                    <a:pt x="58626" y="128933"/>
                  </a:lnTo>
                  <a:lnTo>
                    <a:pt x="61676" y="120597"/>
                  </a:lnTo>
                  <a:lnTo>
                    <a:pt x="61676" y="120597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99" name="S12:Shahdol">
              <a:extLst>
                <a:ext uri="{FF2B5EF4-FFF2-40B4-BE49-F238E27FC236}">
                  <a16:creationId xmlns:a16="http://schemas.microsoft.com/office/drawing/2014/main" id="{FE53E7B9-D945-4F05-A170-0A176CD9CAC4}"/>
                </a:ext>
              </a:extLst>
            </p:cNvPr>
            <p:cNvSpPr/>
            <p:nvPr/>
          </p:nvSpPr>
          <p:spPr>
            <a:xfrm>
              <a:off x="4264142" y="3084317"/>
              <a:ext cx="243514" cy="279019"/>
            </a:xfrm>
            <a:custGeom>
              <a:avLst/>
              <a:gdLst/>
              <a:ahLst/>
              <a:cxnLst/>
              <a:rect l="0" t="0" r="0" b="0"/>
              <a:pathLst>
                <a:path w="243514" h="279019">
                  <a:moveTo>
                    <a:pt x="5504" y="121747"/>
                  </a:moveTo>
                  <a:lnTo>
                    <a:pt x="16283" y="110190"/>
                  </a:lnTo>
                  <a:lnTo>
                    <a:pt x="25710" y="89739"/>
                  </a:lnTo>
                  <a:lnTo>
                    <a:pt x="43516" y="102730"/>
                  </a:lnTo>
                  <a:lnTo>
                    <a:pt x="52589" y="100062"/>
                  </a:lnTo>
                  <a:lnTo>
                    <a:pt x="54191" y="78597"/>
                  </a:lnTo>
                  <a:lnTo>
                    <a:pt x="43251" y="54588"/>
                  </a:lnTo>
                  <a:lnTo>
                    <a:pt x="73310" y="29286"/>
                  </a:lnTo>
                  <a:lnTo>
                    <a:pt x="84931" y="25540"/>
                  </a:lnTo>
                  <a:lnTo>
                    <a:pt x="94448" y="29132"/>
                  </a:lnTo>
                  <a:lnTo>
                    <a:pt x="120993" y="6410"/>
                  </a:lnTo>
                  <a:lnTo>
                    <a:pt x="120993" y="6410"/>
                  </a:lnTo>
                  <a:lnTo>
                    <a:pt x="135155" y="0"/>
                  </a:lnTo>
                  <a:lnTo>
                    <a:pt x="141478" y="29765"/>
                  </a:lnTo>
                  <a:lnTo>
                    <a:pt x="149728" y="34915"/>
                  </a:lnTo>
                  <a:lnTo>
                    <a:pt x="141602" y="42323"/>
                  </a:lnTo>
                  <a:lnTo>
                    <a:pt x="142162" y="55400"/>
                  </a:lnTo>
                  <a:lnTo>
                    <a:pt x="154784" y="64692"/>
                  </a:lnTo>
                  <a:lnTo>
                    <a:pt x="154784" y="64692"/>
                  </a:lnTo>
                  <a:lnTo>
                    <a:pt x="154833" y="69401"/>
                  </a:lnTo>
                  <a:lnTo>
                    <a:pt x="154833" y="69401"/>
                  </a:lnTo>
                  <a:lnTo>
                    <a:pt x="161455" y="82414"/>
                  </a:lnTo>
                  <a:lnTo>
                    <a:pt x="161455" y="82414"/>
                  </a:lnTo>
                  <a:lnTo>
                    <a:pt x="165853" y="89170"/>
                  </a:lnTo>
                  <a:lnTo>
                    <a:pt x="165853" y="89170"/>
                  </a:lnTo>
                  <a:lnTo>
                    <a:pt x="167224" y="95958"/>
                  </a:lnTo>
                  <a:lnTo>
                    <a:pt x="167224" y="95958"/>
                  </a:lnTo>
                  <a:lnTo>
                    <a:pt x="162937" y="99668"/>
                  </a:lnTo>
                  <a:lnTo>
                    <a:pt x="162937" y="99668"/>
                  </a:lnTo>
                  <a:lnTo>
                    <a:pt x="157788" y="103909"/>
                  </a:lnTo>
                  <a:lnTo>
                    <a:pt x="157788" y="103909"/>
                  </a:lnTo>
                  <a:lnTo>
                    <a:pt x="151874" y="118101"/>
                  </a:lnTo>
                  <a:lnTo>
                    <a:pt x="151874" y="118101"/>
                  </a:lnTo>
                  <a:lnTo>
                    <a:pt x="151906" y="121240"/>
                  </a:lnTo>
                  <a:lnTo>
                    <a:pt x="151906" y="121240"/>
                  </a:lnTo>
                  <a:lnTo>
                    <a:pt x="157213" y="131652"/>
                  </a:lnTo>
                  <a:lnTo>
                    <a:pt x="157213" y="131652"/>
                  </a:lnTo>
                  <a:lnTo>
                    <a:pt x="179216" y="123038"/>
                  </a:lnTo>
                  <a:lnTo>
                    <a:pt x="179216" y="123038"/>
                  </a:lnTo>
                  <a:lnTo>
                    <a:pt x="190622" y="134942"/>
                  </a:lnTo>
                  <a:lnTo>
                    <a:pt x="190622" y="134942"/>
                  </a:lnTo>
                  <a:lnTo>
                    <a:pt x="204483" y="134249"/>
                  </a:lnTo>
                  <a:lnTo>
                    <a:pt x="204483" y="134249"/>
                  </a:lnTo>
                  <a:lnTo>
                    <a:pt x="209831" y="145696"/>
                  </a:lnTo>
                  <a:lnTo>
                    <a:pt x="209831" y="145696"/>
                  </a:lnTo>
                  <a:lnTo>
                    <a:pt x="212980" y="154552"/>
                  </a:lnTo>
                  <a:lnTo>
                    <a:pt x="212980" y="154552"/>
                  </a:lnTo>
                  <a:lnTo>
                    <a:pt x="216450" y="154507"/>
                  </a:lnTo>
                  <a:lnTo>
                    <a:pt x="216450" y="154507"/>
                  </a:lnTo>
                  <a:lnTo>
                    <a:pt x="220856" y="159683"/>
                  </a:lnTo>
                  <a:lnTo>
                    <a:pt x="220856" y="159683"/>
                  </a:lnTo>
                  <a:lnTo>
                    <a:pt x="232101" y="156915"/>
                  </a:lnTo>
                  <a:lnTo>
                    <a:pt x="232101" y="156915"/>
                  </a:lnTo>
                  <a:lnTo>
                    <a:pt x="233894" y="161077"/>
                  </a:lnTo>
                  <a:lnTo>
                    <a:pt x="233894" y="161077"/>
                  </a:lnTo>
                  <a:lnTo>
                    <a:pt x="243513" y="166176"/>
                  </a:lnTo>
                  <a:lnTo>
                    <a:pt x="243513" y="166176"/>
                  </a:lnTo>
                  <a:lnTo>
                    <a:pt x="238944" y="180895"/>
                  </a:lnTo>
                  <a:lnTo>
                    <a:pt x="238944" y="180895"/>
                  </a:lnTo>
                  <a:lnTo>
                    <a:pt x="237345" y="190861"/>
                  </a:lnTo>
                  <a:lnTo>
                    <a:pt x="237345" y="190861"/>
                  </a:lnTo>
                  <a:lnTo>
                    <a:pt x="235752" y="201351"/>
                  </a:lnTo>
                  <a:lnTo>
                    <a:pt x="235752" y="201351"/>
                  </a:lnTo>
                  <a:lnTo>
                    <a:pt x="235354" y="203973"/>
                  </a:lnTo>
                  <a:lnTo>
                    <a:pt x="235354" y="203973"/>
                  </a:lnTo>
                  <a:lnTo>
                    <a:pt x="226191" y="201481"/>
                  </a:lnTo>
                  <a:lnTo>
                    <a:pt x="221058" y="207830"/>
                  </a:lnTo>
                  <a:lnTo>
                    <a:pt x="205861" y="209595"/>
                  </a:lnTo>
                  <a:lnTo>
                    <a:pt x="205695" y="231054"/>
                  </a:lnTo>
                  <a:lnTo>
                    <a:pt x="180656" y="249148"/>
                  </a:lnTo>
                  <a:lnTo>
                    <a:pt x="184691" y="259044"/>
                  </a:lnTo>
                  <a:lnTo>
                    <a:pt x="177071" y="279018"/>
                  </a:lnTo>
                  <a:lnTo>
                    <a:pt x="177071" y="279018"/>
                  </a:lnTo>
                  <a:lnTo>
                    <a:pt x="170886" y="271760"/>
                  </a:lnTo>
                  <a:lnTo>
                    <a:pt x="170346" y="262346"/>
                  </a:lnTo>
                  <a:lnTo>
                    <a:pt x="161620" y="261394"/>
                  </a:lnTo>
                  <a:lnTo>
                    <a:pt x="143809" y="267332"/>
                  </a:lnTo>
                  <a:lnTo>
                    <a:pt x="136781" y="261643"/>
                  </a:lnTo>
                  <a:lnTo>
                    <a:pt x="132325" y="251219"/>
                  </a:lnTo>
                  <a:lnTo>
                    <a:pt x="96055" y="236352"/>
                  </a:lnTo>
                  <a:lnTo>
                    <a:pt x="98534" y="219586"/>
                  </a:lnTo>
                  <a:lnTo>
                    <a:pt x="103653" y="206986"/>
                  </a:lnTo>
                  <a:lnTo>
                    <a:pt x="94857" y="193972"/>
                  </a:lnTo>
                  <a:lnTo>
                    <a:pt x="83942" y="186727"/>
                  </a:lnTo>
                  <a:lnTo>
                    <a:pt x="74389" y="187317"/>
                  </a:lnTo>
                  <a:lnTo>
                    <a:pt x="56475" y="170163"/>
                  </a:lnTo>
                  <a:lnTo>
                    <a:pt x="50465" y="181712"/>
                  </a:lnTo>
                  <a:lnTo>
                    <a:pt x="35682" y="178129"/>
                  </a:lnTo>
                  <a:lnTo>
                    <a:pt x="31366" y="183385"/>
                  </a:lnTo>
                  <a:lnTo>
                    <a:pt x="26548" y="175035"/>
                  </a:lnTo>
                  <a:lnTo>
                    <a:pt x="31259" y="161929"/>
                  </a:lnTo>
                  <a:lnTo>
                    <a:pt x="21687" y="156218"/>
                  </a:lnTo>
                  <a:lnTo>
                    <a:pt x="2616" y="160483"/>
                  </a:lnTo>
                  <a:lnTo>
                    <a:pt x="2616" y="160483"/>
                  </a:lnTo>
                  <a:lnTo>
                    <a:pt x="0" y="156829"/>
                  </a:lnTo>
                  <a:lnTo>
                    <a:pt x="0" y="156829"/>
                  </a:lnTo>
                  <a:lnTo>
                    <a:pt x="2504" y="130131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0" name="S12:Rewa">
              <a:extLst>
                <a:ext uri="{FF2B5EF4-FFF2-40B4-BE49-F238E27FC236}">
                  <a16:creationId xmlns:a16="http://schemas.microsoft.com/office/drawing/2014/main" id="{47819F3F-59FF-40F2-9A84-CF26BB2282A2}"/>
                </a:ext>
              </a:extLst>
            </p:cNvPr>
            <p:cNvSpPr/>
            <p:nvPr/>
          </p:nvSpPr>
          <p:spPr>
            <a:xfrm>
              <a:off x="4307420" y="2929889"/>
              <a:ext cx="205800" cy="151380"/>
            </a:xfrm>
            <a:custGeom>
              <a:avLst/>
              <a:gdLst/>
              <a:ahLst/>
              <a:cxnLst/>
              <a:rect l="0" t="0" r="0" b="0"/>
              <a:pathLst>
                <a:path w="205800" h="151380">
                  <a:moveTo>
                    <a:pt x="183329" y="67038"/>
                  </a:moveTo>
                  <a:lnTo>
                    <a:pt x="194887" y="64785"/>
                  </a:lnTo>
                  <a:lnTo>
                    <a:pt x="198477" y="75721"/>
                  </a:lnTo>
                  <a:lnTo>
                    <a:pt x="205799" y="77185"/>
                  </a:lnTo>
                  <a:lnTo>
                    <a:pt x="203382" y="88207"/>
                  </a:lnTo>
                  <a:lnTo>
                    <a:pt x="203382" y="88207"/>
                  </a:lnTo>
                  <a:lnTo>
                    <a:pt x="184214" y="100511"/>
                  </a:lnTo>
                  <a:lnTo>
                    <a:pt x="176436" y="97476"/>
                  </a:lnTo>
                  <a:lnTo>
                    <a:pt x="155475" y="105593"/>
                  </a:lnTo>
                  <a:lnTo>
                    <a:pt x="151695" y="112965"/>
                  </a:lnTo>
                  <a:lnTo>
                    <a:pt x="128484" y="114282"/>
                  </a:lnTo>
                  <a:lnTo>
                    <a:pt x="64255" y="148919"/>
                  </a:lnTo>
                  <a:lnTo>
                    <a:pt x="64255" y="148919"/>
                  </a:lnTo>
                  <a:lnTo>
                    <a:pt x="60258" y="134301"/>
                  </a:lnTo>
                  <a:lnTo>
                    <a:pt x="55035" y="127018"/>
                  </a:lnTo>
                  <a:lnTo>
                    <a:pt x="13441" y="151379"/>
                  </a:lnTo>
                  <a:lnTo>
                    <a:pt x="0" y="135761"/>
                  </a:lnTo>
                  <a:lnTo>
                    <a:pt x="3815" y="125275"/>
                  </a:lnTo>
                  <a:lnTo>
                    <a:pt x="15381" y="116835"/>
                  </a:lnTo>
                  <a:lnTo>
                    <a:pt x="26424" y="95836"/>
                  </a:lnTo>
                  <a:lnTo>
                    <a:pt x="32822" y="88991"/>
                  </a:lnTo>
                  <a:lnTo>
                    <a:pt x="42262" y="87353"/>
                  </a:lnTo>
                  <a:lnTo>
                    <a:pt x="43504" y="81066"/>
                  </a:lnTo>
                  <a:lnTo>
                    <a:pt x="35266" y="70140"/>
                  </a:lnTo>
                  <a:lnTo>
                    <a:pt x="29264" y="71228"/>
                  </a:lnTo>
                  <a:lnTo>
                    <a:pt x="39410" y="49708"/>
                  </a:lnTo>
                  <a:lnTo>
                    <a:pt x="39410" y="49708"/>
                  </a:lnTo>
                  <a:lnTo>
                    <a:pt x="47927" y="41798"/>
                  </a:lnTo>
                  <a:lnTo>
                    <a:pt x="56821" y="28127"/>
                  </a:lnTo>
                  <a:lnTo>
                    <a:pt x="57148" y="15571"/>
                  </a:lnTo>
                  <a:lnTo>
                    <a:pt x="63047" y="4015"/>
                  </a:lnTo>
                  <a:lnTo>
                    <a:pt x="88806" y="12155"/>
                  </a:lnTo>
                  <a:lnTo>
                    <a:pt x="99828" y="1063"/>
                  </a:lnTo>
                  <a:lnTo>
                    <a:pt x="99828" y="1063"/>
                  </a:lnTo>
                  <a:lnTo>
                    <a:pt x="101529" y="0"/>
                  </a:lnTo>
                  <a:lnTo>
                    <a:pt x="101529" y="0"/>
                  </a:lnTo>
                  <a:lnTo>
                    <a:pt x="111876" y="7217"/>
                  </a:lnTo>
                  <a:lnTo>
                    <a:pt x="111151" y="19778"/>
                  </a:lnTo>
                  <a:lnTo>
                    <a:pt x="142950" y="28316"/>
                  </a:lnTo>
                  <a:lnTo>
                    <a:pt x="154608" y="35499"/>
                  </a:lnTo>
                  <a:lnTo>
                    <a:pt x="156934" y="50117"/>
                  </a:lnTo>
                  <a:lnTo>
                    <a:pt x="163480" y="58929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1" name="S12:Morena">
              <a:extLst>
                <a:ext uri="{FF2B5EF4-FFF2-40B4-BE49-F238E27FC236}">
                  <a16:creationId xmlns:a16="http://schemas.microsoft.com/office/drawing/2014/main" id="{D63A1663-494A-4074-822C-A897D6F88594}"/>
                </a:ext>
              </a:extLst>
            </p:cNvPr>
            <p:cNvSpPr/>
            <p:nvPr/>
          </p:nvSpPr>
          <p:spPr>
            <a:xfrm>
              <a:off x="3669288" y="2637033"/>
              <a:ext cx="306980" cy="273356"/>
            </a:xfrm>
            <a:custGeom>
              <a:avLst/>
              <a:gdLst/>
              <a:ahLst/>
              <a:cxnLst/>
              <a:rect l="0" t="0" r="0" b="0"/>
              <a:pathLst>
                <a:path w="306980" h="273356">
                  <a:moveTo>
                    <a:pt x="9557" y="177016"/>
                  </a:moveTo>
                  <a:lnTo>
                    <a:pt x="20865" y="166284"/>
                  </a:lnTo>
                  <a:lnTo>
                    <a:pt x="33609" y="167605"/>
                  </a:lnTo>
                  <a:lnTo>
                    <a:pt x="43123" y="160484"/>
                  </a:lnTo>
                  <a:lnTo>
                    <a:pt x="52856" y="142386"/>
                  </a:lnTo>
                  <a:lnTo>
                    <a:pt x="62406" y="132646"/>
                  </a:lnTo>
                  <a:lnTo>
                    <a:pt x="74870" y="125573"/>
                  </a:lnTo>
                  <a:lnTo>
                    <a:pt x="95588" y="108194"/>
                  </a:lnTo>
                  <a:lnTo>
                    <a:pt x="106614" y="108918"/>
                  </a:lnTo>
                  <a:lnTo>
                    <a:pt x="127337" y="88899"/>
                  </a:lnTo>
                  <a:lnTo>
                    <a:pt x="135014" y="86416"/>
                  </a:lnTo>
                  <a:lnTo>
                    <a:pt x="135014" y="86416"/>
                  </a:lnTo>
                  <a:lnTo>
                    <a:pt x="141478" y="80253"/>
                  </a:lnTo>
                  <a:lnTo>
                    <a:pt x="154220" y="78892"/>
                  </a:lnTo>
                  <a:lnTo>
                    <a:pt x="173100" y="64031"/>
                  </a:lnTo>
                  <a:lnTo>
                    <a:pt x="190171" y="55400"/>
                  </a:lnTo>
                  <a:lnTo>
                    <a:pt x="223086" y="31816"/>
                  </a:lnTo>
                  <a:lnTo>
                    <a:pt x="234058" y="34044"/>
                  </a:lnTo>
                  <a:lnTo>
                    <a:pt x="241054" y="15325"/>
                  </a:lnTo>
                  <a:lnTo>
                    <a:pt x="250414" y="10213"/>
                  </a:lnTo>
                  <a:lnTo>
                    <a:pt x="250414" y="10213"/>
                  </a:lnTo>
                  <a:lnTo>
                    <a:pt x="266472" y="10395"/>
                  </a:lnTo>
                  <a:lnTo>
                    <a:pt x="262733" y="4608"/>
                  </a:lnTo>
                  <a:lnTo>
                    <a:pt x="271233" y="0"/>
                  </a:lnTo>
                  <a:lnTo>
                    <a:pt x="280867" y="7937"/>
                  </a:lnTo>
                  <a:lnTo>
                    <a:pt x="306979" y="17593"/>
                  </a:lnTo>
                  <a:lnTo>
                    <a:pt x="306979" y="17593"/>
                  </a:lnTo>
                  <a:lnTo>
                    <a:pt x="304763" y="28542"/>
                  </a:lnTo>
                  <a:lnTo>
                    <a:pt x="285425" y="58655"/>
                  </a:lnTo>
                  <a:lnTo>
                    <a:pt x="279920" y="58599"/>
                  </a:lnTo>
                  <a:lnTo>
                    <a:pt x="270931" y="67386"/>
                  </a:lnTo>
                  <a:lnTo>
                    <a:pt x="258621" y="69341"/>
                  </a:lnTo>
                  <a:lnTo>
                    <a:pt x="258621" y="69341"/>
                  </a:lnTo>
                  <a:lnTo>
                    <a:pt x="256479" y="71406"/>
                  </a:lnTo>
                  <a:lnTo>
                    <a:pt x="256479" y="71406"/>
                  </a:lnTo>
                  <a:lnTo>
                    <a:pt x="256772" y="82905"/>
                  </a:lnTo>
                  <a:lnTo>
                    <a:pt x="262684" y="85062"/>
                  </a:lnTo>
                  <a:lnTo>
                    <a:pt x="262684" y="85062"/>
                  </a:lnTo>
                  <a:lnTo>
                    <a:pt x="263526" y="85594"/>
                  </a:lnTo>
                  <a:lnTo>
                    <a:pt x="263526" y="85594"/>
                  </a:lnTo>
                  <a:lnTo>
                    <a:pt x="261615" y="104909"/>
                  </a:lnTo>
                  <a:lnTo>
                    <a:pt x="261615" y="104909"/>
                  </a:lnTo>
                  <a:lnTo>
                    <a:pt x="224197" y="110209"/>
                  </a:lnTo>
                  <a:lnTo>
                    <a:pt x="218953" y="121640"/>
                  </a:lnTo>
                  <a:lnTo>
                    <a:pt x="195633" y="118711"/>
                  </a:lnTo>
                  <a:lnTo>
                    <a:pt x="186079" y="133210"/>
                  </a:lnTo>
                  <a:lnTo>
                    <a:pt x="187454" y="155708"/>
                  </a:lnTo>
                  <a:lnTo>
                    <a:pt x="182358" y="155111"/>
                  </a:lnTo>
                  <a:lnTo>
                    <a:pt x="174475" y="170156"/>
                  </a:lnTo>
                  <a:lnTo>
                    <a:pt x="174342" y="179042"/>
                  </a:lnTo>
                  <a:lnTo>
                    <a:pt x="174342" y="179042"/>
                  </a:lnTo>
                  <a:lnTo>
                    <a:pt x="158875" y="187693"/>
                  </a:lnTo>
                  <a:lnTo>
                    <a:pt x="156622" y="195501"/>
                  </a:lnTo>
                  <a:lnTo>
                    <a:pt x="135554" y="181041"/>
                  </a:lnTo>
                  <a:lnTo>
                    <a:pt x="135554" y="181041"/>
                  </a:lnTo>
                  <a:lnTo>
                    <a:pt x="133381" y="183619"/>
                  </a:lnTo>
                  <a:lnTo>
                    <a:pt x="133381" y="183619"/>
                  </a:lnTo>
                  <a:lnTo>
                    <a:pt x="136927" y="200934"/>
                  </a:lnTo>
                  <a:lnTo>
                    <a:pt x="120687" y="203273"/>
                  </a:lnTo>
                  <a:lnTo>
                    <a:pt x="117167" y="209486"/>
                  </a:lnTo>
                  <a:lnTo>
                    <a:pt x="120823" y="220009"/>
                  </a:lnTo>
                  <a:lnTo>
                    <a:pt x="112311" y="218814"/>
                  </a:lnTo>
                  <a:lnTo>
                    <a:pt x="117055" y="240340"/>
                  </a:lnTo>
                  <a:lnTo>
                    <a:pt x="102890" y="244272"/>
                  </a:lnTo>
                  <a:lnTo>
                    <a:pt x="95770" y="259833"/>
                  </a:lnTo>
                  <a:lnTo>
                    <a:pt x="89273" y="264420"/>
                  </a:lnTo>
                  <a:lnTo>
                    <a:pt x="89273" y="264420"/>
                  </a:lnTo>
                  <a:lnTo>
                    <a:pt x="79730" y="271563"/>
                  </a:lnTo>
                  <a:lnTo>
                    <a:pt x="64299" y="273355"/>
                  </a:lnTo>
                  <a:lnTo>
                    <a:pt x="60138" y="267519"/>
                  </a:lnTo>
                  <a:lnTo>
                    <a:pt x="60138" y="267519"/>
                  </a:lnTo>
                  <a:lnTo>
                    <a:pt x="58428" y="267484"/>
                  </a:lnTo>
                  <a:lnTo>
                    <a:pt x="58428" y="267484"/>
                  </a:lnTo>
                  <a:lnTo>
                    <a:pt x="39621" y="267100"/>
                  </a:lnTo>
                  <a:lnTo>
                    <a:pt x="28203" y="261104"/>
                  </a:lnTo>
                  <a:lnTo>
                    <a:pt x="28203" y="261104"/>
                  </a:lnTo>
                  <a:lnTo>
                    <a:pt x="17635" y="255645"/>
                  </a:lnTo>
                  <a:lnTo>
                    <a:pt x="8492" y="243936"/>
                  </a:lnTo>
                  <a:lnTo>
                    <a:pt x="2820" y="230209"/>
                  </a:lnTo>
                  <a:lnTo>
                    <a:pt x="0" y="203995"/>
                  </a:lnTo>
                  <a:lnTo>
                    <a:pt x="5147" y="183715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2" name="S12:Gwalior">
              <a:extLst>
                <a:ext uri="{FF2B5EF4-FFF2-40B4-BE49-F238E27FC236}">
                  <a16:creationId xmlns:a16="http://schemas.microsoft.com/office/drawing/2014/main" id="{CC6A3D9D-9DAA-4C5F-85BF-63D0EFD708BA}"/>
                </a:ext>
              </a:extLst>
            </p:cNvPr>
            <p:cNvSpPr/>
            <p:nvPr/>
          </p:nvSpPr>
          <p:spPr>
            <a:xfrm>
              <a:off x="3843630" y="2741942"/>
              <a:ext cx="140753" cy="160938"/>
            </a:xfrm>
            <a:custGeom>
              <a:avLst/>
              <a:gdLst/>
              <a:ahLst/>
              <a:cxnLst/>
              <a:rect l="0" t="0" r="0" b="0"/>
              <a:pathLst>
                <a:path w="140753" h="160938">
                  <a:moveTo>
                    <a:pt x="87273" y="0"/>
                  </a:moveTo>
                  <a:lnTo>
                    <a:pt x="107207" y="1258"/>
                  </a:lnTo>
                  <a:lnTo>
                    <a:pt x="114717" y="14400"/>
                  </a:lnTo>
                  <a:lnTo>
                    <a:pt x="122361" y="14474"/>
                  </a:lnTo>
                  <a:lnTo>
                    <a:pt x="129473" y="26040"/>
                  </a:lnTo>
                  <a:lnTo>
                    <a:pt x="138436" y="21417"/>
                  </a:lnTo>
                  <a:lnTo>
                    <a:pt x="136578" y="39172"/>
                  </a:lnTo>
                  <a:lnTo>
                    <a:pt x="140752" y="48095"/>
                  </a:lnTo>
                  <a:lnTo>
                    <a:pt x="99926" y="87956"/>
                  </a:lnTo>
                  <a:lnTo>
                    <a:pt x="92241" y="89443"/>
                  </a:lnTo>
                  <a:lnTo>
                    <a:pt x="77952" y="109152"/>
                  </a:lnTo>
                  <a:lnTo>
                    <a:pt x="91586" y="110350"/>
                  </a:lnTo>
                  <a:lnTo>
                    <a:pt x="105845" y="134033"/>
                  </a:lnTo>
                  <a:lnTo>
                    <a:pt x="105845" y="134033"/>
                  </a:lnTo>
                  <a:lnTo>
                    <a:pt x="102753" y="143937"/>
                  </a:lnTo>
                  <a:lnTo>
                    <a:pt x="97645" y="142314"/>
                  </a:lnTo>
                  <a:lnTo>
                    <a:pt x="89359" y="157914"/>
                  </a:lnTo>
                  <a:lnTo>
                    <a:pt x="89359" y="157914"/>
                  </a:lnTo>
                  <a:lnTo>
                    <a:pt x="79066" y="160937"/>
                  </a:lnTo>
                  <a:lnTo>
                    <a:pt x="67583" y="156096"/>
                  </a:lnTo>
                  <a:lnTo>
                    <a:pt x="57580" y="135578"/>
                  </a:lnTo>
                  <a:lnTo>
                    <a:pt x="35806" y="103398"/>
                  </a:lnTo>
                  <a:lnTo>
                    <a:pt x="28161" y="101203"/>
                  </a:lnTo>
                  <a:lnTo>
                    <a:pt x="23603" y="91728"/>
                  </a:lnTo>
                  <a:lnTo>
                    <a:pt x="0" y="74133"/>
                  </a:lnTo>
                  <a:lnTo>
                    <a:pt x="0" y="74133"/>
                  </a:lnTo>
                  <a:lnTo>
                    <a:pt x="133" y="65247"/>
                  </a:lnTo>
                  <a:lnTo>
                    <a:pt x="8016" y="50202"/>
                  </a:lnTo>
                  <a:lnTo>
                    <a:pt x="13112" y="50799"/>
                  </a:lnTo>
                  <a:lnTo>
                    <a:pt x="11737" y="28301"/>
                  </a:lnTo>
                  <a:lnTo>
                    <a:pt x="21291" y="13802"/>
                  </a:lnTo>
                  <a:lnTo>
                    <a:pt x="44611" y="16731"/>
                  </a:lnTo>
                  <a:lnTo>
                    <a:pt x="49855" y="5300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3" name="S12:Chhindwara">
              <a:extLst>
                <a:ext uri="{FF2B5EF4-FFF2-40B4-BE49-F238E27FC236}">
                  <a16:creationId xmlns:a16="http://schemas.microsoft.com/office/drawing/2014/main" id="{E0DECEE8-4ECE-4587-A1F8-DA5B948E5939}"/>
                </a:ext>
              </a:extLst>
            </p:cNvPr>
            <p:cNvSpPr/>
            <p:nvPr/>
          </p:nvSpPr>
          <p:spPr>
            <a:xfrm>
              <a:off x="3918014" y="3345139"/>
              <a:ext cx="172561" cy="223946"/>
            </a:xfrm>
            <a:custGeom>
              <a:avLst/>
              <a:gdLst/>
              <a:ahLst/>
              <a:cxnLst/>
              <a:rect l="0" t="0" r="0" b="0"/>
              <a:pathLst>
                <a:path w="172561" h="223946">
                  <a:moveTo>
                    <a:pt x="146923" y="0"/>
                  </a:moveTo>
                  <a:lnTo>
                    <a:pt x="148663" y="532"/>
                  </a:lnTo>
                  <a:lnTo>
                    <a:pt x="156382" y="27781"/>
                  </a:lnTo>
                  <a:lnTo>
                    <a:pt x="166374" y="37767"/>
                  </a:lnTo>
                  <a:lnTo>
                    <a:pt x="161490" y="56584"/>
                  </a:lnTo>
                  <a:lnTo>
                    <a:pt x="150132" y="56531"/>
                  </a:lnTo>
                  <a:lnTo>
                    <a:pt x="149665" y="62808"/>
                  </a:lnTo>
                  <a:lnTo>
                    <a:pt x="162764" y="64962"/>
                  </a:lnTo>
                  <a:lnTo>
                    <a:pt x="156175" y="72258"/>
                  </a:lnTo>
                  <a:lnTo>
                    <a:pt x="164018" y="78048"/>
                  </a:lnTo>
                  <a:lnTo>
                    <a:pt x="156124" y="83246"/>
                  </a:lnTo>
                  <a:lnTo>
                    <a:pt x="167456" y="92714"/>
                  </a:lnTo>
                  <a:lnTo>
                    <a:pt x="162618" y="98449"/>
                  </a:lnTo>
                  <a:lnTo>
                    <a:pt x="172560" y="129882"/>
                  </a:lnTo>
                  <a:lnTo>
                    <a:pt x="165961" y="136134"/>
                  </a:lnTo>
                  <a:lnTo>
                    <a:pt x="152681" y="163279"/>
                  </a:lnTo>
                  <a:lnTo>
                    <a:pt x="153973" y="168517"/>
                  </a:lnTo>
                  <a:lnTo>
                    <a:pt x="145562" y="182601"/>
                  </a:lnTo>
                  <a:lnTo>
                    <a:pt x="145562" y="182601"/>
                  </a:lnTo>
                  <a:lnTo>
                    <a:pt x="142872" y="193049"/>
                  </a:lnTo>
                  <a:lnTo>
                    <a:pt x="134969" y="191961"/>
                  </a:lnTo>
                  <a:lnTo>
                    <a:pt x="122609" y="201305"/>
                  </a:lnTo>
                  <a:lnTo>
                    <a:pt x="108547" y="200693"/>
                  </a:lnTo>
                  <a:lnTo>
                    <a:pt x="99287" y="204814"/>
                  </a:lnTo>
                  <a:lnTo>
                    <a:pt x="102255" y="220528"/>
                  </a:lnTo>
                  <a:lnTo>
                    <a:pt x="74541" y="220320"/>
                  </a:lnTo>
                  <a:lnTo>
                    <a:pt x="70111" y="223945"/>
                  </a:lnTo>
                  <a:lnTo>
                    <a:pt x="52081" y="222742"/>
                  </a:lnTo>
                  <a:lnTo>
                    <a:pt x="45530" y="217451"/>
                  </a:lnTo>
                  <a:lnTo>
                    <a:pt x="29219" y="220954"/>
                  </a:lnTo>
                  <a:lnTo>
                    <a:pt x="24573" y="202075"/>
                  </a:lnTo>
                  <a:lnTo>
                    <a:pt x="11774" y="206648"/>
                  </a:lnTo>
                  <a:lnTo>
                    <a:pt x="11774" y="206648"/>
                  </a:lnTo>
                  <a:lnTo>
                    <a:pt x="21116" y="196285"/>
                  </a:lnTo>
                  <a:lnTo>
                    <a:pt x="21632" y="188966"/>
                  </a:lnTo>
                  <a:lnTo>
                    <a:pt x="30947" y="180168"/>
                  </a:lnTo>
                  <a:lnTo>
                    <a:pt x="36318" y="169758"/>
                  </a:lnTo>
                  <a:lnTo>
                    <a:pt x="33292" y="165020"/>
                  </a:lnTo>
                  <a:lnTo>
                    <a:pt x="43007" y="158836"/>
                  </a:lnTo>
                  <a:lnTo>
                    <a:pt x="42205" y="150980"/>
                  </a:lnTo>
                  <a:lnTo>
                    <a:pt x="31756" y="143030"/>
                  </a:lnTo>
                  <a:lnTo>
                    <a:pt x="19902" y="144479"/>
                  </a:lnTo>
                  <a:lnTo>
                    <a:pt x="21797" y="130895"/>
                  </a:lnTo>
                  <a:lnTo>
                    <a:pt x="13572" y="121390"/>
                  </a:lnTo>
                  <a:lnTo>
                    <a:pt x="14083" y="114593"/>
                  </a:lnTo>
                  <a:lnTo>
                    <a:pt x="4875" y="115539"/>
                  </a:lnTo>
                  <a:lnTo>
                    <a:pt x="1934" y="104518"/>
                  </a:lnTo>
                  <a:lnTo>
                    <a:pt x="6019" y="91482"/>
                  </a:lnTo>
                  <a:lnTo>
                    <a:pt x="0" y="81996"/>
                  </a:lnTo>
                  <a:lnTo>
                    <a:pt x="3197" y="69997"/>
                  </a:lnTo>
                  <a:lnTo>
                    <a:pt x="3197" y="69997"/>
                  </a:lnTo>
                  <a:lnTo>
                    <a:pt x="5010" y="64261"/>
                  </a:lnTo>
                  <a:lnTo>
                    <a:pt x="18971" y="66506"/>
                  </a:lnTo>
                  <a:lnTo>
                    <a:pt x="25899" y="72857"/>
                  </a:lnTo>
                  <a:lnTo>
                    <a:pt x="46537" y="63117"/>
                  </a:lnTo>
                  <a:lnTo>
                    <a:pt x="38754" y="54671"/>
                  </a:lnTo>
                  <a:lnTo>
                    <a:pt x="42318" y="47379"/>
                  </a:lnTo>
                  <a:lnTo>
                    <a:pt x="37622" y="36345"/>
                  </a:lnTo>
                  <a:lnTo>
                    <a:pt x="39043" y="24846"/>
                  </a:lnTo>
                  <a:lnTo>
                    <a:pt x="53865" y="26032"/>
                  </a:lnTo>
                  <a:lnTo>
                    <a:pt x="66579" y="18817"/>
                  </a:lnTo>
                  <a:lnTo>
                    <a:pt x="75631" y="31975"/>
                  </a:lnTo>
                  <a:lnTo>
                    <a:pt x="90538" y="22672"/>
                  </a:lnTo>
                  <a:lnTo>
                    <a:pt x="103588" y="27999"/>
                  </a:lnTo>
                  <a:lnTo>
                    <a:pt x="116257" y="25467"/>
                  </a:lnTo>
                  <a:lnTo>
                    <a:pt x="116320" y="15524"/>
                  </a:lnTo>
                  <a:lnTo>
                    <a:pt x="136887" y="2564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4" name="S12:Balaghat">
              <a:extLst>
                <a:ext uri="{FF2B5EF4-FFF2-40B4-BE49-F238E27FC236}">
                  <a16:creationId xmlns:a16="http://schemas.microsoft.com/office/drawing/2014/main" id="{9F8B47E4-0960-49F9-890E-D72424AEA318}"/>
                </a:ext>
              </a:extLst>
            </p:cNvPr>
            <p:cNvSpPr/>
            <p:nvPr/>
          </p:nvSpPr>
          <p:spPr>
            <a:xfrm>
              <a:off x="4109179" y="3416248"/>
              <a:ext cx="228760" cy="183757"/>
            </a:xfrm>
            <a:custGeom>
              <a:avLst/>
              <a:gdLst/>
              <a:ahLst/>
              <a:cxnLst/>
              <a:rect l="0" t="0" r="0" b="0"/>
              <a:pathLst>
                <a:path w="228760" h="183757">
                  <a:moveTo>
                    <a:pt x="85662" y="9765"/>
                  </a:moveTo>
                  <a:lnTo>
                    <a:pt x="92220" y="7668"/>
                  </a:lnTo>
                  <a:lnTo>
                    <a:pt x="112345" y="14444"/>
                  </a:lnTo>
                  <a:lnTo>
                    <a:pt x="118019" y="8677"/>
                  </a:lnTo>
                  <a:lnTo>
                    <a:pt x="138615" y="24325"/>
                  </a:lnTo>
                  <a:lnTo>
                    <a:pt x="145168" y="20642"/>
                  </a:lnTo>
                  <a:lnTo>
                    <a:pt x="153068" y="27942"/>
                  </a:lnTo>
                  <a:lnTo>
                    <a:pt x="180648" y="29922"/>
                  </a:lnTo>
                  <a:lnTo>
                    <a:pt x="178426" y="22607"/>
                  </a:lnTo>
                  <a:lnTo>
                    <a:pt x="188880" y="13138"/>
                  </a:lnTo>
                  <a:lnTo>
                    <a:pt x="191879" y="1088"/>
                  </a:lnTo>
                  <a:lnTo>
                    <a:pt x="199741" y="0"/>
                  </a:lnTo>
                  <a:lnTo>
                    <a:pt x="210725" y="9356"/>
                  </a:lnTo>
                  <a:lnTo>
                    <a:pt x="211212" y="17724"/>
                  </a:lnTo>
                  <a:lnTo>
                    <a:pt x="222148" y="17656"/>
                  </a:lnTo>
                  <a:lnTo>
                    <a:pt x="228759" y="24938"/>
                  </a:lnTo>
                  <a:lnTo>
                    <a:pt x="228759" y="24938"/>
                  </a:lnTo>
                  <a:lnTo>
                    <a:pt x="219344" y="58486"/>
                  </a:lnTo>
                  <a:lnTo>
                    <a:pt x="210078" y="47555"/>
                  </a:lnTo>
                  <a:lnTo>
                    <a:pt x="197081" y="74312"/>
                  </a:lnTo>
                  <a:lnTo>
                    <a:pt x="198920" y="89997"/>
                  </a:lnTo>
                  <a:lnTo>
                    <a:pt x="194181" y="106763"/>
                  </a:lnTo>
                  <a:lnTo>
                    <a:pt x="182342" y="110484"/>
                  </a:lnTo>
                  <a:lnTo>
                    <a:pt x="180676" y="129847"/>
                  </a:lnTo>
                  <a:lnTo>
                    <a:pt x="182995" y="155467"/>
                  </a:lnTo>
                  <a:lnTo>
                    <a:pt x="178238" y="173796"/>
                  </a:lnTo>
                  <a:lnTo>
                    <a:pt x="172996" y="183756"/>
                  </a:lnTo>
                  <a:lnTo>
                    <a:pt x="172996" y="183756"/>
                  </a:lnTo>
                  <a:lnTo>
                    <a:pt x="164619" y="182222"/>
                  </a:lnTo>
                  <a:lnTo>
                    <a:pt x="148729" y="172865"/>
                  </a:lnTo>
                  <a:lnTo>
                    <a:pt x="137725" y="174991"/>
                  </a:lnTo>
                  <a:lnTo>
                    <a:pt x="134589" y="155124"/>
                  </a:lnTo>
                  <a:lnTo>
                    <a:pt x="126200" y="142591"/>
                  </a:lnTo>
                  <a:lnTo>
                    <a:pt x="111670" y="133205"/>
                  </a:lnTo>
                  <a:lnTo>
                    <a:pt x="100237" y="130083"/>
                  </a:lnTo>
                  <a:lnTo>
                    <a:pt x="83540" y="143174"/>
                  </a:lnTo>
                  <a:lnTo>
                    <a:pt x="73864" y="146838"/>
                  </a:lnTo>
                  <a:lnTo>
                    <a:pt x="66387" y="144222"/>
                  </a:lnTo>
                  <a:lnTo>
                    <a:pt x="56708" y="148925"/>
                  </a:lnTo>
                  <a:lnTo>
                    <a:pt x="39125" y="138968"/>
                  </a:lnTo>
                  <a:lnTo>
                    <a:pt x="27693" y="138426"/>
                  </a:lnTo>
                  <a:lnTo>
                    <a:pt x="22405" y="144169"/>
                  </a:lnTo>
                  <a:lnTo>
                    <a:pt x="1293" y="144115"/>
                  </a:lnTo>
                  <a:lnTo>
                    <a:pt x="1293" y="144115"/>
                  </a:lnTo>
                  <a:lnTo>
                    <a:pt x="0" y="135741"/>
                  </a:lnTo>
                  <a:lnTo>
                    <a:pt x="0" y="135741"/>
                  </a:lnTo>
                  <a:lnTo>
                    <a:pt x="9689" y="129492"/>
                  </a:lnTo>
                  <a:lnTo>
                    <a:pt x="11477" y="117988"/>
                  </a:lnTo>
                  <a:lnTo>
                    <a:pt x="19378" y="121146"/>
                  </a:lnTo>
                  <a:lnTo>
                    <a:pt x="24249" y="103371"/>
                  </a:lnTo>
                  <a:lnTo>
                    <a:pt x="38744" y="98688"/>
                  </a:lnTo>
                  <a:lnTo>
                    <a:pt x="55001" y="78303"/>
                  </a:lnTo>
                  <a:lnTo>
                    <a:pt x="51936" y="72022"/>
                  </a:lnTo>
                  <a:lnTo>
                    <a:pt x="61145" y="70982"/>
                  </a:lnTo>
                  <a:lnTo>
                    <a:pt x="61151" y="57903"/>
                  </a:lnTo>
                  <a:lnTo>
                    <a:pt x="81306" y="55287"/>
                  </a:lnTo>
                  <a:lnTo>
                    <a:pt x="77798" y="40639"/>
                  </a:lnTo>
                  <a:lnTo>
                    <a:pt x="86985" y="28078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5" name="S12:Betul">
              <a:extLst>
                <a:ext uri="{FF2B5EF4-FFF2-40B4-BE49-F238E27FC236}">
                  <a16:creationId xmlns:a16="http://schemas.microsoft.com/office/drawing/2014/main" id="{EF13808D-E1FA-41E6-ABD4-A5E7890C4A30}"/>
                </a:ext>
              </a:extLst>
            </p:cNvPr>
            <p:cNvSpPr/>
            <p:nvPr/>
          </p:nvSpPr>
          <p:spPr>
            <a:xfrm>
              <a:off x="3692774" y="3380155"/>
              <a:ext cx="268248" cy="207611"/>
            </a:xfrm>
            <a:custGeom>
              <a:avLst/>
              <a:gdLst/>
              <a:ahLst/>
              <a:cxnLst/>
              <a:rect l="0" t="0" r="0" b="0"/>
              <a:pathLst>
                <a:path w="268248" h="207611">
                  <a:moveTo>
                    <a:pt x="58568" y="1046"/>
                  </a:moveTo>
                  <a:lnTo>
                    <a:pt x="58588" y="0"/>
                  </a:lnTo>
                  <a:lnTo>
                    <a:pt x="58588" y="0"/>
                  </a:lnTo>
                  <a:lnTo>
                    <a:pt x="71681" y="240"/>
                  </a:lnTo>
                  <a:lnTo>
                    <a:pt x="71681" y="240"/>
                  </a:lnTo>
                  <a:lnTo>
                    <a:pt x="82688" y="19799"/>
                  </a:lnTo>
                  <a:lnTo>
                    <a:pt x="85463" y="36071"/>
                  </a:lnTo>
                  <a:lnTo>
                    <a:pt x="98206" y="58269"/>
                  </a:lnTo>
                  <a:lnTo>
                    <a:pt x="105609" y="60486"/>
                  </a:lnTo>
                  <a:lnTo>
                    <a:pt x="120332" y="42932"/>
                  </a:lnTo>
                  <a:lnTo>
                    <a:pt x="130331" y="46752"/>
                  </a:lnTo>
                  <a:lnTo>
                    <a:pt x="148261" y="47023"/>
                  </a:lnTo>
                  <a:lnTo>
                    <a:pt x="150094" y="41293"/>
                  </a:lnTo>
                  <a:lnTo>
                    <a:pt x="162714" y="45661"/>
                  </a:lnTo>
                  <a:lnTo>
                    <a:pt x="164361" y="53010"/>
                  </a:lnTo>
                  <a:lnTo>
                    <a:pt x="178901" y="45360"/>
                  </a:lnTo>
                  <a:lnTo>
                    <a:pt x="189839" y="44980"/>
                  </a:lnTo>
                  <a:lnTo>
                    <a:pt x="212278" y="33747"/>
                  </a:lnTo>
                  <a:lnTo>
                    <a:pt x="228437" y="34981"/>
                  </a:lnTo>
                  <a:lnTo>
                    <a:pt x="228437" y="34981"/>
                  </a:lnTo>
                  <a:lnTo>
                    <a:pt x="225240" y="46980"/>
                  </a:lnTo>
                  <a:lnTo>
                    <a:pt x="231259" y="56466"/>
                  </a:lnTo>
                  <a:lnTo>
                    <a:pt x="227174" y="69502"/>
                  </a:lnTo>
                  <a:lnTo>
                    <a:pt x="230115" y="80523"/>
                  </a:lnTo>
                  <a:lnTo>
                    <a:pt x="239323" y="79577"/>
                  </a:lnTo>
                  <a:lnTo>
                    <a:pt x="238812" y="86374"/>
                  </a:lnTo>
                  <a:lnTo>
                    <a:pt x="247037" y="95879"/>
                  </a:lnTo>
                  <a:lnTo>
                    <a:pt x="245142" y="109463"/>
                  </a:lnTo>
                  <a:lnTo>
                    <a:pt x="256996" y="108014"/>
                  </a:lnTo>
                  <a:lnTo>
                    <a:pt x="267445" y="115964"/>
                  </a:lnTo>
                  <a:lnTo>
                    <a:pt x="268247" y="123820"/>
                  </a:lnTo>
                  <a:lnTo>
                    <a:pt x="258532" y="130004"/>
                  </a:lnTo>
                  <a:lnTo>
                    <a:pt x="261558" y="134742"/>
                  </a:lnTo>
                  <a:lnTo>
                    <a:pt x="256187" y="145152"/>
                  </a:lnTo>
                  <a:lnTo>
                    <a:pt x="246872" y="153950"/>
                  </a:lnTo>
                  <a:lnTo>
                    <a:pt x="246356" y="161269"/>
                  </a:lnTo>
                  <a:lnTo>
                    <a:pt x="237014" y="171632"/>
                  </a:lnTo>
                  <a:lnTo>
                    <a:pt x="237014" y="171632"/>
                  </a:lnTo>
                  <a:lnTo>
                    <a:pt x="229112" y="170499"/>
                  </a:lnTo>
                  <a:lnTo>
                    <a:pt x="214096" y="176081"/>
                  </a:lnTo>
                  <a:lnTo>
                    <a:pt x="209568" y="187013"/>
                  </a:lnTo>
                  <a:lnTo>
                    <a:pt x="182084" y="202360"/>
                  </a:lnTo>
                  <a:lnTo>
                    <a:pt x="182084" y="202360"/>
                  </a:lnTo>
                  <a:lnTo>
                    <a:pt x="172357" y="205369"/>
                  </a:lnTo>
                  <a:lnTo>
                    <a:pt x="157013" y="200448"/>
                  </a:lnTo>
                  <a:lnTo>
                    <a:pt x="157013" y="200448"/>
                  </a:lnTo>
                  <a:lnTo>
                    <a:pt x="145900" y="207610"/>
                  </a:lnTo>
                  <a:lnTo>
                    <a:pt x="138045" y="202786"/>
                  </a:lnTo>
                  <a:lnTo>
                    <a:pt x="120394" y="205129"/>
                  </a:lnTo>
                  <a:lnTo>
                    <a:pt x="117869" y="197765"/>
                  </a:lnTo>
                  <a:lnTo>
                    <a:pt x="111588" y="204988"/>
                  </a:lnTo>
                  <a:lnTo>
                    <a:pt x="98747" y="182806"/>
                  </a:lnTo>
                  <a:lnTo>
                    <a:pt x="107639" y="177198"/>
                  </a:lnTo>
                  <a:lnTo>
                    <a:pt x="126508" y="180115"/>
                  </a:lnTo>
                  <a:lnTo>
                    <a:pt x="122225" y="172724"/>
                  </a:lnTo>
                  <a:lnTo>
                    <a:pt x="120739" y="155437"/>
                  </a:lnTo>
                  <a:lnTo>
                    <a:pt x="106111" y="136366"/>
                  </a:lnTo>
                  <a:lnTo>
                    <a:pt x="81967" y="135956"/>
                  </a:lnTo>
                  <a:lnTo>
                    <a:pt x="67281" y="146682"/>
                  </a:lnTo>
                  <a:lnTo>
                    <a:pt x="48056" y="141093"/>
                  </a:lnTo>
                  <a:lnTo>
                    <a:pt x="48056" y="141093"/>
                  </a:lnTo>
                  <a:lnTo>
                    <a:pt x="54798" y="132848"/>
                  </a:lnTo>
                  <a:lnTo>
                    <a:pt x="65772" y="133051"/>
                  </a:lnTo>
                  <a:lnTo>
                    <a:pt x="61155" y="121455"/>
                  </a:lnTo>
                  <a:lnTo>
                    <a:pt x="69717" y="109053"/>
                  </a:lnTo>
                  <a:lnTo>
                    <a:pt x="57245" y="95743"/>
                  </a:lnTo>
                  <a:lnTo>
                    <a:pt x="36190" y="96389"/>
                  </a:lnTo>
                  <a:lnTo>
                    <a:pt x="30147" y="91560"/>
                  </a:lnTo>
                  <a:lnTo>
                    <a:pt x="18243" y="94985"/>
                  </a:lnTo>
                  <a:lnTo>
                    <a:pt x="14054" y="85480"/>
                  </a:lnTo>
                  <a:lnTo>
                    <a:pt x="17364" y="73512"/>
                  </a:lnTo>
                  <a:lnTo>
                    <a:pt x="13915" y="70825"/>
                  </a:lnTo>
                  <a:lnTo>
                    <a:pt x="19356" y="40059"/>
                  </a:lnTo>
                  <a:lnTo>
                    <a:pt x="0" y="45415"/>
                  </a:lnTo>
                  <a:lnTo>
                    <a:pt x="6623" y="21480"/>
                  </a:lnTo>
                  <a:lnTo>
                    <a:pt x="6623" y="21480"/>
                  </a:lnTo>
                  <a:lnTo>
                    <a:pt x="8829" y="20479"/>
                  </a:lnTo>
                  <a:lnTo>
                    <a:pt x="8829" y="20479"/>
                  </a:lnTo>
                  <a:lnTo>
                    <a:pt x="23412" y="12403"/>
                  </a:lnTo>
                  <a:lnTo>
                    <a:pt x="49244" y="9245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6" name="S12:Bhopal">
              <a:extLst>
                <a:ext uri="{FF2B5EF4-FFF2-40B4-BE49-F238E27FC236}">
                  <a16:creationId xmlns:a16="http://schemas.microsoft.com/office/drawing/2014/main" id="{31BE6323-DAA6-4D9E-A97C-65BE3F81316D}"/>
                </a:ext>
              </a:extLst>
            </p:cNvPr>
            <p:cNvSpPr/>
            <p:nvPr/>
          </p:nvSpPr>
          <p:spPr>
            <a:xfrm>
              <a:off x="3764455" y="3232927"/>
              <a:ext cx="322959" cy="207715"/>
            </a:xfrm>
            <a:custGeom>
              <a:avLst/>
              <a:gdLst/>
              <a:ahLst/>
              <a:cxnLst/>
              <a:rect l="0" t="0" r="0" b="0"/>
              <a:pathLst>
                <a:path w="322959" h="207715">
                  <a:moveTo>
                    <a:pt x="135821" y="106607"/>
                  </a:moveTo>
                  <a:lnTo>
                    <a:pt x="142020" y="98308"/>
                  </a:lnTo>
                  <a:lnTo>
                    <a:pt x="146675" y="72719"/>
                  </a:lnTo>
                  <a:lnTo>
                    <a:pt x="149271" y="36639"/>
                  </a:lnTo>
                  <a:lnTo>
                    <a:pt x="152486" y="21499"/>
                  </a:lnTo>
                  <a:lnTo>
                    <a:pt x="184733" y="9287"/>
                  </a:lnTo>
                  <a:lnTo>
                    <a:pt x="198271" y="0"/>
                  </a:lnTo>
                  <a:lnTo>
                    <a:pt x="207692" y="13171"/>
                  </a:lnTo>
                  <a:lnTo>
                    <a:pt x="206733" y="23106"/>
                  </a:lnTo>
                  <a:lnTo>
                    <a:pt x="182693" y="39097"/>
                  </a:lnTo>
                  <a:lnTo>
                    <a:pt x="193197" y="75835"/>
                  </a:lnTo>
                  <a:lnTo>
                    <a:pt x="225888" y="68803"/>
                  </a:lnTo>
                  <a:lnTo>
                    <a:pt x="235506" y="62601"/>
                  </a:lnTo>
                  <a:lnTo>
                    <a:pt x="238745" y="37506"/>
                  </a:lnTo>
                  <a:lnTo>
                    <a:pt x="238745" y="37506"/>
                  </a:lnTo>
                  <a:lnTo>
                    <a:pt x="238753" y="36460"/>
                  </a:lnTo>
                  <a:lnTo>
                    <a:pt x="238753" y="36460"/>
                  </a:lnTo>
                  <a:lnTo>
                    <a:pt x="256119" y="37634"/>
                  </a:lnTo>
                  <a:lnTo>
                    <a:pt x="261303" y="41857"/>
                  </a:lnTo>
                  <a:lnTo>
                    <a:pt x="279974" y="43545"/>
                  </a:lnTo>
                  <a:lnTo>
                    <a:pt x="287765" y="48824"/>
                  </a:lnTo>
                  <a:lnTo>
                    <a:pt x="297812" y="38935"/>
                  </a:lnTo>
                  <a:lnTo>
                    <a:pt x="297812" y="38935"/>
                  </a:lnTo>
                  <a:lnTo>
                    <a:pt x="307380" y="36366"/>
                  </a:lnTo>
                  <a:lnTo>
                    <a:pt x="318173" y="51591"/>
                  </a:lnTo>
                  <a:lnTo>
                    <a:pt x="322958" y="50564"/>
                  </a:lnTo>
                  <a:lnTo>
                    <a:pt x="322958" y="50564"/>
                  </a:lnTo>
                  <a:lnTo>
                    <a:pt x="322013" y="68877"/>
                  </a:lnTo>
                  <a:lnTo>
                    <a:pt x="316291" y="84552"/>
                  </a:lnTo>
                  <a:lnTo>
                    <a:pt x="300482" y="112212"/>
                  </a:lnTo>
                  <a:lnTo>
                    <a:pt x="300482" y="112212"/>
                  </a:lnTo>
                  <a:lnTo>
                    <a:pt x="290446" y="114776"/>
                  </a:lnTo>
                  <a:lnTo>
                    <a:pt x="269879" y="127736"/>
                  </a:lnTo>
                  <a:lnTo>
                    <a:pt x="269816" y="137679"/>
                  </a:lnTo>
                  <a:lnTo>
                    <a:pt x="257147" y="140211"/>
                  </a:lnTo>
                  <a:lnTo>
                    <a:pt x="244097" y="134884"/>
                  </a:lnTo>
                  <a:lnTo>
                    <a:pt x="229190" y="144187"/>
                  </a:lnTo>
                  <a:lnTo>
                    <a:pt x="220138" y="131029"/>
                  </a:lnTo>
                  <a:lnTo>
                    <a:pt x="207424" y="138244"/>
                  </a:lnTo>
                  <a:lnTo>
                    <a:pt x="192602" y="137058"/>
                  </a:lnTo>
                  <a:lnTo>
                    <a:pt x="191181" y="148557"/>
                  </a:lnTo>
                  <a:lnTo>
                    <a:pt x="195877" y="159591"/>
                  </a:lnTo>
                  <a:lnTo>
                    <a:pt x="192313" y="166883"/>
                  </a:lnTo>
                  <a:lnTo>
                    <a:pt x="200096" y="175329"/>
                  </a:lnTo>
                  <a:lnTo>
                    <a:pt x="179458" y="185069"/>
                  </a:lnTo>
                  <a:lnTo>
                    <a:pt x="172530" y="178718"/>
                  </a:lnTo>
                  <a:lnTo>
                    <a:pt x="158569" y="176473"/>
                  </a:lnTo>
                  <a:lnTo>
                    <a:pt x="156756" y="182209"/>
                  </a:lnTo>
                  <a:lnTo>
                    <a:pt x="156756" y="182209"/>
                  </a:lnTo>
                  <a:lnTo>
                    <a:pt x="140597" y="180975"/>
                  </a:lnTo>
                  <a:lnTo>
                    <a:pt x="118158" y="192208"/>
                  </a:lnTo>
                  <a:lnTo>
                    <a:pt x="107220" y="192588"/>
                  </a:lnTo>
                  <a:lnTo>
                    <a:pt x="92680" y="200238"/>
                  </a:lnTo>
                  <a:lnTo>
                    <a:pt x="91033" y="192889"/>
                  </a:lnTo>
                  <a:lnTo>
                    <a:pt x="78413" y="188521"/>
                  </a:lnTo>
                  <a:lnTo>
                    <a:pt x="76580" y="194251"/>
                  </a:lnTo>
                  <a:lnTo>
                    <a:pt x="58650" y="193980"/>
                  </a:lnTo>
                  <a:lnTo>
                    <a:pt x="48651" y="190160"/>
                  </a:lnTo>
                  <a:lnTo>
                    <a:pt x="33928" y="207714"/>
                  </a:lnTo>
                  <a:lnTo>
                    <a:pt x="26525" y="205497"/>
                  </a:lnTo>
                  <a:lnTo>
                    <a:pt x="13782" y="183299"/>
                  </a:lnTo>
                  <a:lnTo>
                    <a:pt x="11007" y="167027"/>
                  </a:lnTo>
                  <a:lnTo>
                    <a:pt x="0" y="147468"/>
                  </a:lnTo>
                  <a:lnTo>
                    <a:pt x="0" y="147468"/>
                  </a:lnTo>
                  <a:lnTo>
                    <a:pt x="8393" y="141861"/>
                  </a:lnTo>
                  <a:lnTo>
                    <a:pt x="15693" y="148792"/>
                  </a:lnTo>
                  <a:lnTo>
                    <a:pt x="22383" y="140534"/>
                  </a:lnTo>
                  <a:lnTo>
                    <a:pt x="50019" y="131569"/>
                  </a:lnTo>
                  <a:lnTo>
                    <a:pt x="58040" y="120705"/>
                  </a:lnTo>
                  <a:lnTo>
                    <a:pt x="80372" y="114238"/>
                  </a:lnTo>
                  <a:lnTo>
                    <a:pt x="89288" y="100236"/>
                  </a:lnTo>
                  <a:lnTo>
                    <a:pt x="106668" y="103616"/>
                  </a:lnTo>
                  <a:lnTo>
                    <a:pt x="104783" y="114058"/>
                  </a:lnTo>
                  <a:lnTo>
                    <a:pt x="113602" y="106325"/>
                  </a:lnTo>
                  <a:lnTo>
                    <a:pt x="132265" y="112320"/>
                  </a:lnTo>
                  <a:lnTo>
                    <a:pt x="135360" y="108694"/>
                  </a:lnTo>
                  <a:lnTo>
                    <a:pt x="135360" y="108694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7" name="S12:Indore">
              <a:extLst>
                <a:ext uri="{FF2B5EF4-FFF2-40B4-BE49-F238E27FC236}">
                  <a16:creationId xmlns:a16="http://schemas.microsoft.com/office/drawing/2014/main" id="{BEFE5484-E634-4961-B74F-2EE1C2100D19}"/>
                </a:ext>
              </a:extLst>
            </p:cNvPr>
            <p:cNvSpPr/>
            <p:nvPr/>
          </p:nvSpPr>
          <p:spPr>
            <a:xfrm>
              <a:off x="3502925" y="3283727"/>
              <a:ext cx="117376" cy="126733"/>
            </a:xfrm>
            <a:custGeom>
              <a:avLst/>
              <a:gdLst/>
              <a:ahLst/>
              <a:cxnLst/>
              <a:rect l="0" t="0" r="0" b="0"/>
              <a:pathLst>
                <a:path w="117376" h="126733">
                  <a:moveTo>
                    <a:pt x="0" y="36023"/>
                  </a:moveTo>
                  <a:lnTo>
                    <a:pt x="10228" y="13810"/>
                  </a:lnTo>
                  <a:lnTo>
                    <a:pt x="21503" y="0"/>
                  </a:lnTo>
                  <a:lnTo>
                    <a:pt x="29746" y="757"/>
                  </a:lnTo>
                  <a:lnTo>
                    <a:pt x="29812" y="13847"/>
                  </a:lnTo>
                  <a:lnTo>
                    <a:pt x="46915" y="9087"/>
                  </a:lnTo>
                  <a:lnTo>
                    <a:pt x="64769" y="8523"/>
                  </a:lnTo>
                  <a:lnTo>
                    <a:pt x="71098" y="16020"/>
                  </a:lnTo>
                  <a:lnTo>
                    <a:pt x="71098" y="16020"/>
                  </a:lnTo>
                  <a:lnTo>
                    <a:pt x="84870" y="38888"/>
                  </a:lnTo>
                  <a:lnTo>
                    <a:pt x="92876" y="49562"/>
                  </a:lnTo>
                  <a:lnTo>
                    <a:pt x="98553" y="66456"/>
                  </a:lnTo>
                  <a:lnTo>
                    <a:pt x="113154" y="75717"/>
                  </a:lnTo>
                  <a:lnTo>
                    <a:pt x="113154" y="75717"/>
                  </a:lnTo>
                  <a:lnTo>
                    <a:pt x="117375" y="81578"/>
                  </a:lnTo>
                  <a:lnTo>
                    <a:pt x="109844" y="86105"/>
                  </a:lnTo>
                  <a:lnTo>
                    <a:pt x="95449" y="85746"/>
                  </a:lnTo>
                  <a:lnTo>
                    <a:pt x="93559" y="91456"/>
                  </a:lnTo>
                  <a:lnTo>
                    <a:pt x="93559" y="91456"/>
                  </a:lnTo>
                  <a:lnTo>
                    <a:pt x="84765" y="93849"/>
                  </a:lnTo>
                  <a:lnTo>
                    <a:pt x="84798" y="109553"/>
                  </a:lnTo>
                  <a:lnTo>
                    <a:pt x="78495" y="116718"/>
                  </a:lnTo>
                  <a:lnTo>
                    <a:pt x="71547" y="114967"/>
                  </a:lnTo>
                  <a:lnTo>
                    <a:pt x="66071" y="123721"/>
                  </a:lnTo>
                  <a:lnTo>
                    <a:pt x="51822" y="117058"/>
                  </a:lnTo>
                  <a:lnTo>
                    <a:pt x="49073" y="121694"/>
                  </a:lnTo>
                  <a:lnTo>
                    <a:pt x="34510" y="126528"/>
                  </a:lnTo>
                  <a:lnTo>
                    <a:pt x="23133" y="126732"/>
                  </a:lnTo>
                  <a:lnTo>
                    <a:pt x="14966" y="121788"/>
                  </a:lnTo>
                  <a:lnTo>
                    <a:pt x="14966" y="121788"/>
                  </a:lnTo>
                  <a:lnTo>
                    <a:pt x="17162" y="106147"/>
                  </a:lnTo>
                  <a:lnTo>
                    <a:pt x="14241" y="101352"/>
                  </a:lnTo>
                  <a:lnTo>
                    <a:pt x="23749" y="89583"/>
                  </a:lnTo>
                  <a:lnTo>
                    <a:pt x="32533" y="87737"/>
                  </a:lnTo>
                  <a:lnTo>
                    <a:pt x="37157" y="78443"/>
                  </a:lnTo>
                  <a:lnTo>
                    <a:pt x="24075" y="78076"/>
                  </a:lnTo>
                  <a:lnTo>
                    <a:pt x="20315" y="72210"/>
                  </a:lnTo>
                  <a:lnTo>
                    <a:pt x="15264" y="80965"/>
                  </a:lnTo>
                  <a:lnTo>
                    <a:pt x="9730" y="76094"/>
                  </a:lnTo>
                  <a:lnTo>
                    <a:pt x="10606" y="60938"/>
                  </a:lnTo>
                  <a:lnTo>
                    <a:pt x="1311" y="50720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8" name="S12:Jhabua">
              <a:extLst>
                <a:ext uri="{FF2B5EF4-FFF2-40B4-BE49-F238E27FC236}">
                  <a16:creationId xmlns:a16="http://schemas.microsoft.com/office/drawing/2014/main" id="{3685AC8C-C467-40FE-AECD-2EBDFC54248E}"/>
                </a:ext>
              </a:extLst>
            </p:cNvPr>
            <p:cNvSpPr/>
            <p:nvPr/>
          </p:nvSpPr>
          <p:spPr>
            <a:xfrm>
              <a:off x="3290114" y="3187735"/>
              <a:ext cx="197083" cy="285683"/>
            </a:xfrm>
            <a:custGeom>
              <a:avLst/>
              <a:gdLst/>
              <a:ahLst/>
              <a:cxnLst/>
              <a:rect l="0" t="0" r="0" b="0"/>
              <a:pathLst>
                <a:path w="197083" h="285683">
                  <a:moveTo>
                    <a:pt x="3041" y="181442"/>
                  </a:moveTo>
                  <a:lnTo>
                    <a:pt x="16763" y="188249"/>
                  </a:lnTo>
                  <a:lnTo>
                    <a:pt x="36755" y="167528"/>
                  </a:lnTo>
                  <a:lnTo>
                    <a:pt x="52450" y="168104"/>
                  </a:lnTo>
                  <a:lnTo>
                    <a:pt x="55028" y="157201"/>
                  </a:lnTo>
                  <a:lnTo>
                    <a:pt x="66782" y="133537"/>
                  </a:lnTo>
                  <a:lnTo>
                    <a:pt x="61992" y="121322"/>
                  </a:lnTo>
                  <a:lnTo>
                    <a:pt x="54122" y="122084"/>
                  </a:lnTo>
                  <a:lnTo>
                    <a:pt x="50249" y="108852"/>
                  </a:lnTo>
                  <a:lnTo>
                    <a:pt x="50249" y="108852"/>
                  </a:lnTo>
                  <a:lnTo>
                    <a:pt x="52297" y="88504"/>
                  </a:lnTo>
                  <a:lnTo>
                    <a:pt x="52297" y="88504"/>
                  </a:lnTo>
                  <a:lnTo>
                    <a:pt x="74871" y="89840"/>
                  </a:lnTo>
                  <a:lnTo>
                    <a:pt x="77718" y="83133"/>
                  </a:lnTo>
                  <a:lnTo>
                    <a:pt x="102871" y="72489"/>
                  </a:lnTo>
                  <a:lnTo>
                    <a:pt x="99414" y="59280"/>
                  </a:lnTo>
                  <a:lnTo>
                    <a:pt x="91911" y="62686"/>
                  </a:lnTo>
                  <a:lnTo>
                    <a:pt x="76622" y="52723"/>
                  </a:lnTo>
                  <a:lnTo>
                    <a:pt x="83303" y="35679"/>
                  </a:lnTo>
                  <a:lnTo>
                    <a:pt x="115706" y="14282"/>
                  </a:lnTo>
                  <a:lnTo>
                    <a:pt x="115706" y="14282"/>
                  </a:lnTo>
                  <a:lnTo>
                    <a:pt x="122600" y="15561"/>
                  </a:lnTo>
                  <a:lnTo>
                    <a:pt x="140421" y="967"/>
                  </a:lnTo>
                  <a:lnTo>
                    <a:pt x="140421" y="967"/>
                  </a:lnTo>
                  <a:lnTo>
                    <a:pt x="159082" y="0"/>
                  </a:lnTo>
                  <a:lnTo>
                    <a:pt x="159780" y="18871"/>
                  </a:lnTo>
                  <a:lnTo>
                    <a:pt x="177923" y="21014"/>
                  </a:lnTo>
                  <a:lnTo>
                    <a:pt x="177923" y="21014"/>
                  </a:lnTo>
                  <a:lnTo>
                    <a:pt x="170900" y="37548"/>
                  </a:lnTo>
                  <a:lnTo>
                    <a:pt x="179886" y="55630"/>
                  </a:lnTo>
                  <a:lnTo>
                    <a:pt x="197082" y="61391"/>
                  </a:lnTo>
                  <a:lnTo>
                    <a:pt x="187921" y="62683"/>
                  </a:lnTo>
                  <a:lnTo>
                    <a:pt x="188871" y="74231"/>
                  </a:lnTo>
                  <a:lnTo>
                    <a:pt x="182809" y="73521"/>
                  </a:lnTo>
                  <a:lnTo>
                    <a:pt x="183693" y="87161"/>
                  </a:lnTo>
                  <a:lnTo>
                    <a:pt x="183693" y="87161"/>
                  </a:lnTo>
                  <a:lnTo>
                    <a:pt x="184964" y="88247"/>
                  </a:lnTo>
                  <a:lnTo>
                    <a:pt x="184964" y="88247"/>
                  </a:lnTo>
                  <a:lnTo>
                    <a:pt x="183436" y="95530"/>
                  </a:lnTo>
                  <a:lnTo>
                    <a:pt x="151913" y="88256"/>
                  </a:lnTo>
                  <a:lnTo>
                    <a:pt x="147390" y="120572"/>
                  </a:lnTo>
                  <a:lnTo>
                    <a:pt x="132591" y="146792"/>
                  </a:lnTo>
                  <a:lnTo>
                    <a:pt x="109854" y="148651"/>
                  </a:lnTo>
                  <a:lnTo>
                    <a:pt x="112373" y="164444"/>
                  </a:lnTo>
                  <a:lnTo>
                    <a:pt x="111773" y="182225"/>
                  </a:lnTo>
                  <a:lnTo>
                    <a:pt x="102069" y="185037"/>
                  </a:lnTo>
                  <a:lnTo>
                    <a:pt x="99787" y="200666"/>
                  </a:lnTo>
                  <a:lnTo>
                    <a:pt x="94408" y="217235"/>
                  </a:lnTo>
                  <a:lnTo>
                    <a:pt x="86453" y="219578"/>
                  </a:lnTo>
                  <a:lnTo>
                    <a:pt x="89460" y="233818"/>
                  </a:lnTo>
                  <a:lnTo>
                    <a:pt x="72588" y="240557"/>
                  </a:lnTo>
                  <a:lnTo>
                    <a:pt x="67917" y="248769"/>
                  </a:lnTo>
                  <a:lnTo>
                    <a:pt x="73290" y="257859"/>
                  </a:lnTo>
                  <a:lnTo>
                    <a:pt x="65776" y="259687"/>
                  </a:lnTo>
                  <a:lnTo>
                    <a:pt x="67155" y="270206"/>
                  </a:lnTo>
                  <a:lnTo>
                    <a:pt x="56952" y="273506"/>
                  </a:lnTo>
                  <a:lnTo>
                    <a:pt x="56952" y="273506"/>
                  </a:lnTo>
                  <a:lnTo>
                    <a:pt x="31943" y="285682"/>
                  </a:lnTo>
                  <a:lnTo>
                    <a:pt x="13240" y="281317"/>
                  </a:lnTo>
                  <a:lnTo>
                    <a:pt x="13240" y="281317"/>
                  </a:lnTo>
                  <a:lnTo>
                    <a:pt x="4300" y="274170"/>
                  </a:lnTo>
                  <a:lnTo>
                    <a:pt x="15565" y="266221"/>
                  </a:lnTo>
                  <a:lnTo>
                    <a:pt x="10928" y="261333"/>
                  </a:lnTo>
                  <a:lnTo>
                    <a:pt x="12658" y="250404"/>
                  </a:lnTo>
                  <a:lnTo>
                    <a:pt x="2579" y="239024"/>
                  </a:lnTo>
                  <a:lnTo>
                    <a:pt x="1654" y="217520"/>
                  </a:lnTo>
                  <a:lnTo>
                    <a:pt x="8387" y="213065"/>
                  </a:lnTo>
                  <a:lnTo>
                    <a:pt x="18992" y="221845"/>
                  </a:lnTo>
                  <a:lnTo>
                    <a:pt x="30801" y="210244"/>
                  </a:lnTo>
                  <a:lnTo>
                    <a:pt x="30636" y="202908"/>
                  </a:lnTo>
                  <a:lnTo>
                    <a:pt x="10056" y="203703"/>
                  </a:lnTo>
                  <a:lnTo>
                    <a:pt x="7063" y="190498"/>
                  </a:lnTo>
                  <a:lnTo>
                    <a:pt x="0" y="192321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9" name="S12:Sagar">
              <a:extLst>
                <a:ext uri="{FF2B5EF4-FFF2-40B4-BE49-F238E27FC236}">
                  <a16:creationId xmlns:a16="http://schemas.microsoft.com/office/drawing/2014/main" id="{2B9B4138-76BA-4504-BB1C-8611BC6DCF36}"/>
                </a:ext>
              </a:extLst>
            </p:cNvPr>
            <p:cNvSpPr/>
            <p:nvPr/>
          </p:nvSpPr>
          <p:spPr>
            <a:xfrm>
              <a:off x="3896736" y="3058826"/>
              <a:ext cx="186266" cy="222926"/>
            </a:xfrm>
            <a:custGeom>
              <a:avLst/>
              <a:gdLst/>
              <a:ahLst/>
              <a:cxnLst/>
              <a:rect l="0" t="0" r="0" b="0"/>
              <a:pathLst>
                <a:path w="186266" h="222926">
                  <a:moveTo>
                    <a:pt x="1803" y="34195"/>
                  </a:moveTo>
                  <a:lnTo>
                    <a:pt x="3121" y="32118"/>
                  </a:lnTo>
                  <a:lnTo>
                    <a:pt x="3121" y="32118"/>
                  </a:lnTo>
                  <a:lnTo>
                    <a:pt x="3211" y="24794"/>
                  </a:lnTo>
                  <a:lnTo>
                    <a:pt x="16321" y="9254"/>
                  </a:lnTo>
                  <a:lnTo>
                    <a:pt x="30634" y="0"/>
                  </a:lnTo>
                  <a:lnTo>
                    <a:pt x="30634" y="0"/>
                  </a:lnTo>
                  <a:lnTo>
                    <a:pt x="44289" y="11136"/>
                  </a:lnTo>
                  <a:lnTo>
                    <a:pt x="38170" y="19443"/>
                  </a:lnTo>
                  <a:lnTo>
                    <a:pt x="50123" y="30034"/>
                  </a:lnTo>
                  <a:lnTo>
                    <a:pt x="65407" y="9256"/>
                  </a:lnTo>
                  <a:lnTo>
                    <a:pt x="76118" y="15112"/>
                  </a:lnTo>
                  <a:lnTo>
                    <a:pt x="81178" y="27192"/>
                  </a:lnTo>
                  <a:lnTo>
                    <a:pt x="93159" y="37238"/>
                  </a:lnTo>
                  <a:lnTo>
                    <a:pt x="102684" y="32083"/>
                  </a:lnTo>
                  <a:lnTo>
                    <a:pt x="106021" y="46238"/>
                  </a:lnTo>
                  <a:lnTo>
                    <a:pt x="119873" y="39016"/>
                  </a:lnTo>
                  <a:lnTo>
                    <a:pt x="123414" y="25960"/>
                  </a:lnTo>
                  <a:lnTo>
                    <a:pt x="132979" y="12945"/>
                  </a:lnTo>
                  <a:lnTo>
                    <a:pt x="132979" y="12945"/>
                  </a:lnTo>
                  <a:lnTo>
                    <a:pt x="132979" y="12945"/>
                  </a:lnTo>
                  <a:lnTo>
                    <a:pt x="132979" y="12945"/>
                  </a:lnTo>
                  <a:lnTo>
                    <a:pt x="142424" y="17715"/>
                  </a:lnTo>
                  <a:lnTo>
                    <a:pt x="163160" y="5801"/>
                  </a:lnTo>
                  <a:lnTo>
                    <a:pt x="172613" y="9512"/>
                  </a:lnTo>
                  <a:lnTo>
                    <a:pt x="174295" y="17891"/>
                  </a:lnTo>
                  <a:lnTo>
                    <a:pt x="169528" y="23623"/>
                  </a:lnTo>
                  <a:lnTo>
                    <a:pt x="160977" y="11544"/>
                  </a:lnTo>
                  <a:lnTo>
                    <a:pt x="158356" y="18332"/>
                  </a:lnTo>
                  <a:lnTo>
                    <a:pt x="164770" y="27262"/>
                  </a:lnTo>
                  <a:lnTo>
                    <a:pt x="151767" y="40271"/>
                  </a:lnTo>
                  <a:lnTo>
                    <a:pt x="147482" y="36059"/>
                  </a:lnTo>
                  <a:lnTo>
                    <a:pt x="143952" y="49119"/>
                  </a:lnTo>
                  <a:lnTo>
                    <a:pt x="149072" y="58569"/>
                  </a:lnTo>
                  <a:lnTo>
                    <a:pt x="161559" y="63349"/>
                  </a:lnTo>
                  <a:lnTo>
                    <a:pt x="166235" y="76979"/>
                  </a:lnTo>
                  <a:lnTo>
                    <a:pt x="151505" y="85271"/>
                  </a:lnTo>
                  <a:lnTo>
                    <a:pt x="144978" y="93081"/>
                  </a:lnTo>
                  <a:lnTo>
                    <a:pt x="161740" y="109923"/>
                  </a:lnTo>
                  <a:lnTo>
                    <a:pt x="171254" y="109972"/>
                  </a:lnTo>
                  <a:lnTo>
                    <a:pt x="168630" y="115715"/>
                  </a:lnTo>
                  <a:lnTo>
                    <a:pt x="178975" y="123615"/>
                  </a:lnTo>
                  <a:lnTo>
                    <a:pt x="178496" y="133555"/>
                  </a:lnTo>
                  <a:lnTo>
                    <a:pt x="186265" y="138823"/>
                  </a:lnTo>
                  <a:lnTo>
                    <a:pt x="180187" y="142459"/>
                  </a:lnTo>
                  <a:lnTo>
                    <a:pt x="178399" y="154487"/>
                  </a:lnTo>
                  <a:lnTo>
                    <a:pt x="181828" y="162876"/>
                  </a:lnTo>
                  <a:lnTo>
                    <a:pt x="163513" y="183719"/>
                  </a:lnTo>
                  <a:lnTo>
                    <a:pt x="167359" y="195252"/>
                  </a:lnTo>
                  <a:lnTo>
                    <a:pt x="165531" y="213036"/>
                  </a:lnTo>
                  <a:lnTo>
                    <a:pt x="165531" y="213036"/>
                  </a:lnTo>
                  <a:lnTo>
                    <a:pt x="155484" y="222925"/>
                  </a:lnTo>
                  <a:lnTo>
                    <a:pt x="147693" y="217646"/>
                  </a:lnTo>
                  <a:lnTo>
                    <a:pt x="129022" y="215958"/>
                  </a:lnTo>
                  <a:lnTo>
                    <a:pt x="123838" y="211735"/>
                  </a:lnTo>
                  <a:lnTo>
                    <a:pt x="106472" y="210561"/>
                  </a:lnTo>
                  <a:lnTo>
                    <a:pt x="106472" y="210561"/>
                  </a:lnTo>
                  <a:lnTo>
                    <a:pt x="101264" y="209996"/>
                  </a:lnTo>
                  <a:lnTo>
                    <a:pt x="99615" y="198993"/>
                  </a:lnTo>
                  <a:lnTo>
                    <a:pt x="93169" y="191090"/>
                  </a:lnTo>
                  <a:lnTo>
                    <a:pt x="82311" y="192044"/>
                  </a:lnTo>
                  <a:lnTo>
                    <a:pt x="76778" y="179958"/>
                  </a:lnTo>
                  <a:lnTo>
                    <a:pt x="97348" y="157632"/>
                  </a:lnTo>
                  <a:lnTo>
                    <a:pt x="95658" y="152385"/>
                  </a:lnTo>
                  <a:lnTo>
                    <a:pt x="80006" y="158530"/>
                  </a:lnTo>
                  <a:lnTo>
                    <a:pt x="60516" y="157301"/>
                  </a:lnTo>
                  <a:lnTo>
                    <a:pt x="62422" y="139527"/>
                  </a:lnTo>
                  <a:lnTo>
                    <a:pt x="58932" y="142109"/>
                  </a:lnTo>
                  <a:lnTo>
                    <a:pt x="49593" y="123699"/>
                  </a:lnTo>
                  <a:lnTo>
                    <a:pt x="41793" y="124664"/>
                  </a:lnTo>
                  <a:lnTo>
                    <a:pt x="40384" y="135116"/>
                  </a:lnTo>
                  <a:lnTo>
                    <a:pt x="47392" y="127339"/>
                  </a:lnTo>
                  <a:lnTo>
                    <a:pt x="49432" y="139397"/>
                  </a:lnTo>
                  <a:lnTo>
                    <a:pt x="44630" y="143011"/>
                  </a:lnTo>
                  <a:lnTo>
                    <a:pt x="22707" y="128640"/>
                  </a:lnTo>
                  <a:lnTo>
                    <a:pt x="28432" y="119809"/>
                  </a:lnTo>
                  <a:lnTo>
                    <a:pt x="29356" y="75860"/>
                  </a:lnTo>
                  <a:lnTo>
                    <a:pt x="19972" y="65811"/>
                  </a:lnTo>
                  <a:lnTo>
                    <a:pt x="10771" y="77215"/>
                  </a:lnTo>
                  <a:lnTo>
                    <a:pt x="5710" y="67211"/>
                  </a:lnTo>
                  <a:lnTo>
                    <a:pt x="9302" y="55742"/>
                  </a:lnTo>
                  <a:lnTo>
                    <a:pt x="2895" y="50431"/>
                  </a:lnTo>
                  <a:lnTo>
                    <a:pt x="7722" y="43687"/>
                  </a:lnTo>
                  <a:lnTo>
                    <a:pt x="0" y="40452"/>
                  </a:lnTo>
                  <a:lnTo>
                    <a:pt x="78" y="34174"/>
                  </a:lnTo>
                  <a:lnTo>
                    <a:pt x="78" y="34174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10" name="S12:Jabalpur">
              <a:extLst>
                <a:ext uri="{FF2B5EF4-FFF2-40B4-BE49-F238E27FC236}">
                  <a16:creationId xmlns:a16="http://schemas.microsoft.com/office/drawing/2014/main" id="{A511C18A-1CEE-4A4C-848D-53B178B350B3}"/>
                </a:ext>
              </a:extLst>
            </p:cNvPr>
            <p:cNvSpPr/>
            <p:nvPr/>
          </p:nvSpPr>
          <p:spPr>
            <a:xfrm>
              <a:off x="4156635" y="3135574"/>
              <a:ext cx="113012" cy="154914"/>
            </a:xfrm>
            <a:custGeom>
              <a:avLst/>
              <a:gdLst/>
              <a:ahLst/>
              <a:cxnLst/>
              <a:rect l="0" t="0" r="0" b="0"/>
              <a:pathLst>
                <a:path w="113012" h="154914">
                  <a:moveTo>
                    <a:pt x="74347" y="17229"/>
                  </a:moveTo>
                  <a:lnTo>
                    <a:pt x="89933" y="27656"/>
                  </a:lnTo>
                  <a:lnTo>
                    <a:pt x="90406" y="41784"/>
                  </a:lnTo>
                  <a:lnTo>
                    <a:pt x="70925" y="34505"/>
                  </a:lnTo>
                  <a:lnTo>
                    <a:pt x="61846" y="36092"/>
                  </a:lnTo>
                  <a:lnTo>
                    <a:pt x="61865" y="48127"/>
                  </a:lnTo>
                  <a:lnTo>
                    <a:pt x="69236" y="55441"/>
                  </a:lnTo>
                  <a:lnTo>
                    <a:pt x="91755" y="59049"/>
                  </a:lnTo>
                  <a:lnTo>
                    <a:pt x="108226" y="64751"/>
                  </a:lnTo>
                  <a:lnTo>
                    <a:pt x="113011" y="70490"/>
                  </a:lnTo>
                  <a:lnTo>
                    <a:pt x="113011" y="70490"/>
                  </a:lnTo>
                  <a:lnTo>
                    <a:pt x="110011" y="78874"/>
                  </a:lnTo>
                  <a:lnTo>
                    <a:pt x="107507" y="105572"/>
                  </a:lnTo>
                  <a:lnTo>
                    <a:pt x="107507" y="105572"/>
                  </a:lnTo>
                  <a:lnTo>
                    <a:pt x="97964" y="105605"/>
                  </a:lnTo>
                  <a:lnTo>
                    <a:pt x="92353" y="115565"/>
                  </a:lnTo>
                  <a:lnTo>
                    <a:pt x="83668" y="113496"/>
                  </a:lnTo>
                  <a:lnTo>
                    <a:pt x="75873" y="120317"/>
                  </a:lnTo>
                  <a:lnTo>
                    <a:pt x="67173" y="110915"/>
                  </a:lnTo>
                  <a:lnTo>
                    <a:pt x="51138" y="127162"/>
                  </a:lnTo>
                  <a:lnTo>
                    <a:pt x="46374" y="141296"/>
                  </a:lnTo>
                  <a:lnTo>
                    <a:pt x="26824" y="154913"/>
                  </a:lnTo>
                  <a:lnTo>
                    <a:pt x="2920" y="148622"/>
                  </a:lnTo>
                  <a:lnTo>
                    <a:pt x="2496" y="139202"/>
                  </a:lnTo>
                  <a:lnTo>
                    <a:pt x="9464" y="112519"/>
                  </a:lnTo>
                  <a:lnTo>
                    <a:pt x="18578" y="104674"/>
                  </a:lnTo>
                  <a:lnTo>
                    <a:pt x="28557" y="110431"/>
                  </a:lnTo>
                  <a:lnTo>
                    <a:pt x="39834" y="104146"/>
                  </a:lnTo>
                  <a:lnTo>
                    <a:pt x="49361" y="90009"/>
                  </a:lnTo>
                  <a:lnTo>
                    <a:pt x="48918" y="80590"/>
                  </a:lnTo>
                  <a:lnTo>
                    <a:pt x="28982" y="64903"/>
                  </a:lnTo>
                  <a:lnTo>
                    <a:pt x="14259" y="65947"/>
                  </a:lnTo>
                  <a:lnTo>
                    <a:pt x="14259" y="65947"/>
                  </a:lnTo>
                  <a:lnTo>
                    <a:pt x="17727" y="53913"/>
                  </a:lnTo>
                  <a:lnTo>
                    <a:pt x="422" y="46051"/>
                  </a:lnTo>
                  <a:lnTo>
                    <a:pt x="0" y="36631"/>
                  </a:lnTo>
                  <a:lnTo>
                    <a:pt x="6065" y="24078"/>
                  </a:lnTo>
                  <a:lnTo>
                    <a:pt x="19033" y="21469"/>
                  </a:lnTo>
                  <a:lnTo>
                    <a:pt x="28107" y="1585"/>
                  </a:lnTo>
                  <a:lnTo>
                    <a:pt x="48842" y="8375"/>
                  </a:lnTo>
                  <a:lnTo>
                    <a:pt x="50993" y="0"/>
                  </a:lnTo>
                  <a:lnTo>
                    <a:pt x="61795" y="4695"/>
                  </a:lnTo>
                  <a:lnTo>
                    <a:pt x="57049" y="7841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11" name="S12:Satna">
              <a:extLst>
                <a:ext uri="{FF2B5EF4-FFF2-40B4-BE49-F238E27FC236}">
                  <a16:creationId xmlns:a16="http://schemas.microsoft.com/office/drawing/2014/main" id="{FBE1206D-025F-46A1-8CA0-2433C5B272D3}"/>
                </a:ext>
              </a:extLst>
            </p:cNvPr>
            <p:cNvSpPr/>
            <p:nvPr/>
          </p:nvSpPr>
          <p:spPr>
            <a:xfrm>
              <a:off x="4218481" y="2931227"/>
              <a:ext cx="166655" cy="274838"/>
            </a:xfrm>
            <a:custGeom>
              <a:avLst/>
              <a:gdLst/>
              <a:ahLst/>
              <a:cxnLst/>
              <a:rect l="0" t="0" r="0" b="0"/>
              <a:pathLst>
                <a:path w="166655" h="274838">
                  <a:moveTo>
                    <a:pt x="12501" y="221576"/>
                  </a:moveTo>
                  <a:lnTo>
                    <a:pt x="15947" y="216859"/>
                  </a:lnTo>
                  <a:lnTo>
                    <a:pt x="23657" y="191723"/>
                  </a:lnTo>
                  <a:lnTo>
                    <a:pt x="34878" y="191691"/>
                  </a:lnTo>
                  <a:lnTo>
                    <a:pt x="60251" y="170666"/>
                  </a:lnTo>
                  <a:lnTo>
                    <a:pt x="50743" y="164949"/>
                  </a:lnTo>
                  <a:lnTo>
                    <a:pt x="40765" y="146149"/>
                  </a:lnTo>
                  <a:lnTo>
                    <a:pt x="31708" y="142515"/>
                  </a:lnTo>
                  <a:lnTo>
                    <a:pt x="31240" y="129959"/>
                  </a:lnTo>
                  <a:lnTo>
                    <a:pt x="21738" y="116906"/>
                  </a:lnTo>
                  <a:lnTo>
                    <a:pt x="28177" y="112179"/>
                  </a:lnTo>
                  <a:lnTo>
                    <a:pt x="31576" y="98567"/>
                  </a:lnTo>
                  <a:lnTo>
                    <a:pt x="25127" y="98062"/>
                  </a:lnTo>
                  <a:lnTo>
                    <a:pt x="17361" y="85526"/>
                  </a:lnTo>
                  <a:lnTo>
                    <a:pt x="22058" y="74528"/>
                  </a:lnTo>
                  <a:lnTo>
                    <a:pt x="31076" y="75026"/>
                  </a:lnTo>
                  <a:lnTo>
                    <a:pt x="39197" y="64014"/>
                  </a:lnTo>
                  <a:lnTo>
                    <a:pt x="49062" y="62410"/>
                  </a:lnTo>
                  <a:lnTo>
                    <a:pt x="54615" y="56111"/>
                  </a:lnTo>
                  <a:lnTo>
                    <a:pt x="37432" y="49373"/>
                  </a:lnTo>
                  <a:lnTo>
                    <a:pt x="29671" y="35274"/>
                  </a:lnTo>
                  <a:lnTo>
                    <a:pt x="29671" y="35274"/>
                  </a:lnTo>
                  <a:lnTo>
                    <a:pt x="42515" y="31047"/>
                  </a:lnTo>
                  <a:lnTo>
                    <a:pt x="33894" y="14861"/>
                  </a:lnTo>
                  <a:lnTo>
                    <a:pt x="50186" y="20035"/>
                  </a:lnTo>
                  <a:lnTo>
                    <a:pt x="50562" y="6434"/>
                  </a:lnTo>
                  <a:lnTo>
                    <a:pt x="63031" y="18936"/>
                  </a:lnTo>
                  <a:lnTo>
                    <a:pt x="63031" y="18936"/>
                  </a:lnTo>
                  <a:lnTo>
                    <a:pt x="64761" y="22589"/>
                  </a:lnTo>
                  <a:lnTo>
                    <a:pt x="64761" y="22589"/>
                  </a:lnTo>
                  <a:lnTo>
                    <a:pt x="75467" y="22016"/>
                  </a:lnTo>
                  <a:lnTo>
                    <a:pt x="64704" y="10036"/>
                  </a:lnTo>
                  <a:lnTo>
                    <a:pt x="79689" y="9964"/>
                  </a:lnTo>
                  <a:lnTo>
                    <a:pt x="84424" y="14647"/>
                  </a:lnTo>
                  <a:lnTo>
                    <a:pt x="84773" y="0"/>
                  </a:lnTo>
                  <a:lnTo>
                    <a:pt x="97208" y="4114"/>
                  </a:lnTo>
                  <a:lnTo>
                    <a:pt x="91316" y="21932"/>
                  </a:lnTo>
                  <a:lnTo>
                    <a:pt x="86202" y="26668"/>
                  </a:lnTo>
                  <a:lnTo>
                    <a:pt x="90534" y="35013"/>
                  </a:lnTo>
                  <a:lnTo>
                    <a:pt x="84598" y="47077"/>
                  </a:lnTo>
                  <a:lnTo>
                    <a:pt x="103843" y="38596"/>
                  </a:lnTo>
                  <a:lnTo>
                    <a:pt x="112883" y="44292"/>
                  </a:lnTo>
                  <a:lnTo>
                    <a:pt x="121004" y="40576"/>
                  </a:lnTo>
                  <a:lnTo>
                    <a:pt x="128349" y="48370"/>
                  </a:lnTo>
                  <a:lnTo>
                    <a:pt x="128349" y="48370"/>
                  </a:lnTo>
                  <a:lnTo>
                    <a:pt x="118203" y="69890"/>
                  </a:lnTo>
                  <a:lnTo>
                    <a:pt x="124205" y="68802"/>
                  </a:lnTo>
                  <a:lnTo>
                    <a:pt x="132443" y="79728"/>
                  </a:lnTo>
                  <a:lnTo>
                    <a:pt x="131201" y="86015"/>
                  </a:lnTo>
                  <a:lnTo>
                    <a:pt x="121761" y="87653"/>
                  </a:lnTo>
                  <a:lnTo>
                    <a:pt x="115363" y="94498"/>
                  </a:lnTo>
                  <a:lnTo>
                    <a:pt x="104320" y="115497"/>
                  </a:lnTo>
                  <a:lnTo>
                    <a:pt x="92754" y="123937"/>
                  </a:lnTo>
                  <a:lnTo>
                    <a:pt x="88939" y="134423"/>
                  </a:lnTo>
                  <a:lnTo>
                    <a:pt x="102380" y="150041"/>
                  </a:lnTo>
                  <a:lnTo>
                    <a:pt x="143974" y="125680"/>
                  </a:lnTo>
                  <a:lnTo>
                    <a:pt x="149197" y="132963"/>
                  </a:lnTo>
                  <a:lnTo>
                    <a:pt x="153194" y="147581"/>
                  </a:lnTo>
                  <a:lnTo>
                    <a:pt x="153194" y="147581"/>
                  </a:lnTo>
                  <a:lnTo>
                    <a:pt x="166654" y="159500"/>
                  </a:lnTo>
                  <a:lnTo>
                    <a:pt x="166654" y="159500"/>
                  </a:lnTo>
                  <a:lnTo>
                    <a:pt x="140109" y="182222"/>
                  </a:lnTo>
                  <a:lnTo>
                    <a:pt x="130592" y="178630"/>
                  </a:lnTo>
                  <a:lnTo>
                    <a:pt x="110384" y="188712"/>
                  </a:lnTo>
                  <a:lnTo>
                    <a:pt x="110384" y="188712"/>
                  </a:lnTo>
                  <a:lnTo>
                    <a:pt x="107802" y="189775"/>
                  </a:lnTo>
                  <a:lnTo>
                    <a:pt x="107802" y="189775"/>
                  </a:lnTo>
                  <a:lnTo>
                    <a:pt x="88912" y="207678"/>
                  </a:lnTo>
                  <a:lnTo>
                    <a:pt x="99852" y="231687"/>
                  </a:lnTo>
                  <a:lnTo>
                    <a:pt x="98250" y="253152"/>
                  </a:lnTo>
                  <a:lnTo>
                    <a:pt x="89177" y="255820"/>
                  </a:lnTo>
                  <a:lnTo>
                    <a:pt x="71371" y="242829"/>
                  </a:lnTo>
                  <a:lnTo>
                    <a:pt x="61944" y="263280"/>
                  </a:lnTo>
                  <a:lnTo>
                    <a:pt x="51165" y="274837"/>
                  </a:lnTo>
                  <a:lnTo>
                    <a:pt x="51165" y="274837"/>
                  </a:lnTo>
                  <a:lnTo>
                    <a:pt x="46380" y="269098"/>
                  </a:lnTo>
                  <a:lnTo>
                    <a:pt x="29909" y="263396"/>
                  </a:lnTo>
                  <a:lnTo>
                    <a:pt x="7390" y="259788"/>
                  </a:lnTo>
                  <a:lnTo>
                    <a:pt x="19" y="252474"/>
                  </a:lnTo>
                  <a:lnTo>
                    <a:pt x="0" y="240439"/>
                  </a:lnTo>
                  <a:lnTo>
                    <a:pt x="9079" y="238852"/>
                  </a:lnTo>
                  <a:lnTo>
                    <a:pt x="28560" y="246131"/>
                  </a:lnTo>
                  <a:lnTo>
                    <a:pt x="28087" y="232003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12" name="S12:Damoh">
              <a:extLst>
                <a:ext uri="{FF2B5EF4-FFF2-40B4-BE49-F238E27FC236}">
                  <a16:creationId xmlns:a16="http://schemas.microsoft.com/office/drawing/2014/main" id="{2EA14CBF-5B68-4D86-9EA6-90945C256AFC}"/>
                </a:ext>
              </a:extLst>
            </p:cNvPr>
            <p:cNvSpPr/>
            <p:nvPr/>
          </p:nvSpPr>
          <p:spPr>
            <a:xfrm>
              <a:off x="4029715" y="2951341"/>
              <a:ext cx="249018" cy="333178"/>
            </a:xfrm>
            <a:custGeom>
              <a:avLst/>
              <a:gdLst/>
              <a:ahLst/>
              <a:cxnLst/>
              <a:rect l="0" t="0" r="0" b="0"/>
              <a:pathLst>
                <a:path w="249018" h="333178">
                  <a:moveTo>
                    <a:pt x="1796" y="109454"/>
                  </a:moveTo>
                  <a:lnTo>
                    <a:pt x="7063" y="93269"/>
                  </a:lnTo>
                  <a:lnTo>
                    <a:pt x="16185" y="78152"/>
                  </a:lnTo>
                  <a:lnTo>
                    <a:pt x="33372" y="79295"/>
                  </a:lnTo>
                  <a:lnTo>
                    <a:pt x="49331" y="66816"/>
                  </a:lnTo>
                  <a:lnTo>
                    <a:pt x="54462" y="72593"/>
                  </a:lnTo>
                  <a:lnTo>
                    <a:pt x="59121" y="89354"/>
                  </a:lnTo>
                  <a:lnTo>
                    <a:pt x="71999" y="95681"/>
                  </a:lnTo>
                  <a:lnTo>
                    <a:pt x="79764" y="88383"/>
                  </a:lnTo>
                  <a:lnTo>
                    <a:pt x="82811" y="76359"/>
                  </a:lnTo>
                  <a:lnTo>
                    <a:pt x="76858" y="56983"/>
                  </a:lnTo>
                  <a:lnTo>
                    <a:pt x="84172" y="52298"/>
                  </a:lnTo>
                  <a:lnTo>
                    <a:pt x="101765" y="56005"/>
                  </a:lnTo>
                  <a:lnTo>
                    <a:pt x="103017" y="73272"/>
                  </a:lnTo>
                  <a:lnTo>
                    <a:pt x="131804" y="76455"/>
                  </a:lnTo>
                  <a:lnTo>
                    <a:pt x="138257" y="64950"/>
                  </a:lnTo>
                  <a:lnTo>
                    <a:pt x="145988" y="70185"/>
                  </a:lnTo>
                  <a:lnTo>
                    <a:pt x="162732" y="45072"/>
                  </a:lnTo>
                  <a:lnTo>
                    <a:pt x="155433" y="27288"/>
                  </a:lnTo>
                  <a:lnTo>
                    <a:pt x="161435" y="22579"/>
                  </a:lnTo>
                  <a:lnTo>
                    <a:pt x="172584" y="24140"/>
                  </a:lnTo>
                  <a:lnTo>
                    <a:pt x="184998" y="10525"/>
                  </a:lnTo>
                  <a:lnTo>
                    <a:pt x="193131" y="5281"/>
                  </a:lnTo>
                  <a:lnTo>
                    <a:pt x="193131" y="5281"/>
                  </a:lnTo>
                  <a:lnTo>
                    <a:pt x="199576" y="14161"/>
                  </a:lnTo>
                  <a:lnTo>
                    <a:pt x="207704" y="7865"/>
                  </a:lnTo>
                  <a:lnTo>
                    <a:pt x="202556" y="5262"/>
                  </a:lnTo>
                  <a:lnTo>
                    <a:pt x="214966" y="0"/>
                  </a:lnTo>
                  <a:lnTo>
                    <a:pt x="218437" y="15160"/>
                  </a:lnTo>
                  <a:lnTo>
                    <a:pt x="218437" y="15160"/>
                  </a:lnTo>
                  <a:lnTo>
                    <a:pt x="226198" y="29259"/>
                  </a:lnTo>
                  <a:lnTo>
                    <a:pt x="243381" y="35997"/>
                  </a:lnTo>
                  <a:lnTo>
                    <a:pt x="237828" y="42296"/>
                  </a:lnTo>
                  <a:lnTo>
                    <a:pt x="227963" y="43900"/>
                  </a:lnTo>
                  <a:lnTo>
                    <a:pt x="219842" y="54912"/>
                  </a:lnTo>
                  <a:lnTo>
                    <a:pt x="210824" y="54414"/>
                  </a:lnTo>
                  <a:lnTo>
                    <a:pt x="206127" y="65412"/>
                  </a:lnTo>
                  <a:lnTo>
                    <a:pt x="213893" y="77948"/>
                  </a:lnTo>
                  <a:lnTo>
                    <a:pt x="220342" y="78453"/>
                  </a:lnTo>
                  <a:lnTo>
                    <a:pt x="216943" y="92065"/>
                  </a:lnTo>
                  <a:lnTo>
                    <a:pt x="210504" y="96792"/>
                  </a:lnTo>
                  <a:lnTo>
                    <a:pt x="220006" y="109845"/>
                  </a:lnTo>
                  <a:lnTo>
                    <a:pt x="220474" y="122401"/>
                  </a:lnTo>
                  <a:lnTo>
                    <a:pt x="229531" y="126035"/>
                  </a:lnTo>
                  <a:lnTo>
                    <a:pt x="239509" y="144835"/>
                  </a:lnTo>
                  <a:lnTo>
                    <a:pt x="249017" y="150552"/>
                  </a:lnTo>
                  <a:lnTo>
                    <a:pt x="223644" y="171577"/>
                  </a:lnTo>
                  <a:lnTo>
                    <a:pt x="212423" y="171609"/>
                  </a:lnTo>
                  <a:lnTo>
                    <a:pt x="204713" y="196745"/>
                  </a:lnTo>
                  <a:lnTo>
                    <a:pt x="201267" y="201462"/>
                  </a:lnTo>
                  <a:lnTo>
                    <a:pt x="201267" y="201462"/>
                  </a:lnTo>
                  <a:lnTo>
                    <a:pt x="183969" y="192074"/>
                  </a:lnTo>
                  <a:lnTo>
                    <a:pt x="188715" y="188928"/>
                  </a:lnTo>
                  <a:lnTo>
                    <a:pt x="177913" y="184233"/>
                  </a:lnTo>
                  <a:lnTo>
                    <a:pt x="175762" y="192608"/>
                  </a:lnTo>
                  <a:lnTo>
                    <a:pt x="155027" y="185818"/>
                  </a:lnTo>
                  <a:lnTo>
                    <a:pt x="145953" y="205702"/>
                  </a:lnTo>
                  <a:lnTo>
                    <a:pt x="132985" y="208311"/>
                  </a:lnTo>
                  <a:lnTo>
                    <a:pt x="126920" y="220864"/>
                  </a:lnTo>
                  <a:lnTo>
                    <a:pt x="127342" y="230284"/>
                  </a:lnTo>
                  <a:lnTo>
                    <a:pt x="144647" y="238146"/>
                  </a:lnTo>
                  <a:lnTo>
                    <a:pt x="141179" y="250180"/>
                  </a:lnTo>
                  <a:lnTo>
                    <a:pt x="141179" y="250180"/>
                  </a:lnTo>
                  <a:lnTo>
                    <a:pt x="112542" y="282594"/>
                  </a:lnTo>
                  <a:lnTo>
                    <a:pt x="110363" y="288870"/>
                  </a:lnTo>
                  <a:lnTo>
                    <a:pt x="80372" y="308159"/>
                  </a:lnTo>
                  <a:lnTo>
                    <a:pt x="57698" y="332150"/>
                  </a:lnTo>
                  <a:lnTo>
                    <a:pt x="57698" y="332150"/>
                  </a:lnTo>
                  <a:lnTo>
                    <a:pt x="52913" y="333177"/>
                  </a:lnTo>
                  <a:lnTo>
                    <a:pt x="42120" y="317952"/>
                  </a:lnTo>
                  <a:lnTo>
                    <a:pt x="32552" y="320521"/>
                  </a:lnTo>
                  <a:lnTo>
                    <a:pt x="32552" y="320521"/>
                  </a:lnTo>
                  <a:lnTo>
                    <a:pt x="34380" y="302737"/>
                  </a:lnTo>
                  <a:lnTo>
                    <a:pt x="30534" y="291204"/>
                  </a:lnTo>
                  <a:lnTo>
                    <a:pt x="48849" y="270361"/>
                  </a:lnTo>
                  <a:lnTo>
                    <a:pt x="45420" y="261972"/>
                  </a:lnTo>
                  <a:lnTo>
                    <a:pt x="47208" y="249944"/>
                  </a:lnTo>
                  <a:lnTo>
                    <a:pt x="53286" y="246308"/>
                  </a:lnTo>
                  <a:lnTo>
                    <a:pt x="45517" y="241040"/>
                  </a:lnTo>
                  <a:lnTo>
                    <a:pt x="45996" y="231100"/>
                  </a:lnTo>
                  <a:lnTo>
                    <a:pt x="35651" y="223200"/>
                  </a:lnTo>
                  <a:lnTo>
                    <a:pt x="38275" y="217457"/>
                  </a:lnTo>
                  <a:lnTo>
                    <a:pt x="28761" y="217408"/>
                  </a:lnTo>
                  <a:lnTo>
                    <a:pt x="11999" y="200566"/>
                  </a:lnTo>
                  <a:lnTo>
                    <a:pt x="18526" y="192756"/>
                  </a:lnTo>
                  <a:lnTo>
                    <a:pt x="33256" y="184464"/>
                  </a:lnTo>
                  <a:lnTo>
                    <a:pt x="28580" y="170834"/>
                  </a:lnTo>
                  <a:lnTo>
                    <a:pt x="16093" y="166054"/>
                  </a:lnTo>
                  <a:lnTo>
                    <a:pt x="10973" y="156604"/>
                  </a:lnTo>
                  <a:lnTo>
                    <a:pt x="14503" y="143544"/>
                  </a:lnTo>
                  <a:lnTo>
                    <a:pt x="18788" y="147756"/>
                  </a:lnTo>
                  <a:lnTo>
                    <a:pt x="31791" y="134747"/>
                  </a:lnTo>
                  <a:lnTo>
                    <a:pt x="25377" y="125817"/>
                  </a:lnTo>
                  <a:lnTo>
                    <a:pt x="27998" y="119029"/>
                  </a:lnTo>
                  <a:lnTo>
                    <a:pt x="36549" y="131108"/>
                  </a:lnTo>
                  <a:lnTo>
                    <a:pt x="41330" y="122237"/>
                  </a:lnTo>
                  <a:lnTo>
                    <a:pt x="41330" y="122237"/>
                  </a:lnTo>
                  <a:lnTo>
                    <a:pt x="40913" y="119619"/>
                  </a:lnTo>
                  <a:lnTo>
                    <a:pt x="40913" y="119619"/>
                  </a:lnTo>
                  <a:lnTo>
                    <a:pt x="30181" y="113286"/>
                  </a:lnTo>
                  <a:lnTo>
                    <a:pt x="9445" y="125200"/>
                  </a:lnTo>
                  <a:lnTo>
                    <a:pt x="0" y="120430"/>
                  </a:lnTo>
                  <a:lnTo>
                    <a:pt x="0" y="120430"/>
                  </a:lnTo>
                  <a:lnTo>
                    <a:pt x="4" y="119907"/>
                  </a:lnTo>
                  <a:lnTo>
                    <a:pt x="4" y="119907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13" name="S12:Mandla">
              <a:extLst>
                <a:ext uri="{FF2B5EF4-FFF2-40B4-BE49-F238E27FC236}">
                  <a16:creationId xmlns:a16="http://schemas.microsoft.com/office/drawing/2014/main" id="{5EDB6616-C91A-4644-8DDA-5BCB60EAF355}"/>
                </a:ext>
              </a:extLst>
            </p:cNvPr>
            <p:cNvSpPr/>
            <p:nvPr/>
          </p:nvSpPr>
          <p:spPr>
            <a:xfrm>
              <a:off x="4114002" y="3240535"/>
              <a:ext cx="327212" cy="205636"/>
            </a:xfrm>
            <a:custGeom>
              <a:avLst/>
              <a:gdLst/>
              <a:ahLst/>
              <a:cxnLst/>
              <a:rect l="0" t="0" r="0" b="0"/>
              <a:pathLst>
                <a:path w="327212" h="205636">
                  <a:moveTo>
                    <a:pt x="152756" y="4265"/>
                  </a:moveTo>
                  <a:lnTo>
                    <a:pt x="171827" y="0"/>
                  </a:lnTo>
                  <a:lnTo>
                    <a:pt x="181399" y="5711"/>
                  </a:lnTo>
                  <a:lnTo>
                    <a:pt x="176688" y="18817"/>
                  </a:lnTo>
                  <a:lnTo>
                    <a:pt x="181506" y="27167"/>
                  </a:lnTo>
                  <a:lnTo>
                    <a:pt x="185822" y="21911"/>
                  </a:lnTo>
                  <a:lnTo>
                    <a:pt x="200605" y="25494"/>
                  </a:lnTo>
                  <a:lnTo>
                    <a:pt x="206615" y="13945"/>
                  </a:lnTo>
                  <a:lnTo>
                    <a:pt x="224529" y="31099"/>
                  </a:lnTo>
                  <a:lnTo>
                    <a:pt x="234082" y="30509"/>
                  </a:lnTo>
                  <a:lnTo>
                    <a:pt x="244997" y="37754"/>
                  </a:lnTo>
                  <a:lnTo>
                    <a:pt x="253793" y="50768"/>
                  </a:lnTo>
                  <a:lnTo>
                    <a:pt x="248674" y="63368"/>
                  </a:lnTo>
                  <a:lnTo>
                    <a:pt x="246195" y="80134"/>
                  </a:lnTo>
                  <a:lnTo>
                    <a:pt x="282465" y="95001"/>
                  </a:lnTo>
                  <a:lnTo>
                    <a:pt x="286921" y="105425"/>
                  </a:lnTo>
                  <a:lnTo>
                    <a:pt x="293949" y="111114"/>
                  </a:lnTo>
                  <a:lnTo>
                    <a:pt x="311760" y="105176"/>
                  </a:lnTo>
                  <a:lnTo>
                    <a:pt x="320486" y="106128"/>
                  </a:lnTo>
                  <a:lnTo>
                    <a:pt x="321026" y="115542"/>
                  </a:lnTo>
                  <a:lnTo>
                    <a:pt x="327211" y="122800"/>
                  </a:lnTo>
                  <a:lnTo>
                    <a:pt x="327211" y="122800"/>
                  </a:lnTo>
                  <a:lnTo>
                    <a:pt x="314682" y="133927"/>
                  </a:lnTo>
                  <a:lnTo>
                    <a:pt x="311739" y="144424"/>
                  </a:lnTo>
                  <a:lnTo>
                    <a:pt x="293888" y="149316"/>
                  </a:lnTo>
                  <a:lnTo>
                    <a:pt x="278313" y="165161"/>
                  </a:lnTo>
                  <a:lnTo>
                    <a:pt x="267269" y="151131"/>
                  </a:lnTo>
                  <a:lnTo>
                    <a:pt x="252527" y="164335"/>
                  </a:lnTo>
                  <a:lnTo>
                    <a:pt x="248134" y="161230"/>
                  </a:lnTo>
                  <a:lnTo>
                    <a:pt x="248134" y="161230"/>
                  </a:lnTo>
                  <a:lnTo>
                    <a:pt x="245909" y="156015"/>
                  </a:lnTo>
                  <a:lnTo>
                    <a:pt x="233357" y="171807"/>
                  </a:lnTo>
                  <a:lnTo>
                    <a:pt x="235211" y="186444"/>
                  </a:lnTo>
                  <a:lnTo>
                    <a:pt x="230500" y="200606"/>
                  </a:lnTo>
                  <a:lnTo>
                    <a:pt x="223936" y="200651"/>
                  </a:lnTo>
                  <a:lnTo>
                    <a:pt x="223936" y="200651"/>
                  </a:lnTo>
                  <a:lnTo>
                    <a:pt x="217325" y="193369"/>
                  </a:lnTo>
                  <a:lnTo>
                    <a:pt x="206389" y="193437"/>
                  </a:lnTo>
                  <a:lnTo>
                    <a:pt x="205902" y="185069"/>
                  </a:lnTo>
                  <a:lnTo>
                    <a:pt x="194918" y="175713"/>
                  </a:lnTo>
                  <a:lnTo>
                    <a:pt x="187056" y="176801"/>
                  </a:lnTo>
                  <a:lnTo>
                    <a:pt x="184057" y="188851"/>
                  </a:lnTo>
                  <a:lnTo>
                    <a:pt x="173603" y="198320"/>
                  </a:lnTo>
                  <a:lnTo>
                    <a:pt x="175825" y="205635"/>
                  </a:lnTo>
                  <a:lnTo>
                    <a:pt x="148245" y="203655"/>
                  </a:lnTo>
                  <a:lnTo>
                    <a:pt x="140345" y="196355"/>
                  </a:lnTo>
                  <a:lnTo>
                    <a:pt x="133792" y="200038"/>
                  </a:lnTo>
                  <a:lnTo>
                    <a:pt x="113196" y="184390"/>
                  </a:lnTo>
                  <a:lnTo>
                    <a:pt x="107522" y="190157"/>
                  </a:lnTo>
                  <a:lnTo>
                    <a:pt x="87397" y="183381"/>
                  </a:lnTo>
                  <a:lnTo>
                    <a:pt x="80839" y="185478"/>
                  </a:lnTo>
                  <a:lnTo>
                    <a:pt x="80839" y="185478"/>
                  </a:lnTo>
                  <a:lnTo>
                    <a:pt x="79520" y="170828"/>
                  </a:lnTo>
                  <a:lnTo>
                    <a:pt x="71214" y="155657"/>
                  </a:lnTo>
                  <a:lnTo>
                    <a:pt x="71650" y="149377"/>
                  </a:lnTo>
                  <a:lnTo>
                    <a:pt x="58116" y="145713"/>
                  </a:lnTo>
                  <a:lnTo>
                    <a:pt x="59857" y="161411"/>
                  </a:lnTo>
                  <a:lnTo>
                    <a:pt x="45433" y="169774"/>
                  </a:lnTo>
                  <a:lnTo>
                    <a:pt x="46738" y="177101"/>
                  </a:lnTo>
                  <a:lnTo>
                    <a:pt x="35380" y="172379"/>
                  </a:lnTo>
                  <a:lnTo>
                    <a:pt x="1731" y="171261"/>
                  </a:lnTo>
                  <a:lnTo>
                    <a:pt x="0" y="164977"/>
                  </a:lnTo>
                  <a:lnTo>
                    <a:pt x="10079" y="152969"/>
                  </a:lnTo>
                  <a:lnTo>
                    <a:pt x="24505" y="144628"/>
                  </a:lnTo>
                  <a:lnTo>
                    <a:pt x="31962" y="121093"/>
                  </a:lnTo>
                  <a:lnTo>
                    <a:pt x="28055" y="111144"/>
                  </a:lnTo>
                  <a:lnTo>
                    <a:pt x="31135" y="92311"/>
                  </a:lnTo>
                  <a:lnTo>
                    <a:pt x="43762" y="95467"/>
                  </a:lnTo>
                  <a:lnTo>
                    <a:pt x="61621" y="92862"/>
                  </a:lnTo>
                  <a:lnTo>
                    <a:pt x="61191" y="76639"/>
                  </a:lnTo>
                  <a:lnTo>
                    <a:pt x="66849" y="71407"/>
                  </a:lnTo>
                  <a:lnTo>
                    <a:pt x="66414" y="63034"/>
                  </a:lnTo>
                  <a:lnTo>
                    <a:pt x="82068" y="54657"/>
                  </a:lnTo>
                  <a:lnTo>
                    <a:pt x="95119" y="60401"/>
                  </a:lnTo>
                  <a:lnTo>
                    <a:pt x="95536" y="45225"/>
                  </a:lnTo>
                  <a:lnTo>
                    <a:pt x="104660" y="43118"/>
                  </a:lnTo>
                  <a:lnTo>
                    <a:pt x="114669" y="49380"/>
                  </a:lnTo>
                  <a:lnTo>
                    <a:pt x="127244" y="37315"/>
                  </a:lnTo>
                  <a:lnTo>
                    <a:pt x="144234" y="50870"/>
                  </a:lnTo>
                  <a:lnTo>
                    <a:pt x="152471" y="44562"/>
                  </a:lnTo>
                  <a:lnTo>
                    <a:pt x="151139" y="36717"/>
                  </a:lnTo>
                  <a:lnTo>
                    <a:pt x="139393" y="32046"/>
                  </a:lnTo>
                  <a:lnTo>
                    <a:pt x="155392" y="12628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14" name="S12:Khargone">
              <a:extLst>
                <a:ext uri="{FF2B5EF4-FFF2-40B4-BE49-F238E27FC236}">
                  <a16:creationId xmlns:a16="http://schemas.microsoft.com/office/drawing/2014/main" id="{5E97644E-DA2C-42AD-992D-4B7051A584AE}"/>
                </a:ext>
              </a:extLst>
            </p:cNvPr>
            <p:cNvSpPr/>
            <p:nvPr/>
          </p:nvSpPr>
          <p:spPr>
            <a:xfrm>
              <a:off x="3356233" y="3375183"/>
              <a:ext cx="261791" cy="206169"/>
            </a:xfrm>
            <a:custGeom>
              <a:avLst/>
              <a:gdLst/>
              <a:ahLst/>
              <a:cxnLst/>
              <a:rect l="0" t="0" r="0" b="0"/>
              <a:pathLst>
                <a:path w="261791" h="206169">
                  <a:moveTo>
                    <a:pt x="161658" y="30332"/>
                  </a:moveTo>
                  <a:lnTo>
                    <a:pt x="169825" y="35276"/>
                  </a:lnTo>
                  <a:lnTo>
                    <a:pt x="181202" y="35072"/>
                  </a:lnTo>
                  <a:lnTo>
                    <a:pt x="195765" y="30238"/>
                  </a:lnTo>
                  <a:lnTo>
                    <a:pt x="198514" y="25602"/>
                  </a:lnTo>
                  <a:lnTo>
                    <a:pt x="212763" y="32265"/>
                  </a:lnTo>
                  <a:lnTo>
                    <a:pt x="218239" y="23511"/>
                  </a:lnTo>
                  <a:lnTo>
                    <a:pt x="225187" y="25262"/>
                  </a:lnTo>
                  <a:lnTo>
                    <a:pt x="231490" y="18097"/>
                  </a:lnTo>
                  <a:lnTo>
                    <a:pt x="231457" y="2393"/>
                  </a:lnTo>
                  <a:lnTo>
                    <a:pt x="240251" y="0"/>
                  </a:lnTo>
                  <a:lnTo>
                    <a:pt x="240251" y="0"/>
                  </a:lnTo>
                  <a:lnTo>
                    <a:pt x="242473" y="15759"/>
                  </a:lnTo>
                  <a:lnTo>
                    <a:pt x="261790" y="29847"/>
                  </a:lnTo>
                  <a:lnTo>
                    <a:pt x="257923" y="44931"/>
                  </a:lnTo>
                  <a:lnTo>
                    <a:pt x="252908" y="53182"/>
                  </a:lnTo>
                  <a:lnTo>
                    <a:pt x="228188" y="61456"/>
                  </a:lnTo>
                  <a:lnTo>
                    <a:pt x="242415" y="70192"/>
                  </a:lnTo>
                  <a:lnTo>
                    <a:pt x="243877" y="81743"/>
                  </a:lnTo>
                  <a:lnTo>
                    <a:pt x="239274" y="90524"/>
                  </a:lnTo>
                  <a:lnTo>
                    <a:pt x="244040" y="92738"/>
                  </a:lnTo>
                  <a:lnTo>
                    <a:pt x="249595" y="80839"/>
                  </a:lnTo>
                  <a:lnTo>
                    <a:pt x="256447" y="87288"/>
                  </a:lnTo>
                  <a:lnTo>
                    <a:pt x="248382" y="94416"/>
                  </a:lnTo>
                  <a:lnTo>
                    <a:pt x="243673" y="107382"/>
                  </a:lnTo>
                  <a:lnTo>
                    <a:pt x="246507" y="116873"/>
                  </a:lnTo>
                  <a:lnTo>
                    <a:pt x="236621" y="126044"/>
                  </a:lnTo>
                  <a:lnTo>
                    <a:pt x="236104" y="146440"/>
                  </a:lnTo>
                  <a:lnTo>
                    <a:pt x="245207" y="151378"/>
                  </a:lnTo>
                  <a:lnTo>
                    <a:pt x="232777" y="156298"/>
                  </a:lnTo>
                  <a:lnTo>
                    <a:pt x="232351" y="173031"/>
                  </a:lnTo>
                  <a:lnTo>
                    <a:pt x="212885" y="177237"/>
                  </a:lnTo>
                  <a:lnTo>
                    <a:pt x="213490" y="187718"/>
                  </a:lnTo>
                  <a:lnTo>
                    <a:pt x="223540" y="190596"/>
                  </a:lnTo>
                  <a:lnTo>
                    <a:pt x="218732" y="206168"/>
                  </a:lnTo>
                  <a:lnTo>
                    <a:pt x="218732" y="206168"/>
                  </a:lnTo>
                  <a:lnTo>
                    <a:pt x="206503" y="202184"/>
                  </a:lnTo>
                  <a:lnTo>
                    <a:pt x="152307" y="202775"/>
                  </a:lnTo>
                  <a:lnTo>
                    <a:pt x="152307" y="202775"/>
                  </a:lnTo>
                  <a:lnTo>
                    <a:pt x="122849" y="200859"/>
                  </a:lnTo>
                  <a:lnTo>
                    <a:pt x="117710" y="195995"/>
                  </a:lnTo>
                  <a:lnTo>
                    <a:pt x="100582" y="194422"/>
                  </a:lnTo>
                  <a:lnTo>
                    <a:pt x="100582" y="194422"/>
                  </a:lnTo>
                  <a:lnTo>
                    <a:pt x="89406" y="185698"/>
                  </a:lnTo>
                  <a:lnTo>
                    <a:pt x="84984" y="172475"/>
                  </a:lnTo>
                  <a:lnTo>
                    <a:pt x="56929" y="155865"/>
                  </a:lnTo>
                  <a:lnTo>
                    <a:pt x="44946" y="159130"/>
                  </a:lnTo>
                  <a:lnTo>
                    <a:pt x="33559" y="157698"/>
                  </a:lnTo>
                  <a:lnTo>
                    <a:pt x="11905" y="148053"/>
                  </a:lnTo>
                  <a:lnTo>
                    <a:pt x="0" y="136641"/>
                  </a:lnTo>
                  <a:lnTo>
                    <a:pt x="724" y="116252"/>
                  </a:lnTo>
                  <a:lnTo>
                    <a:pt x="724" y="116252"/>
                  </a:lnTo>
                  <a:lnTo>
                    <a:pt x="1199" y="115222"/>
                  </a:lnTo>
                  <a:lnTo>
                    <a:pt x="1199" y="115222"/>
                  </a:lnTo>
                  <a:lnTo>
                    <a:pt x="14136" y="121959"/>
                  </a:lnTo>
                  <a:lnTo>
                    <a:pt x="26507" y="119770"/>
                  </a:lnTo>
                  <a:lnTo>
                    <a:pt x="46350" y="130389"/>
                  </a:lnTo>
                  <a:lnTo>
                    <a:pt x="65622" y="132074"/>
                  </a:lnTo>
                  <a:lnTo>
                    <a:pt x="75479" y="126113"/>
                  </a:lnTo>
                  <a:lnTo>
                    <a:pt x="89063" y="127071"/>
                  </a:lnTo>
                  <a:lnTo>
                    <a:pt x="102256" y="140570"/>
                  </a:lnTo>
                  <a:lnTo>
                    <a:pt x="110758" y="135599"/>
                  </a:lnTo>
                  <a:lnTo>
                    <a:pt x="115003" y="140439"/>
                  </a:lnTo>
                  <a:lnTo>
                    <a:pt x="120657" y="113396"/>
                  </a:lnTo>
                  <a:lnTo>
                    <a:pt x="130804" y="96952"/>
                  </a:lnTo>
                  <a:lnTo>
                    <a:pt x="141067" y="90976"/>
                  </a:lnTo>
                  <a:lnTo>
                    <a:pt x="123645" y="72659"/>
                  </a:lnTo>
                  <a:lnTo>
                    <a:pt x="150920" y="68757"/>
                  </a:lnTo>
                  <a:lnTo>
                    <a:pt x="156564" y="55311"/>
                  </a:lnTo>
                  <a:lnTo>
                    <a:pt x="152225" y="38959"/>
                  </a:lnTo>
                  <a:lnTo>
                    <a:pt x="155647" y="26495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15" name="S12:Shajapur">
              <a:extLst>
                <a:ext uri="{FF2B5EF4-FFF2-40B4-BE49-F238E27FC236}">
                  <a16:creationId xmlns:a16="http://schemas.microsoft.com/office/drawing/2014/main" id="{7F9D9608-15BB-4483-97CE-63AD35672CCC}"/>
                </a:ext>
              </a:extLst>
            </p:cNvPr>
            <p:cNvSpPr/>
            <p:nvPr/>
          </p:nvSpPr>
          <p:spPr>
            <a:xfrm>
              <a:off x="3540701" y="3073685"/>
              <a:ext cx="202687" cy="285760"/>
            </a:xfrm>
            <a:custGeom>
              <a:avLst/>
              <a:gdLst/>
              <a:ahLst/>
              <a:cxnLst/>
              <a:rect l="0" t="0" r="0" b="0"/>
              <a:pathLst>
                <a:path w="202687" h="285760">
                  <a:moveTo>
                    <a:pt x="83140" y="21605"/>
                  </a:moveTo>
                  <a:lnTo>
                    <a:pt x="82705" y="39391"/>
                  </a:lnTo>
                  <a:lnTo>
                    <a:pt x="76537" y="44473"/>
                  </a:lnTo>
                  <a:lnTo>
                    <a:pt x="88822" y="54195"/>
                  </a:lnTo>
                  <a:lnTo>
                    <a:pt x="97698" y="80579"/>
                  </a:lnTo>
                  <a:lnTo>
                    <a:pt x="104812" y="90692"/>
                  </a:lnTo>
                  <a:lnTo>
                    <a:pt x="109010" y="114868"/>
                  </a:lnTo>
                  <a:lnTo>
                    <a:pt x="113638" y="120733"/>
                  </a:lnTo>
                  <a:lnTo>
                    <a:pt x="117092" y="140179"/>
                  </a:lnTo>
                  <a:lnTo>
                    <a:pt x="122903" y="132460"/>
                  </a:lnTo>
                  <a:lnTo>
                    <a:pt x="143945" y="141300"/>
                  </a:lnTo>
                  <a:lnTo>
                    <a:pt x="144699" y="146550"/>
                  </a:lnTo>
                  <a:lnTo>
                    <a:pt x="158523" y="148939"/>
                  </a:lnTo>
                  <a:lnTo>
                    <a:pt x="164494" y="153774"/>
                  </a:lnTo>
                  <a:lnTo>
                    <a:pt x="180734" y="144161"/>
                  </a:lnTo>
                  <a:lnTo>
                    <a:pt x="184922" y="151572"/>
                  </a:lnTo>
                  <a:lnTo>
                    <a:pt x="193694" y="146510"/>
                  </a:lnTo>
                  <a:lnTo>
                    <a:pt x="202686" y="152441"/>
                  </a:lnTo>
                  <a:lnTo>
                    <a:pt x="202686" y="152441"/>
                  </a:lnTo>
                  <a:lnTo>
                    <a:pt x="196042" y="159641"/>
                  </a:lnTo>
                  <a:lnTo>
                    <a:pt x="191245" y="183101"/>
                  </a:lnTo>
                  <a:lnTo>
                    <a:pt x="181051" y="193368"/>
                  </a:lnTo>
                  <a:lnTo>
                    <a:pt x="177727" y="207434"/>
                  </a:lnTo>
                  <a:lnTo>
                    <a:pt x="168081" y="211425"/>
                  </a:lnTo>
                  <a:lnTo>
                    <a:pt x="155285" y="199643"/>
                  </a:lnTo>
                  <a:lnTo>
                    <a:pt x="155153" y="205922"/>
                  </a:lnTo>
                  <a:lnTo>
                    <a:pt x="139281" y="196159"/>
                  </a:lnTo>
                  <a:lnTo>
                    <a:pt x="131561" y="211170"/>
                  </a:lnTo>
                  <a:lnTo>
                    <a:pt x="113659" y="214431"/>
                  </a:lnTo>
                  <a:lnTo>
                    <a:pt x="111100" y="231122"/>
                  </a:lnTo>
                  <a:lnTo>
                    <a:pt x="114717" y="244291"/>
                  </a:lnTo>
                  <a:lnTo>
                    <a:pt x="123128" y="257567"/>
                  </a:lnTo>
                  <a:lnTo>
                    <a:pt x="123128" y="257567"/>
                  </a:lnTo>
                  <a:lnTo>
                    <a:pt x="115451" y="269433"/>
                  </a:lnTo>
                  <a:lnTo>
                    <a:pt x="93803" y="281492"/>
                  </a:lnTo>
                  <a:lnTo>
                    <a:pt x="84686" y="279704"/>
                  </a:lnTo>
                  <a:lnTo>
                    <a:pt x="75378" y="285759"/>
                  </a:lnTo>
                  <a:lnTo>
                    <a:pt x="75378" y="285759"/>
                  </a:lnTo>
                  <a:lnTo>
                    <a:pt x="60777" y="276498"/>
                  </a:lnTo>
                  <a:lnTo>
                    <a:pt x="55100" y="259604"/>
                  </a:lnTo>
                  <a:lnTo>
                    <a:pt x="47094" y="248930"/>
                  </a:lnTo>
                  <a:lnTo>
                    <a:pt x="33322" y="226062"/>
                  </a:lnTo>
                  <a:lnTo>
                    <a:pt x="33322" y="226062"/>
                  </a:lnTo>
                  <a:lnTo>
                    <a:pt x="43093" y="218465"/>
                  </a:lnTo>
                  <a:lnTo>
                    <a:pt x="43297" y="210618"/>
                  </a:lnTo>
                  <a:lnTo>
                    <a:pt x="36901" y="205740"/>
                  </a:lnTo>
                  <a:lnTo>
                    <a:pt x="38886" y="196369"/>
                  </a:lnTo>
                  <a:lnTo>
                    <a:pt x="35852" y="179537"/>
                  </a:lnTo>
                  <a:lnTo>
                    <a:pt x="38186" y="173317"/>
                  </a:lnTo>
                  <a:lnTo>
                    <a:pt x="48209" y="188758"/>
                  </a:lnTo>
                  <a:lnTo>
                    <a:pt x="57862" y="219367"/>
                  </a:lnTo>
                  <a:lnTo>
                    <a:pt x="63645" y="214278"/>
                  </a:lnTo>
                  <a:lnTo>
                    <a:pt x="55284" y="200980"/>
                  </a:lnTo>
                  <a:lnTo>
                    <a:pt x="67579" y="196055"/>
                  </a:lnTo>
                  <a:lnTo>
                    <a:pt x="54656" y="191541"/>
                  </a:lnTo>
                  <a:lnTo>
                    <a:pt x="56539" y="185831"/>
                  </a:lnTo>
                  <a:lnTo>
                    <a:pt x="71429" y="180970"/>
                  </a:lnTo>
                  <a:lnTo>
                    <a:pt x="76512" y="168532"/>
                  </a:lnTo>
                  <a:lnTo>
                    <a:pt x="82713" y="163448"/>
                  </a:lnTo>
                  <a:lnTo>
                    <a:pt x="76743" y="159115"/>
                  </a:lnTo>
                  <a:lnTo>
                    <a:pt x="76631" y="146025"/>
                  </a:lnTo>
                  <a:lnTo>
                    <a:pt x="83221" y="142522"/>
                  </a:lnTo>
                  <a:lnTo>
                    <a:pt x="77296" y="136619"/>
                  </a:lnTo>
                  <a:lnTo>
                    <a:pt x="70286" y="139587"/>
                  </a:lnTo>
                  <a:lnTo>
                    <a:pt x="70534" y="129647"/>
                  </a:lnTo>
                  <a:lnTo>
                    <a:pt x="36266" y="130863"/>
                  </a:lnTo>
                  <a:lnTo>
                    <a:pt x="28973" y="128053"/>
                  </a:lnTo>
                  <a:lnTo>
                    <a:pt x="20303" y="112115"/>
                  </a:lnTo>
                  <a:lnTo>
                    <a:pt x="24061" y="101223"/>
                  </a:lnTo>
                  <a:lnTo>
                    <a:pt x="17431" y="106278"/>
                  </a:lnTo>
                  <a:lnTo>
                    <a:pt x="6890" y="96043"/>
                  </a:lnTo>
                  <a:lnTo>
                    <a:pt x="0" y="94804"/>
                  </a:lnTo>
                  <a:lnTo>
                    <a:pt x="0" y="94804"/>
                  </a:lnTo>
                  <a:lnTo>
                    <a:pt x="8246" y="78281"/>
                  </a:lnTo>
                  <a:lnTo>
                    <a:pt x="14224" y="81063"/>
                  </a:lnTo>
                  <a:lnTo>
                    <a:pt x="35622" y="73264"/>
                  </a:lnTo>
                  <a:lnTo>
                    <a:pt x="45290" y="67236"/>
                  </a:lnTo>
                  <a:lnTo>
                    <a:pt x="43917" y="53590"/>
                  </a:lnTo>
                  <a:lnTo>
                    <a:pt x="68091" y="36935"/>
                  </a:lnTo>
                  <a:lnTo>
                    <a:pt x="66668" y="24861"/>
                  </a:lnTo>
                  <a:lnTo>
                    <a:pt x="72311" y="6159"/>
                  </a:lnTo>
                  <a:lnTo>
                    <a:pt x="77204" y="0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16" name="S12:Guna">
              <a:extLst>
                <a:ext uri="{FF2B5EF4-FFF2-40B4-BE49-F238E27FC236}">
                  <a16:creationId xmlns:a16="http://schemas.microsoft.com/office/drawing/2014/main" id="{8C192118-70B9-4A6D-A8A4-7BC1F6DB0DBD}"/>
                </a:ext>
              </a:extLst>
            </p:cNvPr>
            <p:cNvSpPr/>
            <p:nvPr/>
          </p:nvSpPr>
          <p:spPr>
            <a:xfrm>
              <a:off x="3712664" y="2816075"/>
              <a:ext cx="242636" cy="279815"/>
            </a:xfrm>
            <a:custGeom>
              <a:avLst/>
              <a:gdLst/>
              <a:ahLst/>
              <a:cxnLst/>
              <a:rect l="0" t="0" r="0" b="0"/>
              <a:pathLst>
                <a:path w="242636" h="279815">
                  <a:moveTo>
                    <a:pt x="45897" y="85378"/>
                  </a:moveTo>
                  <a:lnTo>
                    <a:pt x="52394" y="80791"/>
                  </a:lnTo>
                  <a:lnTo>
                    <a:pt x="59514" y="65230"/>
                  </a:lnTo>
                  <a:lnTo>
                    <a:pt x="73679" y="61298"/>
                  </a:lnTo>
                  <a:lnTo>
                    <a:pt x="68935" y="39772"/>
                  </a:lnTo>
                  <a:lnTo>
                    <a:pt x="77447" y="40967"/>
                  </a:lnTo>
                  <a:lnTo>
                    <a:pt x="73791" y="30444"/>
                  </a:lnTo>
                  <a:lnTo>
                    <a:pt x="77311" y="24231"/>
                  </a:lnTo>
                  <a:lnTo>
                    <a:pt x="93551" y="21892"/>
                  </a:lnTo>
                  <a:lnTo>
                    <a:pt x="90005" y="4577"/>
                  </a:lnTo>
                  <a:lnTo>
                    <a:pt x="96010" y="2063"/>
                  </a:lnTo>
                  <a:lnTo>
                    <a:pt x="113246" y="16459"/>
                  </a:lnTo>
                  <a:lnTo>
                    <a:pt x="115499" y="8651"/>
                  </a:lnTo>
                  <a:lnTo>
                    <a:pt x="130966" y="0"/>
                  </a:lnTo>
                  <a:lnTo>
                    <a:pt x="130966" y="0"/>
                  </a:lnTo>
                  <a:lnTo>
                    <a:pt x="154569" y="17595"/>
                  </a:lnTo>
                  <a:lnTo>
                    <a:pt x="159127" y="27070"/>
                  </a:lnTo>
                  <a:lnTo>
                    <a:pt x="166772" y="29265"/>
                  </a:lnTo>
                  <a:lnTo>
                    <a:pt x="188546" y="61445"/>
                  </a:lnTo>
                  <a:lnTo>
                    <a:pt x="198549" y="81963"/>
                  </a:lnTo>
                  <a:lnTo>
                    <a:pt x="210032" y="86804"/>
                  </a:lnTo>
                  <a:lnTo>
                    <a:pt x="220325" y="83781"/>
                  </a:lnTo>
                  <a:lnTo>
                    <a:pt x="220325" y="83781"/>
                  </a:lnTo>
                  <a:lnTo>
                    <a:pt x="225386" y="90112"/>
                  </a:lnTo>
                  <a:lnTo>
                    <a:pt x="233257" y="114255"/>
                  </a:lnTo>
                  <a:lnTo>
                    <a:pt x="242635" y="118012"/>
                  </a:lnTo>
                  <a:lnTo>
                    <a:pt x="240860" y="124271"/>
                  </a:lnTo>
                  <a:lnTo>
                    <a:pt x="224513" y="131423"/>
                  </a:lnTo>
                  <a:lnTo>
                    <a:pt x="225224" y="145031"/>
                  </a:lnTo>
                  <a:lnTo>
                    <a:pt x="215239" y="156431"/>
                  </a:lnTo>
                  <a:lnTo>
                    <a:pt x="200974" y="166207"/>
                  </a:lnTo>
                  <a:lnTo>
                    <a:pt x="214702" y="204556"/>
                  </a:lnTo>
                  <a:lnTo>
                    <a:pt x="213214" y="222328"/>
                  </a:lnTo>
                  <a:lnTo>
                    <a:pt x="206698" y="228009"/>
                  </a:lnTo>
                  <a:lnTo>
                    <a:pt x="214706" y="242751"/>
                  </a:lnTo>
                  <a:lnTo>
                    <a:pt x="214706" y="242751"/>
                  </a:lnTo>
                  <a:lnTo>
                    <a:pt x="200393" y="252005"/>
                  </a:lnTo>
                  <a:lnTo>
                    <a:pt x="187283" y="267545"/>
                  </a:lnTo>
                  <a:lnTo>
                    <a:pt x="187193" y="274869"/>
                  </a:lnTo>
                  <a:lnTo>
                    <a:pt x="187193" y="274869"/>
                  </a:lnTo>
                  <a:lnTo>
                    <a:pt x="184150" y="276925"/>
                  </a:lnTo>
                  <a:lnTo>
                    <a:pt x="184150" y="276925"/>
                  </a:lnTo>
                  <a:lnTo>
                    <a:pt x="164714" y="279814"/>
                  </a:lnTo>
                  <a:lnTo>
                    <a:pt x="155381" y="268699"/>
                  </a:lnTo>
                  <a:lnTo>
                    <a:pt x="158462" y="264031"/>
                  </a:lnTo>
                  <a:lnTo>
                    <a:pt x="141670" y="263273"/>
                  </a:lnTo>
                  <a:lnTo>
                    <a:pt x="141670" y="263273"/>
                  </a:lnTo>
                  <a:lnTo>
                    <a:pt x="134317" y="265260"/>
                  </a:lnTo>
                  <a:lnTo>
                    <a:pt x="117621" y="258206"/>
                  </a:lnTo>
                  <a:lnTo>
                    <a:pt x="101434" y="246962"/>
                  </a:lnTo>
                  <a:lnTo>
                    <a:pt x="97479" y="225444"/>
                  </a:lnTo>
                  <a:lnTo>
                    <a:pt x="86693" y="227359"/>
                  </a:lnTo>
                  <a:lnTo>
                    <a:pt x="86527" y="237298"/>
                  </a:lnTo>
                  <a:lnTo>
                    <a:pt x="73619" y="237078"/>
                  </a:lnTo>
                  <a:lnTo>
                    <a:pt x="67900" y="219710"/>
                  </a:lnTo>
                  <a:lnTo>
                    <a:pt x="55126" y="212679"/>
                  </a:lnTo>
                  <a:lnTo>
                    <a:pt x="48114" y="219876"/>
                  </a:lnTo>
                  <a:lnTo>
                    <a:pt x="44059" y="206719"/>
                  </a:lnTo>
                  <a:lnTo>
                    <a:pt x="38054" y="206083"/>
                  </a:lnTo>
                  <a:lnTo>
                    <a:pt x="38054" y="206083"/>
                  </a:lnTo>
                  <a:lnTo>
                    <a:pt x="36494" y="197681"/>
                  </a:lnTo>
                  <a:lnTo>
                    <a:pt x="20798" y="187436"/>
                  </a:lnTo>
                  <a:lnTo>
                    <a:pt x="8306" y="189279"/>
                  </a:lnTo>
                  <a:lnTo>
                    <a:pt x="0" y="175505"/>
                  </a:lnTo>
                  <a:lnTo>
                    <a:pt x="19872" y="169104"/>
                  </a:lnTo>
                  <a:lnTo>
                    <a:pt x="9079" y="151099"/>
                  </a:lnTo>
                  <a:lnTo>
                    <a:pt x="11988" y="134416"/>
                  </a:lnTo>
                  <a:lnTo>
                    <a:pt x="34360" y="129624"/>
                  </a:lnTo>
                  <a:lnTo>
                    <a:pt x="37318" y="131773"/>
                  </a:lnTo>
                  <a:lnTo>
                    <a:pt x="52812" y="127877"/>
                  </a:lnTo>
                  <a:lnTo>
                    <a:pt x="58045" y="122742"/>
                  </a:lnTo>
                  <a:lnTo>
                    <a:pt x="71735" y="123509"/>
                  </a:lnTo>
                  <a:lnTo>
                    <a:pt x="75497" y="128806"/>
                  </a:lnTo>
                  <a:lnTo>
                    <a:pt x="85417" y="124790"/>
                  </a:lnTo>
                  <a:lnTo>
                    <a:pt x="91628" y="111817"/>
                  </a:lnTo>
                  <a:lnTo>
                    <a:pt x="83658" y="102267"/>
                  </a:lnTo>
                  <a:lnTo>
                    <a:pt x="84121" y="75076"/>
                  </a:lnTo>
                  <a:lnTo>
                    <a:pt x="73514" y="70709"/>
                  </a:lnTo>
                  <a:lnTo>
                    <a:pt x="59060" y="90328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17" name="S12:Rajgarh">
              <a:extLst>
                <a:ext uri="{FF2B5EF4-FFF2-40B4-BE49-F238E27FC236}">
                  <a16:creationId xmlns:a16="http://schemas.microsoft.com/office/drawing/2014/main" id="{130C94FE-D847-47DE-B1EC-10B5656F81B1}"/>
                </a:ext>
              </a:extLst>
            </p:cNvPr>
            <p:cNvSpPr/>
            <p:nvPr/>
          </p:nvSpPr>
          <p:spPr>
            <a:xfrm>
              <a:off x="3617238" y="3022158"/>
              <a:ext cx="237097" cy="205302"/>
            </a:xfrm>
            <a:custGeom>
              <a:avLst/>
              <a:gdLst/>
              <a:ahLst/>
              <a:cxnLst/>
              <a:rect l="0" t="0" r="0" b="0"/>
              <a:pathLst>
                <a:path w="237097" h="205302">
                  <a:moveTo>
                    <a:pt x="6603" y="73132"/>
                  </a:moveTo>
                  <a:lnTo>
                    <a:pt x="19303" y="65065"/>
                  </a:lnTo>
                  <a:lnTo>
                    <a:pt x="31689" y="70068"/>
                  </a:lnTo>
                  <a:lnTo>
                    <a:pt x="44211" y="69310"/>
                  </a:lnTo>
                  <a:lnTo>
                    <a:pt x="53878" y="80519"/>
                  </a:lnTo>
                  <a:lnTo>
                    <a:pt x="60427" y="77001"/>
                  </a:lnTo>
                  <a:lnTo>
                    <a:pt x="60658" y="66538"/>
                  </a:lnTo>
                  <a:lnTo>
                    <a:pt x="79774" y="59625"/>
                  </a:lnTo>
                  <a:lnTo>
                    <a:pt x="73439" y="73620"/>
                  </a:lnTo>
                  <a:lnTo>
                    <a:pt x="92092" y="89191"/>
                  </a:lnTo>
                  <a:lnTo>
                    <a:pt x="106358" y="87912"/>
                  </a:lnTo>
                  <a:lnTo>
                    <a:pt x="112593" y="78092"/>
                  </a:lnTo>
                  <a:lnTo>
                    <a:pt x="98857" y="53742"/>
                  </a:lnTo>
                  <a:lnTo>
                    <a:pt x="99209" y="36480"/>
                  </a:lnTo>
                  <a:lnTo>
                    <a:pt x="99209" y="36480"/>
                  </a:lnTo>
                  <a:lnTo>
                    <a:pt x="99241" y="34910"/>
                  </a:lnTo>
                  <a:lnTo>
                    <a:pt x="99241" y="34910"/>
                  </a:lnTo>
                  <a:lnTo>
                    <a:pt x="96099" y="20193"/>
                  </a:lnTo>
                  <a:lnTo>
                    <a:pt x="109535" y="15232"/>
                  </a:lnTo>
                  <a:lnTo>
                    <a:pt x="113545" y="29964"/>
                  </a:lnTo>
                  <a:lnTo>
                    <a:pt x="119988" y="30614"/>
                  </a:lnTo>
                  <a:lnTo>
                    <a:pt x="134403" y="19378"/>
                  </a:lnTo>
                  <a:lnTo>
                    <a:pt x="133480" y="0"/>
                  </a:lnTo>
                  <a:lnTo>
                    <a:pt x="133480" y="0"/>
                  </a:lnTo>
                  <a:lnTo>
                    <a:pt x="139485" y="636"/>
                  </a:lnTo>
                  <a:lnTo>
                    <a:pt x="143540" y="13793"/>
                  </a:lnTo>
                  <a:lnTo>
                    <a:pt x="150552" y="6596"/>
                  </a:lnTo>
                  <a:lnTo>
                    <a:pt x="163326" y="13627"/>
                  </a:lnTo>
                  <a:lnTo>
                    <a:pt x="169045" y="30995"/>
                  </a:lnTo>
                  <a:lnTo>
                    <a:pt x="181953" y="31215"/>
                  </a:lnTo>
                  <a:lnTo>
                    <a:pt x="182119" y="21276"/>
                  </a:lnTo>
                  <a:lnTo>
                    <a:pt x="192905" y="19361"/>
                  </a:lnTo>
                  <a:lnTo>
                    <a:pt x="196860" y="40879"/>
                  </a:lnTo>
                  <a:lnTo>
                    <a:pt x="213047" y="52123"/>
                  </a:lnTo>
                  <a:lnTo>
                    <a:pt x="229743" y="59177"/>
                  </a:lnTo>
                  <a:lnTo>
                    <a:pt x="237096" y="57190"/>
                  </a:lnTo>
                  <a:lnTo>
                    <a:pt x="237096" y="57190"/>
                  </a:lnTo>
                  <a:lnTo>
                    <a:pt x="235342" y="59258"/>
                  </a:lnTo>
                  <a:lnTo>
                    <a:pt x="231795" y="95838"/>
                  </a:lnTo>
                  <a:lnTo>
                    <a:pt x="207070" y="103838"/>
                  </a:lnTo>
                  <a:lnTo>
                    <a:pt x="204258" y="117924"/>
                  </a:lnTo>
                  <a:lnTo>
                    <a:pt x="188072" y="130224"/>
                  </a:lnTo>
                  <a:lnTo>
                    <a:pt x="173281" y="135733"/>
                  </a:lnTo>
                  <a:lnTo>
                    <a:pt x="173281" y="135733"/>
                  </a:lnTo>
                  <a:lnTo>
                    <a:pt x="167726" y="131974"/>
                  </a:lnTo>
                  <a:lnTo>
                    <a:pt x="152996" y="133808"/>
                  </a:lnTo>
                  <a:lnTo>
                    <a:pt x="152996" y="133808"/>
                  </a:lnTo>
                  <a:lnTo>
                    <a:pt x="152958" y="135900"/>
                  </a:lnTo>
                  <a:lnTo>
                    <a:pt x="152958" y="135900"/>
                  </a:lnTo>
                  <a:lnTo>
                    <a:pt x="152770" y="146365"/>
                  </a:lnTo>
                  <a:lnTo>
                    <a:pt x="133636" y="197829"/>
                  </a:lnTo>
                  <a:lnTo>
                    <a:pt x="126149" y="203968"/>
                  </a:lnTo>
                  <a:lnTo>
                    <a:pt x="126149" y="203968"/>
                  </a:lnTo>
                  <a:lnTo>
                    <a:pt x="117157" y="198037"/>
                  </a:lnTo>
                  <a:lnTo>
                    <a:pt x="108385" y="203099"/>
                  </a:lnTo>
                  <a:lnTo>
                    <a:pt x="104197" y="195688"/>
                  </a:lnTo>
                  <a:lnTo>
                    <a:pt x="87957" y="205301"/>
                  </a:lnTo>
                  <a:lnTo>
                    <a:pt x="81986" y="200466"/>
                  </a:lnTo>
                  <a:lnTo>
                    <a:pt x="68162" y="198077"/>
                  </a:lnTo>
                  <a:lnTo>
                    <a:pt x="67408" y="192827"/>
                  </a:lnTo>
                  <a:lnTo>
                    <a:pt x="46366" y="183987"/>
                  </a:lnTo>
                  <a:lnTo>
                    <a:pt x="40555" y="191706"/>
                  </a:lnTo>
                  <a:lnTo>
                    <a:pt x="37101" y="172260"/>
                  </a:lnTo>
                  <a:lnTo>
                    <a:pt x="32473" y="166395"/>
                  </a:lnTo>
                  <a:lnTo>
                    <a:pt x="28275" y="142219"/>
                  </a:lnTo>
                  <a:lnTo>
                    <a:pt x="21161" y="132106"/>
                  </a:lnTo>
                  <a:lnTo>
                    <a:pt x="12285" y="105722"/>
                  </a:lnTo>
                  <a:lnTo>
                    <a:pt x="0" y="96000"/>
                  </a:lnTo>
                  <a:lnTo>
                    <a:pt x="6168" y="90918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18" name="S12:Dhar">
              <a:extLst>
                <a:ext uri="{FF2B5EF4-FFF2-40B4-BE49-F238E27FC236}">
                  <a16:creationId xmlns:a16="http://schemas.microsoft.com/office/drawing/2014/main" id="{CA55DB60-AE59-4D3D-BB72-C2EDB4511DC3}"/>
                </a:ext>
              </a:extLst>
            </p:cNvPr>
            <p:cNvSpPr/>
            <p:nvPr/>
          </p:nvSpPr>
          <p:spPr>
            <a:xfrm>
              <a:off x="3347066" y="3271200"/>
              <a:ext cx="193017" cy="244554"/>
            </a:xfrm>
            <a:custGeom>
              <a:avLst/>
              <a:gdLst/>
              <a:ahLst/>
              <a:cxnLst/>
              <a:rect l="0" t="0" r="0" b="0"/>
              <a:pathLst>
                <a:path w="193017" h="244554">
                  <a:moveTo>
                    <a:pt x="128012" y="4782"/>
                  </a:moveTo>
                  <a:lnTo>
                    <a:pt x="142941" y="0"/>
                  </a:lnTo>
                  <a:lnTo>
                    <a:pt x="136606" y="8186"/>
                  </a:lnTo>
                  <a:lnTo>
                    <a:pt x="141165" y="15653"/>
                  </a:lnTo>
                  <a:lnTo>
                    <a:pt x="135807" y="20203"/>
                  </a:lnTo>
                  <a:lnTo>
                    <a:pt x="138305" y="52738"/>
                  </a:lnTo>
                  <a:lnTo>
                    <a:pt x="155859" y="48550"/>
                  </a:lnTo>
                  <a:lnTo>
                    <a:pt x="155859" y="48550"/>
                  </a:lnTo>
                  <a:lnTo>
                    <a:pt x="157170" y="63247"/>
                  </a:lnTo>
                  <a:lnTo>
                    <a:pt x="166465" y="73465"/>
                  </a:lnTo>
                  <a:lnTo>
                    <a:pt x="165589" y="88621"/>
                  </a:lnTo>
                  <a:lnTo>
                    <a:pt x="171123" y="93492"/>
                  </a:lnTo>
                  <a:lnTo>
                    <a:pt x="176174" y="84737"/>
                  </a:lnTo>
                  <a:lnTo>
                    <a:pt x="179934" y="90603"/>
                  </a:lnTo>
                  <a:lnTo>
                    <a:pt x="193016" y="90970"/>
                  </a:lnTo>
                  <a:lnTo>
                    <a:pt x="188392" y="100264"/>
                  </a:lnTo>
                  <a:lnTo>
                    <a:pt x="179608" y="102110"/>
                  </a:lnTo>
                  <a:lnTo>
                    <a:pt x="170100" y="113879"/>
                  </a:lnTo>
                  <a:lnTo>
                    <a:pt x="173021" y="118674"/>
                  </a:lnTo>
                  <a:lnTo>
                    <a:pt x="170825" y="134315"/>
                  </a:lnTo>
                  <a:lnTo>
                    <a:pt x="170825" y="134315"/>
                  </a:lnTo>
                  <a:lnTo>
                    <a:pt x="164814" y="130478"/>
                  </a:lnTo>
                  <a:lnTo>
                    <a:pt x="161392" y="142942"/>
                  </a:lnTo>
                  <a:lnTo>
                    <a:pt x="165731" y="159294"/>
                  </a:lnTo>
                  <a:lnTo>
                    <a:pt x="160087" y="172740"/>
                  </a:lnTo>
                  <a:lnTo>
                    <a:pt x="132812" y="176642"/>
                  </a:lnTo>
                  <a:lnTo>
                    <a:pt x="150234" y="194959"/>
                  </a:lnTo>
                  <a:lnTo>
                    <a:pt x="139971" y="200935"/>
                  </a:lnTo>
                  <a:lnTo>
                    <a:pt x="129824" y="217379"/>
                  </a:lnTo>
                  <a:lnTo>
                    <a:pt x="124170" y="244422"/>
                  </a:lnTo>
                  <a:lnTo>
                    <a:pt x="119925" y="239582"/>
                  </a:lnTo>
                  <a:lnTo>
                    <a:pt x="111423" y="244553"/>
                  </a:lnTo>
                  <a:lnTo>
                    <a:pt x="98230" y="231054"/>
                  </a:lnTo>
                  <a:lnTo>
                    <a:pt x="84646" y="230096"/>
                  </a:lnTo>
                  <a:lnTo>
                    <a:pt x="74789" y="236057"/>
                  </a:lnTo>
                  <a:lnTo>
                    <a:pt x="55517" y="234372"/>
                  </a:lnTo>
                  <a:lnTo>
                    <a:pt x="35674" y="223753"/>
                  </a:lnTo>
                  <a:lnTo>
                    <a:pt x="23303" y="225942"/>
                  </a:lnTo>
                  <a:lnTo>
                    <a:pt x="10366" y="219205"/>
                  </a:lnTo>
                  <a:lnTo>
                    <a:pt x="10366" y="219205"/>
                  </a:lnTo>
                  <a:lnTo>
                    <a:pt x="10441" y="217113"/>
                  </a:lnTo>
                  <a:lnTo>
                    <a:pt x="10441" y="217113"/>
                  </a:lnTo>
                  <a:lnTo>
                    <a:pt x="9590" y="203996"/>
                  </a:lnTo>
                  <a:lnTo>
                    <a:pt x="0" y="190041"/>
                  </a:lnTo>
                  <a:lnTo>
                    <a:pt x="0" y="190041"/>
                  </a:lnTo>
                  <a:lnTo>
                    <a:pt x="10203" y="186741"/>
                  </a:lnTo>
                  <a:lnTo>
                    <a:pt x="8824" y="176222"/>
                  </a:lnTo>
                  <a:lnTo>
                    <a:pt x="16338" y="174394"/>
                  </a:lnTo>
                  <a:lnTo>
                    <a:pt x="10965" y="165304"/>
                  </a:lnTo>
                  <a:lnTo>
                    <a:pt x="15636" y="157092"/>
                  </a:lnTo>
                  <a:lnTo>
                    <a:pt x="32508" y="150353"/>
                  </a:lnTo>
                  <a:lnTo>
                    <a:pt x="29501" y="136113"/>
                  </a:lnTo>
                  <a:lnTo>
                    <a:pt x="37456" y="133770"/>
                  </a:lnTo>
                  <a:lnTo>
                    <a:pt x="42835" y="117201"/>
                  </a:lnTo>
                  <a:lnTo>
                    <a:pt x="45117" y="101572"/>
                  </a:lnTo>
                  <a:lnTo>
                    <a:pt x="54821" y="98760"/>
                  </a:lnTo>
                  <a:lnTo>
                    <a:pt x="55421" y="80979"/>
                  </a:lnTo>
                  <a:lnTo>
                    <a:pt x="52902" y="65186"/>
                  </a:lnTo>
                  <a:lnTo>
                    <a:pt x="75639" y="63327"/>
                  </a:lnTo>
                  <a:lnTo>
                    <a:pt x="90438" y="37107"/>
                  </a:lnTo>
                  <a:lnTo>
                    <a:pt x="94961" y="4791"/>
                  </a:lnTo>
                  <a:lnTo>
                    <a:pt x="126484" y="12065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219" name="S12:Hoshangabad">
              <a:extLst>
                <a:ext uri="{FF2B5EF4-FFF2-40B4-BE49-F238E27FC236}">
                  <a16:creationId xmlns:a16="http://schemas.microsoft.com/office/drawing/2014/main" id="{B668A3AD-D2B4-4356-8696-E1BA67F010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3054" y="3157220"/>
              <a:ext cx="245203" cy="243840"/>
              <a:chOff x="1229360" y="2268220"/>
              <a:chExt cx="245203" cy="243840"/>
            </a:xfrm>
          </p:grpSpPr>
          <p:sp>
            <p:nvSpPr>
              <p:cNvPr id="695" name="S12:Hoshangabad0">
                <a:extLst>
                  <a:ext uri="{FF2B5EF4-FFF2-40B4-BE49-F238E27FC236}">
                    <a16:creationId xmlns:a16="http://schemas.microsoft.com/office/drawing/2014/main" id="{FC409CBA-46F4-4B30-8115-D209456F6A5B}"/>
                  </a:ext>
                </a:extLst>
              </p:cNvPr>
              <p:cNvSpPr/>
              <p:nvPr/>
            </p:nvSpPr>
            <p:spPr>
              <a:xfrm>
                <a:off x="1229360" y="2268220"/>
                <a:ext cx="175260" cy="243840"/>
              </a:xfrm>
              <a:custGeom>
                <a:avLst/>
                <a:gdLst/>
                <a:ahLst/>
                <a:cxnLst/>
                <a:rect l="0" t="0" r="0" b="0"/>
                <a:pathLst>
                  <a:path w="179798" h="246017">
                    <a:moveTo>
                      <a:pt x="81559" y="96438"/>
                    </a:moveTo>
                    <a:lnTo>
                      <a:pt x="84942" y="78708"/>
                    </a:lnTo>
                    <a:lnTo>
                      <a:pt x="91586" y="71508"/>
                    </a:lnTo>
                    <a:lnTo>
                      <a:pt x="91586" y="71508"/>
                    </a:lnTo>
                    <a:lnTo>
                      <a:pt x="99073" y="65369"/>
                    </a:lnTo>
                    <a:lnTo>
                      <a:pt x="118207" y="13905"/>
                    </a:lnTo>
                    <a:lnTo>
                      <a:pt x="118395" y="3440"/>
                    </a:lnTo>
                    <a:lnTo>
                      <a:pt x="118395" y="3440"/>
                    </a:lnTo>
                    <a:lnTo>
                      <a:pt x="118433" y="1348"/>
                    </a:lnTo>
                    <a:lnTo>
                      <a:pt x="118433" y="1348"/>
                    </a:lnTo>
                    <a:lnTo>
                      <a:pt x="119297" y="1363"/>
                    </a:lnTo>
                    <a:lnTo>
                      <a:pt x="119297" y="1363"/>
                    </a:lnTo>
                    <a:lnTo>
                      <a:pt x="130993" y="0"/>
                    </a:lnTo>
                    <a:lnTo>
                      <a:pt x="130993" y="0"/>
                    </a:lnTo>
                    <a:lnTo>
                      <a:pt x="138718" y="3273"/>
                    </a:lnTo>
                    <a:lnTo>
                      <a:pt x="138718" y="3273"/>
                    </a:lnTo>
                    <a:lnTo>
                      <a:pt x="153554" y="21316"/>
                    </a:lnTo>
                    <a:lnTo>
                      <a:pt x="170400" y="23157"/>
                    </a:lnTo>
                    <a:lnTo>
                      <a:pt x="179797" y="31152"/>
                    </a:lnTo>
                    <a:lnTo>
                      <a:pt x="177954" y="38451"/>
                    </a:lnTo>
                    <a:lnTo>
                      <a:pt x="170088" y="43040"/>
                    </a:lnTo>
                    <a:lnTo>
                      <a:pt x="159902" y="57009"/>
                    </a:lnTo>
                    <a:lnTo>
                      <a:pt x="161476" y="66978"/>
                    </a:lnTo>
                    <a:lnTo>
                      <a:pt x="156903" y="81559"/>
                    </a:lnTo>
                    <a:lnTo>
                      <a:pt x="165160" y="80645"/>
                    </a:lnTo>
                    <a:lnTo>
                      <a:pt x="165053" y="87447"/>
                    </a:lnTo>
                    <a:lnTo>
                      <a:pt x="173985" y="99101"/>
                    </a:lnTo>
                    <a:lnTo>
                      <a:pt x="165692" y="129327"/>
                    </a:lnTo>
                    <a:lnTo>
                      <a:pt x="136785" y="141937"/>
                    </a:lnTo>
                    <a:lnTo>
                      <a:pt x="131495" y="146033"/>
                    </a:lnTo>
                    <a:lnTo>
                      <a:pt x="141739" y="157722"/>
                    </a:lnTo>
                    <a:lnTo>
                      <a:pt x="138071" y="168651"/>
                    </a:lnTo>
                    <a:lnTo>
                      <a:pt x="129700" y="174265"/>
                    </a:lnTo>
                    <a:lnTo>
                      <a:pt x="122334" y="172042"/>
                    </a:lnTo>
                    <a:lnTo>
                      <a:pt x="123417" y="160024"/>
                    </a:lnTo>
                    <a:lnTo>
                      <a:pt x="108980" y="163952"/>
                    </a:lnTo>
                    <a:lnTo>
                      <a:pt x="110635" y="168692"/>
                    </a:lnTo>
                    <a:lnTo>
                      <a:pt x="99645" y="174247"/>
                    </a:lnTo>
                    <a:lnTo>
                      <a:pt x="83128" y="172363"/>
                    </a:lnTo>
                    <a:lnTo>
                      <a:pt x="83128" y="172363"/>
                    </a:lnTo>
                    <a:lnTo>
                      <a:pt x="80049" y="173874"/>
                    </a:lnTo>
                    <a:lnTo>
                      <a:pt x="86840" y="205932"/>
                    </a:lnTo>
                    <a:lnTo>
                      <a:pt x="99561" y="225537"/>
                    </a:lnTo>
                    <a:lnTo>
                      <a:pt x="99561" y="225537"/>
                    </a:lnTo>
                    <a:lnTo>
                      <a:pt x="99541" y="226583"/>
                    </a:lnTo>
                    <a:lnTo>
                      <a:pt x="99541" y="226583"/>
                    </a:lnTo>
                    <a:lnTo>
                      <a:pt x="90217" y="234782"/>
                    </a:lnTo>
                    <a:lnTo>
                      <a:pt x="64385" y="237940"/>
                    </a:lnTo>
                    <a:lnTo>
                      <a:pt x="49802" y="246016"/>
                    </a:lnTo>
                    <a:lnTo>
                      <a:pt x="49802" y="246016"/>
                    </a:lnTo>
                    <a:lnTo>
                      <a:pt x="48491" y="245988"/>
                    </a:lnTo>
                    <a:lnTo>
                      <a:pt x="48491" y="245988"/>
                    </a:lnTo>
                    <a:lnTo>
                      <a:pt x="46842" y="241244"/>
                    </a:lnTo>
                    <a:lnTo>
                      <a:pt x="18139" y="215504"/>
                    </a:lnTo>
                    <a:lnTo>
                      <a:pt x="16708" y="201340"/>
                    </a:lnTo>
                    <a:lnTo>
                      <a:pt x="11664" y="192852"/>
                    </a:lnTo>
                    <a:lnTo>
                      <a:pt x="12028" y="176634"/>
                    </a:lnTo>
                    <a:lnTo>
                      <a:pt x="12028" y="176634"/>
                    </a:lnTo>
                    <a:lnTo>
                      <a:pt x="3617" y="163358"/>
                    </a:lnTo>
                    <a:lnTo>
                      <a:pt x="0" y="150189"/>
                    </a:lnTo>
                    <a:lnTo>
                      <a:pt x="2559" y="133498"/>
                    </a:lnTo>
                    <a:lnTo>
                      <a:pt x="20461" y="130237"/>
                    </a:lnTo>
                    <a:lnTo>
                      <a:pt x="28181" y="115226"/>
                    </a:lnTo>
                    <a:lnTo>
                      <a:pt x="44053" y="124989"/>
                    </a:lnTo>
                    <a:lnTo>
                      <a:pt x="44185" y="118710"/>
                    </a:lnTo>
                    <a:lnTo>
                      <a:pt x="56981" y="130492"/>
                    </a:lnTo>
                    <a:lnTo>
                      <a:pt x="66627" y="126501"/>
                    </a:lnTo>
                    <a:lnTo>
                      <a:pt x="69951" y="112435"/>
                    </a:lnTo>
                    <a:lnTo>
                      <a:pt x="80175" y="100599"/>
                    </a:lnTo>
                    <a:lnTo>
                      <a:pt x="80175" y="100599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6" name="S12:Hoshangabad1">
                <a:extLst>
                  <a:ext uri="{FF2B5EF4-FFF2-40B4-BE49-F238E27FC236}">
                    <a16:creationId xmlns:a16="http://schemas.microsoft.com/office/drawing/2014/main" id="{7CCFF571-1513-4B7E-BA9A-D400DE6B656E}"/>
                  </a:ext>
                </a:extLst>
              </p:cNvPr>
              <p:cNvSpPr/>
              <p:nvPr/>
            </p:nvSpPr>
            <p:spPr>
              <a:xfrm>
                <a:off x="1474563" y="245965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0" name="S12:Khandwa">
              <a:extLst>
                <a:ext uri="{FF2B5EF4-FFF2-40B4-BE49-F238E27FC236}">
                  <a16:creationId xmlns:a16="http://schemas.microsoft.com/office/drawing/2014/main" id="{A2DE7C40-0D7B-424C-B093-9D67D478CD11}"/>
                </a:ext>
              </a:extLst>
            </p:cNvPr>
            <p:cNvSpPr/>
            <p:nvPr/>
          </p:nvSpPr>
          <p:spPr>
            <a:xfrm>
              <a:off x="3569118" y="3331252"/>
              <a:ext cx="193374" cy="302578"/>
            </a:xfrm>
            <a:custGeom>
              <a:avLst/>
              <a:gdLst/>
              <a:ahLst/>
              <a:cxnLst/>
              <a:rect l="0" t="0" r="0" b="0"/>
              <a:pathLst>
                <a:path w="193374" h="302578">
                  <a:moveTo>
                    <a:pt x="27366" y="43931"/>
                  </a:moveTo>
                  <a:lnTo>
                    <a:pt x="29256" y="38221"/>
                  </a:lnTo>
                  <a:lnTo>
                    <a:pt x="43651" y="38580"/>
                  </a:lnTo>
                  <a:lnTo>
                    <a:pt x="51182" y="34053"/>
                  </a:lnTo>
                  <a:lnTo>
                    <a:pt x="46961" y="28192"/>
                  </a:lnTo>
                  <a:lnTo>
                    <a:pt x="46961" y="28192"/>
                  </a:lnTo>
                  <a:lnTo>
                    <a:pt x="56269" y="22137"/>
                  </a:lnTo>
                  <a:lnTo>
                    <a:pt x="65386" y="23925"/>
                  </a:lnTo>
                  <a:lnTo>
                    <a:pt x="87034" y="11866"/>
                  </a:lnTo>
                  <a:lnTo>
                    <a:pt x="94711" y="0"/>
                  </a:lnTo>
                  <a:lnTo>
                    <a:pt x="94711" y="0"/>
                  </a:lnTo>
                  <a:lnTo>
                    <a:pt x="94347" y="16218"/>
                  </a:lnTo>
                  <a:lnTo>
                    <a:pt x="99391" y="24706"/>
                  </a:lnTo>
                  <a:lnTo>
                    <a:pt x="100822" y="38870"/>
                  </a:lnTo>
                  <a:lnTo>
                    <a:pt x="129525" y="64610"/>
                  </a:lnTo>
                  <a:lnTo>
                    <a:pt x="131174" y="69354"/>
                  </a:lnTo>
                  <a:lnTo>
                    <a:pt x="131174" y="69354"/>
                  </a:lnTo>
                  <a:lnTo>
                    <a:pt x="130279" y="70383"/>
                  </a:lnTo>
                  <a:lnTo>
                    <a:pt x="130279" y="70383"/>
                  </a:lnTo>
                  <a:lnTo>
                    <a:pt x="123656" y="94318"/>
                  </a:lnTo>
                  <a:lnTo>
                    <a:pt x="143012" y="88962"/>
                  </a:lnTo>
                  <a:lnTo>
                    <a:pt x="137571" y="119728"/>
                  </a:lnTo>
                  <a:lnTo>
                    <a:pt x="141020" y="122415"/>
                  </a:lnTo>
                  <a:lnTo>
                    <a:pt x="137710" y="134383"/>
                  </a:lnTo>
                  <a:lnTo>
                    <a:pt x="141899" y="143888"/>
                  </a:lnTo>
                  <a:lnTo>
                    <a:pt x="153803" y="140463"/>
                  </a:lnTo>
                  <a:lnTo>
                    <a:pt x="159846" y="145292"/>
                  </a:lnTo>
                  <a:lnTo>
                    <a:pt x="180901" y="144646"/>
                  </a:lnTo>
                  <a:lnTo>
                    <a:pt x="193373" y="157956"/>
                  </a:lnTo>
                  <a:lnTo>
                    <a:pt x="184811" y="170358"/>
                  </a:lnTo>
                  <a:lnTo>
                    <a:pt x="189428" y="181954"/>
                  </a:lnTo>
                  <a:lnTo>
                    <a:pt x="178454" y="181751"/>
                  </a:lnTo>
                  <a:lnTo>
                    <a:pt x="171712" y="189996"/>
                  </a:lnTo>
                  <a:lnTo>
                    <a:pt x="171712" y="189996"/>
                  </a:lnTo>
                  <a:lnTo>
                    <a:pt x="142268" y="212441"/>
                  </a:lnTo>
                  <a:lnTo>
                    <a:pt x="127205" y="217887"/>
                  </a:lnTo>
                  <a:lnTo>
                    <a:pt x="122622" y="226686"/>
                  </a:lnTo>
                  <a:lnTo>
                    <a:pt x="125536" y="234594"/>
                  </a:lnTo>
                  <a:lnTo>
                    <a:pt x="119123" y="246492"/>
                  </a:lnTo>
                  <a:lnTo>
                    <a:pt x="102518" y="260783"/>
                  </a:lnTo>
                  <a:lnTo>
                    <a:pt x="105476" y="266602"/>
                  </a:lnTo>
                  <a:lnTo>
                    <a:pt x="105476" y="266602"/>
                  </a:lnTo>
                  <a:lnTo>
                    <a:pt x="100240" y="284274"/>
                  </a:lnTo>
                  <a:lnTo>
                    <a:pt x="89671" y="283516"/>
                  </a:lnTo>
                  <a:lnTo>
                    <a:pt x="78983" y="287983"/>
                  </a:lnTo>
                  <a:lnTo>
                    <a:pt x="74357" y="297292"/>
                  </a:lnTo>
                  <a:lnTo>
                    <a:pt x="66331" y="300767"/>
                  </a:lnTo>
                  <a:lnTo>
                    <a:pt x="66331" y="300767"/>
                  </a:lnTo>
                  <a:lnTo>
                    <a:pt x="54370" y="302577"/>
                  </a:lnTo>
                  <a:lnTo>
                    <a:pt x="46504" y="299249"/>
                  </a:lnTo>
                  <a:lnTo>
                    <a:pt x="34957" y="302105"/>
                  </a:lnTo>
                  <a:lnTo>
                    <a:pt x="27783" y="288849"/>
                  </a:lnTo>
                  <a:lnTo>
                    <a:pt x="34929" y="285365"/>
                  </a:lnTo>
                  <a:lnTo>
                    <a:pt x="26367" y="257425"/>
                  </a:lnTo>
                  <a:lnTo>
                    <a:pt x="21228" y="251540"/>
                  </a:lnTo>
                  <a:lnTo>
                    <a:pt x="5847" y="250099"/>
                  </a:lnTo>
                  <a:lnTo>
                    <a:pt x="5847" y="250099"/>
                  </a:lnTo>
                  <a:lnTo>
                    <a:pt x="10655" y="234527"/>
                  </a:lnTo>
                  <a:lnTo>
                    <a:pt x="605" y="231649"/>
                  </a:lnTo>
                  <a:lnTo>
                    <a:pt x="0" y="221168"/>
                  </a:lnTo>
                  <a:lnTo>
                    <a:pt x="19466" y="216962"/>
                  </a:lnTo>
                  <a:lnTo>
                    <a:pt x="19892" y="200229"/>
                  </a:lnTo>
                  <a:lnTo>
                    <a:pt x="32322" y="195309"/>
                  </a:lnTo>
                  <a:lnTo>
                    <a:pt x="23219" y="190371"/>
                  </a:lnTo>
                  <a:lnTo>
                    <a:pt x="23736" y="169975"/>
                  </a:lnTo>
                  <a:lnTo>
                    <a:pt x="33622" y="160804"/>
                  </a:lnTo>
                  <a:lnTo>
                    <a:pt x="30788" y="151313"/>
                  </a:lnTo>
                  <a:lnTo>
                    <a:pt x="35497" y="138347"/>
                  </a:lnTo>
                  <a:lnTo>
                    <a:pt x="43562" y="131219"/>
                  </a:lnTo>
                  <a:lnTo>
                    <a:pt x="36710" y="124770"/>
                  </a:lnTo>
                  <a:lnTo>
                    <a:pt x="31155" y="136669"/>
                  </a:lnTo>
                  <a:lnTo>
                    <a:pt x="26389" y="134455"/>
                  </a:lnTo>
                  <a:lnTo>
                    <a:pt x="30992" y="125674"/>
                  </a:lnTo>
                  <a:lnTo>
                    <a:pt x="29530" y="114123"/>
                  </a:lnTo>
                  <a:lnTo>
                    <a:pt x="15303" y="105387"/>
                  </a:lnTo>
                  <a:lnTo>
                    <a:pt x="40023" y="97113"/>
                  </a:lnTo>
                  <a:lnTo>
                    <a:pt x="45038" y="88862"/>
                  </a:lnTo>
                  <a:lnTo>
                    <a:pt x="48905" y="73778"/>
                  </a:lnTo>
                  <a:lnTo>
                    <a:pt x="29588" y="59690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221" name="S12:Vidisha">
              <a:extLst>
                <a:ext uri="{FF2B5EF4-FFF2-40B4-BE49-F238E27FC236}">
                  <a16:creationId xmlns:a16="http://schemas.microsoft.com/office/drawing/2014/main" id="{7B619E9B-B884-479C-861C-3821C95AAF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9254" y="3081020"/>
              <a:ext cx="274320" cy="297180"/>
              <a:chOff x="1305560" y="2192020"/>
              <a:chExt cx="274320" cy="297180"/>
            </a:xfrm>
          </p:grpSpPr>
          <p:sp>
            <p:nvSpPr>
              <p:cNvPr id="693" name="S12:Vidisha0">
                <a:extLst>
                  <a:ext uri="{FF2B5EF4-FFF2-40B4-BE49-F238E27FC236}">
                    <a16:creationId xmlns:a16="http://schemas.microsoft.com/office/drawing/2014/main" id="{1786CD0E-AF01-4276-B6F9-0B3B07E38A24}"/>
                  </a:ext>
                </a:extLst>
              </p:cNvPr>
              <p:cNvSpPr/>
              <p:nvPr/>
            </p:nvSpPr>
            <p:spPr>
              <a:xfrm>
                <a:off x="1305560" y="2192020"/>
                <a:ext cx="274320" cy="297180"/>
              </a:xfrm>
              <a:custGeom>
                <a:avLst/>
                <a:gdLst/>
                <a:ahLst/>
                <a:cxnLst/>
                <a:rect l="0" t="0" r="0" b="0"/>
                <a:pathLst>
                  <a:path w="271359" h="302372">
                    <a:moveTo>
                      <a:pt x="3079" y="247633"/>
                    </a:moveTo>
                    <a:lnTo>
                      <a:pt x="3059" y="248680"/>
                    </a:lnTo>
                    <a:lnTo>
                      <a:pt x="3059" y="248680"/>
                    </a:lnTo>
                    <a:lnTo>
                      <a:pt x="3494" y="248688"/>
                    </a:lnTo>
                    <a:lnTo>
                      <a:pt x="3494" y="248688"/>
                    </a:lnTo>
                    <a:lnTo>
                      <a:pt x="19596" y="249517"/>
                    </a:lnTo>
                    <a:lnTo>
                      <a:pt x="30586" y="243962"/>
                    </a:lnTo>
                    <a:lnTo>
                      <a:pt x="28931" y="239222"/>
                    </a:lnTo>
                    <a:lnTo>
                      <a:pt x="43368" y="235294"/>
                    </a:lnTo>
                    <a:lnTo>
                      <a:pt x="42285" y="247312"/>
                    </a:lnTo>
                    <a:lnTo>
                      <a:pt x="49651" y="249535"/>
                    </a:lnTo>
                    <a:lnTo>
                      <a:pt x="58022" y="243921"/>
                    </a:lnTo>
                    <a:lnTo>
                      <a:pt x="61690" y="232992"/>
                    </a:lnTo>
                    <a:lnTo>
                      <a:pt x="51446" y="221303"/>
                    </a:lnTo>
                    <a:lnTo>
                      <a:pt x="56736" y="217207"/>
                    </a:lnTo>
                    <a:lnTo>
                      <a:pt x="85643" y="204597"/>
                    </a:lnTo>
                    <a:lnTo>
                      <a:pt x="93936" y="174371"/>
                    </a:lnTo>
                    <a:lnTo>
                      <a:pt x="85004" y="162717"/>
                    </a:lnTo>
                    <a:lnTo>
                      <a:pt x="85111" y="155915"/>
                    </a:lnTo>
                    <a:lnTo>
                      <a:pt x="76854" y="156829"/>
                    </a:lnTo>
                    <a:lnTo>
                      <a:pt x="81427" y="142248"/>
                    </a:lnTo>
                    <a:lnTo>
                      <a:pt x="79853" y="132279"/>
                    </a:lnTo>
                    <a:lnTo>
                      <a:pt x="90039" y="118310"/>
                    </a:lnTo>
                    <a:lnTo>
                      <a:pt x="97905" y="113721"/>
                    </a:lnTo>
                    <a:lnTo>
                      <a:pt x="99748" y="106422"/>
                    </a:lnTo>
                    <a:lnTo>
                      <a:pt x="90351" y="98427"/>
                    </a:lnTo>
                    <a:lnTo>
                      <a:pt x="73505" y="96586"/>
                    </a:lnTo>
                    <a:lnTo>
                      <a:pt x="58669" y="78543"/>
                    </a:lnTo>
                    <a:lnTo>
                      <a:pt x="58669" y="78543"/>
                    </a:lnTo>
                    <a:lnTo>
                      <a:pt x="73460" y="73034"/>
                    </a:lnTo>
                    <a:lnTo>
                      <a:pt x="89646" y="60734"/>
                    </a:lnTo>
                    <a:lnTo>
                      <a:pt x="92458" y="46648"/>
                    </a:lnTo>
                    <a:lnTo>
                      <a:pt x="117183" y="38648"/>
                    </a:lnTo>
                    <a:lnTo>
                      <a:pt x="120730" y="2068"/>
                    </a:lnTo>
                    <a:lnTo>
                      <a:pt x="120730" y="2068"/>
                    </a:lnTo>
                    <a:lnTo>
                      <a:pt x="122484" y="0"/>
                    </a:lnTo>
                    <a:lnTo>
                      <a:pt x="122484" y="0"/>
                    </a:lnTo>
                    <a:lnTo>
                      <a:pt x="139276" y="758"/>
                    </a:lnTo>
                    <a:lnTo>
                      <a:pt x="141288" y="11251"/>
                    </a:lnTo>
                    <a:lnTo>
                      <a:pt x="141288" y="11251"/>
                    </a:lnTo>
                    <a:lnTo>
                      <a:pt x="143853" y="12856"/>
                    </a:lnTo>
                    <a:lnTo>
                      <a:pt x="143853" y="12856"/>
                    </a:lnTo>
                    <a:lnTo>
                      <a:pt x="155004" y="17188"/>
                    </a:lnTo>
                    <a:lnTo>
                      <a:pt x="164964" y="13652"/>
                    </a:lnTo>
                    <a:lnTo>
                      <a:pt x="164964" y="13652"/>
                    </a:lnTo>
                    <a:lnTo>
                      <a:pt x="164886" y="19930"/>
                    </a:lnTo>
                    <a:lnTo>
                      <a:pt x="172608" y="23165"/>
                    </a:lnTo>
                    <a:lnTo>
                      <a:pt x="167781" y="29909"/>
                    </a:lnTo>
                    <a:lnTo>
                      <a:pt x="174188" y="35220"/>
                    </a:lnTo>
                    <a:lnTo>
                      <a:pt x="170596" y="46689"/>
                    </a:lnTo>
                    <a:lnTo>
                      <a:pt x="175657" y="56693"/>
                    </a:lnTo>
                    <a:lnTo>
                      <a:pt x="184858" y="45289"/>
                    </a:lnTo>
                    <a:lnTo>
                      <a:pt x="194242" y="55338"/>
                    </a:lnTo>
                    <a:lnTo>
                      <a:pt x="193318" y="99287"/>
                    </a:lnTo>
                    <a:lnTo>
                      <a:pt x="187593" y="108118"/>
                    </a:lnTo>
                    <a:lnTo>
                      <a:pt x="209516" y="122489"/>
                    </a:lnTo>
                    <a:lnTo>
                      <a:pt x="214318" y="118875"/>
                    </a:lnTo>
                    <a:lnTo>
                      <a:pt x="212278" y="106817"/>
                    </a:lnTo>
                    <a:lnTo>
                      <a:pt x="205270" y="114594"/>
                    </a:lnTo>
                    <a:lnTo>
                      <a:pt x="206679" y="104142"/>
                    </a:lnTo>
                    <a:lnTo>
                      <a:pt x="214479" y="103177"/>
                    </a:lnTo>
                    <a:lnTo>
                      <a:pt x="223818" y="121587"/>
                    </a:lnTo>
                    <a:lnTo>
                      <a:pt x="227308" y="119005"/>
                    </a:lnTo>
                    <a:lnTo>
                      <a:pt x="225402" y="136779"/>
                    </a:lnTo>
                    <a:lnTo>
                      <a:pt x="244892" y="138008"/>
                    </a:lnTo>
                    <a:lnTo>
                      <a:pt x="260544" y="131863"/>
                    </a:lnTo>
                    <a:lnTo>
                      <a:pt x="262234" y="137110"/>
                    </a:lnTo>
                    <a:lnTo>
                      <a:pt x="241664" y="159436"/>
                    </a:lnTo>
                    <a:lnTo>
                      <a:pt x="247197" y="171522"/>
                    </a:lnTo>
                    <a:lnTo>
                      <a:pt x="258055" y="170568"/>
                    </a:lnTo>
                    <a:lnTo>
                      <a:pt x="264911" y="181614"/>
                    </a:lnTo>
                    <a:lnTo>
                      <a:pt x="264911" y="181614"/>
                    </a:lnTo>
                    <a:lnTo>
                      <a:pt x="264873" y="186324"/>
                    </a:lnTo>
                    <a:lnTo>
                      <a:pt x="264873" y="186324"/>
                    </a:lnTo>
                    <a:lnTo>
                      <a:pt x="271358" y="190039"/>
                    </a:lnTo>
                    <a:lnTo>
                      <a:pt x="271358" y="190039"/>
                    </a:lnTo>
                    <a:lnTo>
                      <a:pt x="268111" y="216180"/>
                    </a:lnTo>
                    <a:lnTo>
                      <a:pt x="258493" y="222382"/>
                    </a:lnTo>
                    <a:lnTo>
                      <a:pt x="225802" y="229414"/>
                    </a:lnTo>
                    <a:lnTo>
                      <a:pt x="215298" y="192676"/>
                    </a:lnTo>
                    <a:lnTo>
                      <a:pt x="239338" y="176685"/>
                    </a:lnTo>
                    <a:lnTo>
                      <a:pt x="240297" y="166750"/>
                    </a:lnTo>
                    <a:lnTo>
                      <a:pt x="230876" y="153579"/>
                    </a:lnTo>
                    <a:lnTo>
                      <a:pt x="217338" y="162866"/>
                    </a:lnTo>
                    <a:lnTo>
                      <a:pt x="185091" y="175078"/>
                    </a:lnTo>
                    <a:lnTo>
                      <a:pt x="181876" y="190218"/>
                    </a:lnTo>
                    <a:lnTo>
                      <a:pt x="179280" y="226298"/>
                    </a:lnTo>
                    <a:lnTo>
                      <a:pt x="174625" y="251887"/>
                    </a:lnTo>
                    <a:lnTo>
                      <a:pt x="166612" y="265920"/>
                    </a:lnTo>
                    <a:lnTo>
                      <a:pt x="146207" y="259904"/>
                    </a:lnTo>
                    <a:lnTo>
                      <a:pt x="137388" y="267637"/>
                    </a:lnTo>
                    <a:lnTo>
                      <a:pt x="139273" y="257195"/>
                    </a:lnTo>
                    <a:lnTo>
                      <a:pt x="121893" y="253815"/>
                    </a:lnTo>
                    <a:lnTo>
                      <a:pt x="112977" y="267817"/>
                    </a:lnTo>
                    <a:lnTo>
                      <a:pt x="90645" y="274284"/>
                    </a:lnTo>
                    <a:lnTo>
                      <a:pt x="82624" y="285148"/>
                    </a:lnTo>
                    <a:lnTo>
                      <a:pt x="54988" y="294113"/>
                    </a:lnTo>
                    <a:lnTo>
                      <a:pt x="48298" y="302371"/>
                    </a:lnTo>
                    <a:lnTo>
                      <a:pt x="40998" y="295440"/>
                    </a:lnTo>
                    <a:lnTo>
                      <a:pt x="32605" y="301047"/>
                    </a:lnTo>
                    <a:lnTo>
                      <a:pt x="32605" y="301047"/>
                    </a:lnTo>
                    <a:lnTo>
                      <a:pt x="19512" y="300807"/>
                    </a:lnTo>
                    <a:lnTo>
                      <a:pt x="19512" y="300807"/>
                    </a:lnTo>
                    <a:lnTo>
                      <a:pt x="19512" y="300807"/>
                    </a:lnTo>
                    <a:lnTo>
                      <a:pt x="19512" y="300807"/>
                    </a:lnTo>
                    <a:lnTo>
                      <a:pt x="6791" y="281202"/>
                    </a:lnTo>
                    <a:lnTo>
                      <a:pt x="0" y="249144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4" name="S12:Vidisha1">
                <a:extLst>
                  <a:ext uri="{FF2B5EF4-FFF2-40B4-BE49-F238E27FC236}">
                    <a16:creationId xmlns:a16="http://schemas.microsoft.com/office/drawing/2014/main" id="{08345A74-10B5-4432-9904-C92748F956A3}"/>
                  </a:ext>
                </a:extLst>
              </p:cNvPr>
              <p:cNvSpPr/>
              <p:nvPr/>
            </p:nvSpPr>
            <p:spPr>
              <a:xfrm>
                <a:off x="1401684" y="2249498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726" h="22">
                    <a:moveTo>
                      <a:pt x="1725" y="21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2" name="S12:Seoni">
              <a:extLst>
                <a:ext uri="{FF2B5EF4-FFF2-40B4-BE49-F238E27FC236}">
                  <a16:creationId xmlns:a16="http://schemas.microsoft.com/office/drawing/2014/main" id="{95A94A98-2E56-4BD7-88D2-684141A335D2}"/>
                </a:ext>
              </a:extLst>
            </p:cNvPr>
            <p:cNvSpPr/>
            <p:nvPr/>
          </p:nvSpPr>
          <p:spPr>
            <a:xfrm>
              <a:off x="4063576" y="3200477"/>
              <a:ext cx="205819" cy="351513"/>
            </a:xfrm>
            <a:custGeom>
              <a:avLst/>
              <a:gdLst/>
              <a:ahLst/>
              <a:cxnLst/>
              <a:rect l="0" t="0" r="0" b="0"/>
              <a:pathLst>
                <a:path w="205819" h="351513">
                  <a:moveTo>
                    <a:pt x="23837" y="83014"/>
                  </a:moveTo>
                  <a:lnTo>
                    <a:pt x="46511" y="59023"/>
                  </a:lnTo>
                  <a:lnTo>
                    <a:pt x="76502" y="39734"/>
                  </a:lnTo>
                  <a:lnTo>
                    <a:pt x="78681" y="33458"/>
                  </a:lnTo>
                  <a:lnTo>
                    <a:pt x="107318" y="1044"/>
                  </a:lnTo>
                  <a:lnTo>
                    <a:pt x="107318" y="1044"/>
                  </a:lnTo>
                  <a:lnTo>
                    <a:pt x="122041" y="0"/>
                  </a:lnTo>
                  <a:lnTo>
                    <a:pt x="141977" y="15687"/>
                  </a:lnTo>
                  <a:lnTo>
                    <a:pt x="142420" y="25106"/>
                  </a:lnTo>
                  <a:lnTo>
                    <a:pt x="132893" y="39243"/>
                  </a:lnTo>
                  <a:lnTo>
                    <a:pt x="121616" y="45528"/>
                  </a:lnTo>
                  <a:lnTo>
                    <a:pt x="111637" y="39771"/>
                  </a:lnTo>
                  <a:lnTo>
                    <a:pt x="102523" y="47616"/>
                  </a:lnTo>
                  <a:lnTo>
                    <a:pt x="95555" y="74299"/>
                  </a:lnTo>
                  <a:lnTo>
                    <a:pt x="95979" y="83719"/>
                  </a:lnTo>
                  <a:lnTo>
                    <a:pt x="119883" y="90010"/>
                  </a:lnTo>
                  <a:lnTo>
                    <a:pt x="139433" y="76393"/>
                  </a:lnTo>
                  <a:lnTo>
                    <a:pt x="144197" y="62259"/>
                  </a:lnTo>
                  <a:lnTo>
                    <a:pt x="160232" y="46012"/>
                  </a:lnTo>
                  <a:lnTo>
                    <a:pt x="168932" y="55414"/>
                  </a:lnTo>
                  <a:lnTo>
                    <a:pt x="176727" y="48593"/>
                  </a:lnTo>
                  <a:lnTo>
                    <a:pt x="185412" y="50662"/>
                  </a:lnTo>
                  <a:lnTo>
                    <a:pt x="191023" y="40702"/>
                  </a:lnTo>
                  <a:lnTo>
                    <a:pt x="200566" y="40669"/>
                  </a:lnTo>
                  <a:lnTo>
                    <a:pt x="200566" y="40669"/>
                  </a:lnTo>
                  <a:lnTo>
                    <a:pt x="203182" y="44323"/>
                  </a:lnTo>
                  <a:lnTo>
                    <a:pt x="203182" y="44323"/>
                  </a:lnTo>
                  <a:lnTo>
                    <a:pt x="205818" y="52686"/>
                  </a:lnTo>
                  <a:lnTo>
                    <a:pt x="189819" y="72104"/>
                  </a:lnTo>
                  <a:lnTo>
                    <a:pt x="201565" y="76775"/>
                  </a:lnTo>
                  <a:lnTo>
                    <a:pt x="202897" y="84620"/>
                  </a:lnTo>
                  <a:lnTo>
                    <a:pt x="194660" y="90928"/>
                  </a:lnTo>
                  <a:lnTo>
                    <a:pt x="177670" y="77373"/>
                  </a:lnTo>
                  <a:lnTo>
                    <a:pt x="165095" y="89438"/>
                  </a:lnTo>
                  <a:lnTo>
                    <a:pt x="155086" y="83176"/>
                  </a:lnTo>
                  <a:lnTo>
                    <a:pt x="145962" y="85283"/>
                  </a:lnTo>
                  <a:lnTo>
                    <a:pt x="145545" y="100459"/>
                  </a:lnTo>
                  <a:lnTo>
                    <a:pt x="132494" y="94715"/>
                  </a:lnTo>
                  <a:lnTo>
                    <a:pt x="116840" y="103092"/>
                  </a:lnTo>
                  <a:lnTo>
                    <a:pt x="117275" y="111465"/>
                  </a:lnTo>
                  <a:lnTo>
                    <a:pt x="111617" y="116697"/>
                  </a:lnTo>
                  <a:lnTo>
                    <a:pt x="112047" y="132920"/>
                  </a:lnTo>
                  <a:lnTo>
                    <a:pt x="94188" y="135525"/>
                  </a:lnTo>
                  <a:lnTo>
                    <a:pt x="87222" y="132900"/>
                  </a:lnTo>
                  <a:lnTo>
                    <a:pt x="87222" y="132900"/>
                  </a:lnTo>
                  <a:lnTo>
                    <a:pt x="84613" y="130280"/>
                  </a:lnTo>
                  <a:lnTo>
                    <a:pt x="84613" y="130280"/>
                  </a:lnTo>
                  <a:lnTo>
                    <a:pt x="78481" y="151202"/>
                  </a:lnTo>
                  <a:lnTo>
                    <a:pt x="82388" y="161151"/>
                  </a:lnTo>
                  <a:lnTo>
                    <a:pt x="74931" y="184686"/>
                  </a:lnTo>
                  <a:lnTo>
                    <a:pt x="60505" y="193027"/>
                  </a:lnTo>
                  <a:lnTo>
                    <a:pt x="50426" y="205035"/>
                  </a:lnTo>
                  <a:lnTo>
                    <a:pt x="52157" y="211319"/>
                  </a:lnTo>
                  <a:lnTo>
                    <a:pt x="85806" y="212437"/>
                  </a:lnTo>
                  <a:lnTo>
                    <a:pt x="97164" y="217159"/>
                  </a:lnTo>
                  <a:lnTo>
                    <a:pt x="95859" y="209832"/>
                  </a:lnTo>
                  <a:lnTo>
                    <a:pt x="110283" y="201469"/>
                  </a:lnTo>
                  <a:lnTo>
                    <a:pt x="108542" y="185771"/>
                  </a:lnTo>
                  <a:lnTo>
                    <a:pt x="122076" y="189435"/>
                  </a:lnTo>
                  <a:lnTo>
                    <a:pt x="121640" y="195715"/>
                  </a:lnTo>
                  <a:lnTo>
                    <a:pt x="129946" y="210886"/>
                  </a:lnTo>
                  <a:lnTo>
                    <a:pt x="131265" y="225536"/>
                  </a:lnTo>
                  <a:lnTo>
                    <a:pt x="131265" y="225536"/>
                  </a:lnTo>
                  <a:lnTo>
                    <a:pt x="132588" y="243849"/>
                  </a:lnTo>
                  <a:lnTo>
                    <a:pt x="123401" y="256410"/>
                  </a:lnTo>
                  <a:lnTo>
                    <a:pt x="126909" y="271058"/>
                  </a:lnTo>
                  <a:lnTo>
                    <a:pt x="106754" y="273674"/>
                  </a:lnTo>
                  <a:lnTo>
                    <a:pt x="106748" y="286753"/>
                  </a:lnTo>
                  <a:lnTo>
                    <a:pt x="97539" y="287793"/>
                  </a:lnTo>
                  <a:lnTo>
                    <a:pt x="100604" y="294074"/>
                  </a:lnTo>
                  <a:lnTo>
                    <a:pt x="84347" y="314459"/>
                  </a:lnTo>
                  <a:lnTo>
                    <a:pt x="69852" y="319142"/>
                  </a:lnTo>
                  <a:lnTo>
                    <a:pt x="64981" y="336917"/>
                  </a:lnTo>
                  <a:lnTo>
                    <a:pt x="57080" y="333759"/>
                  </a:lnTo>
                  <a:lnTo>
                    <a:pt x="55292" y="345263"/>
                  </a:lnTo>
                  <a:lnTo>
                    <a:pt x="45603" y="351512"/>
                  </a:lnTo>
                  <a:lnTo>
                    <a:pt x="45603" y="351512"/>
                  </a:lnTo>
                  <a:lnTo>
                    <a:pt x="43446" y="338428"/>
                  </a:lnTo>
                  <a:lnTo>
                    <a:pt x="0" y="327263"/>
                  </a:lnTo>
                  <a:lnTo>
                    <a:pt x="0" y="327263"/>
                  </a:lnTo>
                  <a:lnTo>
                    <a:pt x="8411" y="313179"/>
                  </a:lnTo>
                  <a:lnTo>
                    <a:pt x="7119" y="307941"/>
                  </a:lnTo>
                  <a:lnTo>
                    <a:pt x="20399" y="280796"/>
                  </a:lnTo>
                  <a:lnTo>
                    <a:pt x="26998" y="274544"/>
                  </a:lnTo>
                  <a:lnTo>
                    <a:pt x="17056" y="243111"/>
                  </a:lnTo>
                  <a:lnTo>
                    <a:pt x="21894" y="237376"/>
                  </a:lnTo>
                  <a:lnTo>
                    <a:pt x="10562" y="227908"/>
                  </a:lnTo>
                  <a:lnTo>
                    <a:pt x="18456" y="222710"/>
                  </a:lnTo>
                  <a:lnTo>
                    <a:pt x="10613" y="216920"/>
                  </a:lnTo>
                  <a:lnTo>
                    <a:pt x="17202" y="209624"/>
                  </a:lnTo>
                  <a:lnTo>
                    <a:pt x="4103" y="207470"/>
                  </a:lnTo>
                  <a:lnTo>
                    <a:pt x="4570" y="201193"/>
                  </a:lnTo>
                  <a:lnTo>
                    <a:pt x="15928" y="201246"/>
                  </a:lnTo>
                  <a:lnTo>
                    <a:pt x="20812" y="182429"/>
                  </a:lnTo>
                  <a:lnTo>
                    <a:pt x="10820" y="172443"/>
                  </a:lnTo>
                  <a:lnTo>
                    <a:pt x="3101" y="145194"/>
                  </a:lnTo>
                  <a:lnTo>
                    <a:pt x="1361" y="144662"/>
                  </a:lnTo>
                  <a:lnTo>
                    <a:pt x="1361" y="144662"/>
                  </a:lnTo>
                  <a:lnTo>
                    <a:pt x="17170" y="117002"/>
                  </a:lnTo>
                  <a:lnTo>
                    <a:pt x="22892" y="101327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23" name="S12:Mandsaur">
              <a:extLst>
                <a:ext uri="{FF2B5EF4-FFF2-40B4-BE49-F238E27FC236}">
                  <a16:creationId xmlns:a16="http://schemas.microsoft.com/office/drawing/2014/main" id="{2E4A0D51-161E-4F0C-9642-3B5B0273BF44}"/>
                </a:ext>
              </a:extLst>
            </p:cNvPr>
            <p:cNvSpPr/>
            <p:nvPr/>
          </p:nvSpPr>
          <p:spPr>
            <a:xfrm>
              <a:off x="3401037" y="2943047"/>
              <a:ext cx="178719" cy="265703"/>
            </a:xfrm>
            <a:custGeom>
              <a:avLst/>
              <a:gdLst/>
              <a:ahLst/>
              <a:cxnLst/>
              <a:rect l="0" t="0" r="0" b="0"/>
              <a:pathLst>
                <a:path w="178719" h="265703">
                  <a:moveTo>
                    <a:pt x="73517" y="1028"/>
                  </a:moveTo>
                  <a:lnTo>
                    <a:pt x="91120" y="0"/>
                  </a:lnTo>
                  <a:lnTo>
                    <a:pt x="103381" y="5602"/>
                  </a:lnTo>
                  <a:lnTo>
                    <a:pt x="103381" y="5602"/>
                  </a:lnTo>
                  <a:lnTo>
                    <a:pt x="92563" y="8940"/>
                  </a:lnTo>
                  <a:lnTo>
                    <a:pt x="96024" y="22127"/>
                  </a:lnTo>
                  <a:lnTo>
                    <a:pt x="82471" y="16481"/>
                  </a:lnTo>
                  <a:lnTo>
                    <a:pt x="86641" y="34403"/>
                  </a:lnTo>
                  <a:lnTo>
                    <a:pt x="107302" y="32408"/>
                  </a:lnTo>
                  <a:lnTo>
                    <a:pt x="92851" y="41919"/>
                  </a:lnTo>
                  <a:lnTo>
                    <a:pt x="78671" y="28401"/>
                  </a:lnTo>
                  <a:lnTo>
                    <a:pt x="76000" y="59198"/>
                  </a:lnTo>
                  <a:lnTo>
                    <a:pt x="104514" y="68438"/>
                  </a:lnTo>
                  <a:lnTo>
                    <a:pt x="123532" y="64808"/>
                  </a:lnTo>
                  <a:lnTo>
                    <a:pt x="136354" y="67268"/>
                  </a:lnTo>
                  <a:lnTo>
                    <a:pt x="156053" y="54210"/>
                  </a:lnTo>
                  <a:lnTo>
                    <a:pt x="165438" y="56560"/>
                  </a:lnTo>
                  <a:lnTo>
                    <a:pt x="170710" y="68215"/>
                  </a:lnTo>
                  <a:lnTo>
                    <a:pt x="164400" y="79036"/>
                  </a:lnTo>
                  <a:lnTo>
                    <a:pt x="177137" y="85134"/>
                  </a:lnTo>
                  <a:lnTo>
                    <a:pt x="178718" y="90409"/>
                  </a:lnTo>
                  <a:lnTo>
                    <a:pt x="178718" y="90409"/>
                  </a:lnTo>
                  <a:lnTo>
                    <a:pt x="178718" y="90409"/>
                  </a:lnTo>
                  <a:lnTo>
                    <a:pt x="178718" y="90409"/>
                  </a:lnTo>
                  <a:lnTo>
                    <a:pt x="172976" y="96014"/>
                  </a:lnTo>
                  <a:lnTo>
                    <a:pt x="174362" y="108612"/>
                  </a:lnTo>
                  <a:lnTo>
                    <a:pt x="163995" y="109904"/>
                  </a:lnTo>
                  <a:lnTo>
                    <a:pt x="160322" y="102477"/>
                  </a:lnTo>
                  <a:lnTo>
                    <a:pt x="149222" y="114734"/>
                  </a:lnTo>
                  <a:lnTo>
                    <a:pt x="153524" y="130555"/>
                  </a:lnTo>
                  <a:lnTo>
                    <a:pt x="159955" y="131778"/>
                  </a:lnTo>
                  <a:lnTo>
                    <a:pt x="163103" y="142855"/>
                  </a:lnTo>
                  <a:lnTo>
                    <a:pt x="155621" y="148409"/>
                  </a:lnTo>
                  <a:lnTo>
                    <a:pt x="151009" y="159275"/>
                  </a:lnTo>
                  <a:lnTo>
                    <a:pt x="164525" y="170113"/>
                  </a:lnTo>
                  <a:lnTo>
                    <a:pt x="154834" y="177178"/>
                  </a:lnTo>
                  <a:lnTo>
                    <a:pt x="147611" y="188495"/>
                  </a:lnTo>
                  <a:lnTo>
                    <a:pt x="140908" y="180980"/>
                  </a:lnTo>
                  <a:lnTo>
                    <a:pt x="132992" y="185992"/>
                  </a:lnTo>
                  <a:lnTo>
                    <a:pt x="114612" y="179182"/>
                  </a:lnTo>
                  <a:lnTo>
                    <a:pt x="109158" y="188446"/>
                  </a:lnTo>
                  <a:lnTo>
                    <a:pt x="111813" y="201087"/>
                  </a:lnTo>
                  <a:lnTo>
                    <a:pt x="111813" y="201087"/>
                  </a:lnTo>
                  <a:lnTo>
                    <a:pt x="102633" y="204482"/>
                  </a:lnTo>
                  <a:lnTo>
                    <a:pt x="102633" y="204482"/>
                  </a:lnTo>
                  <a:lnTo>
                    <a:pt x="99578" y="205438"/>
                  </a:lnTo>
                  <a:lnTo>
                    <a:pt x="99578" y="205438"/>
                  </a:lnTo>
                  <a:lnTo>
                    <a:pt x="94512" y="215757"/>
                  </a:lnTo>
                  <a:lnTo>
                    <a:pt x="94512" y="215757"/>
                  </a:lnTo>
                  <a:lnTo>
                    <a:pt x="90110" y="218243"/>
                  </a:lnTo>
                  <a:lnTo>
                    <a:pt x="90110" y="218243"/>
                  </a:lnTo>
                  <a:lnTo>
                    <a:pt x="79736" y="217928"/>
                  </a:lnTo>
                  <a:lnTo>
                    <a:pt x="82780" y="231633"/>
                  </a:lnTo>
                  <a:lnTo>
                    <a:pt x="91753" y="235569"/>
                  </a:lnTo>
                  <a:lnTo>
                    <a:pt x="90833" y="251771"/>
                  </a:lnTo>
                  <a:lnTo>
                    <a:pt x="87047" y="247992"/>
                  </a:lnTo>
                  <a:lnTo>
                    <a:pt x="75311" y="263341"/>
                  </a:lnTo>
                  <a:lnTo>
                    <a:pt x="67000" y="265702"/>
                  </a:lnTo>
                  <a:lnTo>
                    <a:pt x="67000" y="265702"/>
                  </a:lnTo>
                  <a:lnTo>
                    <a:pt x="48857" y="263559"/>
                  </a:lnTo>
                  <a:lnTo>
                    <a:pt x="48159" y="244688"/>
                  </a:lnTo>
                  <a:lnTo>
                    <a:pt x="29498" y="245655"/>
                  </a:lnTo>
                  <a:lnTo>
                    <a:pt x="29498" y="245655"/>
                  </a:lnTo>
                  <a:lnTo>
                    <a:pt x="27887" y="241937"/>
                  </a:lnTo>
                  <a:lnTo>
                    <a:pt x="27887" y="241937"/>
                  </a:lnTo>
                  <a:lnTo>
                    <a:pt x="23732" y="236565"/>
                  </a:lnTo>
                  <a:lnTo>
                    <a:pt x="28972" y="222077"/>
                  </a:lnTo>
                  <a:lnTo>
                    <a:pt x="24440" y="215121"/>
                  </a:lnTo>
                  <a:lnTo>
                    <a:pt x="27325" y="193226"/>
                  </a:lnTo>
                  <a:lnTo>
                    <a:pt x="37919" y="173154"/>
                  </a:lnTo>
                  <a:lnTo>
                    <a:pt x="26133" y="163868"/>
                  </a:lnTo>
                  <a:lnTo>
                    <a:pt x="26133" y="163868"/>
                  </a:lnTo>
                  <a:lnTo>
                    <a:pt x="24360" y="139203"/>
                  </a:lnTo>
                  <a:lnTo>
                    <a:pt x="24360" y="139203"/>
                  </a:lnTo>
                  <a:lnTo>
                    <a:pt x="20070" y="138537"/>
                  </a:lnTo>
                  <a:lnTo>
                    <a:pt x="20070" y="138537"/>
                  </a:lnTo>
                  <a:lnTo>
                    <a:pt x="2461" y="136372"/>
                  </a:lnTo>
                  <a:lnTo>
                    <a:pt x="9170" y="129271"/>
                  </a:lnTo>
                  <a:lnTo>
                    <a:pt x="8592" y="120875"/>
                  </a:lnTo>
                  <a:lnTo>
                    <a:pt x="21581" y="106129"/>
                  </a:lnTo>
                  <a:lnTo>
                    <a:pt x="15339" y="99638"/>
                  </a:lnTo>
                  <a:lnTo>
                    <a:pt x="0" y="94930"/>
                  </a:lnTo>
                  <a:lnTo>
                    <a:pt x="5175" y="82019"/>
                  </a:lnTo>
                  <a:lnTo>
                    <a:pt x="17751" y="66217"/>
                  </a:lnTo>
                  <a:lnTo>
                    <a:pt x="11722" y="66537"/>
                  </a:lnTo>
                  <a:lnTo>
                    <a:pt x="16955" y="51534"/>
                  </a:lnTo>
                  <a:lnTo>
                    <a:pt x="25806" y="69626"/>
                  </a:lnTo>
                  <a:lnTo>
                    <a:pt x="35237" y="70461"/>
                  </a:lnTo>
                  <a:lnTo>
                    <a:pt x="43223" y="62869"/>
                  </a:lnTo>
                  <a:lnTo>
                    <a:pt x="46667" y="49372"/>
                  </a:lnTo>
                  <a:lnTo>
                    <a:pt x="32559" y="47342"/>
                  </a:lnTo>
                  <a:lnTo>
                    <a:pt x="23723" y="41815"/>
                  </a:lnTo>
                  <a:lnTo>
                    <a:pt x="19277" y="20730"/>
                  </a:lnTo>
                  <a:lnTo>
                    <a:pt x="22915" y="14571"/>
                  </a:lnTo>
                  <a:lnTo>
                    <a:pt x="38186" y="32871"/>
                  </a:lnTo>
                  <a:lnTo>
                    <a:pt x="53144" y="34925"/>
                  </a:lnTo>
                  <a:lnTo>
                    <a:pt x="63238" y="27919"/>
                  </a:lnTo>
                  <a:lnTo>
                    <a:pt x="63618" y="15894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224" name="S12:Ujjain">
              <a:extLst>
                <a:ext uri="{FF2B5EF4-FFF2-40B4-BE49-F238E27FC236}">
                  <a16:creationId xmlns:a16="http://schemas.microsoft.com/office/drawing/2014/main" id="{642AAF23-C8C0-4574-BC14-F59339BBE5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2554" y="3141980"/>
              <a:ext cx="160020" cy="182880"/>
              <a:chOff x="1038860" y="2252980"/>
              <a:chExt cx="160020" cy="179808"/>
            </a:xfrm>
          </p:grpSpPr>
          <p:sp>
            <p:nvSpPr>
              <p:cNvPr id="691" name="S12:Ujjain0">
                <a:extLst>
                  <a:ext uri="{FF2B5EF4-FFF2-40B4-BE49-F238E27FC236}">
                    <a16:creationId xmlns:a16="http://schemas.microsoft.com/office/drawing/2014/main" id="{A607630F-9C30-4659-93B6-3595EAA6DDEC}"/>
                  </a:ext>
                </a:extLst>
              </p:cNvPr>
              <p:cNvSpPr/>
              <p:nvPr/>
            </p:nvSpPr>
            <p:spPr>
              <a:xfrm>
                <a:off x="1038860" y="2252980"/>
                <a:ext cx="160020" cy="179808"/>
              </a:xfrm>
              <a:custGeom>
                <a:avLst/>
                <a:gdLst/>
                <a:ahLst/>
                <a:cxnLst/>
                <a:rect l="0" t="0" r="0" b="0"/>
                <a:pathLst>
                  <a:path w="162909" h="179805">
                    <a:moveTo>
                      <a:pt x="34535" y="14670"/>
                    </a:moveTo>
                    <a:lnTo>
                      <a:pt x="39601" y="4351"/>
                    </a:lnTo>
                    <a:lnTo>
                      <a:pt x="51836" y="0"/>
                    </a:lnTo>
                    <a:lnTo>
                      <a:pt x="51836" y="0"/>
                    </a:lnTo>
                    <a:lnTo>
                      <a:pt x="65687" y="14536"/>
                    </a:lnTo>
                    <a:lnTo>
                      <a:pt x="79687" y="24355"/>
                    </a:lnTo>
                    <a:lnTo>
                      <a:pt x="79687" y="24355"/>
                    </a:lnTo>
                    <a:lnTo>
                      <a:pt x="86577" y="25594"/>
                    </a:lnTo>
                    <a:lnTo>
                      <a:pt x="97118" y="35829"/>
                    </a:lnTo>
                    <a:lnTo>
                      <a:pt x="103748" y="30774"/>
                    </a:lnTo>
                    <a:lnTo>
                      <a:pt x="99990" y="41666"/>
                    </a:lnTo>
                    <a:lnTo>
                      <a:pt x="108660" y="57604"/>
                    </a:lnTo>
                    <a:lnTo>
                      <a:pt x="115953" y="60414"/>
                    </a:lnTo>
                    <a:lnTo>
                      <a:pt x="150221" y="59198"/>
                    </a:lnTo>
                    <a:lnTo>
                      <a:pt x="149973" y="69138"/>
                    </a:lnTo>
                    <a:lnTo>
                      <a:pt x="156983" y="66170"/>
                    </a:lnTo>
                    <a:lnTo>
                      <a:pt x="162908" y="72073"/>
                    </a:lnTo>
                    <a:lnTo>
                      <a:pt x="156318" y="75576"/>
                    </a:lnTo>
                    <a:lnTo>
                      <a:pt x="156430" y="88666"/>
                    </a:lnTo>
                    <a:lnTo>
                      <a:pt x="162400" y="92999"/>
                    </a:lnTo>
                    <a:lnTo>
                      <a:pt x="156199" y="98083"/>
                    </a:lnTo>
                    <a:lnTo>
                      <a:pt x="151116" y="110521"/>
                    </a:lnTo>
                    <a:lnTo>
                      <a:pt x="136226" y="115382"/>
                    </a:lnTo>
                    <a:lnTo>
                      <a:pt x="134343" y="121092"/>
                    </a:lnTo>
                    <a:lnTo>
                      <a:pt x="147266" y="125606"/>
                    </a:lnTo>
                    <a:lnTo>
                      <a:pt x="134971" y="130531"/>
                    </a:lnTo>
                    <a:lnTo>
                      <a:pt x="143332" y="143829"/>
                    </a:lnTo>
                    <a:lnTo>
                      <a:pt x="137549" y="148918"/>
                    </a:lnTo>
                    <a:lnTo>
                      <a:pt x="127896" y="118309"/>
                    </a:lnTo>
                    <a:lnTo>
                      <a:pt x="117873" y="102868"/>
                    </a:lnTo>
                    <a:lnTo>
                      <a:pt x="115539" y="109088"/>
                    </a:lnTo>
                    <a:lnTo>
                      <a:pt x="118573" y="125920"/>
                    </a:lnTo>
                    <a:lnTo>
                      <a:pt x="116588" y="135291"/>
                    </a:lnTo>
                    <a:lnTo>
                      <a:pt x="122984" y="140169"/>
                    </a:lnTo>
                    <a:lnTo>
                      <a:pt x="122780" y="148016"/>
                    </a:lnTo>
                    <a:lnTo>
                      <a:pt x="113009" y="155613"/>
                    </a:lnTo>
                    <a:lnTo>
                      <a:pt x="113009" y="155613"/>
                    </a:lnTo>
                    <a:lnTo>
                      <a:pt x="106680" y="148116"/>
                    </a:lnTo>
                    <a:lnTo>
                      <a:pt x="88826" y="148680"/>
                    </a:lnTo>
                    <a:lnTo>
                      <a:pt x="71723" y="153440"/>
                    </a:lnTo>
                    <a:lnTo>
                      <a:pt x="71657" y="140350"/>
                    </a:lnTo>
                    <a:lnTo>
                      <a:pt x="63414" y="139593"/>
                    </a:lnTo>
                    <a:lnTo>
                      <a:pt x="52139" y="153403"/>
                    </a:lnTo>
                    <a:lnTo>
                      <a:pt x="41911" y="175616"/>
                    </a:lnTo>
                    <a:lnTo>
                      <a:pt x="41911" y="175616"/>
                    </a:lnTo>
                    <a:lnTo>
                      <a:pt x="24357" y="179804"/>
                    </a:lnTo>
                    <a:lnTo>
                      <a:pt x="21859" y="147269"/>
                    </a:lnTo>
                    <a:lnTo>
                      <a:pt x="27217" y="142719"/>
                    </a:lnTo>
                    <a:lnTo>
                      <a:pt x="22658" y="135252"/>
                    </a:lnTo>
                    <a:lnTo>
                      <a:pt x="28993" y="127066"/>
                    </a:lnTo>
                    <a:lnTo>
                      <a:pt x="14064" y="131848"/>
                    </a:lnTo>
                    <a:lnTo>
                      <a:pt x="14064" y="131848"/>
                    </a:lnTo>
                    <a:lnTo>
                      <a:pt x="12793" y="130762"/>
                    </a:lnTo>
                    <a:lnTo>
                      <a:pt x="12793" y="130762"/>
                    </a:lnTo>
                    <a:lnTo>
                      <a:pt x="11909" y="117122"/>
                    </a:lnTo>
                    <a:lnTo>
                      <a:pt x="17971" y="117832"/>
                    </a:lnTo>
                    <a:lnTo>
                      <a:pt x="17021" y="106284"/>
                    </a:lnTo>
                    <a:lnTo>
                      <a:pt x="26182" y="104992"/>
                    </a:lnTo>
                    <a:lnTo>
                      <a:pt x="8986" y="99231"/>
                    </a:lnTo>
                    <a:lnTo>
                      <a:pt x="0" y="81149"/>
                    </a:lnTo>
                    <a:lnTo>
                      <a:pt x="7023" y="64615"/>
                    </a:lnTo>
                    <a:lnTo>
                      <a:pt x="7023" y="64615"/>
                    </a:lnTo>
                    <a:lnTo>
                      <a:pt x="15334" y="62254"/>
                    </a:lnTo>
                    <a:lnTo>
                      <a:pt x="27070" y="46905"/>
                    </a:lnTo>
                    <a:lnTo>
                      <a:pt x="30856" y="50684"/>
                    </a:lnTo>
                    <a:lnTo>
                      <a:pt x="31776" y="34482"/>
                    </a:lnTo>
                    <a:lnTo>
                      <a:pt x="22803" y="30546"/>
                    </a:lnTo>
                    <a:lnTo>
                      <a:pt x="19759" y="16841"/>
                    </a:lnTo>
                    <a:lnTo>
                      <a:pt x="30133" y="17156"/>
                    </a:lnTo>
                    <a:lnTo>
                      <a:pt x="30133" y="17156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2" name="S12:Ujjain1">
                <a:extLst>
                  <a:ext uri="{FF2B5EF4-FFF2-40B4-BE49-F238E27FC236}">
                    <a16:creationId xmlns:a16="http://schemas.microsoft.com/office/drawing/2014/main" id="{08EC898D-D9FE-418C-8E0E-5CC234815655}"/>
                  </a:ext>
                </a:extLst>
              </p:cNvPr>
              <p:cNvSpPr/>
              <p:nvPr/>
            </p:nvSpPr>
            <p:spPr>
              <a:xfrm>
                <a:off x="1162858" y="2380300"/>
                <a:ext cx="0" cy="7492"/>
              </a:xfrm>
              <a:custGeom>
                <a:avLst/>
                <a:gdLst/>
                <a:ahLst/>
                <a:cxnLst/>
                <a:rect l="0" t="0" r="0" b="0"/>
                <a:pathLst>
                  <a:path w="1272" h="1087">
                    <a:moveTo>
                      <a:pt x="1271" y="1086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5" name="S12:Khajuraho">
              <a:extLst>
                <a:ext uri="{FF2B5EF4-FFF2-40B4-BE49-F238E27FC236}">
                  <a16:creationId xmlns:a16="http://schemas.microsoft.com/office/drawing/2014/main" id="{1A6B0445-F10E-4667-A4E1-E92FF410D7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5483" y="2867660"/>
              <a:ext cx="274320" cy="190500"/>
              <a:chOff x="1541789" y="1978660"/>
              <a:chExt cx="281424" cy="194100"/>
            </a:xfrm>
          </p:grpSpPr>
          <p:sp>
            <p:nvSpPr>
              <p:cNvPr id="688" name="S12:Khajuraho0">
                <a:extLst>
                  <a:ext uri="{FF2B5EF4-FFF2-40B4-BE49-F238E27FC236}">
                    <a16:creationId xmlns:a16="http://schemas.microsoft.com/office/drawing/2014/main" id="{184BC02E-3A32-41F9-967C-D9AD9E4CC335}"/>
                  </a:ext>
                </a:extLst>
              </p:cNvPr>
              <p:cNvSpPr/>
              <p:nvPr/>
            </p:nvSpPr>
            <p:spPr>
              <a:xfrm>
                <a:off x="1541789" y="1978660"/>
                <a:ext cx="281424" cy="194100"/>
              </a:xfrm>
              <a:custGeom>
                <a:avLst/>
                <a:gdLst/>
                <a:ahLst/>
                <a:cxnLst/>
                <a:rect l="0" t="0" r="0" b="0"/>
                <a:pathLst>
                  <a:path w="281423" h="194098">
                    <a:moveTo>
                      <a:pt x="115066" y="37942"/>
                    </a:moveTo>
                    <a:lnTo>
                      <a:pt x="116348" y="37948"/>
                    </a:lnTo>
                    <a:lnTo>
                      <a:pt x="116348" y="37948"/>
                    </a:lnTo>
                    <a:lnTo>
                      <a:pt x="124035" y="39550"/>
                    </a:lnTo>
                    <a:lnTo>
                      <a:pt x="135523" y="54240"/>
                    </a:lnTo>
                    <a:lnTo>
                      <a:pt x="144512" y="52179"/>
                    </a:lnTo>
                    <a:lnTo>
                      <a:pt x="138487" y="62619"/>
                    </a:lnTo>
                    <a:lnTo>
                      <a:pt x="130340" y="66772"/>
                    </a:lnTo>
                    <a:lnTo>
                      <a:pt x="132012" y="77240"/>
                    </a:lnTo>
                    <a:lnTo>
                      <a:pt x="142726" y="74663"/>
                    </a:lnTo>
                    <a:lnTo>
                      <a:pt x="141406" y="85120"/>
                    </a:lnTo>
                    <a:lnTo>
                      <a:pt x="156447" y="67383"/>
                    </a:lnTo>
                    <a:lnTo>
                      <a:pt x="172263" y="76836"/>
                    </a:lnTo>
                    <a:lnTo>
                      <a:pt x="183829" y="73719"/>
                    </a:lnTo>
                    <a:lnTo>
                      <a:pt x="194099" y="77394"/>
                    </a:lnTo>
                    <a:lnTo>
                      <a:pt x="200955" y="71648"/>
                    </a:lnTo>
                    <a:lnTo>
                      <a:pt x="197543" y="58046"/>
                    </a:lnTo>
                    <a:lnTo>
                      <a:pt x="206100" y="58053"/>
                    </a:lnTo>
                    <a:lnTo>
                      <a:pt x="210380" y="51256"/>
                    </a:lnTo>
                    <a:lnTo>
                      <a:pt x="218507" y="53350"/>
                    </a:lnTo>
                    <a:lnTo>
                      <a:pt x="223637" y="40798"/>
                    </a:lnTo>
                    <a:lnTo>
                      <a:pt x="232613" y="37656"/>
                    </a:lnTo>
                    <a:lnTo>
                      <a:pt x="232613" y="37656"/>
                    </a:lnTo>
                    <a:lnTo>
                      <a:pt x="239881" y="39743"/>
                    </a:lnTo>
                    <a:lnTo>
                      <a:pt x="258666" y="25598"/>
                    </a:lnTo>
                    <a:lnTo>
                      <a:pt x="267230" y="34995"/>
                    </a:lnTo>
                    <a:lnTo>
                      <a:pt x="265973" y="47549"/>
                    </a:lnTo>
                    <a:lnTo>
                      <a:pt x="278397" y="56411"/>
                    </a:lnTo>
                    <a:lnTo>
                      <a:pt x="281422" y="67386"/>
                    </a:lnTo>
                    <a:lnTo>
                      <a:pt x="272877" y="73685"/>
                    </a:lnTo>
                    <a:lnTo>
                      <a:pt x="269057" y="88862"/>
                    </a:lnTo>
                    <a:lnTo>
                      <a:pt x="260919" y="89924"/>
                    </a:lnTo>
                    <a:lnTo>
                      <a:pt x="260919" y="89924"/>
                    </a:lnTo>
                    <a:lnTo>
                      <a:pt x="252786" y="95168"/>
                    </a:lnTo>
                    <a:lnTo>
                      <a:pt x="240372" y="108783"/>
                    </a:lnTo>
                    <a:lnTo>
                      <a:pt x="229223" y="107222"/>
                    </a:lnTo>
                    <a:lnTo>
                      <a:pt x="223221" y="111931"/>
                    </a:lnTo>
                    <a:lnTo>
                      <a:pt x="230520" y="129715"/>
                    </a:lnTo>
                    <a:lnTo>
                      <a:pt x="213776" y="154828"/>
                    </a:lnTo>
                    <a:lnTo>
                      <a:pt x="206045" y="149593"/>
                    </a:lnTo>
                    <a:lnTo>
                      <a:pt x="199592" y="161098"/>
                    </a:lnTo>
                    <a:lnTo>
                      <a:pt x="170805" y="157915"/>
                    </a:lnTo>
                    <a:lnTo>
                      <a:pt x="169553" y="140648"/>
                    </a:lnTo>
                    <a:lnTo>
                      <a:pt x="151960" y="136941"/>
                    </a:lnTo>
                    <a:lnTo>
                      <a:pt x="144646" y="141626"/>
                    </a:lnTo>
                    <a:lnTo>
                      <a:pt x="150599" y="161002"/>
                    </a:lnTo>
                    <a:lnTo>
                      <a:pt x="147552" y="173026"/>
                    </a:lnTo>
                    <a:lnTo>
                      <a:pt x="139787" y="180324"/>
                    </a:lnTo>
                    <a:lnTo>
                      <a:pt x="126909" y="173997"/>
                    </a:lnTo>
                    <a:lnTo>
                      <a:pt x="122250" y="157236"/>
                    </a:lnTo>
                    <a:lnTo>
                      <a:pt x="117119" y="151459"/>
                    </a:lnTo>
                    <a:lnTo>
                      <a:pt x="101160" y="163938"/>
                    </a:lnTo>
                    <a:lnTo>
                      <a:pt x="83973" y="162795"/>
                    </a:lnTo>
                    <a:lnTo>
                      <a:pt x="74851" y="177912"/>
                    </a:lnTo>
                    <a:lnTo>
                      <a:pt x="69584" y="194097"/>
                    </a:lnTo>
                    <a:lnTo>
                      <a:pt x="69584" y="194097"/>
                    </a:lnTo>
                    <a:lnTo>
                      <a:pt x="58438" y="187742"/>
                    </a:lnTo>
                    <a:lnTo>
                      <a:pt x="67495" y="184665"/>
                    </a:lnTo>
                    <a:lnTo>
                      <a:pt x="63705" y="172606"/>
                    </a:lnTo>
                    <a:lnTo>
                      <a:pt x="53918" y="158411"/>
                    </a:lnTo>
                    <a:lnTo>
                      <a:pt x="39237" y="167194"/>
                    </a:lnTo>
                    <a:lnTo>
                      <a:pt x="35045" y="154080"/>
                    </a:lnTo>
                    <a:lnTo>
                      <a:pt x="39828" y="146794"/>
                    </a:lnTo>
                    <a:lnTo>
                      <a:pt x="38744" y="121151"/>
                    </a:lnTo>
                    <a:lnTo>
                      <a:pt x="29340" y="116889"/>
                    </a:lnTo>
                    <a:lnTo>
                      <a:pt x="18308" y="103193"/>
                    </a:lnTo>
                    <a:lnTo>
                      <a:pt x="21460" y="85959"/>
                    </a:lnTo>
                    <a:lnTo>
                      <a:pt x="13802" y="80137"/>
                    </a:lnTo>
                    <a:lnTo>
                      <a:pt x="10632" y="52386"/>
                    </a:lnTo>
                    <a:lnTo>
                      <a:pt x="0" y="46009"/>
                    </a:lnTo>
                    <a:lnTo>
                      <a:pt x="12486" y="36713"/>
                    </a:lnTo>
                    <a:lnTo>
                      <a:pt x="9572" y="28318"/>
                    </a:lnTo>
                    <a:lnTo>
                      <a:pt x="20318" y="21094"/>
                    </a:lnTo>
                    <a:lnTo>
                      <a:pt x="29697" y="23266"/>
                    </a:lnTo>
                    <a:lnTo>
                      <a:pt x="23240" y="28964"/>
                    </a:lnTo>
                    <a:lnTo>
                      <a:pt x="30024" y="35298"/>
                    </a:lnTo>
                    <a:lnTo>
                      <a:pt x="40285" y="34858"/>
                    </a:lnTo>
                    <a:lnTo>
                      <a:pt x="33636" y="11794"/>
                    </a:lnTo>
                    <a:lnTo>
                      <a:pt x="51944" y="18736"/>
                    </a:lnTo>
                    <a:lnTo>
                      <a:pt x="49022" y="9824"/>
                    </a:lnTo>
                    <a:lnTo>
                      <a:pt x="55495" y="459"/>
                    </a:lnTo>
                    <a:lnTo>
                      <a:pt x="64459" y="0"/>
                    </a:lnTo>
                    <a:lnTo>
                      <a:pt x="64362" y="14118"/>
                    </a:lnTo>
                    <a:lnTo>
                      <a:pt x="60045" y="20886"/>
                    </a:lnTo>
                    <a:lnTo>
                      <a:pt x="69420" y="24088"/>
                    </a:lnTo>
                    <a:lnTo>
                      <a:pt x="64204" y="37127"/>
                    </a:lnTo>
                    <a:lnTo>
                      <a:pt x="54850" y="30262"/>
                    </a:lnTo>
                    <a:lnTo>
                      <a:pt x="45781" y="42746"/>
                    </a:lnTo>
                    <a:lnTo>
                      <a:pt x="50375" y="57425"/>
                    </a:lnTo>
                    <a:lnTo>
                      <a:pt x="53064" y="40709"/>
                    </a:lnTo>
                    <a:lnTo>
                      <a:pt x="67196" y="37147"/>
                    </a:lnTo>
                    <a:lnTo>
                      <a:pt x="65818" y="51259"/>
                    </a:lnTo>
                    <a:lnTo>
                      <a:pt x="55115" y="52753"/>
                    </a:lnTo>
                    <a:lnTo>
                      <a:pt x="54569" y="68963"/>
                    </a:lnTo>
                    <a:lnTo>
                      <a:pt x="62766" y="59606"/>
                    </a:lnTo>
                    <a:lnTo>
                      <a:pt x="73874" y="62296"/>
                    </a:lnTo>
                    <a:lnTo>
                      <a:pt x="72251" y="48687"/>
                    </a:lnTo>
                    <a:lnTo>
                      <a:pt x="84159" y="59744"/>
                    </a:lnTo>
                    <a:lnTo>
                      <a:pt x="78130" y="65984"/>
                    </a:lnTo>
                    <a:lnTo>
                      <a:pt x="90951" y="69198"/>
                    </a:lnTo>
                    <a:lnTo>
                      <a:pt x="92192" y="77051"/>
                    </a:lnTo>
                    <a:lnTo>
                      <a:pt x="105036" y="77120"/>
                    </a:lnTo>
                    <a:lnTo>
                      <a:pt x="119192" y="71433"/>
                    </a:lnTo>
                    <a:lnTo>
                      <a:pt x="114999" y="52585"/>
                    </a:lnTo>
                    <a:lnTo>
                      <a:pt x="124362" y="63610"/>
                    </a:lnTo>
                    <a:lnTo>
                      <a:pt x="123969" y="55240"/>
                    </a:lnTo>
                    <a:lnTo>
                      <a:pt x="113337" y="42118"/>
                    </a:lnTo>
                    <a:lnTo>
                      <a:pt x="113337" y="42118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9" name="S12:Khajuraho1">
                <a:extLst>
                  <a:ext uri="{FF2B5EF4-FFF2-40B4-BE49-F238E27FC236}">
                    <a16:creationId xmlns:a16="http://schemas.microsoft.com/office/drawing/2014/main" id="{FA57E8B4-7B64-47E2-8D43-13A9D9350822}"/>
                  </a:ext>
                </a:extLst>
              </p:cNvPr>
              <p:cNvSpPr/>
              <p:nvPr/>
            </p:nvSpPr>
            <p:spPr>
              <a:xfrm>
                <a:off x="1666569" y="204853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0" name="S12:Khajuraho2">
                <a:extLst>
                  <a:ext uri="{FF2B5EF4-FFF2-40B4-BE49-F238E27FC236}">
                    <a16:creationId xmlns:a16="http://schemas.microsoft.com/office/drawing/2014/main" id="{3217D2EE-7D4C-4189-B73A-D1D6A812F645}"/>
                  </a:ext>
                </a:extLst>
              </p:cNvPr>
              <p:cNvSpPr/>
              <p:nvPr/>
            </p:nvSpPr>
            <p:spPr>
              <a:xfrm>
                <a:off x="1666833" y="2048512"/>
                <a:ext cx="7817" cy="23292"/>
              </a:xfrm>
              <a:custGeom>
                <a:avLst/>
                <a:gdLst/>
                <a:ahLst/>
                <a:cxnLst/>
                <a:rect l="0" t="0" r="0" b="0"/>
                <a:pathLst>
                  <a:path w="10672" h="19368">
                    <a:moveTo>
                      <a:pt x="2593" y="0"/>
                    </a:moveTo>
                    <a:lnTo>
                      <a:pt x="0" y="5743"/>
                    </a:lnTo>
                    <a:lnTo>
                      <a:pt x="5941" y="19367"/>
                    </a:lnTo>
                    <a:lnTo>
                      <a:pt x="10671" y="14677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6" name="S12:Sidhi">
              <a:extLst>
                <a:ext uri="{FF2B5EF4-FFF2-40B4-BE49-F238E27FC236}">
                  <a16:creationId xmlns:a16="http://schemas.microsoft.com/office/drawing/2014/main" id="{B1E3C93A-B196-4C81-8884-ACF666CD00D7}"/>
                </a:ext>
              </a:extLst>
            </p:cNvPr>
            <p:cNvSpPr/>
            <p:nvPr/>
          </p:nvSpPr>
          <p:spPr>
            <a:xfrm>
              <a:off x="4371675" y="3011941"/>
              <a:ext cx="227728" cy="159836"/>
            </a:xfrm>
            <a:custGeom>
              <a:avLst/>
              <a:gdLst/>
              <a:ahLst/>
              <a:cxnLst/>
              <a:rect l="0" t="0" r="0" b="0"/>
              <a:pathLst>
                <a:path w="227728" h="159836">
                  <a:moveTo>
                    <a:pt x="13460" y="78786"/>
                  </a:moveTo>
                  <a:lnTo>
                    <a:pt x="0" y="66867"/>
                  </a:lnTo>
                  <a:lnTo>
                    <a:pt x="0" y="66867"/>
                  </a:lnTo>
                  <a:lnTo>
                    <a:pt x="64229" y="32230"/>
                  </a:lnTo>
                  <a:lnTo>
                    <a:pt x="87440" y="30913"/>
                  </a:lnTo>
                  <a:lnTo>
                    <a:pt x="91220" y="23541"/>
                  </a:lnTo>
                  <a:lnTo>
                    <a:pt x="112181" y="15424"/>
                  </a:lnTo>
                  <a:lnTo>
                    <a:pt x="119959" y="18459"/>
                  </a:lnTo>
                  <a:lnTo>
                    <a:pt x="139127" y="6155"/>
                  </a:lnTo>
                  <a:lnTo>
                    <a:pt x="139127" y="6155"/>
                  </a:lnTo>
                  <a:lnTo>
                    <a:pt x="149851" y="4951"/>
                  </a:lnTo>
                  <a:lnTo>
                    <a:pt x="149992" y="14367"/>
                  </a:lnTo>
                  <a:lnTo>
                    <a:pt x="162510" y="17839"/>
                  </a:lnTo>
                  <a:lnTo>
                    <a:pt x="165671" y="0"/>
                  </a:lnTo>
                  <a:lnTo>
                    <a:pt x="180358" y="4998"/>
                  </a:lnTo>
                  <a:lnTo>
                    <a:pt x="180358" y="4998"/>
                  </a:lnTo>
                  <a:lnTo>
                    <a:pt x="203545" y="4085"/>
                  </a:lnTo>
                  <a:lnTo>
                    <a:pt x="216581" y="12228"/>
                  </a:lnTo>
                  <a:lnTo>
                    <a:pt x="221152" y="27320"/>
                  </a:lnTo>
                  <a:lnTo>
                    <a:pt x="212131" y="28005"/>
                  </a:lnTo>
                  <a:lnTo>
                    <a:pt x="212603" y="54684"/>
                  </a:lnTo>
                  <a:lnTo>
                    <a:pt x="219051" y="54046"/>
                  </a:lnTo>
                  <a:lnTo>
                    <a:pt x="214149" y="93382"/>
                  </a:lnTo>
                  <a:lnTo>
                    <a:pt x="206963" y="101882"/>
                  </a:lnTo>
                  <a:lnTo>
                    <a:pt x="217870" y="108493"/>
                  </a:lnTo>
                  <a:lnTo>
                    <a:pt x="216696" y="115317"/>
                  </a:lnTo>
                  <a:lnTo>
                    <a:pt x="227727" y="128202"/>
                  </a:lnTo>
                  <a:lnTo>
                    <a:pt x="227727" y="128202"/>
                  </a:lnTo>
                  <a:lnTo>
                    <a:pt x="212326" y="136852"/>
                  </a:lnTo>
                  <a:lnTo>
                    <a:pt x="201560" y="139133"/>
                  </a:lnTo>
                  <a:lnTo>
                    <a:pt x="201298" y="149081"/>
                  </a:lnTo>
                  <a:lnTo>
                    <a:pt x="185814" y="154051"/>
                  </a:lnTo>
                  <a:lnTo>
                    <a:pt x="184178" y="159835"/>
                  </a:lnTo>
                  <a:lnTo>
                    <a:pt x="171586" y="156897"/>
                  </a:lnTo>
                  <a:lnTo>
                    <a:pt x="142636" y="158906"/>
                  </a:lnTo>
                  <a:lnTo>
                    <a:pt x="137819" y="154789"/>
                  </a:lnTo>
                  <a:lnTo>
                    <a:pt x="118808" y="156100"/>
                  </a:lnTo>
                  <a:lnTo>
                    <a:pt x="110934" y="149401"/>
                  </a:lnTo>
                  <a:lnTo>
                    <a:pt x="97507" y="147481"/>
                  </a:lnTo>
                  <a:lnTo>
                    <a:pt x="82484" y="156561"/>
                  </a:lnTo>
                  <a:lnTo>
                    <a:pt x="66432" y="152037"/>
                  </a:lnTo>
                  <a:lnTo>
                    <a:pt x="61463" y="132729"/>
                  </a:lnTo>
                  <a:lnTo>
                    <a:pt x="56677" y="129641"/>
                  </a:lnTo>
                  <a:lnTo>
                    <a:pt x="48127" y="138105"/>
                  </a:lnTo>
                  <a:lnTo>
                    <a:pt x="48127" y="138105"/>
                  </a:lnTo>
                  <a:lnTo>
                    <a:pt x="47251" y="137068"/>
                  </a:lnTo>
                  <a:lnTo>
                    <a:pt x="47251" y="137068"/>
                  </a:lnTo>
                  <a:lnTo>
                    <a:pt x="34629" y="127776"/>
                  </a:lnTo>
                  <a:lnTo>
                    <a:pt x="34069" y="114699"/>
                  </a:lnTo>
                  <a:lnTo>
                    <a:pt x="42195" y="107291"/>
                  </a:lnTo>
                  <a:lnTo>
                    <a:pt x="33945" y="102141"/>
                  </a:lnTo>
                  <a:lnTo>
                    <a:pt x="27622" y="72376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27" name="S13:Kopargaon">
              <a:extLst>
                <a:ext uri="{FF2B5EF4-FFF2-40B4-BE49-F238E27FC236}">
                  <a16:creationId xmlns:a16="http://schemas.microsoft.com/office/drawing/2014/main" id="{1EB4014B-89C7-4D8E-98AA-0DEE795A951E}"/>
                </a:ext>
              </a:extLst>
            </p:cNvPr>
            <p:cNvSpPr/>
            <p:nvPr/>
          </p:nvSpPr>
          <p:spPr>
            <a:xfrm>
              <a:off x="3269194" y="3816460"/>
              <a:ext cx="124892" cy="197513"/>
            </a:xfrm>
            <a:custGeom>
              <a:avLst/>
              <a:gdLst/>
              <a:ahLst/>
              <a:cxnLst/>
              <a:rect l="0" t="0" r="0" b="0"/>
              <a:pathLst>
                <a:path w="124892" h="197513">
                  <a:moveTo>
                    <a:pt x="99557" y="7596"/>
                  </a:moveTo>
                  <a:lnTo>
                    <a:pt x="95365" y="25747"/>
                  </a:lnTo>
                  <a:lnTo>
                    <a:pt x="90060" y="24517"/>
                  </a:lnTo>
                  <a:lnTo>
                    <a:pt x="86542" y="35893"/>
                  </a:lnTo>
                  <a:lnTo>
                    <a:pt x="93794" y="32487"/>
                  </a:lnTo>
                  <a:lnTo>
                    <a:pt x="106137" y="36571"/>
                  </a:lnTo>
                  <a:lnTo>
                    <a:pt x="108276" y="52323"/>
                  </a:lnTo>
                  <a:lnTo>
                    <a:pt x="117828" y="46898"/>
                  </a:lnTo>
                  <a:lnTo>
                    <a:pt x="114391" y="56189"/>
                  </a:lnTo>
                  <a:lnTo>
                    <a:pt x="122825" y="57517"/>
                  </a:lnTo>
                  <a:lnTo>
                    <a:pt x="122825" y="57517"/>
                  </a:lnTo>
                  <a:lnTo>
                    <a:pt x="124891" y="75875"/>
                  </a:lnTo>
                  <a:lnTo>
                    <a:pt x="114478" y="93291"/>
                  </a:lnTo>
                  <a:lnTo>
                    <a:pt x="113415" y="111540"/>
                  </a:lnTo>
                  <a:lnTo>
                    <a:pt x="106681" y="125416"/>
                  </a:lnTo>
                  <a:lnTo>
                    <a:pt x="89090" y="116453"/>
                  </a:lnTo>
                  <a:lnTo>
                    <a:pt x="83527" y="122005"/>
                  </a:lnTo>
                  <a:lnTo>
                    <a:pt x="79775" y="139633"/>
                  </a:lnTo>
                  <a:lnTo>
                    <a:pt x="87028" y="162867"/>
                  </a:lnTo>
                  <a:lnTo>
                    <a:pt x="80019" y="170978"/>
                  </a:lnTo>
                  <a:lnTo>
                    <a:pt x="87379" y="178546"/>
                  </a:lnTo>
                  <a:lnTo>
                    <a:pt x="82800" y="194050"/>
                  </a:lnTo>
                  <a:lnTo>
                    <a:pt x="69277" y="195663"/>
                  </a:lnTo>
                  <a:lnTo>
                    <a:pt x="54575" y="192525"/>
                  </a:lnTo>
                  <a:lnTo>
                    <a:pt x="48109" y="197512"/>
                  </a:lnTo>
                  <a:lnTo>
                    <a:pt x="48109" y="197512"/>
                  </a:lnTo>
                  <a:lnTo>
                    <a:pt x="40077" y="196174"/>
                  </a:lnTo>
                  <a:lnTo>
                    <a:pt x="23218" y="166828"/>
                  </a:lnTo>
                  <a:lnTo>
                    <a:pt x="16698" y="161360"/>
                  </a:lnTo>
                  <a:lnTo>
                    <a:pt x="16698" y="161360"/>
                  </a:lnTo>
                  <a:lnTo>
                    <a:pt x="22151" y="147463"/>
                  </a:lnTo>
                  <a:lnTo>
                    <a:pt x="28902" y="146671"/>
                  </a:lnTo>
                  <a:lnTo>
                    <a:pt x="39246" y="133473"/>
                  </a:lnTo>
                  <a:lnTo>
                    <a:pt x="21437" y="130720"/>
                  </a:lnTo>
                  <a:lnTo>
                    <a:pt x="21437" y="130720"/>
                  </a:lnTo>
                  <a:lnTo>
                    <a:pt x="21225" y="124444"/>
                  </a:lnTo>
                  <a:lnTo>
                    <a:pt x="31546" y="123785"/>
                  </a:lnTo>
                  <a:lnTo>
                    <a:pt x="42753" y="111139"/>
                  </a:lnTo>
                  <a:lnTo>
                    <a:pt x="54816" y="111579"/>
                  </a:lnTo>
                  <a:lnTo>
                    <a:pt x="56352" y="93870"/>
                  </a:lnTo>
                  <a:lnTo>
                    <a:pt x="47346" y="95633"/>
                  </a:lnTo>
                  <a:lnTo>
                    <a:pt x="38594" y="102626"/>
                  </a:lnTo>
                  <a:lnTo>
                    <a:pt x="27197" y="96455"/>
                  </a:lnTo>
                  <a:lnTo>
                    <a:pt x="11898" y="99012"/>
                  </a:lnTo>
                  <a:lnTo>
                    <a:pt x="0" y="82880"/>
                  </a:lnTo>
                  <a:lnTo>
                    <a:pt x="10175" y="73864"/>
                  </a:lnTo>
                  <a:lnTo>
                    <a:pt x="6927" y="65377"/>
                  </a:lnTo>
                  <a:lnTo>
                    <a:pt x="13893" y="58327"/>
                  </a:lnTo>
                  <a:lnTo>
                    <a:pt x="19370" y="43377"/>
                  </a:lnTo>
                  <a:lnTo>
                    <a:pt x="37557" y="34127"/>
                  </a:lnTo>
                  <a:lnTo>
                    <a:pt x="45572" y="34423"/>
                  </a:lnTo>
                  <a:lnTo>
                    <a:pt x="53040" y="25287"/>
                  </a:lnTo>
                  <a:lnTo>
                    <a:pt x="35953" y="5316"/>
                  </a:lnTo>
                  <a:lnTo>
                    <a:pt x="47728" y="0"/>
                  </a:lnTo>
                  <a:lnTo>
                    <a:pt x="69961" y="806"/>
                  </a:lnTo>
                  <a:lnTo>
                    <a:pt x="72054" y="4540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28" name="S13:Ahmednagar">
              <a:extLst>
                <a:ext uri="{FF2B5EF4-FFF2-40B4-BE49-F238E27FC236}">
                  <a16:creationId xmlns:a16="http://schemas.microsoft.com/office/drawing/2014/main" id="{AE0CEA1E-D825-455B-94A9-407B86B94F2E}"/>
                </a:ext>
              </a:extLst>
            </p:cNvPr>
            <p:cNvSpPr/>
            <p:nvPr/>
          </p:nvSpPr>
          <p:spPr>
            <a:xfrm>
              <a:off x="3317303" y="3873977"/>
              <a:ext cx="190435" cy="227383"/>
            </a:xfrm>
            <a:custGeom>
              <a:avLst/>
              <a:gdLst/>
              <a:ahLst/>
              <a:cxnLst/>
              <a:rect l="0" t="0" r="0" b="0"/>
              <a:pathLst>
                <a:path w="190435" h="227383">
                  <a:moveTo>
                    <a:pt x="74716" y="0"/>
                  </a:moveTo>
                  <a:lnTo>
                    <a:pt x="105356" y="4663"/>
                  </a:lnTo>
                  <a:lnTo>
                    <a:pt x="126593" y="10561"/>
                  </a:lnTo>
                  <a:lnTo>
                    <a:pt x="150443" y="33760"/>
                  </a:lnTo>
                  <a:lnTo>
                    <a:pt x="153763" y="42218"/>
                  </a:lnTo>
                  <a:lnTo>
                    <a:pt x="168052" y="42643"/>
                  </a:lnTo>
                  <a:lnTo>
                    <a:pt x="168052" y="42643"/>
                  </a:lnTo>
                  <a:lnTo>
                    <a:pt x="180897" y="46674"/>
                  </a:lnTo>
                  <a:lnTo>
                    <a:pt x="175778" y="68986"/>
                  </a:lnTo>
                  <a:lnTo>
                    <a:pt x="162181" y="74854"/>
                  </a:lnTo>
                  <a:lnTo>
                    <a:pt x="168242" y="81822"/>
                  </a:lnTo>
                  <a:lnTo>
                    <a:pt x="165235" y="92700"/>
                  </a:lnTo>
                  <a:lnTo>
                    <a:pt x="172812" y="93967"/>
                  </a:lnTo>
                  <a:lnTo>
                    <a:pt x="172812" y="93967"/>
                  </a:lnTo>
                  <a:lnTo>
                    <a:pt x="161068" y="97277"/>
                  </a:lnTo>
                  <a:lnTo>
                    <a:pt x="158663" y="87806"/>
                  </a:lnTo>
                  <a:lnTo>
                    <a:pt x="150295" y="97999"/>
                  </a:lnTo>
                  <a:lnTo>
                    <a:pt x="143549" y="98839"/>
                  </a:lnTo>
                  <a:lnTo>
                    <a:pt x="148064" y="112553"/>
                  </a:lnTo>
                  <a:lnTo>
                    <a:pt x="141171" y="118087"/>
                  </a:lnTo>
                  <a:lnTo>
                    <a:pt x="136276" y="102273"/>
                  </a:lnTo>
                  <a:lnTo>
                    <a:pt x="126573" y="97273"/>
                  </a:lnTo>
                  <a:lnTo>
                    <a:pt x="124808" y="110795"/>
                  </a:lnTo>
                  <a:lnTo>
                    <a:pt x="108471" y="102969"/>
                  </a:lnTo>
                  <a:lnTo>
                    <a:pt x="115035" y="93778"/>
                  </a:lnTo>
                  <a:lnTo>
                    <a:pt x="89045" y="93987"/>
                  </a:lnTo>
                  <a:lnTo>
                    <a:pt x="83728" y="105823"/>
                  </a:lnTo>
                  <a:lnTo>
                    <a:pt x="88913" y="111737"/>
                  </a:lnTo>
                  <a:lnTo>
                    <a:pt x="84608" y="119951"/>
                  </a:lnTo>
                  <a:lnTo>
                    <a:pt x="66758" y="117269"/>
                  </a:lnTo>
                  <a:lnTo>
                    <a:pt x="82957" y="142869"/>
                  </a:lnTo>
                  <a:lnTo>
                    <a:pt x="98418" y="150681"/>
                  </a:lnTo>
                  <a:lnTo>
                    <a:pt x="117452" y="173731"/>
                  </a:lnTo>
                  <a:lnTo>
                    <a:pt x="123328" y="158257"/>
                  </a:lnTo>
                  <a:lnTo>
                    <a:pt x="134915" y="161225"/>
                  </a:lnTo>
                  <a:lnTo>
                    <a:pt x="147922" y="147005"/>
                  </a:lnTo>
                  <a:lnTo>
                    <a:pt x="156783" y="150925"/>
                  </a:lnTo>
                  <a:lnTo>
                    <a:pt x="164655" y="142806"/>
                  </a:lnTo>
                  <a:lnTo>
                    <a:pt x="168340" y="154920"/>
                  </a:lnTo>
                  <a:lnTo>
                    <a:pt x="175756" y="162443"/>
                  </a:lnTo>
                  <a:lnTo>
                    <a:pt x="180843" y="157370"/>
                  </a:lnTo>
                  <a:lnTo>
                    <a:pt x="190434" y="167561"/>
                  </a:lnTo>
                  <a:lnTo>
                    <a:pt x="190434" y="167561"/>
                  </a:lnTo>
                  <a:lnTo>
                    <a:pt x="181351" y="170955"/>
                  </a:lnTo>
                  <a:lnTo>
                    <a:pt x="180707" y="177721"/>
                  </a:lnTo>
                  <a:lnTo>
                    <a:pt x="170781" y="178999"/>
                  </a:lnTo>
                  <a:lnTo>
                    <a:pt x="158687" y="192733"/>
                  </a:lnTo>
                  <a:lnTo>
                    <a:pt x="148445" y="189296"/>
                  </a:lnTo>
                  <a:lnTo>
                    <a:pt x="137423" y="196790"/>
                  </a:lnTo>
                  <a:lnTo>
                    <a:pt x="125433" y="191724"/>
                  </a:lnTo>
                  <a:lnTo>
                    <a:pt x="114084" y="195022"/>
                  </a:lnTo>
                  <a:lnTo>
                    <a:pt x="106878" y="209404"/>
                  </a:lnTo>
                  <a:lnTo>
                    <a:pt x="96536" y="209073"/>
                  </a:lnTo>
                  <a:lnTo>
                    <a:pt x="74432" y="224003"/>
                  </a:lnTo>
                  <a:lnTo>
                    <a:pt x="66211" y="227382"/>
                  </a:lnTo>
                  <a:lnTo>
                    <a:pt x="66211" y="227382"/>
                  </a:lnTo>
                  <a:lnTo>
                    <a:pt x="57219" y="213513"/>
                  </a:lnTo>
                  <a:lnTo>
                    <a:pt x="50958" y="212257"/>
                  </a:lnTo>
                  <a:lnTo>
                    <a:pt x="46098" y="196435"/>
                  </a:lnTo>
                  <a:lnTo>
                    <a:pt x="34086" y="205413"/>
                  </a:lnTo>
                  <a:lnTo>
                    <a:pt x="24845" y="199348"/>
                  </a:lnTo>
                  <a:lnTo>
                    <a:pt x="22061" y="176286"/>
                  </a:lnTo>
                  <a:lnTo>
                    <a:pt x="10985" y="159187"/>
                  </a:lnTo>
                  <a:lnTo>
                    <a:pt x="1358" y="152053"/>
                  </a:lnTo>
                  <a:lnTo>
                    <a:pt x="0" y="139995"/>
                  </a:lnTo>
                  <a:lnTo>
                    <a:pt x="0" y="139995"/>
                  </a:lnTo>
                  <a:lnTo>
                    <a:pt x="6466" y="135008"/>
                  </a:lnTo>
                  <a:lnTo>
                    <a:pt x="21168" y="138146"/>
                  </a:lnTo>
                  <a:lnTo>
                    <a:pt x="34691" y="136533"/>
                  </a:lnTo>
                  <a:lnTo>
                    <a:pt x="39270" y="121029"/>
                  </a:lnTo>
                  <a:lnTo>
                    <a:pt x="31910" y="113461"/>
                  </a:lnTo>
                  <a:lnTo>
                    <a:pt x="38919" y="105350"/>
                  </a:lnTo>
                  <a:lnTo>
                    <a:pt x="31666" y="82116"/>
                  </a:lnTo>
                  <a:lnTo>
                    <a:pt x="35418" y="64488"/>
                  </a:lnTo>
                  <a:lnTo>
                    <a:pt x="40981" y="58936"/>
                  </a:lnTo>
                  <a:lnTo>
                    <a:pt x="58572" y="67899"/>
                  </a:lnTo>
                  <a:lnTo>
                    <a:pt x="65306" y="54023"/>
                  </a:lnTo>
                  <a:lnTo>
                    <a:pt x="66369" y="35774"/>
                  </a:lnTo>
                  <a:lnTo>
                    <a:pt x="76782" y="18358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29" name="S13:Nashik">
              <a:extLst>
                <a:ext uri="{FF2B5EF4-FFF2-40B4-BE49-F238E27FC236}">
                  <a16:creationId xmlns:a16="http://schemas.microsoft.com/office/drawing/2014/main" id="{A02D92A9-FE90-4D1F-9C71-B90AC37D6D67}"/>
                </a:ext>
              </a:extLst>
            </p:cNvPr>
            <p:cNvSpPr/>
            <p:nvPr/>
          </p:nvSpPr>
          <p:spPr>
            <a:xfrm>
              <a:off x="3203003" y="3767107"/>
              <a:ext cx="175163" cy="180074"/>
            </a:xfrm>
            <a:custGeom>
              <a:avLst/>
              <a:gdLst/>
              <a:ahLst/>
              <a:cxnLst/>
              <a:rect l="0" t="0" r="0" b="0"/>
              <a:pathLst>
                <a:path w="175163" h="180074">
                  <a:moveTo>
                    <a:pt x="54" y="45943"/>
                  </a:moveTo>
                  <a:lnTo>
                    <a:pt x="22030" y="42140"/>
                  </a:lnTo>
                  <a:lnTo>
                    <a:pt x="32481" y="25829"/>
                  </a:lnTo>
                  <a:lnTo>
                    <a:pt x="51542" y="27633"/>
                  </a:lnTo>
                  <a:lnTo>
                    <a:pt x="62231" y="4520"/>
                  </a:lnTo>
                  <a:lnTo>
                    <a:pt x="80627" y="0"/>
                  </a:lnTo>
                  <a:lnTo>
                    <a:pt x="95263" y="12582"/>
                  </a:lnTo>
                  <a:lnTo>
                    <a:pt x="118254" y="16049"/>
                  </a:lnTo>
                  <a:lnTo>
                    <a:pt x="119853" y="8787"/>
                  </a:lnTo>
                  <a:lnTo>
                    <a:pt x="154350" y="13682"/>
                  </a:lnTo>
                  <a:lnTo>
                    <a:pt x="165132" y="10397"/>
                  </a:lnTo>
                  <a:lnTo>
                    <a:pt x="173885" y="14358"/>
                  </a:lnTo>
                  <a:lnTo>
                    <a:pt x="173885" y="14358"/>
                  </a:lnTo>
                  <a:lnTo>
                    <a:pt x="175162" y="29042"/>
                  </a:lnTo>
                  <a:lnTo>
                    <a:pt x="167496" y="44986"/>
                  </a:lnTo>
                  <a:lnTo>
                    <a:pt x="165748" y="56949"/>
                  </a:lnTo>
                  <a:lnTo>
                    <a:pt x="165748" y="56949"/>
                  </a:lnTo>
                  <a:lnTo>
                    <a:pt x="138245" y="53893"/>
                  </a:lnTo>
                  <a:lnTo>
                    <a:pt x="136152" y="50159"/>
                  </a:lnTo>
                  <a:lnTo>
                    <a:pt x="113919" y="49353"/>
                  </a:lnTo>
                  <a:lnTo>
                    <a:pt x="102144" y="54669"/>
                  </a:lnTo>
                  <a:lnTo>
                    <a:pt x="119231" y="74640"/>
                  </a:lnTo>
                  <a:lnTo>
                    <a:pt x="111763" y="83776"/>
                  </a:lnTo>
                  <a:lnTo>
                    <a:pt x="103748" y="83480"/>
                  </a:lnTo>
                  <a:lnTo>
                    <a:pt x="85561" y="92730"/>
                  </a:lnTo>
                  <a:lnTo>
                    <a:pt x="80084" y="107680"/>
                  </a:lnTo>
                  <a:lnTo>
                    <a:pt x="73118" y="114730"/>
                  </a:lnTo>
                  <a:lnTo>
                    <a:pt x="76366" y="123217"/>
                  </a:lnTo>
                  <a:lnTo>
                    <a:pt x="66191" y="132233"/>
                  </a:lnTo>
                  <a:lnTo>
                    <a:pt x="78089" y="148365"/>
                  </a:lnTo>
                  <a:lnTo>
                    <a:pt x="93388" y="145808"/>
                  </a:lnTo>
                  <a:lnTo>
                    <a:pt x="104785" y="151979"/>
                  </a:lnTo>
                  <a:lnTo>
                    <a:pt x="113537" y="144986"/>
                  </a:lnTo>
                  <a:lnTo>
                    <a:pt x="122543" y="143223"/>
                  </a:lnTo>
                  <a:lnTo>
                    <a:pt x="121007" y="160932"/>
                  </a:lnTo>
                  <a:lnTo>
                    <a:pt x="108944" y="160492"/>
                  </a:lnTo>
                  <a:lnTo>
                    <a:pt x="97737" y="173138"/>
                  </a:lnTo>
                  <a:lnTo>
                    <a:pt x="87416" y="173797"/>
                  </a:lnTo>
                  <a:lnTo>
                    <a:pt x="87628" y="180073"/>
                  </a:lnTo>
                  <a:lnTo>
                    <a:pt x="87628" y="180073"/>
                  </a:lnTo>
                  <a:lnTo>
                    <a:pt x="66387" y="173518"/>
                  </a:lnTo>
                  <a:lnTo>
                    <a:pt x="61630" y="157660"/>
                  </a:lnTo>
                  <a:lnTo>
                    <a:pt x="38952" y="154158"/>
                  </a:lnTo>
                  <a:lnTo>
                    <a:pt x="25847" y="146318"/>
                  </a:lnTo>
                  <a:lnTo>
                    <a:pt x="25847" y="146318"/>
                  </a:lnTo>
                  <a:lnTo>
                    <a:pt x="15068" y="136475"/>
                  </a:lnTo>
                  <a:lnTo>
                    <a:pt x="15068" y="136475"/>
                  </a:lnTo>
                  <a:lnTo>
                    <a:pt x="4535" y="120887"/>
                  </a:lnTo>
                  <a:lnTo>
                    <a:pt x="2714" y="110881"/>
                  </a:lnTo>
                  <a:lnTo>
                    <a:pt x="13817" y="112382"/>
                  </a:lnTo>
                  <a:lnTo>
                    <a:pt x="29459" y="100994"/>
                  </a:lnTo>
                  <a:lnTo>
                    <a:pt x="39378" y="87278"/>
                  </a:lnTo>
                  <a:lnTo>
                    <a:pt x="34299" y="69300"/>
                  </a:lnTo>
                  <a:lnTo>
                    <a:pt x="27052" y="72146"/>
                  </a:lnTo>
                  <a:lnTo>
                    <a:pt x="18131" y="61327"/>
                  </a:lnTo>
                  <a:lnTo>
                    <a:pt x="0" y="57967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30" name="S13:Dahanu">
              <a:extLst>
                <a:ext uri="{FF2B5EF4-FFF2-40B4-BE49-F238E27FC236}">
                  <a16:creationId xmlns:a16="http://schemas.microsoft.com/office/drawing/2014/main" id="{7A6F1BD6-02A7-4E4B-B5BF-1ED86F5F5B57}"/>
                </a:ext>
              </a:extLst>
            </p:cNvPr>
            <p:cNvSpPr/>
            <p:nvPr/>
          </p:nvSpPr>
          <p:spPr>
            <a:xfrm>
              <a:off x="3062284" y="3766371"/>
              <a:ext cx="180098" cy="174490"/>
            </a:xfrm>
            <a:custGeom>
              <a:avLst/>
              <a:gdLst/>
              <a:ahLst/>
              <a:cxnLst/>
              <a:rect l="0" t="0" r="0" b="0"/>
              <a:pathLst>
                <a:path w="180098" h="174490">
                  <a:moveTo>
                    <a:pt x="46607" y="1779"/>
                  </a:moveTo>
                  <a:lnTo>
                    <a:pt x="49167" y="13927"/>
                  </a:lnTo>
                  <a:lnTo>
                    <a:pt x="60217" y="25411"/>
                  </a:lnTo>
                  <a:lnTo>
                    <a:pt x="65267" y="21976"/>
                  </a:lnTo>
                  <a:lnTo>
                    <a:pt x="83269" y="27483"/>
                  </a:lnTo>
                  <a:lnTo>
                    <a:pt x="87304" y="16677"/>
                  </a:lnTo>
                  <a:lnTo>
                    <a:pt x="87304" y="16677"/>
                  </a:lnTo>
                  <a:lnTo>
                    <a:pt x="94774" y="29033"/>
                  </a:lnTo>
                  <a:lnTo>
                    <a:pt x="109233" y="34365"/>
                  </a:lnTo>
                  <a:lnTo>
                    <a:pt x="117698" y="34204"/>
                  </a:lnTo>
                  <a:lnTo>
                    <a:pt x="122518" y="25518"/>
                  </a:lnTo>
                  <a:lnTo>
                    <a:pt x="139289" y="28837"/>
                  </a:lnTo>
                  <a:lnTo>
                    <a:pt x="140773" y="46679"/>
                  </a:lnTo>
                  <a:lnTo>
                    <a:pt x="140773" y="46679"/>
                  </a:lnTo>
                  <a:lnTo>
                    <a:pt x="140719" y="58703"/>
                  </a:lnTo>
                  <a:lnTo>
                    <a:pt x="158850" y="62063"/>
                  </a:lnTo>
                  <a:lnTo>
                    <a:pt x="167771" y="72882"/>
                  </a:lnTo>
                  <a:lnTo>
                    <a:pt x="175018" y="70036"/>
                  </a:lnTo>
                  <a:lnTo>
                    <a:pt x="180097" y="88014"/>
                  </a:lnTo>
                  <a:lnTo>
                    <a:pt x="170178" y="101730"/>
                  </a:lnTo>
                  <a:lnTo>
                    <a:pt x="154536" y="113118"/>
                  </a:lnTo>
                  <a:lnTo>
                    <a:pt x="143433" y="111617"/>
                  </a:lnTo>
                  <a:lnTo>
                    <a:pt x="145254" y="121623"/>
                  </a:lnTo>
                  <a:lnTo>
                    <a:pt x="155787" y="137211"/>
                  </a:lnTo>
                  <a:lnTo>
                    <a:pt x="155787" y="137211"/>
                  </a:lnTo>
                  <a:lnTo>
                    <a:pt x="142931" y="134593"/>
                  </a:lnTo>
                  <a:lnTo>
                    <a:pt x="134900" y="155686"/>
                  </a:lnTo>
                  <a:lnTo>
                    <a:pt x="92538" y="152317"/>
                  </a:lnTo>
                  <a:lnTo>
                    <a:pt x="95912" y="146715"/>
                  </a:lnTo>
                  <a:lnTo>
                    <a:pt x="88126" y="140628"/>
                  </a:lnTo>
                  <a:lnTo>
                    <a:pt x="79770" y="147579"/>
                  </a:lnTo>
                  <a:lnTo>
                    <a:pt x="73790" y="161426"/>
                  </a:lnTo>
                  <a:lnTo>
                    <a:pt x="64409" y="161009"/>
                  </a:lnTo>
                  <a:lnTo>
                    <a:pt x="50370" y="174489"/>
                  </a:lnTo>
                  <a:lnTo>
                    <a:pt x="40945" y="155248"/>
                  </a:lnTo>
                  <a:lnTo>
                    <a:pt x="49575" y="142574"/>
                  </a:lnTo>
                  <a:lnTo>
                    <a:pt x="37314" y="136789"/>
                  </a:lnTo>
                  <a:lnTo>
                    <a:pt x="23515" y="145039"/>
                  </a:lnTo>
                  <a:lnTo>
                    <a:pt x="17823" y="132752"/>
                  </a:lnTo>
                  <a:lnTo>
                    <a:pt x="34463" y="120976"/>
                  </a:lnTo>
                  <a:lnTo>
                    <a:pt x="34314" y="104763"/>
                  </a:lnTo>
                  <a:lnTo>
                    <a:pt x="49771" y="108605"/>
                  </a:lnTo>
                  <a:lnTo>
                    <a:pt x="48462" y="98090"/>
                  </a:lnTo>
                  <a:lnTo>
                    <a:pt x="32144" y="74337"/>
                  </a:lnTo>
                  <a:lnTo>
                    <a:pt x="23687" y="73946"/>
                  </a:lnTo>
                  <a:lnTo>
                    <a:pt x="20238" y="90518"/>
                  </a:lnTo>
                  <a:lnTo>
                    <a:pt x="14844" y="91312"/>
                  </a:lnTo>
                  <a:lnTo>
                    <a:pt x="6997" y="77871"/>
                  </a:lnTo>
                  <a:lnTo>
                    <a:pt x="7093" y="66370"/>
                  </a:lnTo>
                  <a:lnTo>
                    <a:pt x="0" y="56098"/>
                  </a:lnTo>
                  <a:lnTo>
                    <a:pt x="0" y="56098"/>
                  </a:lnTo>
                  <a:lnTo>
                    <a:pt x="495" y="45661"/>
                  </a:lnTo>
                  <a:lnTo>
                    <a:pt x="7188" y="36041"/>
                  </a:lnTo>
                  <a:lnTo>
                    <a:pt x="13427" y="7565"/>
                  </a:lnTo>
                  <a:lnTo>
                    <a:pt x="13427" y="7565"/>
                  </a:lnTo>
                  <a:lnTo>
                    <a:pt x="23958" y="10673"/>
                  </a:lnTo>
                  <a:lnTo>
                    <a:pt x="30681" y="0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31" name="S13:Baramati">
              <a:extLst>
                <a:ext uri="{FF2B5EF4-FFF2-40B4-BE49-F238E27FC236}">
                  <a16:creationId xmlns:a16="http://schemas.microsoft.com/office/drawing/2014/main" id="{8EDD585C-9B2F-43BE-ACBF-1BC9BEC42AA0}"/>
                </a:ext>
              </a:extLst>
            </p:cNvPr>
            <p:cNvSpPr/>
            <p:nvPr/>
          </p:nvSpPr>
          <p:spPr>
            <a:xfrm>
              <a:off x="3213912" y="3977820"/>
              <a:ext cx="216382" cy="197049"/>
            </a:xfrm>
            <a:custGeom>
              <a:avLst/>
              <a:gdLst/>
              <a:ahLst/>
              <a:cxnLst/>
              <a:rect l="0" t="0" r="0" b="0"/>
              <a:pathLst>
                <a:path w="216382" h="197049">
                  <a:moveTo>
                    <a:pt x="103391" y="36152"/>
                  </a:moveTo>
                  <a:lnTo>
                    <a:pt x="104749" y="48210"/>
                  </a:lnTo>
                  <a:lnTo>
                    <a:pt x="114376" y="55344"/>
                  </a:lnTo>
                  <a:lnTo>
                    <a:pt x="125452" y="72443"/>
                  </a:lnTo>
                  <a:lnTo>
                    <a:pt x="128236" y="95505"/>
                  </a:lnTo>
                  <a:lnTo>
                    <a:pt x="137477" y="101570"/>
                  </a:lnTo>
                  <a:lnTo>
                    <a:pt x="149489" y="92592"/>
                  </a:lnTo>
                  <a:lnTo>
                    <a:pt x="154349" y="108414"/>
                  </a:lnTo>
                  <a:lnTo>
                    <a:pt x="160610" y="109670"/>
                  </a:lnTo>
                  <a:lnTo>
                    <a:pt x="169602" y="123539"/>
                  </a:lnTo>
                  <a:lnTo>
                    <a:pt x="169602" y="123539"/>
                  </a:lnTo>
                  <a:lnTo>
                    <a:pt x="171626" y="130388"/>
                  </a:lnTo>
                  <a:lnTo>
                    <a:pt x="163073" y="130101"/>
                  </a:lnTo>
                  <a:lnTo>
                    <a:pt x="170897" y="138711"/>
                  </a:lnTo>
                  <a:lnTo>
                    <a:pt x="199386" y="135994"/>
                  </a:lnTo>
                  <a:lnTo>
                    <a:pt x="200468" y="144375"/>
                  </a:lnTo>
                  <a:lnTo>
                    <a:pt x="212147" y="145790"/>
                  </a:lnTo>
                  <a:lnTo>
                    <a:pt x="212136" y="160394"/>
                  </a:lnTo>
                  <a:lnTo>
                    <a:pt x="216381" y="168872"/>
                  </a:lnTo>
                  <a:lnTo>
                    <a:pt x="216381" y="168872"/>
                  </a:lnTo>
                  <a:lnTo>
                    <a:pt x="197758" y="186530"/>
                  </a:lnTo>
                  <a:lnTo>
                    <a:pt x="212846" y="180754"/>
                  </a:lnTo>
                  <a:lnTo>
                    <a:pt x="214420" y="188104"/>
                  </a:lnTo>
                  <a:lnTo>
                    <a:pt x="200582" y="197048"/>
                  </a:lnTo>
                  <a:lnTo>
                    <a:pt x="170459" y="192413"/>
                  </a:lnTo>
                  <a:lnTo>
                    <a:pt x="169418" y="182993"/>
                  </a:lnTo>
                  <a:lnTo>
                    <a:pt x="148013" y="174968"/>
                  </a:lnTo>
                  <a:lnTo>
                    <a:pt x="148013" y="174968"/>
                  </a:lnTo>
                  <a:lnTo>
                    <a:pt x="123824" y="169432"/>
                  </a:lnTo>
                  <a:lnTo>
                    <a:pt x="115164" y="171732"/>
                  </a:lnTo>
                  <a:lnTo>
                    <a:pt x="100828" y="168608"/>
                  </a:lnTo>
                  <a:lnTo>
                    <a:pt x="97430" y="162747"/>
                  </a:lnTo>
                  <a:lnTo>
                    <a:pt x="59313" y="156111"/>
                  </a:lnTo>
                  <a:lnTo>
                    <a:pt x="47777" y="150974"/>
                  </a:lnTo>
                  <a:lnTo>
                    <a:pt x="47777" y="150974"/>
                  </a:lnTo>
                  <a:lnTo>
                    <a:pt x="46257" y="143612"/>
                  </a:lnTo>
                  <a:lnTo>
                    <a:pt x="30145" y="128897"/>
                  </a:lnTo>
                  <a:lnTo>
                    <a:pt x="25540" y="131324"/>
                  </a:lnTo>
                  <a:lnTo>
                    <a:pt x="19140" y="122200"/>
                  </a:lnTo>
                  <a:lnTo>
                    <a:pt x="24400" y="114581"/>
                  </a:lnTo>
                  <a:lnTo>
                    <a:pt x="24400" y="114581"/>
                  </a:lnTo>
                  <a:lnTo>
                    <a:pt x="26549" y="105794"/>
                  </a:lnTo>
                  <a:lnTo>
                    <a:pt x="51773" y="105734"/>
                  </a:lnTo>
                  <a:lnTo>
                    <a:pt x="52005" y="87998"/>
                  </a:lnTo>
                  <a:lnTo>
                    <a:pt x="40954" y="82873"/>
                  </a:lnTo>
                  <a:lnTo>
                    <a:pt x="32376" y="83581"/>
                  </a:lnTo>
                  <a:lnTo>
                    <a:pt x="25967" y="74976"/>
                  </a:lnTo>
                  <a:lnTo>
                    <a:pt x="14186" y="77117"/>
                  </a:lnTo>
                  <a:lnTo>
                    <a:pt x="8418" y="86281"/>
                  </a:lnTo>
                  <a:lnTo>
                    <a:pt x="8418" y="86281"/>
                  </a:lnTo>
                  <a:lnTo>
                    <a:pt x="6698" y="73161"/>
                  </a:lnTo>
                  <a:lnTo>
                    <a:pt x="11293" y="70737"/>
                  </a:lnTo>
                  <a:lnTo>
                    <a:pt x="0" y="60882"/>
                  </a:lnTo>
                  <a:lnTo>
                    <a:pt x="2092" y="53658"/>
                  </a:lnTo>
                  <a:lnTo>
                    <a:pt x="12153" y="49366"/>
                  </a:lnTo>
                  <a:lnTo>
                    <a:pt x="16368" y="56322"/>
                  </a:lnTo>
                  <a:lnTo>
                    <a:pt x="32767" y="62193"/>
                  </a:lnTo>
                  <a:lnTo>
                    <a:pt x="41073" y="68261"/>
                  </a:lnTo>
                  <a:lnTo>
                    <a:pt x="50168" y="53996"/>
                  </a:lnTo>
                  <a:lnTo>
                    <a:pt x="45717" y="41293"/>
                  </a:lnTo>
                  <a:lnTo>
                    <a:pt x="53107" y="24347"/>
                  </a:lnTo>
                  <a:lnTo>
                    <a:pt x="64482" y="32093"/>
                  </a:lnTo>
                  <a:lnTo>
                    <a:pt x="65834" y="20134"/>
                  </a:lnTo>
                  <a:lnTo>
                    <a:pt x="72733" y="15696"/>
                  </a:lnTo>
                  <a:lnTo>
                    <a:pt x="64459" y="9115"/>
                  </a:lnTo>
                  <a:lnTo>
                    <a:pt x="71980" y="0"/>
                  </a:lnTo>
                  <a:lnTo>
                    <a:pt x="71980" y="0"/>
                  </a:lnTo>
                  <a:lnTo>
                    <a:pt x="78500" y="5468"/>
                  </a:lnTo>
                  <a:lnTo>
                    <a:pt x="95359" y="34814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32" name="S13:Pune">
              <a:extLst>
                <a:ext uri="{FF2B5EF4-FFF2-40B4-BE49-F238E27FC236}">
                  <a16:creationId xmlns:a16="http://schemas.microsoft.com/office/drawing/2014/main" id="{EA6C061D-4E6F-472D-9305-9F3CF2017934}"/>
                </a:ext>
              </a:extLst>
            </p:cNvPr>
            <p:cNvSpPr/>
            <p:nvPr/>
          </p:nvSpPr>
          <p:spPr>
            <a:xfrm>
              <a:off x="3222330" y="4052796"/>
              <a:ext cx="43588" cy="39606"/>
            </a:xfrm>
            <a:custGeom>
              <a:avLst/>
              <a:gdLst/>
              <a:ahLst/>
              <a:cxnLst/>
              <a:rect l="0" t="0" r="0" b="0"/>
              <a:pathLst>
                <a:path w="43588" h="39606">
                  <a:moveTo>
                    <a:pt x="0" y="11305"/>
                  </a:moveTo>
                  <a:lnTo>
                    <a:pt x="5768" y="2141"/>
                  </a:lnTo>
                  <a:lnTo>
                    <a:pt x="17549" y="0"/>
                  </a:lnTo>
                  <a:lnTo>
                    <a:pt x="23958" y="8605"/>
                  </a:lnTo>
                  <a:lnTo>
                    <a:pt x="32536" y="7897"/>
                  </a:lnTo>
                  <a:lnTo>
                    <a:pt x="43587" y="13022"/>
                  </a:lnTo>
                  <a:lnTo>
                    <a:pt x="43355" y="30758"/>
                  </a:lnTo>
                  <a:lnTo>
                    <a:pt x="18131" y="30818"/>
                  </a:lnTo>
                  <a:lnTo>
                    <a:pt x="15982" y="39605"/>
                  </a:lnTo>
                  <a:lnTo>
                    <a:pt x="15982" y="39605"/>
                  </a:lnTo>
                  <a:lnTo>
                    <a:pt x="13004" y="23831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33" name="S13:Khed">
              <a:extLst>
                <a:ext uri="{FF2B5EF4-FFF2-40B4-BE49-F238E27FC236}">
                  <a16:creationId xmlns:a16="http://schemas.microsoft.com/office/drawing/2014/main" id="{F0993B12-E013-479E-8C6D-2CD2F59D60BD}"/>
                </a:ext>
              </a:extLst>
            </p:cNvPr>
            <p:cNvSpPr/>
            <p:nvPr/>
          </p:nvSpPr>
          <p:spPr>
            <a:xfrm>
              <a:off x="3154350" y="3913425"/>
              <a:ext cx="154091" cy="234356"/>
            </a:xfrm>
            <a:custGeom>
              <a:avLst/>
              <a:gdLst/>
              <a:ahLst/>
              <a:cxnLst/>
              <a:rect l="0" t="0" r="0" b="0"/>
              <a:pathLst>
                <a:path w="154091" h="234356">
                  <a:moveTo>
                    <a:pt x="74500" y="0"/>
                  </a:moveTo>
                  <a:lnTo>
                    <a:pt x="87605" y="7840"/>
                  </a:lnTo>
                  <a:lnTo>
                    <a:pt x="110283" y="11342"/>
                  </a:lnTo>
                  <a:lnTo>
                    <a:pt x="115040" y="27200"/>
                  </a:lnTo>
                  <a:lnTo>
                    <a:pt x="136281" y="33755"/>
                  </a:lnTo>
                  <a:lnTo>
                    <a:pt x="136281" y="33755"/>
                  </a:lnTo>
                  <a:lnTo>
                    <a:pt x="154090" y="36508"/>
                  </a:lnTo>
                  <a:lnTo>
                    <a:pt x="143746" y="49706"/>
                  </a:lnTo>
                  <a:lnTo>
                    <a:pt x="136995" y="50498"/>
                  </a:lnTo>
                  <a:lnTo>
                    <a:pt x="131542" y="64395"/>
                  </a:lnTo>
                  <a:lnTo>
                    <a:pt x="131542" y="64395"/>
                  </a:lnTo>
                  <a:lnTo>
                    <a:pt x="124021" y="73510"/>
                  </a:lnTo>
                  <a:lnTo>
                    <a:pt x="132295" y="80091"/>
                  </a:lnTo>
                  <a:lnTo>
                    <a:pt x="125396" y="84529"/>
                  </a:lnTo>
                  <a:lnTo>
                    <a:pt x="124044" y="96488"/>
                  </a:lnTo>
                  <a:lnTo>
                    <a:pt x="112669" y="88742"/>
                  </a:lnTo>
                  <a:lnTo>
                    <a:pt x="105279" y="105688"/>
                  </a:lnTo>
                  <a:lnTo>
                    <a:pt x="109730" y="118391"/>
                  </a:lnTo>
                  <a:lnTo>
                    <a:pt x="100635" y="132656"/>
                  </a:lnTo>
                  <a:lnTo>
                    <a:pt x="92329" y="126588"/>
                  </a:lnTo>
                  <a:lnTo>
                    <a:pt x="75930" y="120717"/>
                  </a:lnTo>
                  <a:lnTo>
                    <a:pt x="71715" y="113761"/>
                  </a:lnTo>
                  <a:lnTo>
                    <a:pt x="61654" y="118053"/>
                  </a:lnTo>
                  <a:lnTo>
                    <a:pt x="59562" y="125277"/>
                  </a:lnTo>
                  <a:lnTo>
                    <a:pt x="70855" y="135132"/>
                  </a:lnTo>
                  <a:lnTo>
                    <a:pt x="66260" y="137556"/>
                  </a:lnTo>
                  <a:lnTo>
                    <a:pt x="67980" y="150676"/>
                  </a:lnTo>
                  <a:lnTo>
                    <a:pt x="67980" y="150676"/>
                  </a:lnTo>
                  <a:lnTo>
                    <a:pt x="80984" y="163202"/>
                  </a:lnTo>
                  <a:lnTo>
                    <a:pt x="83962" y="178976"/>
                  </a:lnTo>
                  <a:lnTo>
                    <a:pt x="83962" y="178976"/>
                  </a:lnTo>
                  <a:lnTo>
                    <a:pt x="78702" y="186595"/>
                  </a:lnTo>
                  <a:lnTo>
                    <a:pt x="85102" y="195719"/>
                  </a:lnTo>
                  <a:lnTo>
                    <a:pt x="89707" y="193292"/>
                  </a:lnTo>
                  <a:lnTo>
                    <a:pt x="105819" y="208007"/>
                  </a:lnTo>
                  <a:lnTo>
                    <a:pt x="107339" y="215369"/>
                  </a:lnTo>
                  <a:lnTo>
                    <a:pt x="107339" y="215369"/>
                  </a:lnTo>
                  <a:lnTo>
                    <a:pt x="91262" y="211092"/>
                  </a:lnTo>
                  <a:lnTo>
                    <a:pt x="83849" y="216017"/>
                  </a:lnTo>
                  <a:lnTo>
                    <a:pt x="78743" y="230943"/>
                  </a:lnTo>
                  <a:lnTo>
                    <a:pt x="61569" y="231298"/>
                  </a:lnTo>
                  <a:lnTo>
                    <a:pt x="46992" y="234355"/>
                  </a:lnTo>
                  <a:lnTo>
                    <a:pt x="46992" y="234355"/>
                  </a:lnTo>
                  <a:lnTo>
                    <a:pt x="40960" y="216370"/>
                  </a:lnTo>
                  <a:lnTo>
                    <a:pt x="49820" y="209430"/>
                  </a:lnTo>
                  <a:lnTo>
                    <a:pt x="28352" y="204889"/>
                  </a:lnTo>
                  <a:lnTo>
                    <a:pt x="22684" y="189518"/>
                  </a:lnTo>
                  <a:lnTo>
                    <a:pt x="14981" y="179799"/>
                  </a:lnTo>
                  <a:lnTo>
                    <a:pt x="14981" y="179799"/>
                  </a:lnTo>
                  <a:lnTo>
                    <a:pt x="12110" y="152013"/>
                  </a:lnTo>
                  <a:lnTo>
                    <a:pt x="0" y="140530"/>
                  </a:lnTo>
                  <a:lnTo>
                    <a:pt x="10483" y="126884"/>
                  </a:lnTo>
                  <a:lnTo>
                    <a:pt x="9942" y="118506"/>
                  </a:lnTo>
                  <a:lnTo>
                    <a:pt x="587" y="116538"/>
                  </a:lnTo>
                  <a:lnTo>
                    <a:pt x="11080" y="91922"/>
                  </a:lnTo>
                  <a:lnTo>
                    <a:pt x="18562" y="84930"/>
                  </a:lnTo>
                  <a:lnTo>
                    <a:pt x="24086" y="71062"/>
                  </a:lnTo>
                  <a:lnTo>
                    <a:pt x="35435" y="67882"/>
                  </a:lnTo>
                  <a:lnTo>
                    <a:pt x="32750" y="46352"/>
                  </a:lnTo>
                  <a:lnTo>
                    <a:pt x="32750" y="46352"/>
                  </a:lnTo>
                  <a:lnTo>
                    <a:pt x="35533" y="33408"/>
                  </a:lnTo>
                  <a:lnTo>
                    <a:pt x="42196" y="34731"/>
                  </a:lnTo>
                  <a:lnTo>
                    <a:pt x="57294" y="26995"/>
                  </a:lnTo>
                  <a:lnTo>
                    <a:pt x="57339" y="14979"/>
                  </a:lnTo>
                  <a:lnTo>
                    <a:pt x="75888" y="9984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34" name="S13:Satara">
              <a:extLst>
                <a:ext uri="{FF2B5EF4-FFF2-40B4-BE49-F238E27FC236}">
                  <a16:creationId xmlns:a16="http://schemas.microsoft.com/office/drawing/2014/main" id="{72F3D58F-C461-430B-8E89-C675A2000191}"/>
                </a:ext>
              </a:extLst>
            </p:cNvPr>
            <p:cNvSpPr/>
            <p:nvPr/>
          </p:nvSpPr>
          <p:spPr>
            <a:xfrm>
              <a:off x="3197843" y="4124517"/>
              <a:ext cx="193404" cy="137957"/>
            </a:xfrm>
            <a:custGeom>
              <a:avLst/>
              <a:gdLst/>
              <a:ahLst/>
              <a:cxnLst/>
              <a:rect l="0" t="0" r="0" b="0"/>
              <a:pathLst>
                <a:path w="193404" h="137957">
                  <a:moveTo>
                    <a:pt x="3499" y="23263"/>
                  </a:moveTo>
                  <a:lnTo>
                    <a:pt x="18076" y="20206"/>
                  </a:lnTo>
                  <a:lnTo>
                    <a:pt x="35250" y="19851"/>
                  </a:lnTo>
                  <a:lnTo>
                    <a:pt x="40356" y="4925"/>
                  </a:lnTo>
                  <a:lnTo>
                    <a:pt x="47769" y="0"/>
                  </a:lnTo>
                  <a:lnTo>
                    <a:pt x="63846" y="4277"/>
                  </a:lnTo>
                  <a:lnTo>
                    <a:pt x="63846" y="4277"/>
                  </a:lnTo>
                  <a:lnTo>
                    <a:pt x="75382" y="9414"/>
                  </a:lnTo>
                  <a:lnTo>
                    <a:pt x="113499" y="16050"/>
                  </a:lnTo>
                  <a:lnTo>
                    <a:pt x="116897" y="21911"/>
                  </a:lnTo>
                  <a:lnTo>
                    <a:pt x="131233" y="25035"/>
                  </a:lnTo>
                  <a:lnTo>
                    <a:pt x="139893" y="22735"/>
                  </a:lnTo>
                  <a:lnTo>
                    <a:pt x="164082" y="28271"/>
                  </a:lnTo>
                  <a:lnTo>
                    <a:pt x="164082" y="28271"/>
                  </a:lnTo>
                  <a:lnTo>
                    <a:pt x="149913" y="59066"/>
                  </a:lnTo>
                  <a:lnTo>
                    <a:pt x="159884" y="58369"/>
                  </a:lnTo>
                  <a:lnTo>
                    <a:pt x="161404" y="66763"/>
                  </a:lnTo>
                  <a:lnTo>
                    <a:pt x="187555" y="82764"/>
                  </a:lnTo>
                  <a:lnTo>
                    <a:pt x="193403" y="97551"/>
                  </a:lnTo>
                  <a:lnTo>
                    <a:pt x="179813" y="124716"/>
                  </a:lnTo>
                  <a:lnTo>
                    <a:pt x="175633" y="127702"/>
                  </a:lnTo>
                  <a:lnTo>
                    <a:pt x="161301" y="122526"/>
                  </a:lnTo>
                  <a:lnTo>
                    <a:pt x="157212" y="135931"/>
                  </a:lnTo>
                  <a:lnTo>
                    <a:pt x="144220" y="131312"/>
                  </a:lnTo>
                  <a:lnTo>
                    <a:pt x="125842" y="137956"/>
                  </a:lnTo>
                  <a:lnTo>
                    <a:pt x="125842" y="137956"/>
                  </a:lnTo>
                  <a:lnTo>
                    <a:pt x="99360" y="130222"/>
                  </a:lnTo>
                  <a:lnTo>
                    <a:pt x="92980" y="131028"/>
                  </a:lnTo>
                  <a:lnTo>
                    <a:pt x="92980" y="131028"/>
                  </a:lnTo>
                  <a:lnTo>
                    <a:pt x="91536" y="121074"/>
                  </a:lnTo>
                  <a:lnTo>
                    <a:pt x="83071" y="117109"/>
                  </a:lnTo>
                  <a:lnTo>
                    <a:pt x="66476" y="124297"/>
                  </a:lnTo>
                  <a:lnTo>
                    <a:pt x="56172" y="109309"/>
                  </a:lnTo>
                  <a:lnTo>
                    <a:pt x="38523" y="108620"/>
                  </a:lnTo>
                  <a:lnTo>
                    <a:pt x="25322" y="98713"/>
                  </a:lnTo>
                  <a:lnTo>
                    <a:pt x="24778" y="78361"/>
                  </a:lnTo>
                  <a:lnTo>
                    <a:pt x="29547" y="72295"/>
                  </a:lnTo>
                  <a:lnTo>
                    <a:pt x="39077" y="71630"/>
                  </a:lnTo>
                  <a:lnTo>
                    <a:pt x="52113" y="62235"/>
                  </a:lnTo>
                  <a:lnTo>
                    <a:pt x="43512" y="62420"/>
                  </a:lnTo>
                  <a:lnTo>
                    <a:pt x="46999" y="54214"/>
                  </a:lnTo>
                  <a:lnTo>
                    <a:pt x="29563" y="37880"/>
                  </a:lnTo>
                  <a:lnTo>
                    <a:pt x="17706" y="40532"/>
                  </a:lnTo>
                  <a:lnTo>
                    <a:pt x="0" y="31465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35" name="S13:Ratnagiri">
              <a:extLst>
                <a:ext uri="{FF2B5EF4-FFF2-40B4-BE49-F238E27FC236}">
                  <a16:creationId xmlns:a16="http://schemas.microsoft.com/office/drawing/2014/main" id="{8FD3EC89-56A0-450B-8165-68A0D3BB1111}"/>
                </a:ext>
              </a:extLst>
            </p:cNvPr>
            <p:cNvSpPr/>
            <p:nvPr/>
          </p:nvSpPr>
          <p:spPr>
            <a:xfrm>
              <a:off x="3101299" y="4093224"/>
              <a:ext cx="107202" cy="288444"/>
            </a:xfrm>
            <a:custGeom>
              <a:avLst/>
              <a:gdLst/>
              <a:ahLst/>
              <a:cxnLst/>
              <a:rect l="0" t="0" r="0" b="0"/>
              <a:pathLst>
                <a:path w="107202" h="288444">
                  <a:moveTo>
                    <a:pt x="68032" y="0"/>
                  </a:moveTo>
                  <a:lnTo>
                    <a:pt x="75735" y="9719"/>
                  </a:lnTo>
                  <a:lnTo>
                    <a:pt x="81403" y="25090"/>
                  </a:lnTo>
                  <a:lnTo>
                    <a:pt x="102871" y="29631"/>
                  </a:lnTo>
                  <a:lnTo>
                    <a:pt x="94011" y="36571"/>
                  </a:lnTo>
                  <a:lnTo>
                    <a:pt x="100043" y="54556"/>
                  </a:lnTo>
                  <a:lnTo>
                    <a:pt x="100043" y="54556"/>
                  </a:lnTo>
                  <a:lnTo>
                    <a:pt x="96544" y="62758"/>
                  </a:lnTo>
                  <a:lnTo>
                    <a:pt x="96544" y="62758"/>
                  </a:lnTo>
                  <a:lnTo>
                    <a:pt x="81202" y="73074"/>
                  </a:lnTo>
                  <a:lnTo>
                    <a:pt x="88334" y="86409"/>
                  </a:lnTo>
                  <a:lnTo>
                    <a:pt x="86093" y="107695"/>
                  </a:lnTo>
                  <a:lnTo>
                    <a:pt x="101160" y="115615"/>
                  </a:lnTo>
                  <a:lnTo>
                    <a:pt x="107201" y="134106"/>
                  </a:lnTo>
                  <a:lnTo>
                    <a:pt x="102259" y="155274"/>
                  </a:lnTo>
                  <a:lnTo>
                    <a:pt x="94262" y="162242"/>
                  </a:lnTo>
                  <a:lnTo>
                    <a:pt x="100037" y="187488"/>
                  </a:lnTo>
                  <a:lnTo>
                    <a:pt x="100037" y="187488"/>
                  </a:lnTo>
                  <a:lnTo>
                    <a:pt x="90019" y="188119"/>
                  </a:lnTo>
                  <a:lnTo>
                    <a:pt x="79697" y="196027"/>
                  </a:lnTo>
                  <a:lnTo>
                    <a:pt x="59674" y="196747"/>
                  </a:lnTo>
                  <a:lnTo>
                    <a:pt x="57118" y="203410"/>
                  </a:lnTo>
                  <a:lnTo>
                    <a:pt x="60174" y="217083"/>
                  </a:lnTo>
                  <a:lnTo>
                    <a:pt x="72646" y="223338"/>
                  </a:lnTo>
                  <a:lnTo>
                    <a:pt x="73250" y="230654"/>
                  </a:lnTo>
                  <a:lnTo>
                    <a:pt x="62106" y="235913"/>
                  </a:lnTo>
                  <a:lnTo>
                    <a:pt x="46898" y="250886"/>
                  </a:lnTo>
                  <a:lnTo>
                    <a:pt x="36619" y="288443"/>
                  </a:lnTo>
                  <a:lnTo>
                    <a:pt x="36619" y="288443"/>
                  </a:lnTo>
                  <a:lnTo>
                    <a:pt x="35924" y="262387"/>
                  </a:lnTo>
                  <a:lnTo>
                    <a:pt x="29394" y="224091"/>
                  </a:lnTo>
                  <a:lnTo>
                    <a:pt x="34365" y="214412"/>
                  </a:lnTo>
                  <a:lnTo>
                    <a:pt x="21422" y="177898"/>
                  </a:lnTo>
                  <a:lnTo>
                    <a:pt x="23808" y="164975"/>
                  </a:lnTo>
                  <a:lnTo>
                    <a:pt x="15206" y="133843"/>
                  </a:lnTo>
                  <a:lnTo>
                    <a:pt x="12446" y="114430"/>
                  </a:lnTo>
                  <a:lnTo>
                    <a:pt x="13258" y="96215"/>
                  </a:lnTo>
                  <a:lnTo>
                    <a:pt x="0" y="59109"/>
                  </a:lnTo>
                  <a:lnTo>
                    <a:pt x="0" y="59109"/>
                  </a:lnTo>
                  <a:lnTo>
                    <a:pt x="13693" y="56072"/>
                  </a:lnTo>
                  <a:lnTo>
                    <a:pt x="24051" y="46621"/>
                  </a:lnTo>
                  <a:lnTo>
                    <a:pt x="40415" y="44209"/>
                  </a:lnTo>
                  <a:lnTo>
                    <a:pt x="57311" y="29287"/>
                  </a:lnTo>
                  <a:lnTo>
                    <a:pt x="58744" y="6388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36" name="S13:Rajapur">
              <a:extLst>
                <a:ext uri="{FF2B5EF4-FFF2-40B4-BE49-F238E27FC236}">
                  <a16:creationId xmlns:a16="http://schemas.microsoft.com/office/drawing/2014/main" id="{BA1DD515-4143-41BA-8C5E-5ABB490AF34D}"/>
                </a:ext>
              </a:extLst>
            </p:cNvPr>
            <p:cNvSpPr/>
            <p:nvPr/>
          </p:nvSpPr>
          <p:spPr>
            <a:xfrm>
              <a:off x="3135764" y="4280712"/>
              <a:ext cx="130798" cy="280197"/>
            </a:xfrm>
            <a:custGeom>
              <a:avLst/>
              <a:gdLst/>
              <a:ahLst/>
              <a:cxnLst/>
              <a:rect l="0" t="0" r="0" b="0"/>
              <a:pathLst>
                <a:path w="130798" h="280197">
                  <a:moveTo>
                    <a:pt x="65572" y="0"/>
                  </a:moveTo>
                  <a:lnTo>
                    <a:pt x="66297" y="15658"/>
                  </a:lnTo>
                  <a:lnTo>
                    <a:pt x="66297" y="15658"/>
                  </a:lnTo>
                  <a:lnTo>
                    <a:pt x="85513" y="35182"/>
                  </a:lnTo>
                  <a:lnTo>
                    <a:pt x="83631" y="48125"/>
                  </a:lnTo>
                  <a:lnTo>
                    <a:pt x="74831" y="51937"/>
                  </a:lnTo>
                  <a:lnTo>
                    <a:pt x="77223" y="60364"/>
                  </a:lnTo>
                  <a:lnTo>
                    <a:pt x="69495" y="60052"/>
                  </a:lnTo>
                  <a:lnTo>
                    <a:pt x="74034" y="71689"/>
                  </a:lnTo>
                  <a:lnTo>
                    <a:pt x="67149" y="72972"/>
                  </a:lnTo>
                  <a:lnTo>
                    <a:pt x="74420" y="84718"/>
                  </a:lnTo>
                  <a:lnTo>
                    <a:pt x="81680" y="85530"/>
                  </a:lnTo>
                  <a:lnTo>
                    <a:pt x="84161" y="103324"/>
                  </a:lnTo>
                  <a:lnTo>
                    <a:pt x="74185" y="101883"/>
                  </a:lnTo>
                  <a:lnTo>
                    <a:pt x="73352" y="111216"/>
                  </a:lnTo>
                  <a:lnTo>
                    <a:pt x="57409" y="110568"/>
                  </a:lnTo>
                  <a:lnTo>
                    <a:pt x="60566" y="122665"/>
                  </a:lnTo>
                  <a:lnTo>
                    <a:pt x="57756" y="135556"/>
                  </a:lnTo>
                  <a:lnTo>
                    <a:pt x="70644" y="144403"/>
                  </a:lnTo>
                  <a:lnTo>
                    <a:pt x="79000" y="141098"/>
                  </a:lnTo>
                  <a:lnTo>
                    <a:pt x="86009" y="148659"/>
                  </a:lnTo>
                  <a:lnTo>
                    <a:pt x="82526" y="155802"/>
                  </a:lnTo>
                  <a:lnTo>
                    <a:pt x="91767" y="176448"/>
                  </a:lnTo>
                  <a:lnTo>
                    <a:pt x="99410" y="179868"/>
                  </a:lnTo>
                  <a:lnTo>
                    <a:pt x="91153" y="192021"/>
                  </a:lnTo>
                  <a:lnTo>
                    <a:pt x="82283" y="196348"/>
                  </a:lnTo>
                  <a:lnTo>
                    <a:pt x="105598" y="197265"/>
                  </a:lnTo>
                  <a:lnTo>
                    <a:pt x="107245" y="202007"/>
                  </a:lnTo>
                  <a:lnTo>
                    <a:pt x="107245" y="202007"/>
                  </a:lnTo>
                  <a:lnTo>
                    <a:pt x="110165" y="209396"/>
                  </a:lnTo>
                  <a:lnTo>
                    <a:pt x="120148" y="211859"/>
                  </a:lnTo>
                  <a:lnTo>
                    <a:pt x="116389" y="226266"/>
                  </a:lnTo>
                  <a:lnTo>
                    <a:pt x="117087" y="243958"/>
                  </a:lnTo>
                  <a:lnTo>
                    <a:pt x="130797" y="257465"/>
                  </a:lnTo>
                  <a:lnTo>
                    <a:pt x="130797" y="257465"/>
                  </a:lnTo>
                  <a:lnTo>
                    <a:pt x="118746" y="272589"/>
                  </a:lnTo>
                  <a:lnTo>
                    <a:pt x="118746" y="272589"/>
                  </a:lnTo>
                  <a:lnTo>
                    <a:pt x="119664" y="272624"/>
                  </a:lnTo>
                  <a:lnTo>
                    <a:pt x="119664" y="272624"/>
                  </a:lnTo>
                  <a:lnTo>
                    <a:pt x="100540" y="280196"/>
                  </a:lnTo>
                  <a:lnTo>
                    <a:pt x="95636" y="276370"/>
                  </a:lnTo>
                  <a:lnTo>
                    <a:pt x="92699" y="257557"/>
                  </a:lnTo>
                  <a:lnTo>
                    <a:pt x="83096" y="256659"/>
                  </a:lnTo>
                  <a:lnTo>
                    <a:pt x="80718" y="247214"/>
                  </a:lnTo>
                  <a:lnTo>
                    <a:pt x="75244" y="257904"/>
                  </a:lnTo>
                  <a:lnTo>
                    <a:pt x="52223" y="259570"/>
                  </a:lnTo>
                  <a:lnTo>
                    <a:pt x="52223" y="259570"/>
                  </a:lnTo>
                  <a:lnTo>
                    <a:pt x="48546" y="248510"/>
                  </a:lnTo>
                  <a:lnTo>
                    <a:pt x="38763" y="229921"/>
                  </a:lnTo>
                  <a:lnTo>
                    <a:pt x="30762" y="223871"/>
                  </a:lnTo>
                  <a:lnTo>
                    <a:pt x="20068" y="205749"/>
                  </a:lnTo>
                  <a:lnTo>
                    <a:pt x="13219" y="162302"/>
                  </a:lnTo>
                  <a:lnTo>
                    <a:pt x="2173" y="132178"/>
                  </a:lnTo>
                  <a:lnTo>
                    <a:pt x="0" y="119076"/>
                  </a:lnTo>
                  <a:lnTo>
                    <a:pt x="2154" y="100955"/>
                  </a:lnTo>
                  <a:lnTo>
                    <a:pt x="2154" y="100955"/>
                  </a:lnTo>
                  <a:lnTo>
                    <a:pt x="12433" y="63398"/>
                  </a:lnTo>
                  <a:lnTo>
                    <a:pt x="27641" y="48425"/>
                  </a:lnTo>
                  <a:lnTo>
                    <a:pt x="38785" y="43166"/>
                  </a:lnTo>
                  <a:lnTo>
                    <a:pt x="38181" y="35850"/>
                  </a:lnTo>
                  <a:lnTo>
                    <a:pt x="25709" y="29595"/>
                  </a:lnTo>
                  <a:lnTo>
                    <a:pt x="22653" y="15922"/>
                  </a:lnTo>
                  <a:lnTo>
                    <a:pt x="25209" y="9259"/>
                  </a:lnTo>
                  <a:lnTo>
                    <a:pt x="45232" y="8539"/>
                  </a:lnTo>
                  <a:lnTo>
                    <a:pt x="55554" y="631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37" name="S13:Karad">
              <a:extLst>
                <a:ext uri="{FF2B5EF4-FFF2-40B4-BE49-F238E27FC236}">
                  <a16:creationId xmlns:a16="http://schemas.microsoft.com/office/drawing/2014/main" id="{9363BE1E-0185-4B4C-8D4A-9EDF6EF8589D}"/>
                </a:ext>
              </a:extLst>
            </p:cNvPr>
            <p:cNvSpPr/>
            <p:nvPr/>
          </p:nvSpPr>
          <p:spPr>
            <a:xfrm>
              <a:off x="3182501" y="4155982"/>
              <a:ext cx="137960" cy="194481"/>
            </a:xfrm>
            <a:custGeom>
              <a:avLst/>
              <a:gdLst/>
              <a:ahLst/>
              <a:cxnLst/>
              <a:rect l="0" t="0" r="0" b="0"/>
              <a:pathLst>
                <a:path w="137960" h="194481">
                  <a:moveTo>
                    <a:pt x="15342" y="0"/>
                  </a:moveTo>
                  <a:lnTo>
                    <a:pt x="33048" y="9067"/>
                  </a:lnTo>
                  <a:lnTo>
                    <a:pt x="44905" y="6415"/>
                  </a:lnTo>
                  <a:lnTo>
                    <a:pt x="62341" y="22749"/>
                  </a:lnTo>
                  <a:lnTo>
                    <a:pt x="58854" y="30955"/>
                  </a:lnTo>
                  <a:lnTo>
                    <a:pt x="67455" y="30770"/>
                  </a:lnTo>
                  <a:lnTo>
                    <a:pt x="54419" y="40165"/>
                  </a:lnTo>
                  <a:lnTo>
                    <a:pt x="44889" y="40830"/>
                  </a:lnTo>
                  <a:lnTo>
                    <a:pt x="40120" y="46896"/>
                  </a:lnTo>
                  <a:lnTo>
                    <a:pt x="40664" y="67248"/>
                  </a:lnTo>
                  <a:lnTo>
                    <a:pt x="53865" y="77155"/>
                  </a:lnTo>
                  <a:lnTo>
                    <a:pt x="71514" y="77844"/>
                  </a:lnTo>
                  <a:lnTo>
                    <a:pt x="81818" y="92832"/>
                  </a:lnTo>
                  <a:lnTo>
                    <a:pt x="98413" y="85644"/>
                  </a:lnTo>
                  <a:lnTo>
                    <a:pt x="106878" y="89609"/>
                  </a:lnTo>
                  <a:lnTo>
                    <a:pt x="108322" y="99563"/>
                  </a:lnTo>
                  <a:lnTo>
                    <a:pt x="108322" y="99563"/>
                  </a:lnTo>
                  <a:lnTo>
                    <a:pt x="111957" y="111680"/>
                  </a:lnTo>
                  <a:lnTo>
                    <a:pt x="108302" y="124569"/>
                  </a:lnTo>
                  <a:lnTo>
                    <a:pt x="113903" y="145089"/>
                  </a:lnTo>
                  <a:lnTo>
                    <a:pt x="122714" y="152703"/>
                  </a:lnTo>
                  <a:lnTo>
                    <a:pt x="125212" y="171539"/>
                  </a:lnTo>
                  <a:lnTo>
                    <a:pt x="133333" y="173394"/>
                  </a:lnTo>
                  <a:lnTo>
                    <a:pt x="137959" y="183972"/>
                  </a:lnTo>
                  <a:lnTo>
                    <a:pt x="126369" y="189802"/>
                  </a:lnTo>
                  <a:lnTo>
                    <a:pt x="126199" y="194480"/>
                  </a:lnTo>
                  <a:lnTo>
                    <a:pt x="126199" y="194480"/>
                  </a:lnTo>
                  <a:lnTo>
                    <a:pt x="105968" y="187492"/>
                  </a:lnTo>
                  <a:lnTo>
                    <a:pt x="85788" y="191420"/>
                  </a:lnTo>
                  <a:lnTo>
                    <a:pt x="71084" y="183049"/>
                  </a:lnTo>
                  <a:lnTo>
                    <a:pt x="60017" y="163355"/>
                  </a:lnTo>
                  <a:lnTo>
                    <a:pt x="33234" y="139378"/>
                  </a:lnTo>
                  <a:lnTo>
                    <a:pt x="25764" y="144286"/>
                  </a:lnTo>
                  <a:lnTo>
                    <a:pt x="19560" y="140388"/>
                  </a:lnTo>
                  <a:lnTo>
                    <a:pt x="19560" y="140388"/>
                  </a:lnTo>
                  <a:lnTo>
                    <a:pt x="18835" y="124730"/>
                  </a:lnTo>
                  <a:lnTo>
                    <a:pt x="18835" y="124730"/>
                  </a:lnTo>
                  <a:lnTo>
                    <a:pt x="13060" y="99484"/>
                  </a:lnTo>
                  <a:lnTo>
                    <a:pt x="21057" y="92516"/>
                  </a:lnTo>
                  <a:lnTo>
                    <a:pt x="25999" y="71348"/>
                  </a:lnTo>
                  <a:lnTo>
                    <a:pt x="19958" y="52857"/>
                  </a:lnTo>
                  <a:lnTo>
                    <a:pt x="4891" y="44937"/>
                  </a:lnTo>
                  <a:lnTo>
                    <a:pt x="7132" y="23651"/>
                  </a:lnTo>
                  <a:lnTo>
                    <a:pt x="0" y="10316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38" name="S13:Kolhapur">
              <a:extLst>
                <a:ext uri="{FF2B5EF4-FFF2-40B4-BE49-F238E27FC236}">
                  <a16:creationId xmlns:a16="http://schemas.microsoft.com/office/drawing/2014/main" id="{18ACFA23-3BA8-4713-B6F2-E29DCE6E7A5A}"/>
                </a:ext>
              </a:extLst>
            </p:cNvPr>
            <p:cNvSpPr/>
            <p:nvPr/>
          </p:nvSpPr>
          <p:spPr>
            <a:xfrm>
              <a:off x="3225271" y="4372598"/>
              <a:ext cx="94403" cy="169996"/>
            </a:xfrm>
            <a:custGeom>
              <a:avLst/>
              <a:gdLst/>
              <a:ahLst/>
              <a:cxnLst/>
              <a:rect l="0" t="0" r="0" b="0"/>
              <a:pathLst>
                <a:path w="94403" h="169996">
                  <a:moveTo>
                    <a:pt x="90042" y="111256"/>
                  </a:moveTo>
                  <a:lnTo>
                    <a:pt x="81523" y="106272"/>
                  </a:lnTo>
                  <a:lnTo>
                    <a:pt x="76725" y="112335"/>
                  </a:lnTo>
                  <a:lnTo>
                    <a:pt x="85955" y="123062"/>
                  </a:lnTo>
                  <a:lnTo>
                    <a:pt x="73687" y="145481"/>
                  </a:lnTo>
                  <a:lnTo>
                    <a:pt x="74325" y="165763"/>
                  </a:lnTo>
                  <a:lnTo>
                    <a:pt x="74325" y="165763"/>
                  </a:lnTo>
                  <a:lnTo>
                    <a:pt x="62238" y="169995"/>
                  </a:lnTo>
                  <a:lnTo>
                    <a:pt x="51237" y="169588"/>
                  </a:lnTo>
                  <a:lnTo>
                    <a:pt x="47842" y="162189"/>
                  </a:lnTo>
                  <a:lnTo>
                    <a:pt x="41290" y="165579"/>
                  </a:lnTo>
                  <a:lnTo>
                    <a:pt x="41290" y="165579"/>
                  </a:lnTo>
                  <a:lnTo>
                    <a:pt x="27580" y="152072"/>
                  </a:lnTo>
                  <a:lnTo>
                    <a:pt x="26882" y="134380"/>
                  </a:lnTo>
                  <a:lnTo>
                    <a:pt x="30641" y="119973"/>
                  </a:lnTo>
                  <a:lnTo>
                    <a:pt x="20658" y="117510"/>
                  </a:lnTo>
                  <a:lnTo>
                    <a:pt x="17738" y="110121"/>
                  </a:lnTo>
                  <a:lnTo>
                    <a:pt x="17738" y="110121"/>
                  </a:lnTo>
                  <a:lnTo>
                    <a:pt x="51271" y="82806"/>
                  </a:lnTo>
                  <a:lnTo>
                    <a:pt x="58160" y="82023"/>
                  </a:lnTo>
                  <a:lnTo>
                    <a:pt x="40518" y="52760"/>
                  </a:lnTo>
                  <a:lnTo>
                    <a:pt x="32169" y="56083"/>
                  </a:lnTo>
                  <a:lnTo>
                    <a:pt x="32407" y="49851"/>
                  </a:lnTo>
                  <a:lnTo>
                    <a:pt x="6723" y="52496"/>
                  </a:lnTo>
                  <a:lnTo>
                    <a:pt x="1290" y="51241"/>
                  </a:lnTo>
                  <a:lnTo>
                    <a:pt x="0" y="37665"/>
                  </a:lnTo>
                  <a:lnTo>
                    <a:pt x="9301" y="33350"/>
                  </a:lnTo>
                  <a:lnTo>
                    <a:pt x="14903" y="18481"/>
                  </a:lnTo>
                  <a:lnTo>
                    <a:pt x="19914" y="18676"/>
                  </a:lnTo>
                  <a:lnTo>
                    <a:pt x="30633" y="877"/>
                  </a:lnTo>
                  <a:lnTo>
                    <a:pt x="47397" y="3596"/>
                  </a:lnTo>
                  <a:lnTo>
                    <a:pt x="62573" y="0"/>
                  </a:lnTo>
                  <a:lnTo>
                    <a:pt x="72511" y="2448"/>
                  </a:lnTo>
                  <a:lnTo>
                    <a:pt x="74559" y="33741"/>
                  </a:lnTo>
                  <a:lnTo>
                    <a:pt x="74559" y="33741"/>
                  </a:lnTo>
                  <a:lnTo>
                    <a:pt x="66488" y="29803"/>
                  </a:lnTo>
                  <a:lnTo>
                    <a:pt x="57520" y="37794"/>
                  </a:lnTo>
                  <a:lnTo>
                    <a:pt x="67282" y="45438"/>
                  </a:lnTo>
                  <a:lnTo>
                    <a:pt x="75473" y="58740"/>
                  </a:lnTo>
                  <a:lnTo>
                    <a:pt x="68173" y="58473"/>
                  </a:lnTo>
                  <a:lnTo>
                    <a:pt x="67942" y="77185"/>
                  </a:lnTo>
                  <a:lnTo>
                    <a:pt x="73497" y="75309"/>
                  </a:lnTo>
                  <a:lnTo>
                    <a:pt x="87940" y="80511"/>
                  </a:lnTo>
                  <a:lnTo>
                    <a:pt x="94402" y="91660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39" name="S13:Pandharpur">
              <a:extLst>
                <a:ext uri="{FF2B5EF4-FFF2-40B4-BE49-F238E27FC236}">
                  <a16:creationId xmlns:a16="http://schemas.microsoft.com/office/drawing/2014/main" id="{32ADAD91-C147-45D5-AC59-15E80CC58B52}"/>
                </a:ext>
              </a:extLst>
            </p:cNvPr>
            <p:cNvSpPr/>
            <p:nvPr/>
          </p:nvSpPr>
          <p:spPr>
            <a:xfrm>
              <a:off x="3322476" y="4128696"/>
              <a:ext cx="251971" cy="179516"/>
            </a:xfrm>
            <a:custGeom>
              <a:avLst/>
              <a:gdLst/>
              <a:ahLst/>
              <a:cxnLst/>
              <a:rect l="0" t="0" r="0" b="0"/>
              <a:pathLst>
                <a:path w="251971" h="179516">
                  <a:moveTo>
                    <a:pt x="39449" y="24092"/>
                  </a:moveTo>
                  <a:lnTo>
                    <a:pt x="60854" y="32117"/>
                  </a:lnTo>
                  <a:lnTo>
                    <a:pt x="61895" y="41537"/>
                  </a:lnTo>
                  <a:lnTo>
                    <a:pt x="92018" y="46172"/>
                  </a:lnTo>
                  <a:lnTo>
                    <a:pt x="105856" y="37228"/>
                  </a:lnTo>
                  <a:lnTo>
                    <a:pt x="104282" y="29878"/>
                  </a:lnTo>
                  <a:lnTo>
                    <a:pt x="89194" y="35654"/>
                  </a:lnTo>
                  <a:lnTo>
                    <a:pt x="107817" y="17996"/>
                  </a:lnTo>
                  <a:lnTo>
                    <a:pt x="107817" y="17996"/>
                  </a:lnTo>
                  <a:lnTo>
                    <a:pt x="114771" y="26557"/>
                  </a:lnTo>
                  <a:lnTo>
                    <a:pt x="127257" y="31636"/>
                  </a:lnTo>
                  <a:lnTo>
                    <a:pt x="137435" y="23602"/>
                  </a:lnTo>
                  <a:lnTo>
                    <a:pt x="144761" y="5049"/>
                  </a:lnTo>
                  <a:lnTo>
                    <a:pt x="150323" y="0"/>
                  </a:lnTo>
                  <a:lnTo>
                    <a:pt x="158388" y="1802"/>
                  </a:lnTo>
                  <a:lnTo>
                    <a:pt x="156232" y="13734"/>
                  </a:lnTo>
                  <a:lnTo>
                    <a:pt x="163278" y="19676"/>
                  </a:lnTo>
                  <a:lnTo>
                    <a:pt x="183149" y="19204"/>
                  </a:lnTo>
                  <a:lnTo>
                    <a:pt x="195413" y="32583"/>
                  </a:lnTo>
                  <a:lnTo>
                    <a:pt x="215940" y="24802"/>
                  </a:lnTo>
                  <a:lnTo>
                    <a:pt x="221957" y="19228"/>
                  </a:lnTo>
                  <a:lnTo>
                    <a:pt x="233927" y="27365"/>
                  </a:lnTo>
                  <a:lnTo>
                    <a:pt x="245351" y="21926"/>
                  </a:lnTo>
                  <a:lnTo>
                    <a:pt x="251970" y="27831"/>
                  </a:lnTo>
                  <a:lnTo>
                    <a:pt x="246688" y="40208"/>
                  </a:lnTo>
                  <a:lnTo>
                    <a:pt x="237156" y="42047"/>
                  </a:lnTo>
                  <a:lnTo>
                    <a:pt x="231931" y="34612"/>
                  </a:lnTo>
                  <a:lnTo>
                    <a:pt x="224670" y="35984"/>
                  </a:lnTo>
                  <a:lnTo>
                    <a:pt x="221915" y="54678"/>
                  </a:lnTo>
                  <a:lnTo>
                    <a:pt x="228496" y="62150"/>
                  </a:lnTo>
                  <a:lnTo>
                    <a:pt x="228496" y="62150"/>
                  </a:lnTo>
                  <a:lnTo>
                    <a:pt x="219983" y="59318"/>
                  </a:lnTo>
                  <a:lnTo>
                    <a:pt x="210682" y="35609"/>
                  </a:lnTo>
                  <a:lnTo>
                    <a:pt x="201851" y="44752"/>
                  </a:lnTo>
                  <a:lnTo>
                    <a:pt x="206066" y="55814"/>
                  </a:lnTo>
                  <a:lnTo>
                    <a:pt x="206063" y="72493"/>
                  </a:lnTo>
                  <a:lnTo>
                    <a:pt x="213718" y="73743"/>
                  </a:lnTo>
                  <a:lnTo>
                    <a:pt x="207192" y="80863"/>
                  </a:lnTo>
                  <a:lnTo>
                    <a:pt x="207234" y="95976"/>
                  </a:lnTo>
                  <a:lnTo>
                    <a:pt x="198208" y="111360"/>
                  </a:lnTo>
                  <a:lnTo>
                    <a:pt x="183650" y="113559"/>
                  </a:lnTo>
                  <a:lnTo>
                    <a:pt x="173765" y="110674"/>
                  </a:lnTo>
                  <a:lnTo>
                    <a:pt x="163626" y="101003"/>
                  </a:lnTo>
                  <a:lnTo>
                    <a:pt x="151647" y="107947"/>
                  </a:lnTo>
                  <a:lnTo>
                    <a:pt x="136571" y="112187"/>
                  </a:lnTo>
                  <a:lnTo>
                    <a:pt x="131902" y="116734"/>
                  </a:lnTo>
                  <a:lnTo>
                    <a:pt x="131688" y="153712"/>
                  </a:lnTo>
                  <a:lnTo>
                    <a:pt x="136880" y="162201"/>
                  </a:lnTo>
                  <a:lnTo>
                    <a:pt x="136880" y="162201"/>
                  </a:lnTo>
                  <a:lnTo>
                    <a:pt x="125349" y="168101"/>
                  </a:lnTo>
                  <a:lnTo>
                    <a:pt x="121010" y="176300"/>
                  </a:lnTo>
                  <a:lnTo>
                    <a:pt x="117033" y="157951"/>
                  </a:lnTo>
                  <a:lnTo>
                    <a:pt x="93367" y="159812"/>
                  </a:lnTo>
                  <a:lnTo>
                    <a:pt x="76682" y="170211"/>
                  </a:lnTo>
                  <a:lnTo>
                    <a:pt x="74562" y="179515"/>
                  </a:lnTo>
                  <a:lnTo>
                    <a:pt x="58252" y="164396"/>
                  </a:lnTo>
                  <a:lnTo>
                    <a:pt x="39946" y="168466"/>
                  </a:lnTo>
                  <a:lnTo>
                    <a:pt x="32173" y="156742"/>
                  </a:lnTo>
                  <a:lnTo>
                    <a:pt x="21416" y="165744"/>
                  </a:lnTo>
                  <a:lnTo>
                    <a:pt x="19691" y="176100"/>
                  </a:lnTo>
                  <a:lnTo>
                    <a:pt x="8130" y="168923"/>
                  </a:lnTo>
                  <a:lnTo>
                    <a:pt x="2389" y="177052"/>
                  </a:lnTo>
                  <a:lnTo>
                    <a:pt x="0" y="167592"/>
                  </a:lnTo>
                  <a:lnTo>
                    <a:pt x="6703" y="157935"/>
                  </a:lnTo>
                  <a:lnTo>
                    <a:pt x="1209" y="133777"/>
                  </a:lnTo>
                  <a:lnTo>
                    <a:pt x="1209" y="133777"/>
                  </a:lnTo>
                  <a:lnTo>
                    <a:pt x="19587" y="127133"/>
                  </a:lnTo>
                  <a:lnTo>
                    <a:pt x="32579" y="131752"/>
                  </a:lnTo>
                  <a:lnTo>
                    <a:pt x="36668" y="118347"/>
                  </a:lnTo>
                  <a:lnTo>
                    <a:pt x="51000" y="123523"/>
                  </a:lnTo>
                  <a:lnTo>
                    <a:pt x="55180" y="120537"/>
                  </a:lnTo>
                  <a:lnTo>
                    <a:pt x="68770" y="93372"/>
                  </a:lnTo>
                  <a:lnTo>
                    <a:pt x="62922" y="78585"/>
                  </a:lnTo>
                  <a:lnTo>
                    <a:pt x="36771" y="62584"/>
                  </a:lnTo>
                  <a:lnTo>
                    <a:pt x="35251" y="54190"/>
                  </a:lnTo>
                  <a:lnTo>
                    <a:pt x="25280" y="54887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40" name="S13:Nanded">
              <a:extLst>
                <a:ext uri="{FF2B5EF4-FFF2-40B4-BE49-F238E27FC236}">
                  <a16:creationId xmlns:a16="http://schemas.microsoft.com/office/drawing/2014/main" id="{1AE823C7-E7C3-41E2-8130-4DAC05B19F66}"/>
                </a:ext>
              </a:extLst>
            </p:cNvPr>
            <p:cNvSpPr/>
            <p:nvPr/>
          </p:nvSpPr>
          <p:spPr>
            <a:xfrm>
              <a:off x="3676460" y="3935344"/>
              <a:ext cx="175034" cy="184513"/>
            </a:xfrm>
            <a:custGeom>
              <a:avLst/>
              <a:gdLst/>
              <a:ahLst/>
              <a:cxnLst/>
              <a:rect l="0" t="0" r="0" b="0"/>
              <a:pathLst>
                <a:path w="175034" h="184513">
                  <a:moveTo>
                    <a:pt x="59288" y="43190"/>
                  </a:moveTo>
                  <a:lnTo>
                    <a:pt x="60912" y="52095"/>
                  </a:lnTo>
                  <a:lnTo>
                    <a:pt x="73949" y="49726"/>
                  </a:lnTo>
                  <a:lnTo>
                    <a:pt x="70519" y="41311"/>
                  </a:lnTo>
                  <a:lnTo>
                    <a:pt x="83164" y="10213"/>
                  </a:lnTo>
                  <a:lnTo>
                    <a:pt x="96311" y="0"/>
                  </a:lnTo>
                  <a:lnTo>
                    <a:pt x="109236" y="2308"/>
                  </a:lnTo>
                  <a:lnTo>
                    <a:pt x="115330" y="12330"/>
                  </a:lnTo>
                  <a:lnTo>
                    <a:pt x="122585" y="6183"/>
                  </a:lnTo>
                  <a:lnTo>
                    <a:pt x="130533" y="12575"/>
                  </a:lnTo>
                  <a:lnTo>
                    <a:pt x="127136" y="29229"/>
                  </a:lnTo>
                  <a:lnTo>
                    <a:pt x="130378" y="50684"/>
                  </a:lnTo>
                  <a:lnTo>
                    <a:pt x="124887" y="57905"/>
                  </a:lnTo>
                  <a:lnTo>
                    <a:pt x="159002" y="84522"/>
                  </a:lnTo>
                  <a:lnTo>
                    <a:pt x="175033" y="93100"/>
                  </a:lnTo>
                  <a:lnTo>
                    <a:pt x="175033" y="93100"/>
                  </a:lnTo>
                  <a:lnTo>
                    <a:pt x="172326" y="94106"/>
                  </a:lnTo>
                  <a:lnTo>
                    <a:pt x="172326" y="94106"/>
                  </a:lnTo>
                  <a:lnTo>
                    <a:pt x="164909" y="110698"/>
                  </a:lnTo>
                  <a:lnTo>
                    <a:pt x="156309" y="115269"/>
                  </a:lnTo>
                  <a:lnTo>
                    <a:pt x="153260" y="139222"/>
                  </a:lnTo>
                  <a:lnTo>
                    <a:pt x="140240" y="137983"/>
                  </a:lnTo>
                  <a:lnTo>
                    <a:pt x="136442" y="150965"/>
                  </a:lnTo>
                  <a:lnTo>
                    <a:pt x="126431" y="158110"/>
                  </a:lnTo>
                  <a:lnTo>
                    <a:pt x="130578" y="180601"/>
                  </a:lnTo>
                  <a:lnTo>
                    <a:pt x="130578" y="180601"/>
                  </a:lnTo>
                  <a:lnTo>
                    <a:pt x="121138" y="179408"/>
                  </a:lnTo>
                  <a:lnTo>
                    <a:pt x="114299" y="184512"/>
                  </a:lnTo>
                  <a:lnTo>
                    <a:pt x="108114" y="177108"/>
                  </a:lnTo>
                  <a:lnTo>
                    <a:pt x="94589" y="177923"/>
                  </a:lnTo>
                  <a:lnTo>
                    <a:pt x="106064" y="165079"/>
                  </a:lnTo>
                  <a:lnTo>
                    <a:pt x="84059" y="162093"/>
                  </a:lnTo>
                  <a:lnTo>
                    <a:pt x="84059" y="162093"/>
                  </a:lnTo>
                  <a:lnTo>
                    <a:pt x="90100" y="151246"/>
                  </a:lnTo>
                  <a:lnTo>
                    <a:pt x="84271" y="150100"/>
                  </a:lnTo>
                  <a:lnTo>
                    <a:pt x="88015" y="141820"/>
                  </a:lnTo>
                  <a:lnTo>
                    <a:pt x="84649" y="128719"/>
                  </a:lnTo>
                  <a:lnTo>
                    <a:pt x="72631" y="122243"/>
                  </a:lnTo>
                  <a:lnTo>
                    <a:pt x="64497" y="124702"/>
                  </a:lnTo>
                  <a:lnTo>
                    <a:pt x="55734" y="136538"/>
                  </a:lnTo>
                  <a:lnTo>
                    <a:pt x="50450" y="130699"/>
                  </a:lnTo>
                  <a:lnTo>
                    <a:pt x="48453" y="141094"/>
                  </a:lnTo>
                  <a:lnTo>
                    <a:pt x="35680" y="150236"/>
                  </a:lnTo>
                  <a:lnTo>
                    <a:pt x="38685" y="157597"/>
                  </a:lnTo>
                  <a:lnTo>
                    <a:pt x="23787" y="159909"/>
                  </a:lnTo>
                  <a:lnTo>
                    <a:pt x="3365" y="167833"/>
                  </a:lnTo>
                  <a:lnTo>
                    <a:pt x="1094" y="147442"/>
                  </a:lnTo>
                  <a:lnTo>
                    <a:pt x="1094" y="147442"/>
                  </a:lnTo>
                  <a:lnTo>
                    <a:pt x="8014" y="139241"/>
                  </a:lnTo>
                  <a:lnTo>
                    <a:pt x="0" y="135421"/>
                  </a:lnTo>
                  <a:lnTo>
                    <a:pt x="6270" y="115205"/>
                  </a:lnTo>
                  <a:lnTo>
                    <a:pt x="13081" y="111694"/>
                  </a:lnTo>
                  <a:lnTo>
                    <a:pt x="7025" y="100610"/>
                  </a:lnTo>
                  <a:lnTo>
                    <a:pt x="7025" y="100610"/>
                  </a:lnTo>
                  <a:lnTo>
                    <a:pt x="10264" y="95980"/>
                  </a:lnTo>
                  <a:lnTo>
                    <a:pt x="25166" y="91589"/>
                  </a:lnTo>
                  <a:lnTo>
                    <a:pt x="46761" y="88884"/>
                  </a:lnTo>
                  <a:lnTo>
                    <a:pt x="33542" y="76622"/>
                  </a:lnTo>
                  <a:lnTo>
                    <a:pt x="49763" y="72763"/>
                  </a:lnTo>
                  <a:lnTo>
                    <a:pt x="53687" y="55091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41" name="S13:Beed">
              <a:extLst>
                <a:ext uri="{FF2B5EF4-FFF2-40B4-BE49-F238E27FC236}">
                  <a16:creationId xmlns:a16="http://schemas.microsoft.com/office/drawing/2014/main" id="{E3FB6412-4AD7-4356-8718-9DDD9E54A5EA}"/>
                </a:ext>
              </a:extLst>
            </p:cNvPr>
            <p:cNvSpPr/>
            <p:nvPr/>
          </p:nvSpPr>
          <p:spPr>
            <a:xfrm>
              <a:off x="3384061" y="3935191"/>
              <a:ext cx="305481" cy="153150"/>
            </a:xfrm>
            <a:custGeom>
              <a:avLst/>
              <a:gdLst/>
              <a:ahLst/>
              <a:cxnLst/>
              <a:rect l="0" t="0" r="0" b="0"/>
              <a:pathLst>
                <a:path w="305481" h="153150">
                  <a:moveTo>
                    <a:pt x="208083" y="0"/>
                  </a:moveTo>
                  <a:lnTo>
                    <a:pt x="212385" y="6896"/>
                  </a:lnTo>
                  <a:lnTo>
                    <a:pt x="233643" y="15767"/>
                  </a:lnTo>
                  <a:lnTo>
                    <a:pt x="241717" y="14914"/>
                  </a:lnTo>
                  <a:lnTo>
                    <a:pt x="245040" y="25957"/>
                  </a:lnTo>
                  <a:lnTo>
                    <a:pt x="241179" y="37875"/>
                  </a:lnTo>
                  <a:lnTo>
                    <a:pt x="251510" y="36550"/>
                  </a:lnTo>
                  <a:lnTo>
                    <a:pt x="266296" y="56202"/>
                  </a:lnTo>
                  <a:lnTo>
                    <a:pt x="268327" y="65643"/>
                  </a:lnTo>
                  <a:lnTo>
                    <a:pt x="275370" y="71541"/>
                  </a:lnTo>
                  <a:lnTo>
                    <a:pt x="282196" y="66993"/>
                  </a:lnTo>
                  <a:lnTo>
                    <a:pt x="283281" y="79021"/>
                  </a:lnTo>
                  <a:lnTo>
                    <a:pt x="293439" y="86546"/>
                  </a:lnTo>
                  <a:lnTo>
                    <a:pt x="299424" y="100763"/>
                  </a:lnTo>
                  <a:lnTo>
                    <a:pt x="299424" y="100763"/>
                  </a:lnTo>
                  <a:lnTo>
                    <a:pt x="305480" y="111847"/>
                  </a:lnTo>
                  <a:lnTo>
                    <a:pt x="298669" y="115358"/>
                  </a:lnTo>
                  <a:lnTo>
                    <a:pt x="292399" y="135574"/>
                  </a:lnTo>
                  <a:lnTo>
                    <a:pt x="300413" y="139394"/>
                  </a:lnTo>
                  <a:lnTo>
                    <a:pt x="293493" y="147595"/>
                  </a:lnTo>
                  <a:lnTo>
                    <a:pt x="293493" y="147595"/>
                  </a:lnTo>
                  <a:lnTo>
                    <a:pt x="284826" y="153149"/>
                  </a:lnTo>
                  <a:lnTo>
                    <a:pt x="269164" y="149155"/>
                  </a:lnTo>
                  <a:lnTo>
                    <a:pt x="255969" y="135816"/>
                  </a:lnTo>
                  <a:lnTo>
                    <a:pt x="237627" y="131740"/>
                  </a:lnTo>
                  <a:lnTo>
                    <a:pt x="237627" y="131740"/>
                  </a:lnTo>
                  <a:lnTo>
                    <a:pt x="235405" y="130644"/>
                  </a:lnTo>
                  <a:lnTo>
                    <a:pt x="235405" y="130644"/>
                  </a:lnTo>
                  <a:lnTo>
                    <a:pt x="196311" y="129688"/>
                  </a:lnTo>
                  <a:lnTo>
                    <a:pt x="178227" y="116180"/>
                  </a:lnTo>
                  <a:lnTo>
                    <a:pt x="139359" y="107830"/>
                  </a:lnTo>
                  <a:lnTo>
                    <a:pt x="128887" y="112756"/>
                  </a:lnTo>
                  <a:lnTo>
                    <a:pt x="123676" y="106347"/>
                  </a:lnTo>
                  <a:lnTo>
                    <a:pt x="123676" y="106347"/>
                  </a:lnTo>
                  <a:lnTo>
                    <a:pt x="114085" y="96156"/>
                  </a:lnTo>
                  <a:lnTo>
                    <a:pt x="108998" y="101229"/>
                  </a:lnTo>
                  <a:lnTo>
                    <a:pt x="101582" y="93706"/>
                  </a:lnTo>
                  <a:lnTo>
                    <a:pt x="97897" y="81592"/>
                  </a:lnTo>
                  <a:lnTo>
                    <a:pt x="90025" y="89711"/>
                  </a:lnTo>
                  <a:lnTo>
                    <a:pt x="81164" y="85791"/>
                  </a:lnTo>
                  <a:lnTo>
                    <a:pt x="68157" y="100011"/>
                  </a:lnTo>
                  <a:lnTo>
                    <a:pt x="56570" y="97043"/>
                  </a:lnTo>
                  <a:lnTo>
                    <a:pt x="50694" y="112517"/>
                  </a:lnTo>
                  <a:lnTo>
                    <a:pt x="31660" y="89467"/>
                  </a:lnTo>
                  <a:lnTo>
                    <a:pt x="16199" y="81655"/>
                  </a:lnTo>
                  <a:lnTo>
                    <a:pt x="0" y="56055"/>
                  </a:lnTo>
                  <a:lnTo>
                    <a:pt x="17850" y="58737"/>
                  </a:lnTo>
                  <a:lnTo>
                    <a:pt x="22155" y="50523"/>
                  </a:lnTo>
                  <a:lnTo>
                    <a:pt x="16970" y="44609"/>
                  </a:lnTo>
                  <a:lnTo>
                    <a:pt x="22287" y="32773"/>
                  </a:lnTo>
                  <a:lnTo>
                    <a:pt x="48277" y="32564"/>
                  </a:lnTo>
                  <a:lnTo>
                    <a:pt x="41713" y="41755"/>
                  </a:lnTo>
                  <a:lnTo>
                    <a:pt x="58050" y="49581"/>
                  </a:lnTo>
                  <a:lnTo>
                    <a:pt x="59815" y="36059"/>
                  </a:lnTo>
                  <a:lnTo>
                    <a:pt x="69518" y="41059"/>
                  </a:lnTo>
                  <a:lnTo>
                    <a:pt x="74413" y="56873"/>
                  </a:lnTo>
                  <a:lnTo>
                    <a:pt x="81306" y="51339"/>
                  </a:lnTo>
                  <a:lnTo>
                    <a:pt x="76791" y="37625"/>
                  </a:lnTo>
                  <a:lnTo>
                    <a:pt x="83537" y="36785"/>
                  </a:lnTo>
                  <a:lnTo>
                    <a:pt x="91905" y="26592"/>
                  </a:lnTo>
                  <a:lnTo>
                    <a:pt x="94310" y="36063"/>
                  </a:lnTo>
                  <a:lnTo>
                    <a:pt x="106054" y="32753"/>
                  </a:lnTo>
                  <a:lnTo>
                    <a:pt x="106054" y="32753"/>
                  </a:lnTo>
                  <a:lnTo>
                    <a:pt x="118853" y="39389"/>
                  </a:lnTo>
                  <a:lnTo>
                    <a:pt x="145394" y="35434"/>
                  </a:lnTo>
                  <a:lnTo>
                    <a:pt x="161772" y="42667"/>
                  </a:lnTo>
                  <a:lnTo>
                    <a:pt x="170500" y="34545"/>
                  </a:lnTo>
                  <a:lnTo>
                    <a:pt x="182678" y="31209"/>
                  </a:lnTo>
                  <a:lnTo>
                    <a:pt x="185848" y="12492"/>
                  </a:lnTo>
                  <a:lnTo>
                    <a:pt x="204325" y="7218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42" name="S13:Aurangabad">
              <a:extLst>
                <a:ext uri="{FF2B5EF4-FFF2-40B4-BE49-F238E27FC236}">
                  <a16:creationId xmlns:a16="http://schemas.microsoft.com/office/drawing/2014/main" id="{75175194-83DD-46E6-82F8-99958AC9F6CF}"/>
                </a:ext>
              </a:extLst>
            </p:cNvPr>
            <p:cNvSpPr/>
            <p:nvPr/>
          </p:nvSpPr>
          <p:spPr>
            <a:xfrm>
              <a:off x="3355736" y="3711572"/>
              <a:ext cx="166692" cy="205049"/>
            </a:xfrm>
            <a:custGeom>
              <a:avLst/>
              <a:gdLst/>
              <a:ahLst/>
              <a:cxnLst/>
              <a:rect l="0" t="0" r="0" b="0"/>
              <a:pathLst>
                <a:path w="166692" h="205049">
                  <a:moveTo>
                    <a:pt x="13015" y="112484"/>
                  </a:moveTo>
                  <a:lnTo>
                    <a:pt x="14763" y="100521"/>
                  </a:lnTo>
                  <a:lnTo>
                    <a:pt x="22429" y="84577"/>
                  </a:lnTo>
                  <a:lnTo>
                    <a:pt x="21152" y="69893"/>
                  </a:lnTo>
                  <a:lnTo>
                    <a:pt x="21152" y="69893"/>
                  </a:lnTo>
                  <a:lnTo>
                    <a:pt x="33031" y="60362"/>
                  </a:lnTo>
                  <a:lnTo>
                    <a:pt x="42743" y="62256"/>
                  </a:lnTo>
                  <a:lnTo>
                    <a:pt x="46426" y="71790"/>
                  </a:lnTo>
                  <a:lnTo>
                    <a:pt x="53445" y="74636"/>
                  </a:lnTo>
                  <a:lnTo>
                    <a:pt x="51586" y="63595"/>
                  </a:lnTo>
                  <a:lnTo>
                    <a:pt x="55376" y="56399"/>
                  </a:lnTo>
                  <a:lnTo>
                    <a:pt x="55376" y="56399"/>
                  </a:lnTo>
                  <a:lnTo>
                    <a:pt x="64231" y="43615"/>
                  </a:lnTo>
                  <a:lnTo>
                    <a:pt x="71687" y="46471"/>
                  </a:lnTo>
                  <a:lnTo>
                    <a:pt x="82531" y="40541"/>
                  </a:lnTo>
                  <a:lnTo>
                    <a:pt x="82467" y="28512"/>
                  </a:lnTo>
                  <a:lnTo>
                    <a:pt x="89411" y="19318"/>
                  </a:lnTo>
                  <a:lnTo>
                    <a:pt x="99747" y="14933"/>
                  </a:lnTo>
                  <a:lnTo>
                    <a:pt x="104135" y="1994"/>
                  </a:lnTo>
                  <a:lnTo>
                    <a:pt x="124578" y="0"/>
                  </a:lnTo>
                  <a:lnTo>
                    <a:pt x="128679" y="11104"/>
                  </a:lnTo>
                  <a:lnTo>
                    <a:pt x="128679" y="11104"/>
                  </a:lnTo>
                  <a:lnTo>
                    <a:pt x="128213" y="26778"/>
                  </a:lnTo>
                  <a:lnTo>
                    <a:pt x="161498" y="10488"/>
                  </a:lnTo>
                  <a:lnTo>
                    <a:pt x="164997" y="12155"/>
                  </a:lnTo>
                  <a:lnTo>
                    <a:pt x="161187" y="37147"/>
                  </a:lnTo>
                  <a:lnTo>
                    <a:pt x="166691" y="62398"/>
                  </a:lnTo>
                  <a:lnTo>
                    <a:pt x="152270" y="100674"/>
                  </a:lnTo>
                  <a:lnTo>
                    <a:pt x="160024" y="125459"/>
                  </a:lnTo>
                  <a:lnTo>
                    <a:pt x="161020" y="137507"/>
                  </a:lnTo>
                  <a:lnTo>
                    <a:pt x="155261" y="151976"/>
                  </a:lnTo>
                  <a:lnTo>
                    <a:pt x="150669" y="172223"/>
                  </a:lnTo>
                  <a:lnTo>
                    <a:pt x="156779" y="177099"/>
                  </a:lnTo>
                  <a:lnTo>
                    <a:pt x="154625" y="190099"/>
                  </a:lnTo>
                  <a:lnTo>
                    <a:pt x="147973" y="204014"/>
                  </a:lnTo>
                  <a:lnTo>
                    <a:pt x="134745" y="197885"/>
                  </a:lnTo>
                  <a:lnTo>
                    <a:pt x="129619" y="205048"/>
                  </a:lnTo>
                  <a:lnTo>
                    <a:pt x="129619" y="205048"/>
                  </a:lnTo>
                  <a:lnTo>
                    <a:pt x="115330" y="204623"/>
                  </a:lnTo>
                  <a:lnTo>
                    <a:pt x="112010" y="196165"/>
                  </a:lnTo>
                  <a:lnTo>
                    <a:pt x="88160" y="172966"/>
                  </a:lnTo>
                  <a:lnTo>
                    <a:pt x="66923" y="167068"/>
                  </a:lnTo>
                  <a:lnTo>
                    <a:pt x="36283" y="162405"/>
                  </a:lnTo>
                  <a:lnTo>
                    <a:pt x="36283" y="162405"/>
                  </a:lnTo>
                  <a:lnTo>
                    <a:pt x="27849" y="161077"/>
                  </a:lnTo>
                  <a:lnTo>
                    <a:pt x="31286" y="151786"/>
                  </a:lnTo>
                  <a:lnTo>
                    <a:pt x="21734" y="157211"/>
                  </a:lnTo>
                  <a:lnTo>
                    <a:pt x="19595" y="141459"/>
                  </a:lnTo>
                  <a:lnTo>
                    <a:pt x="7252" y="137375"/>
                  </a:lnTo>
                  <a:lnTo>
                    <a:pt x="0" y="140781"/>
                  </a:lnTo>
                  <a:lnTo>
                    <a:pt x="3518" y="129405"/>
                  </a:lnTo>
                  <a:lnTo>
                    <a:pt x="8823" y="130635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43" name="S13:Jalna">
              <a:extLst>
                <a:ext uri="{FF2B5EF4-FFF2-40B4-BE49-F238E27FC236}">
                  <a16:creationId xmlns:a16="http://schemas.microsoft.com/office/drawing/2014/main" id="{F6B32153-8F20-4C33-AB0D-DC5E34398133}"/>
                </a:ext>
              </a:extLst>
            </p:cNvPr>
            <p:cNvSpPr/>
            <p:nvPr/>
          </p:nvSpPr>
          <p:spPr>
            <a:xfrm>
              <a:off x="3479484" y="3700983"/>
              <a:ext cx="147014" cy="276876"/>
            </a:xfrm>
            <a:custGeom>
              <a:avLst/>
              <a:gdLst/>
              <a:ahLst/>
              <a:cxnLst/>
              <a:rect l="0" t="0" r="0" b="0"/>
              <a:pathLst>
                <a:path w="147014" h="276876">
                  <a:moveTo>
                    <a:pt x="5871" y="215637"/>
                  </a:moveTo>
                  <a:lnTo>
                    <a:pt x="10997" y="208474"/>
                  </a:lnTo>
                  <a:lnTo>
                    <a:pt x="24225" y="214603"/>
                  </a:lnTo>
                  <a:lnTo>
                    <a:pt x="30877" y="200688"/>
                  </a:lnTo>
                  <a:lnTo>
                    <a:pt x="33031" y="187688"/>
                  </a:lnTo>
                  <a:lnTo>
                    <a:pt x="26921" y="182812"/>
                  </a:lnTo>
                  <a:lnTo>
                    <a:pt x="31513" y="162565"/>
                  </a:lnTo>
                  <a:lnTo>
                    <a:pt x="37272" y="148096"/>
                  </a:lnTo>
                  <a:lnTo>
                    <a:pt x="36276" y="136048"/>
                  </a:lnTo>
                  <a:lnTo>
                    <a:pt x="28522" y="111263"/>
                  </a:lnTo>
                  <a:lnTo>
                    <a:pt x="42943" y="72987"/>
                  </a:lnTo>
                  <a:lnTo>
                    <a:pt x="37439" y="47736"/>
                  </a:lnTo>
                  <a:lnTo>
                    <a:pt x="41249" y="22744"/>
                  </a:lnTo>
                  <a:lnTo>
                    <a:pt x="37750" y="21077"/>
                  </a:lnTo>
                  <a:lnTo>
                    <a:pt x="4465" y="37367"/>
                  </a:lnTo>
                  <a:lnTo>
                    <a:pt x="4931" y="21693"/>
                  </a:lnTo>
                  <a:lnTo>
                    <a:pt x="4931" y="21693"/>
                  </a:lnTo>
                  <a:lnTo>
                    <a:pt x="16492" y="20465"/>
                  </a:lnTo>
                  <a:lnTo>
                    <a:pt x="22216" y="6512"/>
                  </a:lnTo>
                  <a:lnTo>
                    <a:pt x="26611" y="7685"/>
                  </a:lnTo>
                  <a:lnTo>
                    <a:pt x="26611" y="7685"/>
                  </a:lnTo>
                  <a:lnTo>
                    <a:pt x="36305" y="9531"/>
                  </a:lnTo>
                  <a:lnTo>
                    <a:pt x="38666" y="4368"/>
                  </a:lnTo>
                  <a:lnTo>
                    <a:pt x="50746" y="0"/>
                  </a:lnTo>
                  <a:lnTo>
                    <a:pt x="50542" y="7316"/>
                  </a:lnTo>
                  <a:lnTo>
                    <a:pt x="63980" y="18144"/>
                  </a:lnTo>
                  <a:lnTo>
                    <a:pt x="71936" y="18883"/>
                  </a:lnTo>
                  <a:lnTo>
                    <a:pt x="75301" y="9037"/>
                  </a:lnTo>
                  <a:lnTo>
                    <a:pt x="83367" y="22324"/>
                  </a:lnTo>
                  <a:lnTo>
                    <a:pt x="87226" y="10399"/>
                  </a:lnTo>
                  <a:lnTo>
                    <a:pt x="95397" y="2767"/>
                  </a:lnTo>
                  <a:lnTo>
                    <a:pt x="95397" y="2767"/>
                  </a:lnTo>
                  <a:lnTo>
                    <a:pt x="100319" y="18059"/>
                  </a:lnTo>
                  <a:lnTo>
                    <a:pt x="84947" y="29687"/>
                  </a:lnTo>
                  <a:lnTo>
                    <a:pt x="87474" y="51713"/>
                  </a:lnTo>
                  <a:lnTo>
                    <a:pt x="81849" y="63067"/>
                  </a:lnTo>
                  <a:lnTo>
                    <a:pt x="96840" y="67118"/>
                  </a:lnTo>
                  <a:lnTo>
                    <a:pt x="105159" y="54260"/>
                  </a:lnTo>
                  <a:lnTo>
                    <a:pt x="123085" y="65165"/>
                  </a:lnTo>
                  <a:lnTo>
                    <a:pt x="116117" y="77539"/>
                  </a:lnTo>
                  <a:lnTo>
                    <a:pt x="116366" y="85386"/>
                  </a:lnTo>
                  <a:lnTo>
                    <a:pt x="103871" y="104935"/>
                  </a:lnTo>
                  <a:lnTo>
                    <a:pt x="90171" y="118695"/>
                  </a:lnTo>
                  <a:lnTo>
                    <a:pt x="108049" y="133263"/>
                  </a:lnTo>
                  <a:lnTo>
                    <a:pt x="119348" y="144519"/>
                  </a:lnTo>
                  <a:lnTo>
                    <a:pt x="136379" y="140231"/>
                  </a:lnTo>
                  <a:lnTo>
                    <a:pt x="147013" y="142574"/>
                  </a:lnTo>
                  <a:lnTo>
                    <a:pt x="147013" y="142574"/>
                  </a:lnTo>
                  <a:lnTo>
                    <a:pt x="144813" y="160288"/>
                  </a:lnTo>
                  <a:lnTo>
                    <a:pt x="129985" y="165158"/>
                  </a:lnTo>
                  <a:lnTo>
                    <a:pt x="129808" y="172468"/>
                  </a:lnTo>
                  <a:lnTo>
                    <a:pt x="118664" y="172195"/>
                  </a:lnTo>
                  <a:lnTo>
                    <a:pt x="123222" y="186413"/>
                  </a:lnTo>
                  <a:lnTo>
                    <a:pt x="119474" y="193635"/>
                  </a:lnTo>
                  <a:lnTo>
                    <a:pt x="115827" y="232720"/>
                  </a:lnTo>
                  <a:lnTo>
                    <a:pt x="112660" y="234208"/>
                  </a:lnTo>
                  <a:lnTo>
                    <a:pt x="112660" y="234208"/>
                  </a:lnTo>
                  <a:lnTo>
                    <a:pt x="108902" y="241426"/>
                  </a:lnTo>
                  <a:lnTo>
                    <a:pt x="90425" y="246700"/>
                  </a:lnTo>
                  <a:lnTo>
                    <a:pt x="87255" y="265417"/>
                  </a:lnTo>
                  <a:lnTo>
                    <a:pt x="75077" y="268753"/>
                  </a:lnTo>
                  <a:lnTo>
                    <a:pt x="66349" y="276875"/>
                  </a:lnTo>
                  <a:lnTo>
                    <a:pt x="49971" y="269642"/>
                  </a:lnTo>
                  <a:lnTo>
                    <a:pt x="23430" y="273597"/>
                  </a:lnTo>
                  <a:lnTo>
                    <a:pt x="10631" y="266961"/>
                  </a:lnTo>
                  <a:lnTo>
                    <a:pt x="10631" y="266961"/>
                  </a:lnTo>
                  <a:lnTo>
                    <a:pt x="8902" y="264822"/>
                  </a:lnTo>
                  <a:lnTo>
                    <a:pt x="8902" y="264822"/>
                  </a:lnTo>
                  <a:lnTo>
                    <a:pt x="4844" y="265747"/>
                  </a:lnTo>
                  <a:lnTo>
                    <a:pt x="4844" y="265747"/>
                  </a:lnTo>
                  <a:lnTo>
                    <a:pt x="6061" y="254816"/>
                  </a:lnTo>
                  <a:lnTo>
                    <a:pt x="0" y="247848"/>
                  </a:lnTo>
                  <a:lnTo>
                    <a:pt x="13597" y="241980"/>
                  </a:lnTo>
                  <a:lnTo>
                    <a:pt x="18716" y="219668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44" name="S13:Yavatmal">
              <a:extLst>
                <a:ext uri="{FF2B5EF4-FFF2-40B4-BE49-F238E27FC236}">
                  <a16:creationId xmlns:a16="http://schemas.microsoft.com/office/drawing/2014/main" id="{92C0C794-E021-4447-87B5-49844C162046}"/>
                </a:ext>
              </a:extLst>
            </p:cNvPr>
            <p:cNvSpPr/>
            <p:nvPr/>
          </p:nvSpPr>
          <p:spPr>
            <a:xfrm>
              <a:off x="3810335" y="3707543"/>
              <a:ext cx="236036" cy="163398"/>
            </a:xfrm>
            <a:custGeom>
              <a:avLst/>
              <a:gdLst/>
              <a:ahLst/>
              <a:cxnLst/>
              <a:rect l="0" t="0" r="0" b="0"/>
              <a:pathLst>
                <a:path w="236036" h="163398">
                  <a:moveTo>
                    <a:pt x="49458" y="10214"/>
                  </a:moveTo>
                  <a:lnTo>
                    <a:pt x="55531" y="19707"/>
                  </a:lnTo>
                  <a:lnTo>
                    <a:pt x="70243" y="12581"/>
                  </a:lnTo>
                  <a:lnTo>
                    <a:pt x="75676" y="3240"/>
                  </a:lnTo>
                  <a:lnTo>
                    <a:pt x="84934" y="6492"/>
                  </a:lnTo>
                  <a:lnTo>
                    <a:pt x="93401" y="1888"/>
                  </a:lnTo>
                  <a:lnTo>
                    <a:pt x="111130" y="0"/>
                  </a:lnTo>
                  <a:lnTo>
                    <a:pt x="105742" y="6736"/>
                  </a:lnTo>
                  <a:lnTo>
                    <a:pt x="107791" y="21397"/>
                  </a:lnTo>
                  <a:lnTo>
                    <a:pt x="123651" y="29934"/>
                  </a:lnTo>
                  <a:lnTo>
                    <a:pt x="143569" y="32749"/>
                  </a:lnTo>
                  <a:lnTo>
                    <a:pt x="154518" y="46966"/>
                  </a:lnTo>
                  <a:lnTo>
                    <a:pt x="162497" y="47561"/>
                  </a:lnTo>
                  <a:lnTo>
                    <a:pt x="175202" y="66486"/>
                  </a:lnTo>
                  <a:lnTo>
                    <a:pt x="188925" y="71300"/>
                  </a:lnTo>
                  <a:lnTo>
                    <a:pt x="188925" y="71300"/>
                  </a:lnTo>
                  <a:lnTo>
                    <a:pt x="188916" y="72345"/>
                  </a:lnTo>
                  <a:lnTo>
                    <a:pt x="188916" y="72345"/>
                  </a:lnTo>
                  <a:lnTo>
                    <a:pt x="192421" y="78644"/>
                  </a:lnTo>
                  <a:lnTo>
                    <a:pt x="206625" y="79792"/>
                  </a:lnTo>
                  <a:lnTo>
                    <a:pt x="216243" y="102851"/>
                  </a:lnTo>
                  <a:lnTo>
                    <a:pt x="222454" y="104981"/>
                  </a:lnTo>
                  <a:lnTo>
                    <a:pt x="234352" y="123340"/>
                  </a:lnTo>
                  <a:lnTo>
                    <a:pt x="230701" y="138470"/>
                  </a:lnTo>
                  <a:lnTo>
                    <a:pt x="236035" y="140068"/>
                  </a:lnTo>
                  <a:lnTo>
                    <a:pt x="231973" y="149448"/>
                  </a:lnTo>
                  <a:lnTo>
                    <a:pt x="220790" y="156692"/>
                  </a:lnTo>
                  <a:lnTo>
                    <a:pt x="209206" y="156616"/>
                  </a:lnTo>
                  <a:lnTo>
                    <a:pt x="207822" y="163397"/>
                  </a:lnTo>
                  <a:lnTo>
                    <a:pt x="192677" y="162243"/>
                  </a:lnTo>
                  <a:lnTo>
                    <a:pt x="192677" y="162243"/>
                  </a:lnTo>
                  <a:lnTo>
                    <a:pt x="172207" y="158422"/>
                  </a:lnTo>
                  <a:lnTo>
                    <a:pt x="158469" y="149944"/>
                  </a:lnTo>
                  <a:lnTo>
                    <a:pt x="138860" y="150804"/>
                  </a:lnTo>
                  <a:lnTo>
                    <a:pt x="114525" y="135402"/>
                  </a:lnTo>
                  <a:lnTo>
                    <a:pt x="114525" y="135402"/>
                  </a:lnTo>
                  <a:lnTo>
                    <a:pt x="104756" y="133204"/>
                  </a:lnTo>
                  <a:lnTo>
                    <a:pt x="80661" y="137621"/>
                  </a:lnTo>
                  <a:lnTo>
                    <a:pt x="70488" y="132269"/>
                  </a:lnTo>
                  <a:lnTo>
                    <a:pt x="55751" y="135734"/>
                  </a:lnTo>
                  <a:lnTo>
                    <a:pt x="55751" y="135734"/>
                  </a:lnTo>
                  <a:lnTo>
                    <a:pt x="49238" y="123628"/>
                  </a:lnTo>
                  <a:lnTo>
                    <a:pt x="18257" y="112212"/>
                  </a:lnTo>
                  <a:lnTo>
                    <a:pt x="10196" y="115747"/>
                  </a:lnTo>
                  <a:lnTo>
                    <a:pt x="14786" y="106411"/>
                  </a:lnTo>
                  <a:lnTo>
                    <a:pt x="17300" y="87114"/>
                  </a:lnTo>
                  <a:lnTo>
                    <a:pt x="15736" y="72979"/>
                  </a:lnTo>
                  <a:lnTo>
                    <a:pt x="7341" y="70237"/>
                  </a:lnTo>
                  <a:lnTo>
                    <a:pt x="0" y="57055"/>
                  </a:lnTo>
                  <a:lnTo>
                    <a:pt x="7875" y="35746"/>
                  </a:lnTo>
                  <a:lnTo>
                    <a:pt x="12719" y="37912"/>
                  </a:lnTo>
                  <a:lnTo>
                    <a:pt x="20854" y="27579"/>
                  </a:lnTo>
                  <a:lnTo>
                    <a:pt x="13417" y="21194"/>
                  </a:lnTo>
                  <a:lnTo>
                    <a:pt x="13417" y="21194"/>
                  </a:lnTo>
                  <a:lnTo>
                    <a:pt x="20132" y="16590"/>
                  </a:lnTo>
                  <a:lnTo>
                    <a:pt x="34216" y="23070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45" name="S13:Nagpur">
              <a:extLst>
                <a:ext uri="{FF2B5EF4-FFF2-40B4-BE49-F238E27FC236}">
                  <a16:creationId xmlns:a16="http://schemas.microsoft.com/office/drawing/2014/main" id="{305B4AF4-F732-4308-9C28-99204FA88EBE}"/>
                </a:ext>
              </a:extLst>
            </p:cNvPr>
            <p:cNvSpPr/>
            <p:nvPr/>
          </p:nvSpPr>
          <p:spPr>
            <a:xfrm>
              <a:off x="4018373" y="3591984"/>
              <a:ext cx="94962" cy="80771"/>
            </a:xfrm>
            <a:custGeom>
              <a:avLst/>
              <a:gdLst/>
              <a:ahLst/>
              <a:cxnLst/>
              <a:rect l="0" t="0" r="0" b="0"/>
              <a:pathLst>
                <a:path w="94962" h="80771">
                  <a:moveTo>
                    <a:pt x="94961" y="42655"/>
                  </a:moveTo>
                  <a:lnTo>
                    <a:pt x="83486" y="43665"/>
                  </a:lnTo>
                  <a:lnTo>
                    <a:pt x="82495" y="75036"/>
                  </a:lnTo>
                  <a:lnTo>
                    <a:pt x="77614" y="80770"/>
                  </a:lnTo>
                  <a:lnTo>
                    <a:pt x="63030" y="80712"/>
                  </a:lnTo>
                  <a:lnTo>
                    <a:pt x="59083" y="73898"/>
                  </a:lnTo>
                  <a:lnTo>
                    <a:pt x="43172" y="74867"/>
                  </a:lnTo>
                  <a:lnTo>
                    <a:pt x="32173" y="66442"/>
                  </a:lnTo>
                  <a:lnTo>
                    <a:pt x="27260" y="75826"/>
                  </a:lnTo>
                  <a:lnTo>
                    <a:pt x="14034" y="71040"/>
                  </a:lnTo>
                  <a:lnTo>
                    <a:pt x="18549" y="55381"/>
                  </a:lnTo>
                  <a:lnTo>
                    <a:pt x="0" y="56305"/>
                  </a:lnTo>
                  <a:lnTo>
                    <a:pt x="7586" y="44329"/>
                  </a:lnTo>
                  <a:lnTo>
                    <a:pt x="10876" y="13494"/>
                  </a:lnTo>
                  <a:lnTo>
                    <a:pt x="27700" y="0"/>
                  </a:lnTo>
                  <a:lnTo>
                    <a:pt x="32022" y="14669"/>
                  </a:lnTo>
                  <a:lnTo>
                    <a:pt x="54878" y="27861"/>
                  </a:lnTo>
                  <a:lnTo>
                    <a:pt x="61497" y="26845"/>
                  </a:lnTo>
                  <a:lnTo>
                    <a:pt x="66297" y="38893"/>
                  </a:lnTo>
                  <a:lnTo>
                    <a:pt x="72465" y="41010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46" name="S13:Chimur">
              <a:extLst>
                <a:ext uri="{FF2B5EF4-FFF2-40B4-BE49-F238E27FC236}">
                  <a16:creationId xmlns:a16="http://schemas.microsoft.com/office/drawing/2014/main" id="{4AE0F400-EA95-4558-AF26-5339395004FF}"/>
                </a:ext>
              </a:extLst>
            </p:cNvPr>
            <p:cNvSpPr/>
            <p:nvPr/>
          </p:nvSpPr>
          <p:spPr>
            <a:xfrm>
              <a:off x="4059865" y="3620080"/>
              <a:ext cx="217280" cy="188192"/>
            </a:xfrm>
            <a:custGeom>
              <a:avLst/>
              <a:gdLst/>
              <a:ahLst/>
              <a:cxnLst/>
              <a:rect l="0" t="0" r="0" b="0"/>
              <a:pathLst>
                <a:path w="217280" h="188192">
                  <a:moveTo>
                    <a:pt x="53469" y="14559"/>
                  </a:moveTo>
                  <a:lnTo>
                    <a:pt x="52609" y="7235"/>
                  </a:lnTo>
                  <a:lnTo>
                    <a:pt x="52609" y="7235"/>
                  </a:lnTo>
                  <a:lnTo>
                    <a:pt x="62315" y="6216"/>
                  </a:lnTo>
                  <a:lnTo>
                    <a:pt x="78182" y="12526"/>
                  </a:lnTo>
                  <a:lnTo>
                    <a:pt x="87426" y="26661"/>
                  </a:lnTo>
                  <a:lnTo>
                    <a:pt x="105963" y="33478"/>
                  </a:lnTo>
                  <a:lnTo>
                    <a:pt x="110832" y="8903"/>
                  </a:lnTo>
                  <a:lnTo>
                    <a:pt x="120978" y="16"/>
                  </a:lnTo>
                  <a:lnTo>
                    <a:pt x="148316" y="0"/>
                  </a:lnTo>
                  <a:lnTo>
                    <a:pt x="152311" y="19345"/>
                  </a:lnTo>
                  <a:lnTo>
                    <a:pt x="159378" y="22995"/>
                  </a:lnTo>
                  <a:lnTo>
                    <a:pt x="164266" y="41288"/>
                  </a:lnTo>
                  <a:lnTo>
                    <a:pt x="153267" y="74245"/>
                  </a:lnTo>
                  <a:lnTo>
                    <a:pt x="167427" y="76836"/>
                  </a:lnTo>
                  <a:lnTo>
                    <a:pt x="167849" y="66379"/>
                  </a:lnTo>
                  <a:lnTo>
                    <a:pt x="206748" y="62087"/>
                  </a:lnTo>
                  <a:lnTo>
                    <a:pt x="206748" y="62087"/>
                  </a:lnTo>
                  <a:lnTo>
                    <a:pt x="205903" y="73070"/>
                  </a:lnTo>
                  <a:lnTo>
                    <a:pt x="211289" y="93439"/>
                  </a:lnTo>
                  <a:lnTo>
                    <a:pt x="199791" y="97139"/>
                  </a:lnTo>
                  <a:lnTo>
                    <a:pt x="198493" y="106553"/>
                  </a:lnTo>
                  <a:lnTo>
                    <a:pt x="213542" y="103362"/>
                  </a:lnTo>
                  <a:lnTo>
                    <a:pt x="216674" y="111191"/>
                  </a:lnTo>
                  <a:lnTo>
                    <a:pt x="216315" y="132101"/>
                  </a:lnTo>
                  <a:lnTo>
                    <a:pt x="213695" y="142565"/>
                  </a:lnTo>
                  <a:lnTo>
                    <a:pt x="217279" y="150913"/>
                  </a:lnTo>
                  <a:lnTo>
                    <a:pt x="208868" y="156694"/>
                  </a:lnTo>
                  <a:lnTo>
                    <a:pt x="208868" y="156694"/>
                  </a:lnTo>
                  <a:lnTo>
                    <a:pt x="180857" y="139012"/>
                  </a:lnTo>
                  <a:lnTo>
                    <a:pt x="167111" y="141656"/>
                  </a:lnTo>
                  <a:lnTo>
                    <a:pt x="157818" y="156828"/>
                  </a:lnTo>
                  <a:lnTo>
                    <a:pt x="149388" y="160498"/>
                  </a:lnTo>
                  <a:lnTo>
                    <a:pt x="113873" y="152152"/>
                  </a:lnTo>
                  <a:lnTo>
                    <a:pt x="120529" y="171489"/>
                  </a:lnTo>
                  <a:lnTo>
                    <a:pt x="102751" y="184545"/>
                  </a:lnTo>
                  <a:lnTo>
                    <a:pt x="91191" y="188191"/>
                  </a:lnTo>
                  <a:lnTo>
                    <a:pt x="80998" y="170409"/>
                  </a:lnTo>
                  <a:lnTo>
                    <a:pt x="63199" y="183435"/>
                  </a:lnTo>
                  <a:lnTo>
                    <a:pt x="47212" y="179732"/>
                  </a:lnTo>
                  <a:lnTo>
                    <a:pt x="43696" y="167702"/>
                  </a:lnTo>
                  <a:lnTo>
                    <a:pt x="32177" y="160344"/>
                  </a:lnTo>
                  <a:lnTo>
                    <a:pt x="37525" y="154616"/>
                  </a:lnTo>
                  <a:lnTo>
                    <a:pt x="14456" y="151909"/>
                  </a:lnTo>
                  <a:lnTo>
                    <a:pt x="9225" y="132023"/>
                  </a:lnTo>
                  <a:lnTo>
                    <a:pt x="15905" y="125782"/>
                  </a:lnTo>
                  <a:lnTo>
                    <a:pt x="14175" y="116365"/>
                  </a:lnTo>
                  <a:lnTo>
                    <a:pt x="0" y="115251"/>
                  </a:lnTo>
                  <a:lnTo>
                    <a:pt x="0" y="115251"/>
                  </a:lnTo>
                  <a:lnTo>
                    <a:pt x="4009" y="111089"/>
                  </a:lnTo>
                  <a:lnTo>
                    <a:pt x="4009" y="111089"/>
                  </a:lnTo>
                  <a:lnTo>
                    <a:pt x="4452" y="111091"/>
                  </a:lnTo>
                  <a:lnTo>
                    <a:pt x="4452" y="111091"/>
                  </a:lnTo>
                  <a:lnTo>
                    <a:pt x="19525" y="109071"/>
                  </a:lnTo>
                  <a:lnTo>
                    <a:pt x="22677" y="97061"/>
                  </a:lnTo>
                  <a:lnTo>
                    <a:pt x="36851" y="95548"/>
                  </a:lnTo>
                  <a:lnTo>
                    <a:pt x="48835" y="86178"/>
                  </a:lnTo>
                  <a:lnTo>
                    <a:pt x="50673" y="63703"/>
                  </a:lnTo>
                  <a:lnTo>
                    <a:pt x="58184" y="65816"/>
                  </a:lnTo>
                  <a:lnTo>
                    <a:pt x="66636" y="44400"/>
                  </a:lnTo>
                  <a:lnTo>
                    <a:pt x="61822" y="26609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47" name="S13:Chandrapur">
              <a:extLst>
                <a:ext uri="{FF2B5EF4-FFF2-40B4-BE49-F238E27FC236}">
                  <a16:creationId xmlns:a16="http://schemas.microsoft.com/office/drawing/2014/main" id="{3E1458D5-8985-41B7-9246-7AE258D7C2A7}"/>
                </a:ext>
              </a:extLst>
            </p:cNvPr>
            <p:cNvSpPr/>
            <p:nvPr/>
          </p:nvSpPr>
          <p:spPr>
            <a:xfrm>
              <a:off x="3999251" y="3735331"/>
              <a:ext cx="320038" cy="318351"/>
            </a:xfrm>
            <a:custGeom>
              <a:avLst/>
              <a:gdLst/>
              <a:ahLst/>
              <a:cxnLst/>
              <a:rect l="0" t="0" r="0" b="0"/>
              <a:pathLst>
                <a:path w="320038" h="318351">
                  <a:moveTo>
                    <a:pt x="60614" y="0"/>
                  </a:moveTo>
                  <a:lnTo>
                    <a:pt x="74789" y="1114"/>
                  </a:lnTo>
                  <a:lnTo>
                    <a:pt x="76519" y="10531"/>
                  </a:lnTo>
                  <a:lnTo>
                    <a:pt x="69839" y="16772"/>
                  </a:lnTo>
                  <a:lnTo>
                    <a:pt x="75070" y="36658"/>
                  </a:lnTo>
                  <a:lnTo>
                    <a:pt x="98139" y="39365"/>
                  </a:lnTo>
                  <a:lnTo>
                    <a:pt x="92791" y="45093"/>
                  </a:lnTo>
                  <a:lnTo>
                    <a:pt x="104310" y="52451"/>
                  </a:lnTo>
                  <a:lnTo>
                    <a:pt x="107826" y="64481"/>
                  </a:lnTo>
                  <a:lnTo>
                    <a:pt x="123813" y="68184"/>
                  </a:lnTo>
                  <a:lnTo>
                    <a:pt x="141612" y="55158"/>
                  </a:lnTo>
                  <a:lnTo>
                    <a:pt x="151805" y="72940"/>
                  </a:lnTo>
                  <a:lnTo>
                    <a:pt x="163365" y="69294"/>
                  </a:lnTo>
                  <a:lnTo>
                    <a:pt x="181143" y="56238"/>
                  </a:lnTo>
                  <a:lnTo>
                    <a:pt x="174487" y="36901"/>
                  </a:lnTo>
                  <a:lnTo>
                    <a:pt x="210002" y="45247"/>
                  </a:lnTo>
                  <a:lnTo>
                    <a:pt x="218432" y="41577"/>
                  </a:lnTo>
                  <a:lnTo>
                    <a:pt x="227725" y="26405"/>
                  </a:lnTo>
                  <a:lnTo>
                    <a:pt x="241471" y="23761"/>
                  </a:lnTo>
                  <a:lnTo>
                    <a:pt x="269482" y="41443"/>
                  </a:lnTo>
                  <a:lnTo>
                    <a:pt x="269482" y="41443"/>
                  </a:lnTo>
                  <a:lnTo>
                    <a:pt x="245985" y="52493"/>
                  </a:lnTo>
                  <a:lnTo>
                    <a:pt x="244687" y="65561"/>
                  </a:lnTo>
                  <a:lnTo>
                    <a:pt x="266034" y="70720"/>
                  </a:lnTo>
                  <a:lnTo>
                    <a:pt x="266034" y="70720"/>
                  </a:lnTo>
                  <a:lnTo>
                    <a:pt x="270509" y="78542"/>
                  </a:lnTo>
                  <a:lnTo>
                    <a:pt x="264809" y="101552"/>
                  </a:lnTo>
                  <a:lnTo>
                    <a:pt x="257258" y="106279"/>
                  </a:lnTo>
                  <a:lnTo>
                    <a:pt x="250126" y="102643"/>
                  </a:lnTo>
                  <a:lnTo>
                    <a:pt x="249704" y="111003"/>
                  </a:lnTo>
                  <a:lnTo>
                    <a:pt x="258166" y="111500"/>
                  </a:lnTo>
                  <a:lnTo>
                    <a:pt x="253304" y="123530"/>
                  </a:lnTo>
                  <a:lnTo>
                    <a:pt x="244849" y="126689"/>
                  </a:lnTo>
                  <a:lnTo>
                    <a:pt x="254662" y="130317"/>
                  </a:lnTo>
                  <a:lnTo>
                    <a:pt x="258199" y="121948"/>
                  </a:lnTo>
                  <a:lnTo>
                    <a:pt x="266224" y="124010"/>
                  </a:lnTo>
                  <a:lnTo>
                    <a:pt x="267596" y="133930"/>
                  </a:lnTo>
                  <a:lnTo>
                    <a:pt x="284584" y="145876"/>
                  </a:lnTo>
                  <a:lnTo>
                    <a:pt x="285533" y="158929"/>
                  </a:lnTo>
                  <a:lnTo>
                    <a:pt x="310561" y="167163"/>
                  </a:lnTo>
                  <a:lnTo>
                    <a:pt x="319991" y="177032"/>
                  </a:lnTo>
                  <a:lnTo>
                    <a:pt x="320037" y="184865"/>
                  </a:lnTo>
                  <a:lnTo>
                    <a:pt x="305782" y="192254"/>
                  </a:lnTo>
                  <a:lnTo>
                    <a:pt x="312545" y="203182"/>
                  </a:lnTo>
                  <a:lnTo>
                    <a:pt x="312545" y="203182"/>
                  </a:lnTo>
                  <a:lnTo>
                    <a:pt x="312550" y="204227"/>
                  </a:lnTo>
                  <a:lnTo>
                    <a:pt x="312550" y="204227"/>
                  </a:lnTo>
                  <a:lnTo>
                    <a:pt x="296512" y="215274"/>
                  </a:lnTo>
                  <a:lnTo>
                    <a:pt x="288472" y="217399"/>
                  </a:lnTo>
                  <a:lnTo>
                    <a:pt x="273243" y="211720"/>
                  </a:lnTo>
                  <a:lnTo>
                    <a:pt x="269623" y="199725"/>
                  </a:lnTo>
                  <a:lnTo>
                    <a:pt x="258035" y="209685"/>
                  </a:lnTo>
                  <a:lnTo>
                    <a:pt x="235305" y="241591"/>
                  </a:lnTo>
                  <a:lnTo>
                    <a:pt x="225956" y="270316"/>
                  </a:lnTo>
                  <a:lnTo>
                    <a:pt x="237211" y="291688"/>
                  </a:lnTo>
                  <a:lnTo>
                    <a:pt x="235884" y="300039"/>
                  </a:lnTo>
                  <a:lnTo>
                    <a:pt x="223331" y="307369"/>
                  </a:lnTo>
                  <a:lnTo>
                    <a:pt x="223331" y="307369"/>
                  </a:lnTo>
                  <a:lnTo>
                    <a:pt x="225137" y="313104"/>
                  </a:lnTo>
                  <a:lnTo>
                    <a:pt x="225137" y="313104"/>
                  </a:lnTo>
                  <a:lnTo>
                    <a:pt x="204037" y="318350"/>
                  </a:lnTo>
                  <a:lnTo>
                    <a:pt x="171706" y="301663"/>
                  </a:lnTo>
                  <a:lnTo>
                    <a:pt x="176197" y="289664"/>
                  </a:lnTo>
                  <a:lnTo>
                    <a:pt x="173070" y="258351"/>
                  </a:lnTo>
                  <a:lnTo>
                    <a:pt x="161422" y="257300"/>
                  </a:lnTo>
                  <a:lnTo>
                    <a:pt x="161432" y="245295"/>
                  </a:lnTo>
                  <a:lnTo>
                    <a:pt x="166810" y="240080"/>
                  </a:lnTo>
                  <a:lnTo>
                    <a:pt x="166810" y="240080"/>
                  </a:lnTo>
                  <a:lnTo>
                    <a:pt x="174421" y="235908"/>
                  </a:lnTo>
                  <a:lnTo>
                    <a:pt x="171739" y="227032"/>
                  </a:lnTo>
                  <a:lnTo>
                    <a:pt x="177559" y="209806"/>
                  </a:lnTo>
                  <a:lnTo>
                    <a:pt x="176669" y="189965"/>
                  </a:lnTo>
                  <a:lnTo>
                    <a:pt x="173991" y="183176"/>
                  </a:lnTo>
                  <a:lnTo>
                    <a:pt x="158371" y="173244"/>
                  </a:lnTo>
                  <a:lnTo>
                    <a:pt x="154364" y="164362"/>
                  </a:lnTo>
                  <a:lnTo>
                    <a:pt x="143663" y="159124"/>
                  </a:lnTo>
                  <a:lnTo>
                    <a:pt x="128930" y="163795"/>
                  </a:lnTo>
                  <a:lnTo>
                    <a:pt x="116852" y="174732"/>
                  </a:lnTo>
                  <a:lnTo>
                    <a:pt x="107497" y="168438"/>
                  </a:lnTo>
                  <a:lnTo>
                    <a:pt x="99445" y="173633"/>
                  </a:lnTo>
                  <a:lnTo>
                    <a:pt x="62945" y="152587"/>
                  </a:lnTo>
                  <a:lnTo>
                    <a:pt x="54468" y="153065"/>
                  </a:lnTo>
                  <a:lnTo>
                    <a:pt x="26740" y="164389"/>
                  </a:lnTo>
                  <a:lnTo>
                    <a:pt x="24617" y="148184"/>
                  </a:lnTo>
                  <a:lnTo>
                    <a:pt x="12134" y="147575"/>
                  </a:lnTo>
                  <a:lnTo>
                    <a:pt x="3761" y="134455"/>
                  </a:lnTo>
                  <a:lnTo>
                    <a:pt x="3761" y="134455"/>
                  </a:lnTo>
                  <a:lnTo>
                    <a:pt x="18906" y="135609"/>
                  </a:lnTo>
                  <a:lnTo>
                    <a:pt x="20290" y="128828"/>
                  </a:lnTo>
                  <a:lnTo>
                    <a:pt x="31874" y="128904"/>
                  </a:lnTo>
                  <a:lnTo>
                    <a:pt x="43057" y="121660"/>
                  </a:lnTo>
                  <a:lnTo>
                    <a:pt x="47119" y="112280"/>
                  </a:lnTo>
                  <a:lnTo>
                    <a:pt x="41785" y="110682"/>
                  </a:lnTo>
                  <a:lnTo>
                    <a:pt x="45436" y="95552"/>
                  </a:lnTo>
                  <a:lnTo>
                    <a:pt x="33538" y="77193"/>
                  </a:lnTo>
                  <a:lnTo>
                    <a:pt x="27327" y="75063"/>
                  </a:lnTo>
                  <a:lnTo>
                    <a:pt x="17709" y="52004"/>
                  </a:lnTo>
                  <a:lnTo>
                    <a:pt x="3505" y="50856"/>
                  </a:lnTo>
                  <a:lnTo>
                    <a:pt x="0" y="44557"/>
                  </a:lnTo>
                  <a:lnTo>
                    <a:pt x="0" y="44557"/>
                  </a:lnTo>
                  <a:lnTo>
                    <a:pt x="17" y="42467"/>
                  </a:lnTo>
                  <a:lnTo>
                    <a:pt x="17" y="42467"/>
                  </a:lnTo>
                  <a:lnTo>
                    <a:pt x="2836" y="22105"/>
                  </a:lnTo>
                  <a:lnTo>
                    <a:pt x="16154" y="20635"/>
                  </a:lnTo>
                  <a:lnTo>
                    <a:pt x="32174" y="12380"/>
                  </a:lnTo>
                  <a:lnTo>
                    <a:pt x="46784" y="16128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48" name="S13:Ichalkaranji">
              <a:extLst>
                <a:ext uri="{FF2B5EF4-FFF2-40B4-BE49-F238E27FC236}">
                  <a16:creationId xmlns:a16="http://schemas.microsoft.com/office/drawing/2014/main" id="{C8A7EBD5-D0B2-495E-B932-FC04C7AA14FF}"/>
                </a:ext>
              </a:extLst>
            </p:cNvPr>
            <p:cNvSpPr/>
            <p:nvPr/>
          </p:nvSpPr>
          <p:spPr>
            <a:xfrm>
              <a:off x="3193173" y="4295360"/>
              <a:ext cx="161513" cy="187360"/>
            </a:xfrm>
            <a:custGeom>
              <a:avLst/>
              <a:gdLst/>
              <a:ahLst/>
              <a:cxnLst/>
              <a:rect l="0" t="0" r="0" b="0"/>
              <a:pathLst>
                <a:path w="161513" h="187360">
                  <a:moveTo>
                    <a:pt x="8888" y="1010"/>
                  </a:moveTo>
                  <a:lnTo>
                    <a:pt x="15092" y="4908"/>
                  </a:lnTo>
                  <a:lnTo>
                    <a:pt x="22562" y="0"/>
                  </a:lnTo>
                  <a:lnTo>
                    <a:pt x="49345" y="23977"/>
                  </a:lnTo>
                  <a:lnTo>
                    <a:pt x="60412" y="43671"/>
                  </a:lnTo>
                  <a:lnTo>
                    <a:pt x="75116" y="52042"/>
                  </a:lnTo>
                  <a:lnTo>
                    <a:pt x="95296" y="48114"/>
                  </a:lnTo>
                  <a:lnTo>
                    <a:pt x="115527" y="55102"/>
                  </a:lnTo>
                  <a:lnTo>
                    <a:pt x="115527" y="55102"/>
                  </a:lnTo>
                  <a:lnTo>
                    <a:pt x="133625" y="58354"/>
                  </a:lnTo>
                  <a:lnTo>
                    <a:pt x="152767" y="70996"/>
                  </a:lnTo>
                  <a:lnTo>
                    <a:pt x="161512" y="81705"/>
                  </a:lnTo>
                  <a:lnTo>
                    <a:pt x="161512" y="81705"/>
                  </a:lnTo>
                  <a:lnTo>
                    <a:pt x="149585" y="83894"/>
                  </a:lnTo>
                  <a:lnTo>
                    <a:pt x="157244" y="99768"/>
                  </a:lnTo>
                  <a:lnTo>
                    <a:pt x="146931" y="107734"/>
                  </a:lnTo>
                  <a:lnTo>
                    <a:pt x="139639" y="107479"/>
                  </a:lnTo>
                  <a:lnTo>
                    <a:pt x="135850" y="98502"/>
                  </a:lnTo>
                  <a:lnTo>
                    <a:pt x="123754" y="92348"/>
                  </a:lnTo>
                  <a:lnTo>
                    <a:pt x="106657" y="110979"/>
                  </a:lnTo>
                  <a:lnTo>
                    <a:pt x="106657" y="110979"/>
                  </a:lnTo>
                  <a:lnTo>
                    <a:pt x="104609" y="79686"/>
                  </a:lnTo>
                  <a:lnTo>
                    <a:pt x="94671" y="77238"/>
                  </a:lnTo>
                  <a:lnTo>
                    <a:pt x="79495" y="80834"/>
                  </a:lnTo>
                  <a:lnTo>
                    <a:pt x="62731" y="78115"/>
                  </a:lnTo>
                  <a:lnTo>
                    <a:pt x="52012" y="95914"/>
                  </a:lnTo>
                  <a:lnTo>
                    <a:pt x="47001" y="95719"/>
                  </a:lnTo>
                  <a:lnTo>
                    <a:pt x="41399" y="110588"/>
                  </a:lnTo>
                  <a:lnTo>
                    <a:pt x="32098" y="114903"/>
                  </a:lnTo>
                  <a:lnTo>
                    <a:pt x="33388" y="128479"/>
                  </a:lnTo>
                  <a:lnTo>
                    <a:pt x="38821" y="129734"/>
                  </a:lnTo>
                  <a:lnTo>
                    <a:pt x="64505" y="127089"/>
                  </a:lnTo>
                  <a:lnTo>
                    <a:pt x="64267" y="133321"/>
                  </a:lnTo>
                  <a:lnTo>
                    <a:pt x="72616" y="129998"/>
                  </a:lnTo>
                  <a:lnTo>
                    <a:pt x="90258" y="159261"/>
                  </a:lnTo>
                  <a:lnTo>
                    <a:pt x="83369" y="160044"/>
                  </a:lnTo>
                  <a:lnTo>
                    <a:pt x="49836" y="187359"/>
                  </a:lnTo>
                  <a:lnTo>
                    <a:pt x="49836" y="187359"/>
                  </a:lnTo>
                  <a:lnTo>
                    <a:pt x="48189" y="182617"/>
                  </a:lnTo>
                  <a:lnTo>
                    <a:pt x="24874" y="181700"/>
                  </a:lnTo>
                  <a:lnTo>
                    <a:pt x="33744" y="177373"/>
                  </a:lnTo>
                  <a:lnTo>
                    <a:pt x="42001" y="165220"/>
                  </a:lnTo>
                  <a:lnTo>
                    <a:pt x="34358" y="161800"/>
                  </a:lnTo>
                  <a:lnTo>
                    <a:pt x="25117" y="141154"/>
                  </a:lnTo>
                  <a:lnTo>
                    <a:pt x="28600" y="134011"/>
                  </a:lnTo>
                  <a:lnTo>
                    <a:pt x="21591" y="126450"/>
                  </a:lnTo>
                  <a:lnTo>
                    <a:pt x="13235" y="129755"/>
                  </a:lnTo>
                  <a:lnTo>
                    <a:pt x="347" y="120908"/>
                  </a:lnTo>
                  <a:lnTo>
                    <a:pt x="3157" y="108017"/>
                  </a:lnTo>
                  <a:lnTo>
                    <a:pt x="0" y="95920"/>
                  </a:lnTo>
                  <a:lnTo>
                    <a:pt x="15943" y="96568"/>
                  </a:lnTo>
                  <a:lnTo>
                    <a:pt x="16776" y="87235"/>
                  </a:lnTo>
                  <a:lnTo>
                    <a:pt x="26752" y="88676"/>
                  </a:lnTo>
                  <a:lnTo>
                    <a:pt x="24271" y="70882"/>
                  </a:lnTo>
                  <a:lnTo>
                    <a:pt x="17011" y="70070"/>
                  </a:lnTo>
                  <a:lnTo>
                    <a:pt x="9740" y="58324"/>
                  </a:lnTo>
                  <a:lnTo>
                    <a:pt x="16625" y="57041"/>
                  </a:lnTo>
                  <a:lnTo>
                    <a:pt x="12086" y="45404"/>
                  </a:lnTo>
                  <a:lnTo>
                    <a:pt x="19814" y="45716"/>
                  </a:lnTo>
                  <a:lnTo>
                    <a:pt x="17422" y="37289"/>
                  </a:lnTo>
                  <a:lnTo>
                    <a:pt x="26222" y="33477"/>
                  </a:lnTo>
                  <a:lnTo>
                    <a:pt x="28104" y="20534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49" name="S13:Sangli">
              <a:extLst>
                <a:ext uri="{FF2B5EF4-FFF2-40B4-BE49-F238E27FC236}">
                  <a16:creationId xmlns:a16="http://schemas.microsoft.com/office/drawing/2014/main" id="{F08DABBD-02BE-4AC6-B19F-FD578565F489}"/>
                </a:ext>
              </a:extLst>
            </p:cNvPr>
            <p:cNvSpPr/>
            <p:nvPr/>
          </p:nvSpPr>
          <p:spPr>
            <a:xfrm>
              <a:off x="3290803" y="4254739"/>
              <a:ext cx="218986" cy="122327"/>
            </a:xfrm>
            <a:custGeom>
              <a:avLst/>
              <a:gdLst/>
              <a:ahLst/>
              <a:cxnLst/>
              <a:rect l="0" t="0" r="0" b="0"/>
              <a:pathLst>
                <a:path w="218986" h="122327">
                  <a:moveTo>
                    <a:pt x="32882" y="7734"/>
                  </a:moveTo>
                  <a:lnTo>
                    <a:pt x="38376" y="31892"/>
                  </a:lnTo>
                  <a:lnTo>
                    <a:pt x="31673" y="41549"/>
                  </a:lnTo>
                  <a:lnTo>
                    <a:pt x="34062" y="51009"/>
                  </a:lnTo>
                  <a:lnTo>
                    <a:pt x="39803" y="42880"/>
                  </a:lnTo>
                  <a:lnTo>
                    <a:pt x="51364" y="50057"/>
                  </a:lnTo>
                  <a:lnTo>
                    <a:pt x="53089" y="39701"/>
                  </a:lnTo>
                  <a:lnTo>
                    <a:pt x="63846" y="30699"/>
                  </a:lnTo>
                  <a:lnTo>
                    <a:pt x="71619" y="42423"/>
                  </a:lnTo>
                  <a:lnTo>
                    <a:pt x="89925" y="38353"/>
                  </a:lnTo>
                  <a:lnTo>
                    <a:pt x="106235" y="53472"/>
                  </a:lnTo>
                  <a:lnTo>
                    <a:pt x="108355" y="44168"/>
                  </a:lnTo>
                  <a:lnTo>
                    <a:pt x="125040" y="33769"/>
                  </a:lnTo>
                  <a:lnTo>
                    <a:pt x="148706" y="31908"/>
                  </a:lnTo>
                  <a:lnTo>
                    <a:pt x="152683" y="50257"/>
                  </a:lnTo>
                  <a:lnTo>
                    <a:pt x="157022" y="42058"/>
                  </a:lnTo>
                  <a:lnTo>
                    <a:pt x="168553" y="36158"/>
                  </a:lnTo>
                  <a:lnTo>
                    <a:pt x="168553" y="36158"/>
                  </a:lnTo>
                  <a:lnTo>
                    <a:pt x="173325" y="43592"/>
                  </a:lnTo>
                  <a:lnTo>
                    <a:pt x="177311" y="31733"/>
                  </a:lnTo>
                  <a:lnTo>
                    <a:pt x="188996" y="35723"/>
                  </a:lnTo>
                  <a:lnTo>
                    <a:pt x="208915" y="21714"/>
                  </a:lnTo>
                  <a:lnTo>
                    <a:pt x="208915" y="21714"/>
                  </a:lnTo>
                  <a:lnTo>
                    <a:pt x="215379" y="33875"/>
                  </a:lnTo>
                  <a:lnTo>
                    <a:pt x="212568" y="53062"/>
                  </a:lnTo>
                  <a:lnTo>
                    <a:pt x="218985" y="67298"/>
                  </a:lnTo>
                  <a:lnTo>
                    <a:pt x="212875" y="74415"/>
                  </a:lnTo>
                  <a:lnTo>
                    <a:pt x="210690" y="87366"/>
                  </a:lnTo>
                  <a:lnTo>
                    <a:pt x="202776" y="77772"/>
                  </a:lnTo>
                  <a:lnTo>
                    <a:pt x="188401" y="87246"/>
                  </a:lnTo>
                  <a:lnTo>
                    <a:pt x="182190" y="81859"/>
                  </a:lnTo>
                  <a:lnTo>
                    <a:pt x="167083" y="85053"/>
                  </a:lnTo>
                  <a:lnTo>
                    <a:pt x="167083" y="85053"/>
                  </a:lnTo>
                  <a:lnTo>
                    <a:pt x="154731" y="87282"/>
                  </a:lnTo>
                  <a:lnTo>
                    <a:pt x="154900" y="96655"/>
                  </a:lnTo>
                  <a:lnTo>
                    <a:pt x="141485" y="103528"/>
                  </a:lnTo>
                  <a:lnTo>
                    <a:pt x="127796" y="90086"/>
                  </a:lnTo>
                  <a:lnTo>
                    <a:pt x="104779" y="84141"/>
                  </a:lnTo>
                  <a:lnTo>
                    <a:pt x="103127" y="92936"/>
                  </a:lnTo>
                  <a:lnTo>
                    <a:pt x="94213" y="100970"/>
                  </a:lnTo>
                  <a:lnTo>
                    <a:pt x="95990" y="116121"/>
                  </a:lnTo>
                  <a:lnTo>
                    <a:pt x="86922" y="114779"/>
                  </a:lnTo>
                  <a:lnTo>
                    <a:pt x="63882" y="122326"/>
                  </a:lnTo>
                  <a:lnTo>
                    <a:pt x="63882" y="122326"/>
                  </a:lnTo>
                  <a:lnTo>
                    <a:pt x="55137" y="111617"/>
                  </a:lnTo>
                  <a:lnTo>
                    <a:pt x="35995" y="98975"/>
                  </a:lnTo>
                  <a:lnTo>
                    <a:pt x="17897" y="95723"/>
                  </a:lnTo>
                  <a:lnTo>
                    <a:pt x="17897" y="95723"/>
                  </a:lnTo>
                  <a:lnTo>
                    <a:pt x="18067" y="91045"/>
                  </a:lnTo>
                  <a:lnTo>
                    <a:pt x="29657" y="85215"/>
                  </a:lnTo>
                  <a:lnTo>
                    <a:pt x="25031" y="74637"/>
                  </a:lnTo>
                  <a:lnTo>
                    <a:pt x="16910" y="72782"/>
                  </a:lnTo>
                  <a:lnTo>
                    <a:pt x="14412" y="53946"/>
                  </a:lnTo>
                  <a:lnTo>
                    <a:pt x="5601" y="46332"/>
                  </a:lnTo>
                  <a:lnTo>
                    <a:pt x="0" y="25812"/>
                  </a:lnTo>
                  <a:lnTo>
                    <a:pt x="3655" y="12923"/>
                  </a:lnTo>
                  <a:lnTo>
                    <a:pt x="20" y="806"/>
                  </a:lnTo>
                  <a:lnTo>
                    <a:pt x="20" y="806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50" name="S13:Latur">
              <a:extLst>
                <a:ext uri="{FF2B5EF4-FFF2-40B4-BE49-F238E27FC236}">
                  <a16:creationId xmlns:a16="http://schemas.microsoft.com/office/drawing/2014/main" id="{F051263D-AF17-4940-AB87-8C719301E33F}"/>
                </a:ext>
              </a:extLst>
            </p:cNvPr>
            <p:cNvSpPr/>
            <p:nvPr/>
          </p:nvSpPr>
          <p:spPr>
            <a:xfrm>
              <a:off x="3600526" y="4057587"/>
              <a:ext cx="166035" cy="164685"/>
            </a:xfrm>
            <a:custGeom>
              <a:avLst/>
              <a:gdLst/>
              <a:ahLst/>
              <a:cxnLst/>
              <a:rect l="0" t="0" r="0" b="0"/>
              <a:pathLst>
                <a:path w="166035" h="164685">
                  <a:moveTo>
                    <a:pt x="77028" y="25199"/>
                  </a:moveTo>
                  <a:lnTo>
                    <a:pt x="79299" y="45590"/>
                  </a:lnTo>
                  <a:lnTo>
                    <a:pt x="99721" y="37666"/>
                  </a:lnTo>
                  <a:lnTo>
                    <a:pt x="114619" y="35354"/>
                  </a:lnTo>
                  <a:lnTo>
                    <a:pt x="111614" y="27993"/>
                  </a:lnTo>
                  <a:lnTo>
                    <a:pt x="124387" y="18851"/>
                  </a:lnTo>
                  <a:lnTo>
                    <a:pt x="126384" y="8456"/>
                  </a:lnTo>
                  <a:lnTo>
                    <a:pt x="131668" y="14295"/>
                  </a:lnTo>
                  <a:lnTo>
                    <a:pt x="140431" y="2459"/>
                  </a:lnTo>
                  <a:lnTo>
                    <a:pt x="148565" y="0"/>
                  </a:lnTo>
                  <a:lnTo>
                    <a:pt x="160583" y="6476"/>
                  </a:lnTo>
                  <a:lnTo>
                    <a:pt x="163949" y="19577"/>
                  </a:lnTo>
                  <a:lnTo>
                    <a:pt x="160205" y="27857"/>
                  </a:lnTo>
                  <a:lnTo>
                    <a:pt x="166034" y="29003"/>
                  </a:lnTo>
                  <a:lnTo>
                    <a:pt x="159993" y="39850"/>
                  </a:lnTo>
                  <a:lnTo>
                    <a:pt x="159993" y="39850"/>
                  </a:lnTo>
                  <a:lnTo>
                    <a:pt x="151340" y="45433"/>
                  </a:lnTo>
                  <a:lnTo>
                    <a:pt x="148807" y="61033"/>
                  </a:lnTo>
                  <a:lnTo>
                    <a:pt x="139185" y="69721"/>
                  </a:lnTo>
                  <a:lnTo>
                    <a:pt x="133084" y="82642"/>
                  </a:lnTo>
                  <a:lnTo>
                    <a:pt x="118730" y="78719"/>
                  </a:lnTo>
                  <a:lnTo>
                    <a:pt x="108343" y="79559"/>
                  </a:lnTo>
                  <a:lnTo>
                    <a:pt x="105515" y="85759"/>
                  </a:lnTo>
                  <a:lnTo>
                    <a:pt x="111734" y="90575"/>
                  </a:lnTo>
                  <a:lnTo>
                    <a:pt x="108340" y="102498"/>
                  </a:lnTo>
                  <a:lnTo>
                    <a:pt x="101878" y="109668"/>
                  </a:lnTo>
                  <a:lnTo>
                    <a:pt x="101596" y="123735"/>
                  </a:lnTo>
                  <a:lnTo>
                    <a:pt x="84694" y="132772"/>
                  </a:lnTo>
                  <a:lnTo>
                    <a:pt x="73092" y="147120"/>
                  </a:lnTo>
                  <a:lnTo>
                    <a:pt x="65931" y="164684"/>
                  </a:lnTo>
                  <a:lnTo>
                    <a:pt x="57645" y="150435"/>
                  </a:lnTo>
                  <a:lnTo>
                    <a:pt x="51143" y="158108"/>
                  </a:lnTo>
                  <a:lnTo>
                    <a:pt x="44512" y="151187"/>
                  </a:lnTo>
                  <a:lnTo>
                    <a:pt x="44512" y="151187"/>
                  </a:lnTo>
                  <a:lnTo>
                    <a:pt x="21956" y="129304"/>
                  </a:lnTo>
                  <a:lnTo>
                    <a:pt x="10272" y="107656"/>
                  </a:lnTo>
                  <a:lnTo>
                    <a:pt x="12399" y="94151"/>
                  </a:lnTo>
                  <a:lnTo>
                    <a:pt x="4394" y="89267"/>
                  </a:lnTo>
                  <a:lnTo>
                    <a:pt x="3244" y="80896"/>
                  </a:lnTo>
                  <a:lnTo>
                    <a:pt x="8627" y="63296"/>
                  </a:lnTo>
                  <a:lnTo>
                    <a:pt x="0" y="47440"/>
                  </a:lnTo>
                  <a:lnTo>
                    <a:pt x="19390" y="8259"/>
                  </a:lnTo>
                  <a:lnTo>
                    <a:pt x="19390" y="8259"/>
                  </a:lnTo>
                  <a:lnTo>
                    <a:pt x="21162" y="9344"/>
                  </a:lnTo>
                  <a:lnTo>
                    <a:pt x="21162" y="9344"/>
                  </a:lnTo>
                  <a:lnTo>
                    <a:pt x="39504" y="13420"/>
                  </a:lnTo>
                  <a:lnTo>
                    <a:pt x="52699" y="26759"/>
                  </a:lnTo>
                  <a:lnTo>
                    <a:pt x="68361" y="30753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51" name="S13:Osmanabad">
              <a:extLst>
                <a:ext uri="{FF2B5EF4-FFF2-40B4-BE49-F238E27FC236}">
                  <a16:creationId xmlns:a16="http://schemas.microsoft.com/office/drawing/2014/main" id="{28D49706-831E-42B1-BD52-706015646D30}"/>
                </a:ext>
              </a:extLst>
            </p:cNvPr>
            <p:cNvSpPr/>
            <p:nvPr/>
          </p:nvSpPr>
          <p:spPr>
            <a:xfrm>
              <a:off x="3376985" y="4041538"/>
              <a:ext cx="268054" cy="181656"/>
            </a:xfrm>
            <a:custGeom>
              <a:avLst/>
              <a:gdLst/>
              <a:ahLst/>
              <a:cxnLst/>
              <a:rect l="0" t="0" r="0" b="0"/>
              <a:pathLst>
                <a:path w="268054" h="181656">
                  <a:moveTo>
                    <a:pt x="85476" y="26333"/>
                  </a:moveTo>
                  <a:lnTo>
                    <a:pt x="88763" y="21735"/>
                  </a:lnTo>
                  <a:lnTo>
                    <a:pt x="99005" y="25172"/>
                  </a:lnTo>
                  <a:lnTo>
                    <a:pt x="111099" y="11438"/>
                  </a:lnTo>
                  <a:lnTo>
                    <a:pt x="121025" y="10160"/>
                  </a:lnTo>
                  <a:lnTo>
                    <a:pt x="121669" y="3394"/>
                  </a:lnTo>
                  <a:lnTo>
                    <a:pt x="130752" y="0"/>
                  </a:lnTo>
                  <a:lnTo>
                    <a:pt x="130752" y="0"/>
                  </a:lnTo>
                  <a:lnTo>
                    <a:pt x="135963" y="6409"/>
                  </a:lnTo>
                  <a:lnTo>
                    <a:pt x="146435" y="1483"/>
                  </a:lnTo>
                  <a:lnTo>
                    <a:pt x="185303" y="9833"/>
                  </a:lnTo>
                  <a:lnTo>
                    <a:pt x="203387" y="23341"/>
                  </a:lnTo>
                  <a:lnTo>
                    <a:pt x="242481" y="24297"/>
                  </a:lnTo>
                  <a:lnTo>
                    <a:pt x="242481" y="24297"/>
                  </a:lnTo>
                  <a:lnTo>
                    <a:pt x="242931" y="24308"/>
                  </a:lnTo>
                  <a:lnTo>
                    <a:pt x="242931" y="24308"/>
                  </a:lnTo>
                  <a:lnTo>
                    <a:pt x="223541" y="63489"/>
                  </a:lnTo>
                  <a:lnTo>
                    <a:pt x="232168" y="79345"/>
                  </a:lnTo>
                  <a:lnTo>
                    <a:pt x="226785" y="96945"/>
                  </a:lnTo>
                  <a:lnTo>
                    <a:pt x="227935" y="105316"/>
                  </a:lnTo>
                  <a:lnTo>
                    <a:pt x="235940" y="110200"/>
                  </a:lnTo>
                  <a:lnTo>
                    <a:pt x="233813" y="123705"/>
                  </a:lnTo>
                  <a:lnTo>
                    <a:pt x="245497" y="145353"/>
                  </a:lnTo>
                  <a:lnTo>
                    <a:pt x="268053" y="167236"/>
                  </a:lnTo>
                  <a:lnTo>
                    <a:pt x="268053" y="167236"/>
                  </a:lnTo>
                  <a:lnTo>
                    <a:pt x="259750" y="174343"/>
                  </a:lnTo>
                  <a:lnTo>
                    <a:pt x="260489" y="181655"/>
                  </a:lnTo>
                  <a:lnTo>
                    <a:pt x="243104" y="170312"/>
                  </a:lnTo>
                  <a:lnTo>
                    <a:pt x="231237" y="174720"/>
                  </a:lnTo>
                  <a:lnTo>
                    <a:pt x="231237" y="174720"/>
                  </a:lnTo>
                  <a:lnTo>
                    <a:pt x="208021" y="162167"/>
                  </a:lnTo>
                  <a:lnTo>
                    <a:pt x="194821" y="165483"/>
                  </a:lnTo>
                  <a:lnTo>
                    <a:pt x="195126" y="153504"/>
                  </a:lnTo>
                  <a:lnTo>
                    <a:pt x="186474" y="155888"/>
                  </a:lnTo>
                  <a:lnTo>
                    <a:pt x="173987" y="149308"/>
                  </a:lnTo>
                  <a:lnTo>
                    <a:pt x="173987" y="149308"/>
                  </a:lnTo>
                  <a:lnTo>
                    <a:pt x="167406" y="141836"/>
                  </a:lnTo>
                  <a:lnTo>
                    <a:pt x="170161" y="123142"/>
                  </a:lnTo>
                  <a:lnTo>
                    <a:pt x="177422" y="121770"/>
                  </a:lnTo>
                  <a:lnTo>
                    <a:pt x="182647" y="129205"/>
                  </a:lnTo>
                  <a:lnTo>
                    <a:pt x="192179" y="127366"/>
                  </a:lnTo>
                  <a:lnTo>
                    <a:pt x="197461" y="114989"/>
                  </a:lnTo>
                  <a:lnTo>
                    <a:pt x="190842" y="109084"/>
                  </a:lnTo>
                  <a:lnTo>
                    <a:pt x="179418" y="114523"/>
                  </a:lnTo>
                  <a:lnTo>
                    <a:pt x="167448" y="106386"/>
                  </a:lnTo>
                  <a:lnTo>
                    <a:pt x="161431" y="111960"/>
                  </a:lnTo>
                  <a:lnTo>
                    <a:pt x="140904" y="119741"/>
                  </a:lnTo>
                  <a:lnTo>
                    <a:pt x="128640" y="106362"/>
                  </a:lnTo>
                  <a:lnTo>
                    <a:pt x="108769" y="106834"/>
                  </a:lnTo>
                  <a:lnTo>
                    <a:pt x="101723" y="100892"/>
                  </a:lnTo>
                  <a:lnTo>
                    <a:pt x="103879" y="88960"/>
                  </a:lnTo>
                  <a:lnTo>
                    <a:pt x="95814" y="87158"/>
                  </a:lnTo>
                  <a:lnTo>
                    <a:pt x="90252" y="92207"/>
                  </a:lnTo>
                  <a:lnTo>
                    <a:pt x="82926" y="110760"/>
                  </a:lnTo>
                  <a:lnTo>
                    <a:pt x="72748" y="118794"/>
                  </a:lnTo>
                  <a:lnTo>
                    <a:pt x="60262" y="113715"/>
                  </a:lnTo>
                  <a:lnTo>
                    <a:pt x="53308" y="105154"/>
                  </a:lnTo>
                  <a:lnTo>
                    <a:pt x="53308" y="105154"/>
                  </a:lnTo>
                  <a:lnTo>
                    <a:pt x="49063" y="96676"/>
                  </a:lnTo>
                  <a:lnTo>
                    <a:pt x="49074" y="82072"/>
                  </a:lnTo>
                  <a:lnTo>
                    <a:pt x="37395" y="80657"/>
                  </a:lnTo>
                  <a:lnTo>
                    <a:pt x="36313" y="72276"/>
                  </a:lnTo>
                  <a:lnTo>
                    <a:pt x="7824" y="74993"/>
                  </a:lnTo>
                  <a:lnTo>
                    <a:pt x="0" y="66383"/>
                  </a:lnTo>
                  <a:lnTo>
                    <a:pt x="8553" y="66670"/>
                  </a:lnTo>
                  <a:lnTo>
                    <a:pt x="6529" y="59821"/>
                  </a:lnTo>
                  <a:lnTo>
                    <a:pt x="6529" y="59821"/>
                  </a:lnTo>
                  <a:lnTo>
                    <a:pt x="14750" y="56442"/>
                  </a:lnTo>
                  <a:lnTo>
                    <a:pt x="36854" y="41512"/>
                  </a:lnTo>
                  <a:lnTo>
                    <a:pt x="47196" y="41843"/>
                  </a:lnTo>
                  <a:lnTo>
                    <a:pt x="54402" y="27461"/>
                  </a:lnTo>
                  <a:lnTo>
                    <a:pt x="65751" y="24163"/>
                  </a:lnTo>
                  <a:lnTo>
                    <a:pt x="82267" y="28323"/>
                  </a:lnTo>
                  <a:lnTo>
                    <a:pt x="82267" y="28323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52" name="S13:Solapur">
              <a:extLst>
                <a:ext uri="{FF2B5EF4-FFF2-40B4-BE49-F238E27FC236}">
                  <a16:creationId xmlns:a16="http://schemas.microsoft.com/office/drawing/2014/main" id="{E874B218-8798-4470-BCF6-439A3A24B0BF}"/>
                </a:ext>
              </a:extLst>
            </p:cNvPr>
            <p:cNvSpPr/>
            <p:nvPr/>
          </p:nvSpPr>
          <p:spPr>
            <a:xfrm>
              <a:off x="3454164" y="4164305"/>
              <a:ext cx="173311" cy="134027"/>
            </a:xfrm>
            <a:custGeom>
              <a:avLst/>
              <a:gdLst/>
              <a:ahLst/>
              <a:cxnLst/>
              <a:rect l="0" t="0" r="0" b="0"/>
              <a:pathLst>
                <a:path w="173311" h="134027">
                  <a:moveTo>
                    <a:pt x="154058" y="51953"/>
                  </a:moveTo>
                  <a:lnTo>
                    <a:pt x="173310" y="60743"/>
                  </a:lnTo>
                  <a:lnTo>
                    <a:pt x="169974" y="67960"/>
                  </a:lnTo>
                  <a:lnTo>
                    <a:pt x="155444" y="69701"/>
                  </a:lnTo>
                  <a:lnTo>
                    <a:pt x="154444" y="92598"/>
                  </a:lnTo>
                  <a:lnTo>
                    <a:pt x="165893" y="106932"/>
                  </a:lnTo>
                  <a:lnTo>
                    <a:pt x="165893" y="106932"/>
                  </a:lnTo>
                  <a:lnTo>
                    <a:pt x="165869" y="107973"/>
                  </a:lnTo>
                  <a:lnTo>
                    <a:pt x="165869" y="107973"/>
                  </a:lnTo>
                  <a:lnTo>
                    <a:pt x="160650" y="117744"/>
                  </a:lnTo>
                  <a:lnTo>
                    <a:pt x="157158" y="111933"/>
                  </a:lnTo>
                  <a:lnTo>
                    <a:pt x="147109" y="114817"/>
                  </a:lnTo>
                  <a:lnTo>
                    <a:pt x="142350" y="105327"/>
                  </a:lnTo>
                  <a:lnTo>
                    <a:pt x="129090" y="109688"/>
                  </a:lnTo>
                  <a:lnTo>
                    <a:pt x="119144" y="108397"/>
                  </a:lnTo>
                  <a:lnTo>
                    <a:pt x="119144" y="108397"/>
                  </a:lnTo>
                  <a:lnTo>
                    <a:pt x="115372" y="114029"/>
                  </a:lnTo>
                  <a:lnTo>
                    <a:pt x="115372" y="114029"/>
                  </a:lnTo>
                  <a:lnTo>
                    <a:pt x="104612" y="109066"/>
                  </a:lnTo>
                  <a:lnTo>
                    <a:pt x="97690" y="113572"/>
                  </a:lnTo>
                  <a:lnTo>
                    <a:pt x="92525" y="103020"/>
                  </a:lnTo>
                  <a:lnTo>
                    <a:pt x="77698" y="97935"/>
                  </a:lnTo>
                  <a:lnTo>
                    <a:pt x="73889" y="104603"/>
                  </a:lnTo>
                  <a:lnTo>
                    <a:pt x="64559" y="97576"/>
                  </a:lnTo>
                  <a:lnTo>
                    <a:pt x="59517" y="99520"/>
                  </a:lnTo>
                  <a:lnTo>
                    <a:pt x="51172" y="89910"/>
                  </a:lnTo>
                  <a:lnTo>
                    <a:pt x="42091" y="106321"/>
                  </a:lnTo>
                  <a:lnTo>
                    <a:pt x="45554" y="112148"/>
                  </a:lnTo>
                  <a:lnTo>
                    <a:pt x="45554" y="112148"/>
                  </a:lnTo>
                  <a:lnTo>
                    <a:pt x="25635" y="126157"/>
                  </a:lnTo>
                  <a:lnTo>
                    <a:pt x="13950" y="122167"/>
                  </a:lnTo>
                  <a:lnTo>
                    <a:pt x="9964" y="134026"/>
                  </a:lnTo>
                  <a:lnTo>
                    <a:pt x="5192" y="126592"/>
                  </a:lnTo>
                  <a:lnTo>
                    <a:pt x="5192" y="126592"/>
                  </a:lnTo>
                  <a:lnTo>
                    <a:pt x="0" y="118103"/>
                  </a:lnTo>
                  <a:lnTo>
                    <a:pt x="214" y="81125"/>
                  </a:lnTo>
                  <a:lnTo>
                    <a:pt x="4883" y="76578"/>
                  </a:lnTo>
                  <a:lnTo>
                    <a:pt x="19959" y="72338"/>
                  </a:lnTo>
                  <a:lnTo>
                    <a:pt x="31938" y="65394"/>
                  </a:lnTo>
                  <a:lnTo>
                    <a:pt x="42077" y="75065"/>
                  </a:lnTo>
                  <a:lnTo>
                    <a:pt x="51962" y="77950"/>
                  </a:lnTo>
                  <a:lnTo>
                    <a:pt x="66520" y="75751"/>
                  </a:lnTo>
                  <a:lnTo>
                    <a:pt x="75546" y="60367"/>
                  </a:lnTo>
                  <a:lnTo>
                    <a:pt x="75504" y="45254"/>
                  </a:lnTo>
                  <a:lnTo>
                    <a:pt x="82030" y="38134"/>
                  </a:lnTo>
                  <a:lnTo>
                    <a:pt x="74375" y="36884"/>
                  </a:lnTo>
                  <a:lnTo>
                    <a:pt x="74378" y="20205"/>
                  </a:lnTo>
                  <a:lnTo>
                    <a:pt x="70163" y="9143"/>
                  </a:lnTo>
                  <a:lnTo>
                    <a:pt x="78994" y="0"/>
                  </a:lnTo>
                  <a:lnTo>
                    <a:pt x="88295" y="23709"/>
                  </a:lnTo>
                  <a:lnTo>
                    <a:pt x="96808" y="26541"/>
                  </a:lnTo>
                  <a:lnTo>
                    <a:pt x="96808" y="26541"/>
                  </a:lnTo>
                  <a:lnTo>
                    <a:pt x="109295" y="33121"/>
                  </a:lnTo>
                  <a:lnTo>
                    <a:pt x="117947" y="30737"/>
                  </a:lnTo>
                  <a:lnTo>
                    <a:pt x="117642" y="42716"/>
                  </a:lnTo>
                  <a:lnTo>
                    <a:pt x="130842" y="39400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53" name="S13:Bhandara">
              <a:extLst>
                <a:ext uri="{FF2B5EF4-FFF2-40B4-BE49-F238E27FC236}">
                  <a16:creationId xmlns:a16="http://schemas.microsoft.com/office/drawing/2014/main" id="{88CC1DEB-447A-48A0-8C25-FD3C1381FB6D}"/>
                </a:ext>
              </a:extLst>
            </p:cNvPr>
            <p:cNvSpPr/>
            <p:nvPr/>
          </p:nvSpPr>
          <p:spPr>
            <a:xfrm>
              <a:off x="4097657" y="3546331"/>
              <a:ext cx="184519" cy="150586"/>
            </a:xfrm>
            <a:custGeom>
              <a:avLst/>
              <a:gdLst/>
              <a:ahLst/>
              <a:cxnLst/>
              <a:rect l="0" t="0" r="0" b="0"/>
              <a:pathLst>
                <a:path w="184519" h="150586">
                  <a:moveTo>
                    <a:pt x="184518" y="53673"/>
                  </a:moveTo>
                  <a:lnTo>
                    <a:pt x="181042" y="65194"/>
                  </a:lnTo>
                  <a:lnTo>
                    <a:pt x="159041" y="77304"/>
                  </a:lnTo>
                  <a:lnTo>
                    <a:pt x="154211" y="84641"/>
                  </a:lnTo>
                  <a:lnTo>
                    <a:pt x="152524" y="110792"/>
                  </a:lnTo>
                  <a:lnTo>
                    <a:pt x="155641" y="119149"/>
                  </a:lnTo>
                  <a:lnTo>
                    <a:pt x="165802" y="119115"/>
                  </a:lnTo>
                  <a:lnTo>
                    <a:pt x="168956" y="135836"/>
                  </a:lnTo>
                  <a:lnTo>
                    <a:pt x="168956" y="135836"/>
                  </a:lnTo>
                  <a:lnTo>
                    <a:pt x="166746" y="135844"/>
                  </a:lnTo>
                  <a:lnTo>
                    <a:pt x="166746" y="135844"/>
                  </a:lnTo>
                  <a:lnTo>
                    <a:pt x="138019" y="141156"/>
                  </a:lnTo>
                  <a:lnTo>
                    <a:pt x="130057" y="140128"/>
                  </a:lnTo>
                  <a:lnTo>
                    <a:pt x="129635" y="150585"/>
                  </a:lnTo>
                  <a:lnTo>
                    <a:pt x="115475" y="147994"/>
                  </a:lnTo>
                  <a:lnTo>
                    <a:pt x="126474" y="115037"/>
                  </a:lnTo>
                  <a:lnTo>
                    <a:pt x="121586" y="96744"/>
                  </a:lnTo>
                  <a:lnTo>
                    <a:pt x="114519" y="93094"/>
                  </a:lnTo>
                  <a:lnTo>
                    <a:pt x="110524" y="73749"/>
                  </a:lnTo>
                  <a:lnTo>
                    <a:pt x="83186" y="73765"/>
                  </a:lnTo>
                  <a:lnTo>
                    <a:pt x="73040" y="82652"/>
                  </a:lnTo>
                  <a:lnTo>
                    <a:pt x="68171" y="107227"/>
                  </a:lnTo>
                  <a:lnTo>
                    <a:pt x="49634" y="100410"/>
                  </a:lnTo>
                  <a:lnTo>
                    <a:pt x="40390" y="86275"/>
                  </a:lnTo>
                  <a:lnTo>
                    <a:pt x="24523" y="79965"/>
                  </a:lnTo>
                  <a:lnTo>
                    <a:pt x="14817" y="80984"/>
                  </a:lnTo>
                  <a:lnTo>
                    <a:pt x="14817" y="80984"/>
                  </a:lnTo>
                  <a:lnTo>
                    <a:pt x="19284" y="60601"/>
                  </a:lnTo>
                  <a:lnTo>
                    <a:pt x="16223" y="52224"/>
                  </a:lnTo>
                  <a:lnTo>
                    <a:pt x="0" y="30727"/>
                  </a:lnTo>
                  <a:lnTo>
                    <a:pt x="12815" y="14032"/>
                  </a:lnTo>
                  <a:lnTo>
                    <a:pt x="12815" y="14032"/>
                  </a:lnTo>
                  <a:lnTo>
                    <a:pt x="33927" y="14086"/>
                  </a:lnTo>
                  <a:lnTo>
                    <a:pt x="39215" y="8343"/>
                  </a:lnTo>
                  <a:lnTo>
                    <a:pt x="50647" y="8885"/>
                  </a:lnTo>
                  <a:lnTo>
                    <a:pt x="68230" y="18842"/>
                  </a:lnTo>
                  <a:lnTo>
                    <a:pt x="77909" y="14139"/>
                  </a:lnTo>
                  <a:lnTo>
                    <a:pt x="85386" y="16755"/>
                  </a:lnTo>
                  <a:lnTo>
                    <a:pt x="95062" y="13091"/>
                  </a:lnTo>
                  <a:lnTo>
                    <a:pt x="111759" y="0"/>
                  </a:lnTo>
                  <a:lnTo>
                    <a:pt x="123192" y="3122"/>
                  </a:lnTo>
                  <a:lnTo>
                    <a:pt x="137722" y="12508"/>
                  </a:lnTo>
                  <a:lnTo>
                    <a:pt x="146111" y="25041"/>
                  </a:lnTo>
                  <a:lnTo>
                    <a:pt x="149247" y="44908"/>
                  </a:lnTo>
                  <a:lnTo>
                    <a:pt x="160251" y="42782"/>
                  </a:lnTo>
                  <a:lnTo>
                    <a:pt x="176141" y="52139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54" name="S13:Ramtek">
              <a:extLst>
                <a:ext uri="{FF2B5EF4-FFF2-40B4-BE49-F238E27FC236}">
                  <a16:creationId xmlns:a16="http://schemas.microsoft.com/office/drawing/2014/main" id="{2FE0E1A6-87EF-4ABC-AC42-F9BEB51AB33E}"/>
                </a:ext>
              </a:extLst>
            </p:cNvPr>
            <p:cNvSpPr/>
            <p:nvPr/>
          </p:nvSpPr>
          <p:spPr>
            <a:xfrm>
              <a:off x="3874858" y="3527740"/>
              <a:ext cx="251644" cy="203432"/>
            </a:xfrm>
            <a:custGeom>
              <a:avLst/>
              <a:gdLst/>
              <a:ahLst/>
              <a:cxnLst/>
              <a:rect l="0" t="0" r="0" b="0"/>
              <a:pathLst>
                <a:path w="251644" h="203432">
                  <a:moveTo>
                    <a:pt x="54930" y="24047"/>
                  </a:moveTo>
                  <a:lnTo>
                    <a:pt x="67729" y="19474"/>
                  </a:lnTo>
                  <a:lnTo>
                    <a:pt x="72375" y="38353"/>
                  </a:lnTo>
                  <a:lnTo>
                    <a:pt x="88686" y="34850"/>
                  </a:lnTo>
                  <a:lnTo>
                    <a:pt x="95237" y="40141"/>
                  </a:lnTo>
                  <a:lnTo>
                    <a:pt x="113267" y="41344"/>
                  </a:lnTo>
                  <a:lnTo>
                    <a:pt x="117697" y="37719"/>
                  </a:lnTo>
                  <a:lnTo>
                    <a:pt x="145411" y="37927"/>
                  </a:lnTo>
                  <a:lnTo>
                    <a:pt x="142443" y="22213"/>
                  </a:lnTo>
                  <a:lnTo>
                    <a:pt x="151703" y="18092"/>
                  </a:lnTo>
                  <a:lnTo>
                    <a:pt x="165765" y="18704"/>
                  </a:lnTo>
                  <a:lnTo>
                    <a:pt x="178125" y="9360"/>
                  </a:lnTo>
                  <a:lnTo>
                    <a:pt x="186028" y="10448"/>
                  </a:lnTo>
                  <a:lnTo>
                    <a:pt x="188718" y="0"/>
                  </a:lnTo>
                  <a:lnTo>
                    <a:pt x="188718" y="0"/>
                  </a:lnTo>
                  <a:lnTo>
                    <a:pt x="232164" y="11165"/>
                  </a:lnTo>
                  <a:lnTo>
                    <a:pt x="234321" y="24249"/>
                  </a:lnTo>
                  <a:lnTo>
                    <a:pt x="234321" y="24249"/>
                  </a:lnTo>
                  <a:lnTo>
                    <a:pt x="235614" y="32623"/>
                  </a:lnTo>
                  <a:lnTo>
                    <a:pt x="235614" y="32623"/>
                  </a:lnTo>
                  <a:lnTo>
                    <a:pt x="222799" y="49318"/>
                  </a:lnTo>
                  <a:lnTo>
                    <a:pt x="239022" y="70815"/>
                  </a:lnTo>
                  <a:lnTo>
                    <a:pt x="242083" y="79192"/>
                  </a:lnTo>
                  <a:lnTo>
                    <a:pt x="237616" y="99575"/>
                  </a:lnTo>
                  <a:lnTo>
                    <a:pt x="237616" y="99575"/>
                  </a:lnTo>
                  <a:lnTo>
                    <a:pt x="238476" y="106899"/>
                  </a:lnTo>
                  <a:lnTo>
                    <a:pt x="238476" y="106899"/>
                  </a:lnTo>
                  <a:lnTo>
                    <a:pt x="215980" y="105254"/>
                  </a:lnTo>
                  <a:lnTo>
                    <a:pt x="209812" y="103137"/>
                  </a:lnTo>
                  <a:lnTo>
                    <a:pt x="205012" y="91089"/>
                  </a:lnTo>
                  <a:lnTo>
                    <a:pt x="198393" y="92105"/>
                  </a:lnTo>
                  <a:lnTo>
                    <a:pt x="175537" y="78913"/>
                  </a:lnTo>
                  <a:lnTo>
                    <a:pt x="171215" y="64244"/>
                  </a:lnTo>
                  <a:lnTo>
                    <a:pt x="154391" y="77738"/>
                  </a:lnTo>
                  <a:lnTo>
                    <a:pt x="151101" y="108573"/>
                  </a:lnTo>
                  <a:lnTo>
                    <a:pt x="143515" y="120549"/>
                  </a:lnTo>
                  <a:lnTo>
                    <a:pt x="162064" y="119625"/>
                  </a:lnTo>
                  <a:lnTo>
                    <a:pt x="157549" y="135284"/>
                  </a:lnTo>
                  <a:lnTo>
                    <a:pt x="170775" y="140070"/>
                  </a:lnTo>
                  <a:lnTo>
                    <a:pt x="175688" y="130686"/>
                  </a:lnTo>
                  <a:lnTo>
                    <a:pt x="186687" y="139111"/>
                  </a:lnTo>
                  <a:lnTo>
                    <a:pt x="202598" y="138142"/>
                  </a:lnTo>
                  <a:lnTo>
                    <a:pt x="206545" y="144956"/>
                  </a:lnTo>
                  <a:lnTo>
                    <a:pt x="221129" y="145014"/>
                  </a:lnTo>
                  <a:lnTo>
                    <a:pt x="226010" y="139280"/>
                  </a:lnTo>
                  <a:lnTo>
                    <a:pt x="227001" y="107909"/>
                  </a:lnTo>
                  <a:lnTo>
                    <a:pt x="238476" y="106899"/>
                  </a:lnTo>
                  <a:lnTo>
                    <a:pt x="238476" y="106899"/>
                  </a:lnTo>
                  <a:lnTo>
                    <a:pt x="238473" y="107945"/>
                  </a:lnTo>
                  <a:lnTo>
                    <a:pt x="238473" y="107945"/>
                  </a:lnTo>
                  <a:lnTo>
                    <a:pt x="246829" y="118949"/>
                  </a:lnTo>
                  <a:lnTo>
                    <a:pt x="251643" y="136740"/>
                  </a:lnTo>
                  <a:lnTo>
                    <a:pt x="243191" y="158156"/>
                  </a:lnTo>
                  <a:lnTo>
                    <a:pt x="235680" y="156043"/>
                  </a:lnTo>
                  <a:lnTo>
                    <a:pt x="233842" y="178518"/>
                  </a:lnTo>
                  <a:lnTo>
                    <a:pt x="221858" y="187888"/>
                  </a:lnTo>
                  <a:lnTo>
                    <a:pt x="207684" y="189401"/>
                  </a:lnTo>
                  <a:lnTo>
                    <a:pt x="204532" y="201411"/>
                  </a:lnTo>
                  <a:lnTo>
                    <a:pt x="189459" y="203431"/>
                  </a:lnTo>
                  <a:lnTo>
                    <a:pt x="189459" y="203431"/>
                  </a:lnTo>
                  <a:lnTo>
                    <a:pt x="184173" y="197654"/>
                  </a:lnTo>
                  <a:lnTo>
                    <a:pt x="184173" y="197654"/>
                  </a:lnTo>
                  <a:lnTo>
                    <a:pt x="170539" y="180850"/>
                  </a:lnTo>
                  <a:lnTo>
                    <a:pt x="149380" y="167648"/>
                  </a:lnTo>
                  <a:lnTo>
                    <a:pt x="142811" y="158192"/>
                  </a:lnTo>
                  <a:lnTo>
                    <a:pt x="134870" y="155520"/>
                  </a:lnTo>
                  <a:lnTo>
                    <a:pt x="117312" y="139699"/>
                  </a:lnTo>
                  <a:lnTo>
                    <a:pt x="110365" y="125000"/>
                  </a:lnTo>
                  <a:lnTo>
                    <a:pt x="71440" y="87510"/>
                  </a:lnTo>
                  <a:lnTo>
                    <a:pt x="52986" y="81564"/>
                  </a:lnTo>
                  <a:lnTo>
                    <a:pt x="38592" y="68327"/>
                  </a:lnTo>
                  <a:lnTo>
                    <a:pt x="28448" y="69255"/>
                  </a:lnTo>
                  <a:lnTo>
                    <a:pt x="20608" y="61837"/>
                  </a:lnTo>
                  <a:lnTo>
                    <a:pt x="10480" y="61710"/>
                  </a:lnTo>
                  <a:lnTo>
                    <a:pt x="11616" y="76370"/>
                  </a:lnTo>
                  <a:lnTo>
                    <a:pt x="2423" y="71545"/>
                  </a:lnTo>
                  <a:lnTo>
                    <a:pt x="0" y="54775"/>
                  </a:lnTo>
                  <a:lnTo>
                    <a:pt x="0" y="54775"/>
                  </a:lnTo>
                  <a:lnTo>
                    <a:pt x="27484" y="39428"/>
                  </a:lnTo>
                  <a:lnTo>
                    <a:pt x="32012" y="28496"/>
                  </a:lnTo>
                  <a:lnTo>
                    <a:pt x="47028" y="22914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55" name="S13:Amravati">
              <a:extLst>
                <a:ext uri="{FF2B5EF4-FFF2-40B4-BE49-F238E27FC236}">
                  <a16:creationId xmlns:a16="http://schemas.microsoft.com/office/drawing/2014/main" id="{BB9423D3-EBB2-4486-918E-80AA7CC487B2}"/>
                </a:ext>
              </a:extLst>
            </p:cNvPr>
            <p:cNvSpPr/>
            <p:nvPr/>
          </p:nvSpPr>
          <p:spPr>
            <a:xfrm>
              <a:off x="3671636" y="3516111"/>
              <a:ext cx="210083" cy="214503"/>
            </a:xfrm>
            <a:custGeom>
              <a:avLst/>
              <a:gdLst/>
              <a:ahLst/>
              <a:cxnLst/>
              <a:rect l="0" t="0" r="0" b="0"/>
              <a:pathLst>
                <a:path w="210083" h="214503">
                  <a:moveTo>
                    <a:pt x="178151" y="64492"/>
                  </a:moveTo>
                  <a:lnTo>
                    <a:pt x="179368" y="71832"/>
                  </a:lnTo>
                  <a:lnTo>
                    <a:pt x="179368" y="71832"/>
                  </a:lnTo>
                  <a:lnTo>
                    <a:pt x="181541" y="73955"/>
                  </a:lnTo>
                  <a:lnTo>
                    <a:pt x="166313" y="90997"/>
                  </a:lnTo>
                  <a:lnTo>
                    <a:pt x="169123" y="109867"/>
                  </a:lnTo>
                  <a:lnTo>
                    <a:pt x="186715" y="113778"/>
                  </a:lnTo>
                  <a:lnTo>
                    <a:pt x="187663" y="109084"/>
                  </a:lnTo>
                  <a:lnTo>
                    <a:pt x="207510" y="109349"/>
                  </a:lnTo>
                  <a:lnTo>
                    <a:pt x="210082" y="115136"/>
                  </a:lnTo>
                  <a:lnTo>
                    <a:pt x="194985" y="122259"/>
                  </a:lnTo>
                  <a:lnTo>
                    <a:pt x="191212" y="139988"/>
                  </a:lnTo>
                  <a:lnTo>
                    <a:pt x="193321" y="147338"/>
                  </a:lnTo>
                  <a:lnTo>
                    <a:pt x="186194" y="151424"/>
                  </a:lnTo>
                  <a:lnTo>
                    <a:pt x="188767" y="157211"/>
                  </a:lnTo>
                  <a:lnTo>
                    <a:pt x="181210" y="160244"/>
                  </a:lnTo>
                  <a:lnTo>
                    <a:pt x="187117" y="180719"/>
                  </a:lnTo>
                  <a:lnTo>
                    <a:pt x="188157" y="201646"/>
                  </a:lnTo>
                  <a:lnTo>
                    <a:pt x="188157" y="201646"/>
                  </a:lnTo>
                  <a:lnTo>
                    <a:pt x="172915" y="214502"/>
                  </a:lnTo>
                  <a:lnTo>
                    <a:pt x="158831" y="208022"/>
                  </a:lnTo>
                  <a:lnTo>
                    <a:pt x="152116" y="212626"/>
                  </a:lnTo>
                  <a:lnTo>
                    <a:pt x="152116" y="212626"/>
                  </a:lnTo>
                  <a:lnTo>
                    <a:pt x="154126" y="196972"/>
                  </a:lnTo>
                  <a:lnTo>
                    <a:pt x="149176" y="173368"/>
                  </a:lnTo>
                  <a:lnTo>
                    <a:pt x="139178" y="162231"/>
                  </a:lnTo>
                  <a:lnTo>
                    <a:pt x="127761" y="157341"/>
                  </a:lnTo>
                  <a:lnTo>
                    <a:pt x="123247" y="163019"/>
                  </a:lnTo>
                  <a:lnTo>
                    <a:pt x="82635" y="159176"/>
                  </a:lnTo>
                  <a:lnTo>
                    <a:pt x="82635" y="159176"/>
                  </a:lnTo>
                  <a:lnTo>
                    <a:pt x="76053" y="156440"/>
                  </a:lnTo>
                  <a:lnTo>
                    <a:pt x="81796" y="108430"/>
                  </a:lnTo>
                  <a:lnTo>
                    <a:pt x="86547" y="89687"/>
                  </a:lnTo>
                  <a:lnTo>
                    <a:pt x="70575" y="95145"/>
                  </a:lnTo>
                  <a:lnTo>
                    <a:pt x="63192" y="89251"/>
                  </a:lnTo>
                  <a:lnTo>
                    <a:pt x="54605" y="100070"/>
                  </a:lnTo>
                  <a:lnTo>
                    <a:pt x="22356" y="102557"/>
                  </a:lnTo>
                  <a:lnTo>
                    <a:pt x="22356" y="102557"/>
                  </a:lnTo>
                  <a:lnTo>
                    <a:pt x="14378" y="83558"/>
                  </a:lnTo>
                  <a:lnTo>
                    <a:pt x="2958" y="81743"/>
                  </a:lnTo>
                  <a:lnTo>
                    <a:pt x="2958" y="81743"/>
                  </a:lnTo>
                  <a:lnTo>
                    <a:pt x="0" y="75924"/>
                  </a:lnTo>
                  <a:lnTo>
                    <a:pt x="16605" y="61633"/>
                  </a:lnTo>
                  <a:lnTo>
                    <a:pt x="23018" y="49735"/>
                  </a:lnTo>
                  <a:lnTo>
                    <a:pt x="20104" y="41827"/>
                  </a:lnTo>
                  <a:lnTo>
                    <a:pt x="24687" y="33028"/>
                  </a:lnTo>
                  <a:lnTo>
                    <a:pt x="39750" y="27582"/>
                  </a:lnTo>
                  <a:lnTo>
                    <a:pt x="69194" y="5137"/>
                  </a:lnTo>
                  <a:lnTo>
                    <a:pt x="69194" y="5137"/>
                  </a:lnTo>
                  <a:lnTo>
                    <a:pt x="88419" y="10726"/>
                  </a:lnTo>
                  <a:lnTo>
                    <a:pt x="103105" y="0"/>
                  </a:lnTo>
                  <a:lnTo>
                    <a:pt x="127249" y="410"/>
                  </a:lnTo>
                  <a:lnTo>
                    <a:pt x="141877" y="19481"/>
                  </a:lnTo>
                  <a:lnTo>
                    <a:pt x="143363" y="36768"/>
                  </a:lnTo>
                  <a:lnTo>
                    <a:pt x="147646" y="44159"/>
                  </a:lnTo>
                  <a:lnTo>
                    <a:pt x="128777" y="41242"/>
                  </a:lnTo>
                  <a:lnTo>
                    <a:pt x="119885" y="46850"/>
                  </a:lnTo>
                  <a:lnTo>
                    <a:pt x="132726" y="69032"/>
                  </a:lnTo>
                  <a:lnTo>
                    <a:pt x="139007" y="61809"/>
                  </a:lnTo>
                  <a:lnTo>
                    <a:pt x="141532" y="69173"/>
                  </a:lnTo>
                  <a:lnTo>
                    <a:pt x="159183" y="66830"/>
                  </a:lnTo>
                  <a:lnTo>
                    <a:pt x="167038" y="71654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56" name="S13:Wardha">
              <a:extLst>
                <a:ext uri="{FF2B5EF4-FFF2-40B4-BE49-F238E27FC236}">
                  <a16:creationId xmlns:a16="http://schemas.microsoft.com/office/drawing/2014/main" id="{E59E57E8-9ED8-488B-ACBC-E9850CA4A5C5}"/>
                </a:ext>
              </a:extLst>
            </p:cNvPr>
            <p:cNvSpPr/>
            <p:nvPr/>
          </p:nvSpPr>
          <p:spPr>
            <a:xfrm>
              <a:off x="3837949" y="3580603"/>
              <a:ext cx="225926" cy="198241"/>
            </a:xfrm>
            <a:custGeom>
              <a:avLst/>
              <a:gdLst/>
              <a:ahLst/>
              <a:cxnLst/>
              <a:rect l="0" t="0" r="0" b="0"/>
              <a:pathLst>
                <a:path w="225926" h="198241">
                  <a:moveTo>
                    <a:pt x="11838" y="0"/>
                  </a:moveTo>
                  <a:lnTo>
                    <a:pt x="27182" y="4921"/>
                  </a:lnTo>
                  <a:lnTo>
                    <a:pt x="36909" y="1912"/>
                  </a:lnTo>
                  <a:lnTo>
                    <a:pt x="36909" y="1912"/>
                  </a:lnTo>
                  <a:lnTo>
                    <a:pt x="39332" y="18682"/>
                  </a:lnTo>
                  <a:lnTo>
                    <a:pt x="48525" y="23507"/>
                  </a:lnTo>
                  <a:lnTo>
                    <a:pt x="47389" y="8847"/>
                  </a:lnTo>
                  <a:lnTo>
                    <a:pt x="57517" y="8974"/>
                  </a:lnTo>
                  <a:lnTo>
                    <a:pt x="65357" y="16392"/>
                  </a:lnTo>
                  <a:lnTo>
                    <a:pt x="75501" y="15464"/>
                  </a:lnTo>
                  <a:lnTo>
                    <a:pt x="89895" y="28701"/>
                  </a:lnTo>
                  <a:lnTo>
                    <a:pt x="108349" y="34647"/>
                  </a:lnTo>
                  <a:lnTo>
                    <a:pt x="147274" y="72137"/>
                  </a:lnTo>
                  <a:lnTo>
                    <a:pt x="154221" y="86836"/>
                  </a:lnTo>
                  <a:lnTo>
                    <a:pt x="171779" y="102657"/>
                  </a:lnTo>
                  <a:lnTo>
                    <a:pt x="179720" y="105329"/>
                  </a:lnTo>
                  <a:lnTo>
                    <a:pt x="186289" y="114785"/>
                  </a:lnTo>
                  <a:lnTo>
                    <a:pt x="207448" y="127987"/>
                  </a:lnTo>
                  <a:lnTo>
                    <a:pt x="221082" y="144791"/>
                  </a:lnTo>
                  <a:lnTo>
                    <a:pt x="221082" y="144791"/>
                  </a:lnTo>
                  <a:lnTo>
                    <a:pt x="225925" y="150566"/>
                  </a:lnTo>
                  <a:lnTo>
                    <a:pt x="225925" y="150566"/>
                  </a:lnTo>
                  <a:lnTo>
                    <a:pt x="221916" y="154728"/>
                  </a:lnTo>
                  <a:lnTo>
                    <a:pt x="221916" y="154728"/>
                  </a:lnTo>
                  <a:lnTo>
                    <a:pt x="208086" y="170856"/>
                  </a:lnTo>
                  <a:lnTo>
                    <a:pt x="193476" y="167108"/>
                  </a:lnTo>
                  <a:lnTo>
                    <a:pt x="177456" y="175363"/>
                  </a:lnTo>
                  <a:lnTo>
                    <a:pt x="164138" y="176833"/>
                  </a:lnTo>
                  <a:lnTo>
                    <a:pt x="161319" y="197195"/>
                  </a:lnTo>
                  <a:lnTo>
                    <a:pt x="161319" y="197195"/>
                  </a:lnTo>
                  <a:lnTo>
                    <a:pt x="161311" y="198240"/>
                  </a:lnTo>
                  <a:lnTo>
                    <a:pt x="161311" y="198240"/>
                  </a:lnTo>
                  <a:lnTo>
                    <a:pt x="147588" y="193426"/>
                  </a:lnTo>
                  <a:lnTo>
                    <a:pt x="134883" y="174501"/>
                  </a:lnTo>
                  <a:lnTo>
                    <a:pt x="126904" y="173906"/>
                  </a:lnTo>
                  <a:lnTo>
                    <a:pt x="115955" y="159689"/>
                  </a:lnTo>
                  <a:lnTo>
                    <a:pt x="96037" y="156874"/>
                  </a:lnTo>
                  <a:lnTo>
                    <a:pt x="80177" y="148337"/>
                  </a:lnTo>
                  <a:lnTo>
                    <a:pt x="78128" y="133676"/>
                  </a:lnTo>
                  <a:lnTo>
                    <a:pt x="83516" y="126940"/>
                  </a:lnTo>
                  <a:lnTo>
                    <a:pt x="65787" y="128828"/>
                  </a:lnTo>
                  <a:lnTo>
                    <a:pt x="57320" y="133432"/>
                  </a:lnTo>
                  <a:lnTo>
                    <a:pt x="48062" y="130180"/>
                  </a:lnTo>
                  <a:lnTo>
                    <a:pt x="42629" y="139521"/>
                  </a:lnTo>
                  <a:lnTo>
                    <a:pt x="27917" y="146647"/>
                  </a:lnTo>
                  <a:lnTo>
                    <a:pt x="21844" y="137154"/>
                  </a:lnTo>
                  <a:lnTo>
                    <a:pt x="21844" y="137154"/>
                  </a:lnTo>
                  <a:lnTo>
                    <a:pt x="20804" y="116227"/>
                  </a:lnTo>
                  <a:lnTo>
                    <a:pt x="14897" y="95752"/>
                  </a:lnTo>
                  <a:lnTo>
                    <a:pt x="22454" y="92719"/>
                  </a:lnTo>
                  <a:lnTo>
                    <a:pt x="19881" y="86932"/>
                  </a:lnTo>
                  <a:lnTo>
                    <a:pt x="27008" y="82846"/>
                  </a:lnTo>
                  <a:lnTo>
                    <a:pt x="24899" y="75496"/>
                  </a:lnTo>
                  <a:lnTo>
                    <a:pt x="28672" y="57767"/>
                  </a:lnTo>
                  <a:lnTo>
                    <a:pt x="43769" y="50644"/>
                  </a:lnTo>
                  <a:lnTo>
                    <a:pt x="41197" y="44857"/>
                  </a:lnTo>
                  <a:lnTo>
                    <a:pt x="21350" y="44592"/>
                  </a:lnTo>
                  <a:lnTo>
                    <a:pt x="20402" y="49286"/>
                  </a:lnTo>
                  <a:lnTo>
                    <a:pt x="2810" y="45375"/>
                  </a:lnTo>
                  <a:lnTo>
                    <a:pt x="0" y="26505"/>
                  </a:lnTo>
                  <a:lnTo>
                    <a:pt x="15228" y="9463"/>
                  </a:lnTo>
                  <a:lnTo>
                    <a:pt x="13055" y="7340"/>
                  </a:lnTo>
                  <a:lnTo>
                    <a:pt x="13055" y="7340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57" name="S13:Dhule">
              <a:extLst>
                <a:ext uri="{FF2B5EF4-FFF2-40B4-BE49-F238E27FC236}">
                  <a16:creationId xmlns:a16="http://schemas.microsoft.com/office/drawing/2014/main" id="{C89C42E1-393A-4E1E-B388-27BB586190C1}"/>
                </a:ext>
              </a:extLst>
            </p:cNvPr>
            <p:cNvSpPr/>
            <p:nvPr/>
          </p:nvSpPr>
          <p:spPr>
            <a:xfrm>
              <a:off x="3230983" y="3586680"/>
              <a:ext cx="191661" cy="160312"/>
            </a:xfrm>
            <a:custGeom>
              <a:avLst/>
              <a:gdLst/>
              <a:ahLst/>
              <a:cxnLst/>
              <a:rect l="0" t="0" r="0" b="0"/>
              <a:pathLst>
                <a:path w="191661" h="160312">
                  <a:moveTo>
                    <a:pt x="25474" y="58525"/>
                  </a:moveTo>
                  <a:lnTo>
                    <a:pt x="20510" y="49955"/>
                  </a:lnTo>
                  <a:lnTo>
                    <a:pt x="20510" y="49955"/>
                  </a:lnTo>
                  <a:lnTo>
                    <a:pt x="39030" y="39695"/>
                  </a:lnTo>
                  <a:lnTo>
                    <a:pt x="62670" y="45315"/>
                  </a:lnTo>
                  <a:lnTo>
                    <a:pt x="67813" y="61208"/>
                  </a:lnTo>
                  <a:lnTo>
                    <a:pt x="82479" y="59141"/>
                  </a:lnTo>
                  <a:lnTo>
                    <a:pt x="94070" y="44394"/>
                  </a:lnTo>
                  <a:lnTo>
                    <a:pt x="92709" y="33355"/>
                  </a:lnTo>
                  <a:lnTo>
                    <a:pt x="70635" y="21544"/>
                  </a:lnTo>
                  <a:lnTo>
                    <a:pt x="69490" y="16791"/>
                  </a:lnTo>
                  <a:lnTo>
                    <a:pt x="87425" y="9088"/>
                  </a:lnTo>
                  <a:lnTo>
                    <a:pt x="106675" y="13455"/>
                  </a:lnTo>
                  <a:lnTo>
                    <a:pt x="111287" y="7865"/>
                  </a:lnTo>
                  <a:lnTo>
                    <a:pt x="119321" y="17572"/>
                  </a:lnTo>
                  <a:lnTo>
                    <a:pt x="130576" y="23727"/>
                  </a:lnTo>
                  <a:lnTo>
                    <a:pt x="138710" y="18255"/>
                  </a:lnTo>
                  <a:lnTo>
                    <a:pt x="145258" y="7492"/>
                  </a:lnTo>
                  <a:lnTo>
                    <a:pt x="155656" y="0"/>
                  </a:lnTo>
                  <a:lnTo>
                    <a:pt x="171403" y="3671"/>
                  </a:lnTo>
                  <a:lnTo>
                    <a:pt x="174277" y="10046"/>
                  </a:lnTo>
                  <a:lnTo>
                    <a:pt x="186171" y="10439"/>
                  </a:lnTo>
                  <a:lnTo>
                    <a:pt x="190711" y="20006"/>
                  </a:lnTo>
                  <a:lnTo>
                    <a:pt x="190711" y="20006"/>
                  </a:lnTo>
                  <a:lnTo>
                    <a:pt x="180584" y="32755"/>
                  </a:lnTo>
                  <a:lnTo>
                    <a:pt x="177896" y="47316"/>
                  </a:lnTo>
                  <a:lnTo>
                    <a:pt x="184274" y="54851"/>
                  </a:lnTo>
                  <a:lnTo>
                    <a:pt x="181162" y="68875"/>
                  </a:lnTo>
                  <a:lnTo>
                    <a:pt x="191660" y="85958"/>
                  </a:lnTo>
                  <a:lnTo>
                    <a:pt x="191237" y="99021"/>
                  </a:lnTo>
                  <a:lnTo>
                    <a:pt x="184057" y="115526"/>
                  </a:lnTo>
                  <a:lnTo>
                    <a:pt x="164377" y="121151"/>
                  </a:lnTo>
                  <a:lnTo>
                    <a:pt x="164377" y="121151"/>
                  </a:lnTo>
                  <a:lnTo>
                    <a:pt x="160268" y="111597"/>
                  </a:lnTo>
                  <a:lnTo>
                    <a:pt x="140486" y="107260"/>
                  </a:lnTo>
                  <a:lnTo>
                    <a:pt x="142796" y="91646"/>
                  </a:lnTo>
                  <a:lnTo>
                    <a:pt x="128060" y="82763"/>
                  </a:lnTo>
                  <a:lnTo>
                    <a:pt x="115209" y="83354"/>
                  </a:lnTo>
                  <a:lnTo>
                    <a:pt x="108373" y="88864"/>
                  </a:lnTo>
                  <a:lnTo>
                    <a:pt x="102393" y="82893"/>
                  </a:lnTo>
                  <a:lnTo>
                    <a:pt x="96447" y="112497"/>
                  </a:lnTo>
                  <a:lnTo>
                    <a:pt x="89985" y="119584"/>
                  </a:lnTo>
                  <a:lnTo>
                    <a:pt x="97552" y="130845"/>
                  </a:lnTo>
                  <a:lnTo>
                    <a:pt x="88930" y="148314"/>
                  </a:lnTo>
                  <a:lnTo>
                    <a:pt x="88045" y="160311"/>
                  </a:lnTo>
                  <a:lnTo>
                    <a:pt x="76211" y="156212"/>
                  </a:lnTo>
                  <a:lnTo>
                    <a:pt x="63219" y="159386"/>
                  </a:lnTo>
                  <a:lnTo>
                    <a:pt x="32568" y="159776"/>
                  </a:lnTo>
                  <a:lnTo>
                    <a:pt x="10018" y="146330"/>
                  </a:lnTo>
                  <a:lnTo>
                    <a:pt x="5901" y="127332"/>
                  </a:lnTo>
                  <a:lnTo>
                    <a:pt x="0" y="119769"/>
                  </a:lnTo>
                  <a:lnTo>
                    <a:pt x="0" y="119769"/>
                  </a:lnTo>
                  <a:lnTo>
                    <a:pt x="13085" y="114018"/>
                  </a:lnTo>
                  <a:lnTo>
                    <a:pt x="10470" y="101880"/>
                  </a:lnTo>
                  <a:lnTo>
                    <a:pt x="30340" y="92205"/>
                  </a:lnTo>
                  <a:lnTo>
                    <a:pt x="29601" y="66014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58" name="S13:Nandurbar">
              <a:extLst>
                <a:ext uri="{FF2B5EF4-FFF2-40B4-BE49-F238E27FC236}">
                  <a16:creationId xmlns:a16="http://schemas.microsoft.com/office/drawing/2014/main" id="{6C12903B-1377-40E1-9516-D0AEAFD2DBDB}"/>
                </a:ext>
              </a:extLst>
            </p:cNvPr>
            <p:cNvSpPr/>
            <p:nvPr/>
          </p:nvSpPr>
          <p:spPr>
            <a:xfrm>
              <a:off x="3210878" y="3461241"/>
              <a:ext cx="245938" cy="186648"/>
            </a:xfrm>
            <a:custGeom>
              <a:avLst/>
              <a:gdLst/>
              <a:ahLst/>
              <a:cxnLst/>
              <a:rect l="0" t="0" r="0" b="0"/>
              <a:pathLst>
                <a:path w="245938" h="186648">
                  <a:moveTo>
                    <a:pt x="36867" y="70560"/>
                  </a:moveTo>
                  <a:lnTo>
                    <a:pt x="34944" y="63677"/>
                  </a:lnTo>
                  <a:lnTo>
                    <a:pt x="48264" y="60545"/>
                  </a:lnTo>
                  <a:lnTo>
                    <a:pt x="49138" y="49585"/>
                  </a:lnTo>
                  <a:lnTo>
                    <a:pt x="42575" y="37806"/>
                  </a:lnTo>
                  <a:lnTo>
                    <a:pt x="42575" y="37806"/>
                  </a:lnTo>
                  <a:lnTo>
                    <a:pt x="39756" y="31411"/>
                  </a:lnTo>
                  <a:lnTo>
                    <a:pt x="58127" y="22192"/>
                  </a:lnTo>
                  <a:lnTo>
                    <a:pt x="89728" y="10848"/>
                  </a:lnTo>
                  <a:lnTo>
                    <a:pt x="92476" y="7811"/>
                  </a:lnTo>
                  <a:lnTo>
                    <a:pt x="92476" y="7811"/>
                  </a:lnTo>
                  <a:lnTo>
                    <a:pt x="111179" y="12176"/>
                  </a:lnTo>
                  <a:lnTo>
                    <a:pt x="136188" y="0"/>
                  </a:lnTo>
                  <a:lnTo>
                    <a:pt x="136188" y="0"/>
                  </a:lnTo>
                  <a:lnTo>
                    <a:pt x="145778" y="13955"/>
                  </a:lnTo>
                  <a:lnTo>
                    <a:pt x="146629" y="27072"/>
                  </a:lnTo>
                  <a:lnTo>
                    <a:pt x="146629" y="27072"/>
                  </a:lnTo>
                  <a:lnTo>
                    <a:pt x="146079" y="30194"/>
                  </a:lnTo>
                  <a:lnTo>
                    <a:pt x="146079" y="30194"/>
                  </a:lnTo>
                  <a:lnTo>
                    <a:pt x="145355" y="50583"/>
                  </a:lnTo>
                  <a:lnTo>
                    <a:pt x="157260" y="61995"/>
                  </a:lnTo>
                  <a:lnTo>
                    <a:pt x="178914" y="71640"/>
                  </a:lnTo>
                  <a:lnTo>
                    <a:pt x="190301" y="73072"/>
                  </a:lnTo>
                  <a:lnTo>
                    <a:pt x="202284" y="69807"/>
                  </a:lnTo>
                  <a:lnTo>
                    <a:pt x="230339" y="86417"/>
                  </a:lnTo>
                  <a:lnTo>
                    <a:pt x="234761" y="99640"/>
                  </a:lnTo>
                  <a:lnTo>
                    <a:pt x="245937" y="108364"/>
                  </a:lnTo>
                  <a:lnTo>
                    <a:pt x="245937" y="108364"/>
                  </a:lnTo>
                  <a:lnTo>
                    <a:pt x="237803" y="114912"/>
                  </a:lnTo>
                  <a:lnTo>
                    <a:pt x="238191" y="130623"/>
                  </a:lnTo>
                  <a:lnTo>
                    <a:pt x="220477" y="146804"/>
                  </a:lnTo>
                  <a:lnTo>
                    <a:pt x="210816" y="145445"/>
                  </a:lnTo>
                  <a:lnTo>
                    <a:pt x="210816" y="145445"/>
                  </a:lnTo>
                  <a:lnTo>
                    <a:pt x="206276" y="135878"/>
                  </a:lnTo>
                  <a:lnTo>
                    <a:pt x="194382" y="135485"/>
                  </a:lnTo>
                  <a:lnTo>
                    <a:pt x="191508" y="129110"/>
                  </a:lnTo>
                  <a:lnTo>
                    <a:pt x="175761" y="125439"/>
                  </a:lnTo>
                  <a:lnTo>
                    <a:pt x="165363" y="132931"/>
                  </a:lnTo>
                  <a:lnTo>
                    <a:pt x="158815" y="143694"/>
                  </a:lnTo>
                  <a:lnTo>
                    <a:pt x="150681" y="149166"/>
                  </a:lnTo>
                  <a:lnTo>
                    <a:pt x="139426" y="143011"/>
                  </a:lnTo>
                  <a:lnTo>
                    <a:pt x="131392" y="133304"/>
                  </a:lnTo>
                  <a:lnTo>
                    <a:pt x="126780" y="138894"/>
                  </a:lnTo>
                  <a:lnTo>
                    <a:pt x="107530" y="134527"/>
                  </a:lnTo>
                  <a:lnTo>
                    <a:pt x="89595" y="142230"/>
                  </a:lnTo>
                  <a:lnTo>
                    <a:pt x="90740" y="146983"/>
                  </a:lnTo>
                  <a:lnTo>
                    <a:pt x="112814" y="158794"/>
                  </a:lnTo>
                  <a:lnTo>
                    <a:pt x="114175" y="169833"/>
                  </a:lnTo>
                  <a:lnTo>
                    <a:pt x="102584" y="184580"/>
                  </a:lnTo>
                  <a:lnTo>
                    <a:pt x="87918" y="186647"/>
                  </a:lnTo>
                  <a:lnTo>
                    <a:pt x="82775" y="170754"/>
                  </a:lnTo>
                  <a:lnTo>
                    <a:pt x="59135" y="165134"/>
                  </a:lnTo>
                  <a:lnTo>
                    <a:pt x="40615" y="175394"/>
                  </a:lnTo>
                  <a:lnTo>
                    <a:pt x="40615" y="175394"/>
                  </a:lnTo>
                  <a:lnTo>
                    <a:pt x="35065" y="159472"/>
                  </a:lnTo>
                  <a:lnTo>
                    <a:pt x="25198" y="152271"/>
                  </a:lnTo>
                  <a:lnTo>
                    <a:pt x="5716" y="153568"/>
                  </a:lnTo>
                  <a:lnTo>
                    <a:pt x="0" y="142339"/>
                  </a:lnTo>
                  <a:lnTo>
                    <a:pt x="27215" y="146072"/>
                  </a:lnTo>
                  <a:lnTo>
                    <a:pt x="38859" y="130838"/>
                  </a:lnTo>
                  <a:lnTo>
                    <a:pt x="52401" y="123001"/>
                  </a:lnTo>
                  <a:lnTo>
                    <a:pt x="55741" y="105335"/>
                  </a:lnTo>
                  <a:lnTo>
                    <a:pt x="74500" y="98737"/>
                  </a:lnTo>
                  <a:lnTo>
                    <a:pt x="76060" y="92515"/>
                  </a:lnTo>
                  <a:lnTo>
                    <a:pt x="98886" y="94428"/>
                  </a:lnTo>
                  <a:lnTo>
                    <a:pt x="113952" y="91846"/>
                  </a:lnTo>
                  <a:lnTo>
                    <a:pt x="113955" y="79808"/>
                  </a:lnTo>
                  <a:lnTo>
                    <a:pt x="97919" y="84970"/>
                  </a:lnTo>
                  <a:lnTo>
                    <a:pt x="91583" y="77927"/>
                  </a:lnTo>
                  <a:lnTo>
                    <a:pt x="70369" y="80256"/>
                  </a:lnTo>
                  <a:lnTo>
                    <a:pt x="63973" y="86290"/>
                  </a:lnTo>
                  <a:lnTo>
                    <a:pt x="63973" y="86290"/>
                  </a:lnTo>
                  <a:lnTo>
                    <a:pt x="44548" y="87619"/>
                  </a:lnTo>
                  <a:lnTo>
                    <a:pt x="37996" y="75317"/>
                  </a:lnTo>
                  <a:lnTo>
                    <a:pt x="37996" y="75317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59" name="S13:Erandol">
              <a:extLst>
                <a:ext uri="{FF2B5EF4-FFF2-40B4-BE49-F238E27FC236}">
                  <a16:creationId xmlns:a16="http://schemas.microsoft.com/office/drawing/2014/main" id="{A239A4A4-BA23-439B-B0A8-EAA8E349D721}"/>
                </a:ext>
              </a:extLst>
            </p:cNvPr>
            <p:cNvSpPr/>
            <p:nvPr/>
          </p:nvSpPr>
          <p:spPr>
            <a:xfrm>
              <a:off x="3387305" y="3569605"/>
              <a:ext cx="126142" cy="198367"/>
            </a:xfrm>
            <a:custGeom>
              <a:avLst/>
              <a:gdLst/>
              <a:ahLst/>
              <a:cxnLst/>
              <a:rect l="0" t="0" r="0" b="0"/>
              <a:pathLst>
                <a:path w="126142" h="198367">
                  <a:moveTo>
                    <a:pt x="8055" y="138226"/>
                  </a:moveTo>
                  <a:lnTo>
                    <a:pt x="27735" y="132601"/>
                  </a:lnTo>
                  <a:lnTo>
                    <a:pt x="34915" y="116096"/>
                  </a:lnTo>
                  <a:lnTo>
                    <a:pt x="35338" y="103033"/>
                  </a:lnTo>
                  <a:lnTo>
                    <a:pt x="24840" y="85950"/>
                  </a:lnTo>
                  <a:lnTo>
                    <a:pt x="27952" y="71926"/>
                  </a:lnTo>
                  <a:lnTo>
                    <a:pt x="21574" y="64391"/>
                  </a:lnTo>
                  <a:lnTo>
                    <a:pt x="24262" y="49830"/>
                  </a:lnTo>
                  <a:lnTo>
                    <a:pt x="34389" y="37081"/>
                  </a:lnTo>
                  <a:lnTo>
                    <a:pt x="34389" y="37081"/>
                  </a:lnTo>
                  <a:lnTo>
                    <a:pt x="44050" y="38440"/>
                  </a:lnTo>
                  <a:lnTo>
                    <a:pt x="61764" y="22259"/>
                  </a:lnTo>
                  <a:lnTo>
                    <a:pt x="61376" y="6548"/>
                  </a:lnTo>
                  <a:lnTo>
                    <a:pt x="69510" y="0"/>
                  </a:lnTo>
                  <a:lnTo>
                    <a:pt x="69510" y="0"/>
                  </a:lnTo>
                  <a:lnTo>
                    <a:pt x="86638" y="1573"/>
                  </a:lnTo>
                  <a:lnTo>
                    <a:pt x="91777" y="6437"/>
                  </a:lnTo>
                  <a:lnTo>
                    <a:pt x="121235" y="8353"/>
                  </a:lnTo>
                  <a:lnTo>
                    <a:pt x="121235" y="8353"/>
                  </a:lnTo>
                  <a:lnTo>
                    <a:pt x="122209" y="20416"/>
                  </a:lnTo>
                  <a:lnTo>
                    <a:pt x="116865" y="52699"/>
                  </a:lnTo>
                  <a:lnTo>
                    <a:pt x="96861" y="42693"/>
                  </a:lnTo>
                  <a:lnTo>
                    <a:pt x="87319" y="51824"/>
                  </a:lnTo>
                  <a:lnTo>
                    <a:pt x="92501" y="55642"/>
                  </a:lnTo>
                  <a:lnTo>
                    <a:pt x="108456" y="53500"/>
                  </a:lnTo>
                  <a:lnTo>
                    <a:pt x="114539" y="71988"/>
                  </a:lnTo>
                  <a:lnTo>
                    <a:pt x="111921" y="86036"/>
                  </a:lnTo>
                  <a:lnTo>
                    <a:pt x="102106" y="104056"/>
                  </a:lnTo>
                  <a:lnTo>
                    <a:pt x="125981" y="119918"/>
                  </a:lnTo>
                  <a:lnTo>
                    <a:pt x="126141" y="129859"/>
                  </a:lnTo>
                  <a:lnTo>
                    <a:pt x="117704" y="130664"/>
                  </a:lnTo>
                  <a:lnTo>
                    <a:pt x="118790" y="139063"/>
                  </a:lnTo>
                  <a:lnTo>
                    <a:pt x="118790" y="139063"/>
                  </a:lnTo>
                  <a:lnTo>
                    <a:pt x="114395" y="137890"/>
                  </a:lnTo>
                  <a:lnTo>
                    <a:pt x="108671" y="151843"/>
                  </a:lnTo>
                  <a:lnTo>
                    <a:pt x="97110" y="153071"/>
                  </a:lnTo>
                  <a:lnTo>
                    <a:pt x="97110" y="153071"/>
                  </a:lnTo>
                  <a:lnTo>
                    <a:pt x="93009" y="141967"/>
                  </a:lnTo>
                  <a:lnTo>
                    <a:pt x="72566" y="143961"/>
                  </a:lnTo>
                  <a:lnTo>
                    <a:pt x="68178" y="156900"/>
                  </a:lnTo>
                  <a:lnTo>
                    <a:pt x="57842" y="161285"/>
                  </a:lnTo>
                  <a:lnTo>
                    <a:pt x="50898" y="170479"/>
                  </a:lnTo>
                  <a:lnTo>
                    <a:pt x="50962" y="182508"/>
                  </a:lnTo>
                  <a:lnTo>
                    <a:pt x="40118" y="188438"/>
                  </a:lnTo>
                  <a:lnTo>
                    <a:pt x="32662" y="185582"/>
                  </a:lnTo>
                  <a:lnTo>
                    <a:pt x="23807" y="198366"/>
                  </a:lnTo>
                  <a:lnTo>
                    <a:pt x="23807" y="198366"/>
                  </a:lnTo>
                  <a:lnTo>
                    <a:pt x="12836" y="194344"/>
                  </a:lnTo>
                  <a:lnTo>
                    <a:pt x="13592" y="184956"/>
                  </a:lnTo>
                  <a:lnTo>
                    <a:pt x="0" y="153645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60" name="S13:Jalgaon">
              <a:extLst>
                <a:ext uri="{FF2B5EF4-FFF2-40B4-BE49-F238E27FC236}">
                  <a16:creationId xmlns:a16="http://schemas.microsoft.com/office/drawing/2014/main" id="{C8F8BA8E-61A2-443D-8732-73970F17F414}"/>
                </a:ext>
              </a:extLst>
            </p:cNvPr>
            <p:cNvSpPr/>
            <p:nvPr/>
          </p:nvSpPr>
          <p:spPr>
            <a:xfrm>
              <a:off x="3474624" y="3577367"/>
              <a:ext cx="160826" cy="145941"/>
            </a:xfrm>
            <a:custGeom>
              <a:avLst/>
              <a:gdLst/>
              <a:ahLst/>
              <a:cxnLst/>
              <a:rect l="0" t="0" r="0" b="0"/>
              <a:pathLst>
                <a:path w="160826" h="145941">
                  <a:moveTo>
                    <a:pt x="100341" y="3984"/>
                  </a:moveTo>
                  <a:lnTo>
                    <a:pt x="115722" y="5425"/>
                  </a:lnTo>
                  <a:lnTo>
                    <a:pt x="120861" y="11310"/>
                  </a:lnTo>
                  <a:lnTo>
                    <a:pt x="129423" y="39250"/>
                  </a:lnTo>
                  <a:lnTo>
                    <a:pt x="122277" y="42734"/>
                  </a:lnTo>
                  <a:lnTo>
                    <a:pt x="129451" y="55990"/>
                  </a:lnTo>
                  <a:lnTo>
                    <a:pt x="140998" y="53134"/>
                  </a:lnTo>
                  <a:lnTo>
                    <a:pt x="148864" y="56462"/>
                  </a:lnTo>
                  <a:lnTo>
                    <a:pt x="160825" y="54652"/>
                  </a:lnTo>
                  <a:lnTo>
                    <a:pt x="160825" y="54652"/>
                  </a:lnTo>
                  <a:lnTo>
                    <a:pt x="159969" y="72416"/>
                  </a:lnTo>
                  <a:lnTo>
                    <a:pt x="153639" y="78544"/>
                  </a:lnTo>
                  <a:lnTo>
                    <a:pt x="144844" y="76765"/>
                  </a:lnTo>
                  <a:lnTo>
                    <a:pt x="127946" y="63276"/>
                  </a:lnTo>
                  <a:lnTo>
                    <a:pt x="112489" y="80673"/>
                  </a:lnTo>
                  <a:lnTo>
                    <a:pt x="115811" y="89125"/>
                  </a:lnTo>
                  <a:lnTo>
                    <a:pt x="107081" y="101979"/>
                  </a:lnTo>
                  <a:lnTo>
                    <a:pt x="98989" y="107000"/>
                  </a:lnTo>
                  <a:lnTo>
                    <a:pt x="103222" y="114431"/>
                  </a:lnTo>
                  <a:lnTo>
                    <a:pt x="100257" y="126383"/>
                  </a:lnTo>
                  <a:lnTo>
                    <a:pt x="100257" y="126383"/>
                  </a:lnTo>
                  <a:lnTo>
                    <a:pt x="92086" y="134015"/>
                  </a:lnTo>
                  <a:lnTo>
                    <a:pt x="88227" y="145940"/>
                  </a:lnTo>
                  <a:lnTo>
                    <a:pt x="80161" y="132653"/>
                  </a:lnTo>
                  <a:lnTo>
                    <a:pt x="76796" y="142499"/>
                  </a:lnTo>
                  <a:lnTo>
                    <a:pt x="68840" y="141760"/>
                  </a:lnTo>
                  <a:lnTo>
                    <a:pt x="55402" y="130932"/>
                  </a:lnTo>
                  <a:lnTo>
                    <a:pt x="55606" y="123616"/>
                  </a:lnTo>
                  <a:lnTo>
                    <a:pt x="43526" y="127984"/>
                  </a:lnTo>
                  <a:lnTo>
                    <a:pt x="41165" y="133147"/>
                  </a:lnTo>
                  <a:lnTo>
                    <a:pt x="31471" y="131301"/>
                  </a:lnTo>
                  <a:lnTo>
                    <a:pt x="31471" y="131301"/>
                  </a:lnTo>
                  <a:lnTo>
                    <a:pt x="30385" y="122902"/>
                  </a:lnTo>
                  <a:lnTo>
                    <a:pt x="38822" y="122097"/>
                  </a:lnTo>
                  <a:lnTo>
                    <a:pt x="38662" y="112156"/>
                  </a:lnTo>
                  <a:lnTo>
                    <a:pt x="14787" y="96294"/>
                  </a:lnTo>
                  <a:lnTo>
                    <a:pt x="24602" y="78274"/>
                  </a:lnTo>
                  <a:lnTo>
                    <a:pt x="27220" y="64226"/>
                  </a:lnTo>
                  <a:lnTo>
                    <a:pt x="21137" y="45738"/>
                  </a:lnTo>
                  <a:lnTo>
                    <a:pt x="5182" y="47880"/>
                  </a:lnTo>
                  <a:lnTo>
                    <a:pt x="0" y="44062"/>
                  </a:lnTo>
                  <a:lnTo>
                    <a:pt x="9542" y="34931"/>
                  </a:lnTo>
                  <a:lnTo>
                    <a:pt x="29546" y="44937"/>
                  </a:lnTo>
                  <a:lnTo>
                    <a:pt x="34890" y="12654"/>
                  </a:lnTo>
                  <a:lnTo>
                    <a:pt x="33916" y="591"/>
                  </a:lnTo>
                  <a:lnTo>
                    <a:pt x="33916" y="591"/>
                  </a:lnTo>
                  <a:lnTo>
                    <a:pt x="88112" y="0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61" name="S13:Buldhana">
              <a:extLst>
                <a:ext uri="{FF2B5EF4-FFF2-40B4-BE49-F238E27FC236}">
                  <a16:creationId xmlns:a16="http://schemas.microsoft.com/office/drawing/2014/main" id="{5780608A-A835-42A2-8DB7-467703A5876E}"/>
                </a:ext>
              </a:extLst>
            </p:cNvPr>
            <p:cNvSpPr/>
            <p:nvPr/>
          </p:nvSpPr>
          <p:spPr>
            <a:xfrm>
              <a:off x="3561333" y="3597854"/>
              <a:ext cx="141666" cy="249359"/>
            </a:xfrm>
            <a:custGeom>
              <a:avLst/>
              <a:gdLst/>
              <a:ahLst/>
              <a:cxnLst/>
              <a:rect l="0" t="0" r="0" b="0"/>
              <a:pathLst>
                <a:path w="141666" h="249359">
                  <a:moveTo>
                    <a:pt x="13548" y="105896"/>
                  </a:moveTo>
                  <a:lnTo>
                    <a:pt x="16513" y="93944"/>
                  </a:lnTo>
                  <a:lnTo>
                    <a:pt x="12280" y="86513"/>
                  </a:lnTo>
                  <a:lnTo>
                    <a:pt x="20372" y="81492"/>
                  </a:lnTo>
                  <a:lnTo>
                    <a:pt x="29102" y="68638"/>
                  </a:lnTo>
                  <a:lnTo>
                    <a:pt x="25780" y="60186"/>
                  </a:lnTo>
                  <a:lnTo>
                    <a:pt x="41237" y="42789"/>
                  </a:lnTo>
                  <a:lnTo>
                    <a:pt x="58135" y="56278"/>
                  </a:lnTo>
                  <a:lnTo>
                    <a:pt x="66930" y="58057"/>
                  </a:lnTo>
                  <a:lnTo>
                    <a:pt x="73260" y="51929"/>
                  </a:lnTo>
                  <a:lnTo>
                    <a:pt x="74116" y="34165"/>
                  </a:lnTo>
                  <a:lnTo>
                    <a:pt x="74116" y="34165"/>
                  </a:lnTo>
                  <a:lnTo>
                    <a:pt x="82142" y="30690"/>
                  </a:lnTo>
                  <a:lnTo>
                    <a:pt x="86768" y="21381"/>
                  </a:lnTo>
                  <a:lnTo>
                    <a:pt x="97456" y="16914"/>
                  </a:lnTo>
                  <a:lnTo>
                    <a:pt x="108025" y="17672"/>
                  </a:lnTo>
                  <a:lnTo>
                    <a:pt x="113261" y="0"/>
                  </a:lnTo>
                  <a:lnTo>
                    <a:pt x="113261" y="0"/>
                  </a:lnTo>
                  <a:lnTo>
                    <a:pt x="124681" y="1815"/>
                  </a:lnTo>
                  <a:lnTo>
                    <a:pt x="132659" y="20814"/>
                  </a:lnTo>
                  <a:lnTo>
                    <a:pt x="132659" y="20814"/>
                  </a:lnTo>
                  <a:lnTo>
                    <a:pt x="134151" y="33922"/>
                  </a:lnTo>
                  <a:lnTo>
                    <a:pt x="130512" y="39077"/>
                  </a:lnTo>
                  <a:lnTo>
                    <a:pt x="133056" y="65281"/>
                  </a:lnTo>
                  <a:lnTo>
                    <a:pt x="120687" y="65020"/>
                  </a:lnTo>
                  <a:lnTo>
                    <a:pt x="110707" y="76833"/>
                  </a:lnTo>
                  <a:lnTo>
                    <a:pt x="99519" y="102734"/>
                  </a:lnTo>
                  <a:lnTo>
                    <a:pt x="88398" y="105099"/>
                  </a:lnTo>
                  <a:lnTo>
                    <a:pt x="83769" y="94535"/>
                  </a:lnTo>
                  <a:lnTo>
                    <a:pt x="74221" y="86470"/>
                  </a:lnTo>
                  <a:lnTo>
                    <a:pt x="72220" y="96360"/>
                  </a:lnTo>
                  <a:lnTo>
                    <a:pt x="65093" y="98284"/>
                  </a:lnTo>
                  <a:lnTo>
                    <a:pt x="58637" y="109112"/>
                  </a:lnTo>
                  <a:lnTo>
                    <a:pt x="63220" y="121248"/>
                  </a:lnTo>
                  <a:lnTo>
                    <a:pt x="73076" y="135597"/>
                  </a:lnTo>
                  <a:lnTo>
                    <a:pt x="87639" y="138546"/>
                  </a:lnTo>
                  <a:lnTo>
                    <a:pt x="89199" y="147993"/>
                  </a:lnTo>
                  <a:lnTo>
                    <a:pt x="118969" y="145510"/>
                  </a:lnTo>
                  <a:lnTo>
                    <a:pt x="118612" y="162232"/>
                  </a:lnTo>
                  <a:lnTo>
                    <a:pt x="137841" y="176748"/>
                  </a:lnTo>
                  <a:lnTo>
                    <a:pt x="137841" y="176748"/>
                  </a:lnTo>
                  <a:lnTo>
                    <a:pt x="141665" y="185190"/>
                  </a:lnTo>
                  <a:lnTo>
                    <a:pt x="132243" y="189700"/>
                  </a:lnTo>
                  <a:lnTo>
                    <a:pt x="132492" y="199113"/>
                  </a:lnTo>
                  <a:lnTo>
                    <a:pt x="115964" y="202946"/>
                  </a:lnTo>
                  <a:lnTo>
                    <a:pt x="116963" y="218647"/>
                  </a:lnTo>
                  <a:lnTo>
                    <a:pt x="111406" y="249358"/>
                  </a:lnTo>
                  <a:lnTo>
                    <a:pt x="111406" y="249358"/>
                  </a:lnTo>
                  <a:lnTo>
                    <a:pt x="100755" y="247559"/>
                  </a:lnTo>
                  <a:lnTo>
                    <a:pt x="88116" y="235258"/>
                  </a:lnTo>
                  <a:lnTo>
                    <a:pt x="68464" y="237942"/>
                  </a:lnTo>
                  <a:lnTo>
                    <a:pt x="65164" y="245703"/>
                  </a:lnTo>
                  <a:lnTo>
                    <a:pt x="65164" y="245703"/>
                  </a:lnTo>
                  <a:lnTo>
                    <a:pt x="54530" y="243360"/>
                  </a:lnTo>
                  <a:lnTo>
                    <a:pt x="37499" y="247648"/>
                  </a:lnTo>
                  <a:lnTo>
                    <a:pt x="26200" y="236392"/>
                  </a:lnTo>
                  <a:lnTo>
                    <a:pt x="8322" y="221824"/>
                  </a:lnTo>
                  <a:lnTo>
                    <a:pt x="22022" y="208064"/>
                  </a:lnTo>
                  <a:lnTo>
                    <a:pt x="34517" y="188515"/>
                  </a:lnTo>
                  <a:lnTo>
                    <a:pt x="34268" y="180668"/>
                  </a:lnTo>
                  <a:lnTo>
                    <a:pt x="41236" y="168294"/>
                  </a:lnTo>
                  <a:lnTo>
                    <a:pt x="23310" y="157389"/>
                  </a:lnTo>
                  <a:lnTo>
                    <a:pt x="14991" y="170247"/>
                  </a:lnTo>
                  <a:lnTo>
                    <a:pt x="0" y="166196"/>
                  </a:lnTo>
                  <a:lnTo>
                    <a:pt x="5625" y="154842"/>
                  </a:lnTo>
                  <a:lnTo>
                    <a:pt x="3098" y="132816"/>
                  </a:lnTo>
                  <a:lnTo>
                    <a:pt x="18470" y="121188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62" name="S13:Akola">
              <a:extLst>
                <a:ext uri="{FF2B5EF4-FFF2-40B4-BE49-F238E27FC236}">
                  <a16:creationId xmlns:a16="http://schemas.microsoft.com/office/drawing/2014/main" id="{245D9B7A-3A52-45EB-8E3A-948AF5D3B97C}"/>
                </a:ext>
              </a:extLst>
            </p:cNvPr>
            <p:cNvSpPr/>
            <p:nvPr/>
          </p:nvSpPr>
          <p:spPr>
            <a:xfrm>
              <a:off x="3619970" y="3605362"/>
              <a:ext cx="169089" cy="169241"/>
            </a:xfrm>
            <a:custGeom>
              <a:avLst/>
              <a:gdLst/>
              <a:ahLst/>
              <a:cxnLst/>
              <a:rect l="0" t="0" r="0" b="0"/>
              <a:pathLst>
                <a:path w="169089" h="169241">
                  <a:moveTo>
                    <a:pt x="134301" y="69925"/>
                  </a:moveTo>
                  <a:lnTo>
                    <a:pt x="137751" y="74694"/>
                  </a:lnTo>
                  <a:lnTo>
                    <a:pt x="152700" y="79666"/>
                  </a:lnTo>
                  <a:lnTo>
                    <a:pt x="149061" y="85354"/>
                  </a:lnTo>
                  <a:lnTo>
                    <a:pt x="160006" y="117961"/>
                  </a:lnTo>
                  <a:lnTo>
                    <a:pt x="155893" y="125210"/>
                  </a:lnTo>
                  <a:lnTo>
                    <a:pt x="169088" y="131185"/>
                  </a:lnTo>
                  <a:lnTo>
                    <a:pt x="158806" y="136238"/>
                  </a:lnTo>
                  <a:lnTo>
                    <a:pt x="152410" y="147106"/>
                  </a:lnTo>
                  <a:lnTo>
                    <a:pt x="146377" y="137068"/>
                  </a:lnTo>
                  <a:lnTo>
                    <a:pt x="136559" y="140551"/>
                  </a:lnTo>
                  <a:lnTo>
                    <a:pt x="135945" y="149950"/>
                  </a:lnTo>
                  <a:lnTo>
                    <a:pt x="118698" y="147017"/>
                  </a:lnTo>
                  <a:lnTo>
                    <a:pt x="113467" y="142213"/>
                  </a:lnTo>
                  <a:lnTo>
                    <a:pt x="104809" y="154070"/>
                  </a:lnTo>
                  <a:lnTo>
                    <a:pt x="98640" y="151858"/>
                  </a:lnTo>
                  <a:lnTo>
                    <a:pt x="93057" y="164816"/>
                  </a:lnTo>
                  <a:lnTo>
                    <a:pt x="79204" y="169240"/>
                  </a:lnTo>
                  <a:lnTo>
                    <a:pt x="79204" y="169240"/>
                  </a:lnTo>
                  <a:lnTo>
                    <a:pt x="59975" y="154724"/>
                  </a:lnTo>
                  <a:lnTo>
                    <a:pt x="60332" y="138002"/>
                  </a:lnTo>
                  <a:lnTo>
                    <a:pt x="30562" y="140485"/>
                  </a:lnTo>
                  <a:lnTo>
                    <a:pt x="29002" y="131038"/>
                  </a:lnTo>
                  <a:lnTo>
                    <a:pt x="14439" y="128089"/>
                  </a:lnTo>
                  <a:lnTo>
                    <a:pt x="4583" y="113740"/>
                  </a:lnTo>
                  <a:lnTo>
                    <a:pt x="0" y="101604"/>
                  </a:lnTo>
                  <a:lnTo>
                    <a:pt x="6456" y="90776"/>
                  </a:lnTo>
                  <a:lnTo>
                    <a:pt x="13583" y="88852"/>
                  </a:lnTo>
                  <a:lnTo>
                    <a:pt x="15584" y="78962"/>
                  </a:lnTo>
                  <a:lnTo>
                    <a:pt x="25132" y="87027"/>
                  </a:lnTo>
                  <a:lnTo>
                    <a:pt x="29761" y="97591"/>
                  </a:lnTo>
                  <a:lnTo>
                    <a:pt x="40882" y="95226"/>
                  </a:lnTo>
                  <a:lnTo>
                    <a:pt x="52070" y="69325"/>
                  </a:lnTo>
                  <a:lnTo>
                    <a:pt x="62050" y="57512"/>
                  </a:lnTo>
                  <a:lnTo>
                    <a:pt x="74419" y="57773"/>
                  </a:lnTo>
                  <a:lnTo>
                    <a:pt x="71875" y="31569"/>
                  </a:lnTo>
                  <a:lnTo>
                    <a:pt x="75514" y="26414"/>
                  </a:lnTo>
                  <a:lnTo>
                    <a:pt x="74022" y="13306"/>
                  </a:lnTo>
                  <a:lnTo>
                    <a:pt x="74022" y="13306"/>
                  </a:lnTo>
                  <a:lnTo>
                    <a:pt x="106271" y="10819"/>
                  </a:lnTo>
                  <a:lnTo>
                    <a:pt x="114858" y="0"/>
                  </a:lnTo>
                  <a:lnTo>
                    <a:pt x="122241" y="5894"/>
                  </a:lnTo>
                  <a:lnTo>
                    <a:pt x="138213" y="436"/>
                  </a:lnTo>
                  <a:lnTo>
                    <a:pt x="133462" y="19179"/>
                  </a:lnTo>
                  <a:lnTo>
                    <a:pt x="127719" y="67189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63" name="S13:Washim">
              <a:extLst>
                <a:ext uri="{FF2B5EF4-FFF2-40B4-BE49-F238E27FC236}">
                  <a16:creationId xmlns:a16="http://schemas.microsoft.com/office/drawing/2014/main" id="{9F106203-0FB0-461F-9136-B9DB3ED930E4}"/>
                </a:ext>
              </a:extLst>
            </p:cNvPr>
            <p:cNvSpPr/>
            <p:nvPr/>
          </p:nvSpPr>
          <p:spPr>
            <a:xfrm>
              <a:off x="3672739" y="3673452"/>
              <a:ext cx="230579" cy="248433"/>
            </a:xfrm>
            <a:custGeom>
              <a:avLst/>
              <a:gdLst/>
              <a:ahLst/>
              <a:cxnLst/>
              <a:rect l="0" t="0" r="0" b="0"/>
              <a:pathLst>
                <a:path w="230579" h="248433">
                  <a:moveTo>
                    <a:pt x="26435" y="101150"/>
                  </a:moveTo>
                  <a:lnTo>
                    <a:pt x="40288" y="96726"/>
                  </a:lnTo>
                  <a:lnTo>
                    <a:pt x="45871" y="83768"/>
                  </a:lnTo>
                  <a:lnTo>
                    <a:pt x="52040" y="85980"/>
                  </a:lnTo>
                  <a:lnTo>
                    <a:pt x="60698" y="74123"/>
                  </a:lnTo>
                  <a:lnTo>
                    <a:pt x="65929" y="78927"/>
                  </a:lnTo>
                  <a:lnTo>
                    <a:pt x="83176" y="81860"/>
                  </a:lnTo>
                  <a:lnTo>
                    <a:pt x="83790" y="72461"/>
                  </a:lnTo>
                  <a:lnTo>
                    <a:pt x="93608" y="68978"/>
                  </a:lnTo>
                  <a:lnTo>
                    <a:pt x="99641" y="79016"/>
                  </a:lnTo>
                  <a:lnTo>
                    <a:pt x="106037" y="68148"/>
                  </a:lnTo>
                  <a:lnTo>
                    <a:pt x="116319" y="63095"/>
                  </a:lnTo>
                  <a:lnTo>
                    <a:pt x="103124" y="57120"/>
                  </a:lnTo>
                  <a:lnTo>
                    <a:pt x="107237" y="49871"/>
                  </a:lnTo>
                  <a:lnTo>
                    <a:pt x="96292" y="17264"/>
                  </a:lnTo>
                  <a:lnTo>
                    <a:pt x="99931" y="11576"/>
                  </a:lnTo>
                  <a:lnTo>
                    <a:pt x="84982" y="6604"/>
                  </a:lnTo>
                  <a:lnTo>
                    <a:pt x="81532" y="1835"/>
                  </a:lnTo>
                  <a:lnTo>
                    <a:pt x="81532" y="1835"/>
                  </a:lnTo>
                  <a:lnTo>
                    <a:pt x="122144" y="5678"/>
                  </a:lnTo>
                  <a:lnTo>
                    <a:pt x="126658" y="0"/>
                  </a:lnTo>
                  <a:lnTo>
                    <a:pt x="138075" y="4890"/>
                  </a:lnTo>
                  <a:lnTo>
                    <a:pt x="148073" y="16027"/>
                  </a:lnTo>
                  <a:lnTo>
                    <a:pt x="153023" y="39631"/>
                  </a:lnTo>
                  <a:lnTo>
                    <a:pt x="151013" y="55285"/>
                  </a:lnTo>
                  <a:lnTo>
                    <a:pt x="151013" y="55285"/>
                  </a:lnTo>
                  <a:lnTo>
                    <a:pt x="158450" y="61670"/>
                  </a:lnTo>
                  <a:lnTo>
                    <a:pt x="150315" y="72003"/>
                  </a:lnTo>
                  <a:lnTo>
                    <a:pt x="145471" y="69837"/>
                  </a:lnTo>
                  <a:lnTo>
                    <a:pt x="137596" y="91146"/>
                  </a:lnTo>
                  <a:lnTo>
                    <a:pt x="144937" y="104328"/>
                  </a:lnTo>
                  <a:lnTo>
                    <a:pt x="153332" y="107070"/>
                  </a:lnTo>
                  <a:lnTo>
                    <a:pt x="154896" y="121205"/>
                  </a:lnTo>
                  <a:lnTo>
                    <a:pt x="152382" y="140502"/>
                  </a:lnTo>
                  <a:lnTo>
                    <a:pt x="147792" y="149838"/>
                  </a:lnTo>
                  <a:lnTo>
                    <a:pt x="155853" y="146303"/>
                  </a:lnTo>
                  <a:lnTo>
                    <a:pt x="186834" y="157719"/>
                  </a:lnTo>
                  <a:lnTo>
                    <a:pt x="193347" y="169825"/>
                  </a:lnTo>
                  <a:lnTo>
                    <a:pt x="193347" y="169825"/>
                  </a:lnTo>
                  <a:lnTo>
                    <a:pt x="186605" y="174436"/>
                  </a:lnTo>
                  <a:lnTo>
                    <a:pt x="180139" y="191064"/>
                  </a:lnTo>
                  <a:lnTo>
                    <a:pt x="188484" y="200059"/>
                  </a:lnTo>
                  <a:lnTo>
                    <a:pt x="212798" y="216569"/>
                  </a:lnTo>
                  <a:lnTo>
                    <a:pt x="225312" y="214634"/>
                  </a:lnTo>
                  <a:lnTo>
                    <a:pt x="230578" y="222008"/>
                  </a:lnTo>
                  <a:lnTo>
                    <a:pt x="212004" y="244239"/>
                  </a:lnTo>
                  <a:lnTo>
                    <a:pt x="185784" y="234496"/>
                  </a:lnTo>
                  <a:lnTo>
                    <a:pt x="179499" y="237020"/>
                  </a:lnTo>
                  <a:lnTo>
                    <a:pt x="173979" y="248432"/>
                  </a:lnTo>
                  <a:lnTo>
                    <a:pt x="157916" y="247154"/>
                  </a:lnTo>
                  <a:lnTo>
                    <a:pt x="164752" y="237855"/>
                  </a:lnTo>
                  <a:lnTo>
                    <a:pt x="149237" y="230312"/>
                  </a:lnTo>
                  <a:lnTo>
                    <a:pt x="146337" y="215643"/>
                  </a:lnTo>
                  <a:lnTo>
                    <a:pt x="136632" y="208702"/>
                  </a:lnTo>
                  <a:lnTo>
                    <a:pt x="120194" y="204780"/>
                  </a:lnTo>
                  <a:lnTo>
                    <a:pt x="111453" y="194187"/>
                  </a:lnTo>
                  <a:lnTo>
                    <a:pt x="111218" y="181645"/>
                  </a:lnTo>
                  <a:lnTo>
                    <a:pt x="98548" y="167321"/>
                  </a:lnTo>
                  <a:lnTo>
                    <a:pt x="87068" y="161893"/>
                  </a:lnTo>
                  <a:lnTo>
                    <a:pt x="86764" y="154050"/>
                  </a:lnTo>
                  <a:lnTo>
                    <a:pt x="67527" y="159445"/>
                  </a:lnTo>
                  <a:lnTo>
                    <a:pt x="57493" y="148804"/>
                  </a:lnTo>
                  <a:lnTo>
                    <a:pt x="47687" y="149659"/>
                  </a:lnTo>
                  <a:lnTo>
                    <a:pt x="36421" y="156752"/>
                  </a:lnTo>
                  <a:lnTo>
                    <a:pt x="14445" y="164662"/>
                  </a:lnTo>
                  <a:lnTo>
                    <a:pt x="12989" y="170379"/>
                  </a:lnTo>
                  <a:lnTo>
                    <a:pt x="446" y="173770"/>
                  </a:lnTo>
                  <a:lnTo>
                    <a:pt x="446" y="173770"/>
                  </a:lnTo>
                  <a:lnTo>
                    <a:pt x="0" y="173760"/>
                  </a:lnTo>
                  <a:lnTo>
                    <a:pt x="0" y="173760"/>
                  </a:lnTo>
                  <a:lnTo>
                    <a:pt x="5557" y="143049"/>
                  </a:lnTo>
                  <a:lnTo>
                    <a:pt x="4558" y="127348"/>
                  </a:lnTo>
                  <a:lnTo>
                    <a:pt x="21086" y="123515"/>
                  </a:lnTo>
                  <a:lnTo>
                    <a:pt x="20837" y="114102"/>
                  </a:lnTo>
                  <a:lnTo>
                    <a:pt x="30259" y="109592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64" name="S13:Hingoli">
              <a:extLst>
                <a:ext uri="{FF2B5EF4-FFF2-40B4-BE49-F238E27FC236}">
                  <a16:creationId xmlns:a16="http://schemas.microsoft.com/office/drawing/2014/main" id="{B1CDC4B9-2424-4311-8D04-21FC5A37162F}"/>
                </a:ext>
              </a:extLst>
            </p:cNvPr>
            <p:cNvSpPr/>
            <p:nvPr/>
          </p:nvSpPr>
          <p:spPr>
            <a:xfrm>
              <a:off x="3672960" y="3822256"/>
              <a:ext cx="258424" cy="206189"/>
            </a:xfrm>
            <a:custGeom>
              <a:avLst/>
              <a:gdLst/>
              <a:ahLst/>
              <a:cxnLst/>
              <a:rect l="0" t="0" r="0" b="0"/>
              <a:pathLst>
                <a:path w="258424" h="206189">
                  <a:moveTo>
                    <a:pt x="193126" y="21021"/>
                  </a:moveTo>
                  <a:lnTo>
                    <a:pt x="207863" y="17556"/>
                  </a:lnTo>
                  <a:lnTo>
                    <a:pt x="218036" y="22908"/>
                  </a:lnTo>
                  <a:lnTo>
                    <a:pt x="242131" y="18491"/>
                  </a:lnTo>
                  <a:lnTo>
                    <a:pt x="251900" y="20689"/>
                  </a:lnTo>
                  <a:lnTo>
                    <a:pt x="251900" y="20689"/>
                  </a:lnTo>
                  <a:lnTo>
                    <a:pt x="250473" y="29032"/>
                  </a:lnTo>
                  <a:lnTo>
                    <a:pt x="258423" y="35387"/>
                  </a:lnTo>
                  <a:lnTo>
                    <a:pt x="258328" y="44267"/>
                  </a:lnTo>
                  <a:lnTo>
                    <a:pt x="247015" y="59815"/>
                  </a:lnTo>
                  <a:lnTo>
                    <a:pt x="249964" y="75516"/>
                  </a:lnTo>
                  <a:lnTo>
                    <a:pt x="246343" y="80177"/>
                  </a:lnTo>
                  <a:lnTo>
                    <a:pt x="250658" y="93802"/>
                  </a:lnTo>
                  <a:lnTo>
                    <a:pt x="242544" y="100501"/>
                  </a:lnTo>
                  <a:lnTo>
                    <a:pt x="230006" y="102968"/>
                  </a:lnTo>
                  <a:lnTo>
                    <a:pt x="231628" y="117085"/>
                  </a:lnTo>
                  <a:lnTo>
                    <a:pt x="229656" y="132726"/>
                  </a:lnTo>
                  <a:lnTo>
                    <a:pt x="209963" y="133530"/>
                  </a:lnTo>
                  <a:lnTo>
                    <a:pt x="207799" y="127759"/>
                  </a:lnTo>
                  <a:lnTo>
                    <a:pt x="191365" y="119191"/>
                  </a:lnTo>
                  <a:lnTo>
                    <a:pt x="183240" y="124824"/>
                  </a:lnTo>
                  <a:lnTo>
                    <a:pt x="188109" y="128545"/>
                  </a:lnTo>
                  <a:lnTo>
                    <a:pt x="181236" y="140459"/>
                  </a:lnTo>
                  <a:lnTo>
                    <a:pt x="171051" y="164330"/>
                  </a:lnTo>
                  <a:lnTo>
                    <a:pt x="166139" y="163216"/>
                  </a:lnTo>
                  <a:lnTo>
                    <a:pt x="170387" y="179457"/>
                  </a:lnTo>
                  <a:lnTo>
                    <a:pt x="180196" y="183249"/>
                  </a:lnTo>
                  <a:lnTo>
                    <a:pt x="180558" y="189517"/>
                  </a:lnTo>
                  <a:lnTo>
                    <a:pt x="195230" y="199108"/>
                  </a:lnTo>
                  <a:lnTo>
                    <a:pt x="195230" y="199108"/>
                  </a:lnTo>
                  <a:lnTo>
                    <a:pt x="193822" y="203786"/>
                  </a:lnTo>
                  <a:lnTo>
                    <a:pt x="178548" y="205144"/>
                  </a:lnTo>
                  <a:lnTo>
                    <a:pt x="178548" y="205144"/>
                  </a:lnTo>
                  <a:lnTo>
                    <a:pt x="178533" y="206188"/>
                  </a:lnTo>
                  <a:lnTo>
                    <a:pt x="178533" y="206188"/>
                  </a:lnTo>
                  <a:lnTo>
                    <a:pt x="162502" y="197610"/>
                  </a:lnTo>
                  <a:lnTo>
                    <a:pt x="128387" y="170993"/>
                  </a:lnTo>
                  <a:lnTo>
                    <a:pt x="133878" y="163772"/>
                  </a:lnTo>
                  <a:lnTo>
                    <a:pt x="130636" y="142317"/>
                  </a:lnTo>
                  <a:lnTo>
                    <a:pt x="134033" y="125663"/>
                  </a:lnTo>
                  <a:lnTo>
                    <a:pt x="126085" y="119271"/>
                  </a:lnTo>
                  <a:lnTo>
                    <a:pt x="118830" y="125418"/>
                  </a:lnTo>
                  <a:lnTo>
                    <a:pt x="112736" y="115396"/>
                  </a:lnTo>
                  <a:lnTo>
                    <a:pt x="99811" y="113088"/>
                  </a:lnTo>
                  <a:lnTo>
                    <a:pt x="86664" y="123301"/>
                  </a:lnTo>
                  <a:lnTo>
                    <a:pt x="74019" y="154399"/>
                  </a:lnTo>
                  <a:lnTo>
                    <a:pt x="77449" y="162814"/>
                  </a:lnTo>
                  <a:lnTo>
                    <a:pt x="64412" y="165183"/>
                  </a:lnTo>
                  <a:lnTo>
                    <a:pt x="62788" y="156278"/>
                  </a:lnTo>
                  <a:lnTo>
                    <a:pt x="62788" y="156278"/>
                  </a:lnTo>
                  <a:lnTo>
                    <a:pt x="66097" y="146943"/>
                  </a:lnTo>
                  <a:lnTo>
                    <a:pt x="53419" y="131040"/>
                  </a:lnTo>
                  <a:lnTo>
                    <a:pt x="48753" y="117895"/>
                  </a:lnTo>
                  <a:lnTo>
                    <a:pt x="40239" y="118773"/>
                  </a:lnTo>
                  <a:lnTo>
                    <a:pt x="35011" y="111880"/>
                  </a:lnTo>
                  <a:lnTo>
                    <a:pt x="38825" y="99945"/>
                  </a:lnTo>
                  <a:lnTo>
                    <a:pt x="31305" y="96138"/>
                  </a:lnTo>
                  <a:lnTo>
                    <a:pt x="28072" y="79359"/>
                  </a:lnTo>
                  <a:lnTo>
                    <a:pt x="37652" y="69105"/>
                  </a:lnTo>
                  <a:lnTo>
                    <a:pt x="36491" y="60201"/>
                  </a:lnTo>
                  <a:lnTo>
                    <a:pt x="30014" y="49623"/>
                  </a:lnTo>
                  <a:lnTo>
                    <a:pt x="21852" y="56247"/>
                  </a:lnTo>
                  <a:lnTo>
                    <a:pt x="12632" y="49264"/>
                  </a:lnTo>
                  <a:lnTo>
                    <a:pt x="9321" y="37178"/>
                  </a:lnTo>
                  <a:lnTo>
                    <a:pt x="0" y="35411"/>
                  </a:lnTo>
                  <a:lnTo>
                    <a:pt x="225" y="24966"/>
                  </a:lnTo>
                  <a:lnTo>
                    <a:pt x="225" y="24966"/>
                  </a:lnTo>
                  <a:lnTo>
                    <a:pt x="12768" y="21575"/>
                  </a:lnTo>
                  <a:lnTo>
                    <a:pt x="14224" y="15858"/>
                  </a:lnTo>
                  <a:lnTo>
                    <a:pt x="36200" y="7948"/>
                  </a:lnTo>
                  <a:lnTo>
                    <a:pt x="47466" y="855"/>
                  </a:lnTo>
                  <a:lnTo>
                    <a:pt x="57272" y="0"/>
                  </a:lnTo>
                  <a:lnTo>
                    <a:pt x="67306" y="10641"/>
                  </a:lnTo>
                  <a:lnTo>
                    <a:pt x="86543" y="5246"/>
                  </a:lnTo>
                  <a:lnTo>
                    <a:pt x="86847" y="13089"/>
                  </a:lnTo>
                  <a:lnTo>
                    <a:pt x="98327" y="18517"/>
                  </a:lnTo>
                  <a:lnTo>
                    <a:pt x="110997" y="32841"/>
                  </a:lnTo>
                  <a:lnTo>
                    <a:pt x="111232" y="45383"/>
                  </a:lnTo>
                  <a:lnTo>
                    <a:pt x="119973" y="55976"/>
                  </a:lnTo>
                  <a:lnTo>
                    <a:pt x="136411" y="59898"/>
                  </a:lnTo>
                  <a:lnTo>
                    <a:pt x="146116" y="66839"/>
                  </a:lnTo>
                  <a:lnTo>
                    <a:pt x="149016" y="81508"/>
                  </a:lnTo>
                  <a:lnTo>
                    <a:pt x="164531" y="89051"/>
                  </a:lnTo>
                  <a:lnTo>
                    <a:pt x="157695" y="98350"/>
                  </a:lnTo>
                  <a:lnTo>
                    <a:pt x="173758" y="99628"/>
                  </a:lnTo>
                  <a:lnTo>
                    <a:pt x="179278" y="88216"/>
                  </a:lnTo>
                  <a:lnTo>
                    <a:pt x="185563" y="85692"/>
                  </a:lnTo>
                  <a:lnTo>
                    <a:pt x="211783" y="95435"/>
                  </a:lnTo>
                  <a:lnTo>
                    <a:pt x="230357" y="73204"/>
                  </a:lnTo>
                  <a:lnTo>
                    <a:pt x="225091" y="65830"/>
                  </a:lnTo>
                  <a:lnTo>
                    <a:pt x="212577" y="67765"/>
                  </a:lnTo>
                  <a:lnTo>
                    <a:pt x="188263" y="51255"/>
                  </a:lnTo>
                  <a:lnTo>
                    <a:pt x="179918" y="42260"/>
                  </a:lnTo>
                  <a:lnTo>
                    <a:pt x="186384" y="25632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65" name="S13:Parbhani">
              <a:extLst>
                <a:ext uri="{FF2B5EF4-FFF2-40B4-BE49-F238E27FC236}">
                  <a16:creationId xmlns:a16="http://schemas.microsoft.com/office/drawing/2014/main" id="{E85D1ECF-3A18-41B4-8C43-D731297936FD}"/>
                </a:ext>
              </a:extLst>
            </p:cNvPr>
            <p:cNvSpPr/>
            <p:nvPr/>
          </p:nvSpPr>
          <p:spPr>
            <a:xfrm>
              <a:off x="3592144" y="3833112"/>
              <a:ext cx="146914" cy="202843"/>
            </a:xfrm>
            <a:custGeom>
              <a:avLst/>
              <a:gdLst/>
              <a:ahLst/>
              <a:cxnLst/>
              <a:rect l="0" t="0" r="0" b="0"/>
              <a:pathLst>
                <a:path w="146914" h="202843">
                  <a:moveTo>
                    <a:pt x="34353" y="10445"/>
                  </a:moveTo>
                  <a:lnTo>
                    <a:pt x="37653" y="2684"/>
                  </a:lnTo>
                  <a:lnTo>
                    <a:pt x="57305" y="0"/>
                  </a:lnTo>
                  <a:lnTo>
                    <a:pt x="69944" y="12301"/>
                  </a:lnTo>
                  <a:lnTo>
                    <a:pt x="80595" y="14100"/>
                  </a:lnTo>
                  <a:lnTo>
                    <a:pt x="80595" y="14100"/>
                  </a:lnTo>
                  <a:lnTo>
                    <a:pt x="81041" y="14110"/>
                  </a:lnTo>
                  <a:lnTo>
                    <a:pt x="81041" y="14110"/>
                  </a:lnTo>
                  <a:lnTo>
                    <a:pt x="80816" y="24555"/>
                  </a:lnTo>
                  <a:lnTo>
                    <a:pt x="90137" y="26322"/>
                  </a:lnTo>
                  <a:lnTo>
                    <a:pt x="93448" y="38408"/>
                  </a:lnTo>
                  <a:lnTo>
                    <a:pt x="102668" y="45391"/>
                  </a:lnTo>
                  <a:lnTo>
                    <a:pt x="110830" y="38767"/>
                  </a:lnTo>
                  <a:lnTo>
                    <a:pt x="117307" y="49345"/>
                  </a:lnTo>
                  <a:lnTo>
                    <a:pt x="118468" y="58249"/>
                  </a:lnTo>
                  <a:lnTo>
                    <a:pt x="108888" y="68503"/>
                  </a:lnTo>
                  <a:lnTo>
                    <a:pt x="112121" y="85282"/>
                  </a:lnTo>
                  <a:lnTo>
                    <a:pt x="119641" y="89089"/>
                  </a:lnTo>
                  <a:lnTo>
                    <a:pt x="115827" y="101024"/>
                  </a:lnTo>
                  <a:lnTo>
                    <a:pt x="121055" y="107917"/>
                  </a:lnTo>
                  <a:lnTo>
                    <a:pt x="129569" y="107039"/>
                  </a:lnTo>
                  <a:lnTo>
                    <a:pt x="134235" y="120184"/>
                  </a:lnTo>
                  <a:lnTo>
                    <a:pt x="146913" y="136087"/>
                  </a:lnTo>
                  <a:lnTo>
                    <a:pt x="143604" y="145422"/>
                  </a:lnTo>
                  <a:lnTo>
                    <a:pt x="143604" y="145422"/>
                  </a:lnTo>
                  <a:lnTo>
                    <a:pt x="138003" y="157323"/>
                  </a:lnTo>
                  <a:lnTo>
                    <a:pt x="134079" y="174995"/>
                  </a:lnTo>
                  <a:lnTo>
                    <a:pt x="117858" y="178854"/>
                  </a:lnTo>
                  <a:lnTo>
                    <a:pt x="131077" y="191116"/>
                  </a:lnTo>
                  <a:lnTo>
                    <a:pt x="109482" y="193821"/>
                  </a:lnTo>
                  <a:lnTo>
                    <a:pt x="94580" y="198212"/>
                  </a:lnTo>
                  <a:lnTo>
                    <a:pt x="91341" y="202842"/>
                  </a:lnTo>
                  <a:lnTo>
                    <a:pt x="91341" y="202842"/>
                  </a:lnTo>
                  <a:lnTo>
                    <a:pt x="85356" y="188625"/>
                  </a:lnTo>
                  <a:lnTo>
                    <a:pt x="75198" y="181100"/>
                  </a:lnTo>
                  <a:lnTo>
                    <a:pt x="74113" y="169072"/>
                  </a:lnTo>
                  <a:lnTo>
                    <a:pt x="67287" y="173620"/>
                  </a:lnTo>
                  <a:lnTo>
                    <a:pt x="60244" y="167722"/>
                  </a:lnTo>
                  <a:lnTo>
                    <a:pt x="58213" y="158281"/>
                  </a:lnTo>
                  <a:lnTo>
                    <a:pt x="43427" y="138629"/>
                  </a:lnTo>
                  <a:lnTo>
                    <a:pt x="33096" y="139954"/>
                  </a:lnTo>
                  <a:lnTo>
                    <a:pt x="36957" y="128036"/>
                  </a:lnTo>
                  <a:lnTo>
                    <a:pt x="33634" y="116993"/>
                  </a:lnTo>
                  <a:lnTo>
                    <a:pt x="25560" y="117846"/>
                  </a:lnTo>
                  <a:lnTo>
                    <a:pt x="4302" y="108975"/>
                  </a:lnTo>
                  <a:lnTo>
                    <a:pt x="0" y="102079"/>
                  </a:lnTo>
                  <a:lnTo>
                    <a:pt x="0" y="102079"/>
                  </a:lnTo>
                  <a:lnTo>
                    <a:pt x="3167" y="100591"/>
                  </a:lnTo>
                  <a:lnTo>
                    <a:pt x="6814" y="61506"/>
                  </a:lnTo>
                  <a:lnTo>
                    <a:pt x="10562" y="54284"/>
                  </a:lnTo>
                  <a:lnTo>
                    <a:pt x="6004" y="40066"/>
                  </a:lnTo>
                  <a:lnTo>
                    <a:pt x="17148" y="40339"/>
                  </a:lnTo>
                  <a:lnTo>
                    <a:pt x="17325" y="33029"/>
                  </a:lnTo>
                  <a:lnTo>
                    <a:pt x="32153" y="28159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66" name="S13:Malegaon">
              <a:extLst>
                <a:ext uri="{FF2B5EF4-FFF2-40B4-BE49-F238E27FC236}">
                  <a16:creationId xmlns:a16="http://schemas.microsoft.com/office/drawing/2014/main" id="{442CACC9-113F-4CE2-8EFF-C6000CA15405}"/>
                </a:ext>
              </a:extLst>
            </p:cNvPr>
            <p:cNvSpPr/>
            <p:nvPr/>
          </p:nvSpPr>
          <p:spPr>
            <a:xfrm>
              <a:off x="3149588" y="3669443"/>
              <a:ext cx="261525" cy="143608"/>
            </a:xfrm>
            <a:custGeom>
              <a:avLst/>
              <a:gdLst/>
              <a:ahLst/>
              <a:cxnLst/>
              <a:rect l="0" t="0" r="0" b="0"/>
              <a:pathLst>
                <a:path w="261525" h="143608">
                  <a:moveTo>
                    <a:pt x="81395" y="37006"/>
                  </a:moveTo>
                  <a:lnTo>
                    <a:pt x="87296" y="44569"/>
                  </a:lnTo>
                  <a:lnTo>
                    <a:pt x="91413" y="63567"/>
                  </a:lnTo>
                  <a:lnTo>
                    <a:pt x="113963" y="77013"/>
                  </a:lnTo>
                  <a:lnTo>
                    <a:pt x="144614" y="76623"/>
                  </a:lnTo>
                  <a:lnTo>
                    <a:pt x="157606" y="73449"/>
                  </a:lnTo>
                  <a:lnTo>
                    <a:pt x="169440" y="77548"/>
                  </a:lnTo>
                  <a:lnTo>
                    <a:pt x="170325" y="65551"/>
                  </a:lnTo>
                  <a:lnTo>
                    <a:pt x="178947" y="48082"/>
                  </a:lnTo>
                  <a:lnTo>
                    <a:pt x="171380" y="36821"/>
                  </a:lnTo>
                  <a:lnTo>
                    <a:pt x="177842" y="29734"/>
                  </a:lnTo>
                  <a:lnTo>
                    <a:pt x="183788" y="130"/>
                  </a:lnTo>
                  <a:lnTo>
                    <a:pt x="189768" y="6101"/>
                  </a:lnTo>
                  <a:lnTo>
                    <a:pt x="196604" y="591"/>
                  </a:lnTo>
                  <a:lnTo>
                    <a:pt x="209455" y="0"/>
                  </a:lnTo>
                  <a:lnTo>
                    <a:pt x="224191" y="8883"/>
                  </a:lnTo>
                  <a:lnTo>
                    <a:pt x="221881" y="24497"/>
                  </a:lnTo>
                  <a:lnTo>
                    <a:pt x="241663" y="28834"/>
                  </a:lnTo>
                  <a:lnTo>
                    <a:pt x="245772" y="38388"/>
                  </a:lnTo>
                  <a:lnTo>
                    <a:pt x="245772" y="38388"/>
                  </a:lnTo>
                  <a:lnTo>
                    <a:pt x="237717" y="53807"/>
                  </a:lnTo>
                  <a:lnTo>
                    <a:pt x="251309" y="85118"/>
                  </a:lnTo>
                  <a:lnTo>
                    <a:pt x="250553" y="94506"/>
                  </a:lnTo>
                  <a:lnTo>
                    <a:pt x="261524" y="98528"/>
                  </a:lnTo>
                  <a:lnTo>
                    <a:pt x="261524" y="98528"/>
                  </a:lnTo>
                  <a:lnTo>
                    <a:pt x="257734" y="105724"/>
                  </a:lnTo>
                  <a:lnTo>
                    <a:pt x="259593" y="116765"/>
                  </a:lnTo>
                  <a:lnTo>
                    <a:pt x="252574" y="113919"/>
                  </a:lnTo>
                  <a:lnTo>
                    <a:pt x="248891" y="104385"/>
                  </a:lnTo>
                  <a:lnTo>
                    <a:pt x="239179" y="102491"/>
                  </a:lnTo>
                  <a:lnTo>
                    <a:pt x="227300" y="112022"/>
                  </a:lnTo>
                  <a:lnTo>
                    <a:pt x="227300" y="112022"/>
                  </a:lnTo>
                  <a:lnTo>
                    <a:pt x="218547" y="108061"/>
                  </a:lnTo>
                  <a:lnTo>
                    <a:pt x="207765" y="111346"/>
                  </a:lnTo>
                  <a:lnTo>
                    <a:pt x="173268" y="106451"/>
                  </a:lnTo>
                  <a:lnTo>
                    <a:pt x="171669" y="113713"/>
                  </a:lnTo>
                  <a:lnTo>
                    <a:pt x="148678" y="110246"/>
                  </a:lnTo>
                  <a:lnTo>
                    <a:pt x="134042" y="97664"/>
                  </a:lnTo>
                  <a:lnTo>
                    <a:pt x="115646" y="102184"/>
                  </a:lnTo>
                  <a:lnTo>
                    <a:pt x="104957" y="125297"/>
                  </a:lnTo>
                  <a:lnTo>
                    <a:pt x="85896" y="123493"/>
                  </a:lnTo>
                  <a:lnTo>
                    <a:pt x="75445" y="139804"/>
                  </a:lnTo>
                  <a:lnTo>
                    <a:pt x="53469" y="143607"/>
                  </a:lnTo>
                  <a:lnTo>
                    <a:pt x="53469" y="143607"/>
                  </a:lnTo>
                  <a:lnTo>
                    <a:pt x="51985" y="125765"/>
                  </a:lnTo>
                  <a:lnTo>
                    <a:pt x="35214" y="122446"/>
                  </a:lnTo>
                  <a:lnTo>
                    <a:pt x="30394" y="131132"/>
                  </a:lnTo>
                  <a:lnTo>
                    <a:pt x="21929" y="131293"/>
                  </a:lnTo>
                  <a:lnTo>
                    <a:pt x="7470" y="125961"/>
                  </a:lnTo>
                  <a:lnTo>
                    <a:pt x="0" y="113605"/>
                  </a:lnTo>
                  <a:lnTo>
                    <a:pt x="0" y="113605"/>
                  </a:lnTo>
                  <a:lnTo>
                    <a:pt x="6831" y="99782"/>
                  </a:lnTo>
                  <a:lnTo>
                    <a:pt x="25869" y="101650"/>
                  </a:lnTo>
                  <a:lnTo>
                    <a:pt x="30021" y="87705"/>
                  </a:lnTo>
                  <a:lnTo>
                    <a:pt x="31045" y="63685"/>
                  </a:lnTo>
                  <a:lnTo>
                    <a:pt x="42206" y="41139"/>
                  </a:lnTo>
                  <a:lnTo>
                    <a:pt x="42116" y="32764"/>
                  </a:lnTo>
                  <a:lnTo>
                    <a:pt x="34196" y="31382"/>
                  </a:lnTo>
                  <a:lnTo>
                    <a:pt x="29687" y="22818"/>
                  </a:lnTo>
                  <a:lnTo>
                    <a:pt x="43463" y="11368"/>
                  </a:lnTo>
                  <a:lnTo>
                    <a:pt x="69381" y="38086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67" name="S13:Thane">
              <a:extLst>
                <a:ext uri="{FF2B5EF4-FFF2-40B4-BE49-F238E27FC236}">
                  <a16:creationId xmlns:a16="http://schemas.microsoft.com/office/drawing/2014/main" id="{59426D96-39E2-43CC-A5D6-51B8708CC61E}"/>
                </a:ext>
              </a:extLst>
            </p:cNvPr>
            <p:cNvSpPr/>
            <p:nvPr/>
          </p:nvSpPr>
          <p:spPr>
            <a:xfrm>
              <a:off x="3060057" y="3822469"/>
              <a:ext cx="170182" cy="151844"/>
            </a:xfrm>
            <a:custGeom>
              <a:avLst/>
              <a:gdLst/>
              <a:ahLst/>
              <a:cxnLst/>
              <a:rect l="0" t="0" r="0" b="0"/>
              <a:pathLst>
                <a:path w="170182" h="151844">
                  <a:moveTo>
                    <a:pt x="158014" y="81113"/>
                  </a:moveTo>
                  <a:lnTo>
                    <a:pt x="168793" y="90956"/>
                  </a:lnTo>
                  <a:lnTo>
                    <a:pt x="168793" y="90956"/>
                  </a:lnTo>
                  <a:lnTo>
                    <a:pt x="170181" y="100940"/>
                  </a:lnTo>
                  <a:lnTo>
                    <a:pt x="151632" y="105935"/>
                  </a:lnTo>
                  <a:lnTo>
                    <a:pt x="151587" y="117951"/>
                  </a:lnTo>
                  <a:lnTo>
                    <a:pt x="136489" y="125687"/>
                  </a:lnTo>
                  <a:lnTo>
                    <a:pt x="129826" y="124364"/>
                  </a:lnTo>
                  <a:lnTo>
                    <a:pt x="127043" y="137308"/>
                  </a:lnTo>
                  <a:lnTo>
                    <a:pt x="127043" y="137308"/>
                  </a:lnTo>
                  <a:lnTo>
                    <a:pt x="109752" y="132919"/>
                  </a:lnTo>
                  <a:lnTo>
                    <a:pt x="86417" y="143927"/>
                  </a:lnTo>
                  <a:lnTo>
                    <a:pt x="76493" y="135132"/>
                  </a:lnTo>
                  <a:lnTo>
                    <a:pt x="55305" y="137846"/>
                  </a:lnTo>
                  <a:lnTo>
                    <a:pt x="52881" y="151843"/>
                  </a:lnTo>
                  <a:lnTo>
                    <a:pt x="52881" y="151843"/>
                  </a:lnTo>
                  <a:lnTo>
                    <a:pt x="46167" y="151539"/>
                  </a:lnTo>
                  <a:lnTo>
                    <a:pt x="44053" y="128977"/>
                  </a:lnTo>
                  <a:lnTo>
                    <a:pt x="44053" y="128977"/>
                  </a:lnTo>
                  <a:lnTo>
                    <a:pt x="39420" y="122495"/>
                  </a:lnTo>
                  <a:lnTo>
                    <a:pt x="39420" y="122495"/>
                  </a:lnTo>
                  <a:lnTo>
                    <a:pt x="30305" y="106399"/>
                  </a:lnTo>
                  <a:lnTo>
                    <a:pt x="17349" y="105798"/>
                  </a:lnTo>
                  <a:lnTo>
                    <a:pt x="17349" y="105798"/>
                  </a:lnTo>
                  <a:lnTo>
                    <a:pt x="17511" y="92740"/>
                  </a:lnTo>
                  <a:lnTo>
                    <a:pt x="10082" y="69914"/>
                  </a:lnTo>
                  <a:lnTo>
                    <a:pt x="6133" y="30516"/>
                  </a:lnTo>
                  <a:lnTo>
                    <a:pt x="0" y="9308"/>
                  </a:lnTo>
                  <a:lnTo>
                    <a:pt x="2227" y="0"/>
                  </a:lnTo>
                  <a:lnTo>
                    <a:pt x="2227" y="0"/>
                  </a:lnTo>
                  <a:lnTo>
                    <a:pt x="9320" y="10272"/>
                  </a:lnTo>
                  <a:lnTo>
                    <a:pt x="9224" y="21773"/>
                  </a:lnTo>
                  <a:lnTo>
                    <a:pt x="17071" y="35214"/>
                  </a:lnTo>
                  <a:lnTo>
                    <a:pt x="22465" y="34420"/>
                  </a:lnTo>
                  <a:lnTo>
                    <a:pt x="25914" y="17848"/>
                  </a:lnTo>
                  <a:lnTo>
                    <a:pt x="34371" y="18239"/>
                  </a:lnTo>
                  <a:lnTo>
                    <a:pt x="50689" y="41992"/>
                  </a:lnTo>
                  <a:lnTo>
                    <a:pt x="51998" y="52507"/>
                  </a:lnTo>
                  <a:lnTo>
                    <a:pt x="36541" y="48665"/>
                  </a:lnTo>
                  <a:lnTo>
                    <a:pt x="36690" y="64878"/>
                  </a:lnTo>
                  <a:lnTo>
                    <a:pt x="20050" y="76654"/>
                  </a:lnTo>
                  <a:lnTo>
                    <a:pt x="25742" y="88941"/>
                  </a:lnTo>
                  <a:lnTo>
                    <a:pt x="39541" y="80691"/>
                  </a:lnTo>
                  <a:lnTo>
                    <a:pt x="51802" y="86476"/>
                  </a:lnTo>
                  <a:lnTo>
                    <a:pt x="43172" y="99150"/>
                  </a:lnTo>
                  <a:lnTo>
                    <a:pt x="52597" y="118391"/>
                  </a:lnTo>
                  <a:lnTo>
                    <a:pt x="66636" y="104911"/>
                  </a:lnTo>
                  <a:lnTo>
                    <a:pt x="76017" y="105328"/>
                  </a:lnTo>
                  <a:lnTo>
                    <a:pt x="81997" y="91481"/>
                  </a:lnTo>
                  <a:lnTo>
                    <a:pt x="90353" y="84530"/>
                  </a:lnTo>
                  <a:lnTo>
                    <a:pt x="98139" y="90617"/>
                  </a:lnTo>
                  <a:lnTo>
                    <a:pt x="94765" y="96219"/>
                  </a:lnTo>
                  <a:lnTo>
                    <a:pt x="137127" y="99588"/>
                  </a:lnTo>
                  <a:lnTo>
                    <a:pt x="145158" y="78495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268" name="S13:Kolaba">
              <a:extLst>
                <a:ext uri="{FF2B5EF4-FFF2-40B4-BE49-F238E27FC236}">
                  <a16:creationId xmlns:a16="http://schemas.microsoft.com/office/drawing/2014/main" id="{6B0B5D61-8B5C-4E20-AB96-C5667C29E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1554" y="3957320"/>
              <a:ext cx="106680" cy="198120"/>
              <a:chOff x="657860" y="3068320"/>
              <a:chExt cx="106680" cy="198120"/>
            </a:xfrm>
          </p:grpSpPr>
          <p:sp>
            <p:nvSpPr>
              <p:cNvPr id="685" name="S13:Kolaba0">
                <a:extLst>
                  <a:ext uri="{FF2B5EF4-FFF2-40B4-BE49-F238E27FC236}">
                    <a16:creationId xmlns:a16="http://schemas.microsoft.com/office/drawing/2014/main" id="{E56567E7-9FBD-49DD-AAE4-EEC24A2FBFE8}"/>
                  </a:ext>
                </a:extLst>
              </p:cNvPr>
              <p:cNvSpPr/>
              <p:nvPr/>
            </p:nvSpPr>
            <p:spPr>
              <a:xfrm>
                <a:off x="657860" y="3068320"/>
                <a:ext cx="106680" cy="198120"/>
              </a:xfrm>
              <a:custGeom>
                <a:avLst/>
                <a:gdLst/>
                <a:ahLst/>
                <a:cxnLst/>
                <a:rect l="0" t="0" r="0" b="0"/>
                <a:pathLst>
                  <a:path w="107421" h="196946">
                    <a:moveTo>
                      <a:pt x="30573" y="18924"/>
                    </a:moveTo>
                    <a:lnTo>
                      <a:pt x="32997" y="4927"/>
                    </a:lnTo>
                    <a:lnTo>
                      <a:pt x="54185" y="2213"/>
                    </a:lnTo>
                    <a:lnTo>
                      <a:pt x="64109" y="11008"/>
                    </a:lnTo>
                    <a:lnTo>
                      <a:pt x="87444" y="0"/>
                    </a:lnTo>
                    <a:lnTo>
                      <a:pt x="104735" y="4389"/>
                    </a:lnTo>
                    <a:lnTo>
                      <a:pt x="104735" y="4389"/>
                    </a:lnTo>
                    <a:lnTo>
                      <a:pt x="107420" y="25919"/>
                    </a:lnTo>
                    <a:lnTo>
                      <a:pt x="96071" y="29099"/>
                    </a:lnTo>
                    <a:lnTo>
                      <a:pt x="90547" y="42967"/>
                    </a:lnTo>
                    <a:lnTo>
                      <a:pt x="83065" y="49959"/>
                    </a:lnTo>
                    <a:lnTo>
                      <a:pt x="72572" y="74575"/>
                    </a:lnTo>
                    <a:lnTo>
                      <a:pt x="81927" y="76543"/>
                    </a:lnTo>
                    <a:lnTo>
                      <a:pt x="82468" y="84921"/>
                    </a:lnTo>
                    <a:lnTo>
                      <a:pt x="71985" y="98567"/>
                    </a:lnTo>
                    <a:lnTo>
                      <a:pt x="84095" y="110050"/>
                    </a:lnTo>
                    <a:lnTo>
                      <a:pt x="86966" y="137836"/>
                    </a:lnTo>
                    <a:lnTo>
                      <a:pt x="86966" y="137836"/>
                    </a:lnTo>
                    <a:lnTo>
                      <a:pt x="77678" y="144224"/>
                    </a:lnTo>
                    <a:lnTo>
                      <a:pt x="76245" y="167123"/>
                    </a:lnTo>
                    <a:lnTo>
                      <a:pt x="59349" y="182045"/>
                    </a:lnTo>
                    <a:lnTo>
                      <a:pt x="42985" y="184457"/>
                    </a:lnTo>
                    <a:lnTo>
                      <a:pt x="32627" y="193908"/>
                    </a:lnTo>
                    <a:lnTo>
                      <a:pt x="18934" y="196945"/>
                    </a:lnTo>
                    <a:lnTo>
                      <a:pt x="18934" y="196945"/>
                    </a:lnTo>
                    <a:lnTo>
                      <a:pt x="13780" y="171146"/>
                    </a:lnTo>
                    <a:lnTo>
                      <a:pt x="16126" y="159250"/>
                    </a:lnTo>
                    <a:lnTo>
                      <a:pt x="8331" y="152111"/>
                    </a:lnTo>
                    <a:lnTo>
                      <a:pt x="11767" y="146005"/>
                    </a:lnTo>
                    <a:lnTo>
                      <a:pt x="24584" y="151805"/>
                    </a:lnTo>
                    <a:lnTo>
                      <a:pt x="34597" y="169997"/>
                    </a:lnTo>
                    <a:lnTo>
                      <a:pt x="28109" y="143613"/>
                    </a:lnTo>
                    <a:lnTo>
                      <a:pt x="24748" y="148159"/>
                    </a:lnTo>
                    <a:lnTo>
                      <a:pt x="14681" y="141440"/>
                    </a:lnTo>
                    <a:lnTo>
                      <a:pt x="5662" y="131633"/>
                    </a:lnTo>
                    <a:lnTo>
                      <a:pt x="4132" y="115902"/>
                    </a:lnTo>
                    <a:lnTo>
                      <a:pt x="7097" y="100376"/>
                    </a:lnTo>
                    <a:lnTo>
                      <a:pt x="0" y="78640"/>
                    </a:lnTo>
                    <a:lnTo>
                      <a:pt x="1157" y="53625"/>
                    </a:lnTo>
                    <a:lnTo>
                      <a:pt x="13924" y="49511"/>
                    </a:lnTo>
                    <a:lnTo>
                      <a:pt x="18994" y="56532"/>
                    </a:lnTo>
                    <a:lnTo>
                      <a:pt x="20412" y="45105"/>
                    </a:lnTo>
                    <a:lnTo>
                      <a:pt x="11001" y="44676"/>
                    </a:lnTo>
                    <a:lnTo>
                      <a:pt x="9616" y="35732"/>
                    </a:lnTo>
                    <a:lnTo>
                      <a:pt x="16430" y="33955"/>
                    </a:lnTo>
                    <a:lnTo>
                      <a:pt x="18273" y="23068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6" name="S13:Kolaba1">
                <a:extLst>
                  <a:ext uri="{FF2B5EF4-FFF2-40B4-BE49-F238E27FC236}">
                    <a16:creationId xmlns:a16="http://schemas.microsoft.com/office/drawing/2014/main" id="{514D60E3-CA9B-4953-BC70-E495559DCB6B}"/>
                  </a:ext>
                </a:extLst>
              </p:cNvPr>
              <p:cNvSpPr/>
              <p:nvPr/>
            </p:nvSpPr>
            <p:spPr>
              <a:xfrm>
                <a:off x="673100" y="309118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7" name="S13:Kolaba2">
                <a:extLst>
                  <a:ext uri="{FF2B5EF4-FFF2-40B4-BE49-F238E27FC236}">
                    <a16:creationId xmlns:a16="http://schemas.microsoft.com/office/drawing/2014/main" id="{23775F6C-BF51-46CF-B7E6-88BD4FC77BEA}"/>
                  </a:ext>
                </a:extLst>
              </p:cNvPr>
              <p:cNvSpPr/>
              <p:nvPr/>
            </p:nvSpPr>
            <p:spPr>
              <a:xfrm>
                <a:off x="705119" y="307125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9" name="S13:Mumbai South">
              <a:extLst>
                <a:ext uri="{FF2B5EF4-FFF2-40B4-BE49-F238E27FC236}">
                  <a16:creationId xmlns:a16="http://schemas.microsoft.com/office/drawing/2014/main" id="{70FA2C60-4CB7-461E-A284-F6070572F7F4}"/>
                </a:ext>
              </a:extLst>
            </p:cNvPr>
            <p:cNvSpPr/>
            <p:nvPr/>
          </p:nvSpPr>
          <p:spPr>
            <a:xfrm>
              <a:off x="3078978" y="3981116"/>
              <a:ext cx="4879" cy="1272"/>
            </a:xfrm>
            <a:custGeom>
              <a:avLst/>
              <a:gdLst/>
              <a:ahLst/>
              <a:cxnLst/>
              <a:rect l="0" t="0" r="0" b="0"/>
              <a:pathLst>
                <a:path w="4879" h="1272">
                  <a:moveTo>
                    <a:pt x="0" y="0"/>
                  </a:moveTo>
                  <a:lnTo>
                    <a:pt x="4878" y="1271"/>
                  </a:lnTo>
                  <a:lnTo>
                    <a:pt x="4878" y="1271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70" name="S13:Mumbai South Central">
              <a:extLst>
                <a:ext uri="{FF2B5EF4-FFF2-40B4-BE49-F238E27FC236}">
                  <a16:creationId xmlns:a16="http://schemas.microsoft.com/office/drawing/2014/main" id="{D68D899B-F76E-45F9-96A1-423DC697CCC3}"/>
                </a:ext>
              </a:extLst>
            </p:cNvPr>
            <p:cNvSpPr/>
            <p:nvPr/>
          </p:nvSpPr>
          <p:spPr>
            <a:xfrm>
              <a:off x="3076861" y="3976674"/>
              <a:ext cx="7709" cy="5714"/>
            </a:xfrm>
            <a:custGeom>
              <a:avLst/>
              <a:gdLst/>
              <a:ahLst/>
              <a:cxnLst/>
              <a:rect l="0" t="0" r="0" b="0"/>
              <a:pathLst>
                <a:path w="7709" h="5714">
                  <a:moveTo>
                    <a:pt x="6995" y="5713"/>
                  </a:moveTo>
                  <a:lnTo>
                    <a:pt x="2117" y="4442"/>
                  </a:lnTo>
                  <a:lnTo>
                    <a:pt x="2117" y="4442"/>
                  </a:lnTo>
                  <a:lnTo>
                    <a:pt x="0" y="1731"/>
                  </a:lnTo>
                  <a:lnTo>
                    <a:pt x="0" y="1731"/>
                  </a:lnTo>
                  <a:lnTo>
                    <a:pt x="7708" y="0"/>
                  </a:lnTo>
                  <a:lnTo>
                    <a:pt x="7708" y="0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71" name="S13:Mumbai North Central">
              <a:extLst>
                <a:ext uri="{FF2B5EF4-FFF2-40B4-BE49-F238E27FC236}">
                  <a16:creationId xmlns:a16="http://schemas.microsoft.com/office/drawing/2014/main" id="{4F03D83A-993C-487A-9F30-82F444E4F805}"/>
                </a:ext>
              </a:extLst>
            </p:cNvPr>
            <p:cNvSpPr/>
            <p:nvPr/>
          </p:nvSpPr>
          <p:spPr>
            <a:xfrm>
              <a:off x="3076861" y="3964848"/>
              <a:ext cx="15863" cy="13558"/>
            </a:xfrm>
            <a:custGeom>
              <a:avLst/>
              <a:gdLst/>
              <a:ahLst/>
              <a:cxnLst/>
              <a:rect l="0" t="0" r="0" b="0"/>
              <a:pathLst>
                <a:path w="15863" h="13558">
                  <a:moveTo>
                    <a:pt x="11842" y="0"/>
                  </a:moveTo>
                  <a:lnTo>
                    <a:pt x="15862" y="10111"/>
                  </a:lnTo>
                  <a:lnTo>
                    <a:pt x="15862" y="10111"/>
                  </a:lnTo>
                  <a:lnTo>
                    <a:pt x="7708" y="11826"/>
                  </a:lnTo>
                  <a:lnTo>
                    <a:pt x="7708" y="11826"/>
                  </a:lnTo>
                  <a:lnTo>
                    <a:pt x="0" y="13557"/>
                  </a:lnTo>
                  <a:lnTo>
                    <a:pt x="0" y="13557"/>
                  </a:lnTo>
                  <a:lnTo>
                    <a:pt x="5530" y="753"/>
                  </a:lnTo>
                  <a:lnTo>
                    <a:pt x="5530" y="753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72" name="S13:Mumbai North East">
              <a:extLst>
                <a:ext uri="{FF2B5EF4-FFF2-40B4-BE49-F238E27FC236}">
                  <a16:creationId xmlns:a16="http://schemas.microsoft.com/office/drawing/2014/main" id="{C732BF18-6C2E-4F6F-8585-80529E579C78}"/>
                </a:ext>
              </a:extLst>
            </p:cNvPr>
            <p:cNvSpPr/>
            <p:nvPr/>
          </p:nvSpPr>
          <p:spPr>
            <a:xfrm>
              <a:off x="3088703" y="3944964"/>
              <a:ext cx="15408" cy="29996"/>
            </a:xfrm>
            <a:custGeom>
              <a:avLst/>
              <a:gdLst/>
              <a:ahLst/>
              <a:cxnLst/>
              <a:rect l="0" t="0" r="0" b="0"/>
              <a:pathLst>
                <a:path w="15408" h="29996">
                  <a:moveTo>
                    <a:pt x="5145" y="5490"/>
                  </a:moveTo>
                  <a:lnTo>
                    <a:pt x="10774" y="0"/>
                  </a:lnTo>
                  <a:lnTo>
                    <a:pt x="10774" y="0"/>
                  </a:lnTo>
                  <a:lnTo>
                    <a:pt x="15407" y="6482"/>
                  </a:lnTo>
                  <a:lnTo>
                    <a:pt x="15407" y="6482"/>
                  </a:lnTo>
                  <a:lnTo>
                    <a:pt x="12858" y="23086"/>
                  </a:lnTo>
                  <a:lnTo>
                    <a:pt x="4020" y="29995"/>
                  </a:lnTo>
                  <a:lnTo>
                    <a:pt x="4020" y="29995"/>
                  </a:lnTo>
                  <a:lnTo>
                    <a:pt x="0" y="19884"/>
                  </a:lnTo>
                  <a:lnTo>
                    <a:pt x="0" y="19884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73" name="S13:Mumbai North West">
              <a:extLst>
                <a:ext uri="{FF2B5EF4-FFF2-40B4-BE49-F238E27FC236}">
                  <a16:creationId xmlns:a16="http://schemas.microsoft.com/office/drawing/2014/main" id="{9DF1701C-E2CE-4D91-AB9D-D63EB2EE2ED2}"/>
                </a:ext>
              </a:extLst>
            </p:cNvPr>
            <p:cNvSpPr/>
            <p:nvPr/>
          </p:nvSpPr>
          <p:spPr>
            <a:xfrm>
              <a:off x="3078017" y="3943284"/>
              <a:ext cx="15832" cy="22359"/>
            </a:xfrm>
            <a:custGeom>
              <a:avLst/>
              <a:gdLst/>
              <a:ahLst/>
              <a:cxnLst/>
              <a:rect l="0" t="0" r="0" b="0"/>
              <a:pathLst>
                <a:path w="15832" h="22359">
                  <a:moveTo>
                    <a:pt x="15831" y="7170"/>
                  </a:moveTo>
                  <a:lnTo>
                    <a:pt x="10686" y="21564"/>
                  </a:lnTo>
                  <a:lnTo>
                    <a:pt x="10686" y="21564"/>
                  </a:lnTo>
                  <a:lnTo>
                    <a:pt x="5269" y="22358"/>
                  </a:lnTo>
                  <a:lnTo>
                    <a:pt x="5269" y="22358"/>
                  </a:lnTo>
                  <a:lnTo>
                    <a:pt x="0" y="690"/>
                  </a:lnTo>
                  <a:lnTo>
                    <a:pt x="0" y="690"/>
                  </a:lnTo>
                  <a:lnTo>
                    <a:pt x="7649" y="0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74" name="S13:Mumbai North">
              <a:extLst>
                <a:ext uri="{FF2B5EF4-FFF2-40B4-BE49-F238E27FC236}">
                  <a16:creationId xmlns:a16="http://schemas.microsoft.com/office/drawing/2014/main" id="{271255E1-EB88-4A3D-B793-49F6124D70D4}"/>
                </a:ext>
              </a:extLst>
            </p:cNvPr>
            <p:cNvSpPr/>
            <p:nvPr/>
          </p:nvSpPr>
          <p:spPr>
            <a:xfrm>
              <a:off x="3077406" y="3928267"/>
              <a:ext cx="22072" cy="22188"/>
            </a:xfrm>
            <a:custGeom>
              <a:avLst/>
              <a:gdLst/>
              <a:ahLst/>
              <a:cxnLst/>
              <a:rect l="0" t="0" r="0" b="0"/>
              <a:pathLst>
                <a:path w="22072" h="22188">
                  <a:moveTo>
                    <a:pt x="22071" y="16697"/>
                  </a:moveTo>
                  <a:lnTo>
                    <a:pt x="16442" y="22187"/>
                  </a:lnTo>
                  <a:lnTo>
                    <a:pt x="16442" y="22187"/>
                  </a:lnTo>
                  <a:lnTo>
                    <a:pt x="8260" y="15017"/>
                  </a:lnTo>
                  <a:lnTo>
                    <a:pt x="611" y="15707"/>
                  </a:lnTo>
                  <a:lnTo>
                    <a:pt x="611" y="157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956" y="601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275" name="S14:Outer Manipur">
              <a:extLst>
                <a:ext uri="{FF2B5EF4-FFF2-40B4-BE49-F238E27FC236}">
                  <a16:creationId xmlns:a16="http://schemas.microsoft.com/office/drawing/2014/main" id="{C8D7D5F7-2990-4EFA-A627-B23CBFE9F0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9084" y="2745737"/>
              <a:ext cx="236220" cy="320040"/>
              <a:chOff x="3675390" y="1856737"/>
              <a:chExt cx="241007" cy="324335"/>
            </a:xfrm>
          </p:grpSpPr>
          <p:sp>
            <p:nvSpPr>
              <p:cNvPr id="683" name="S14:Outer Manipur0">
                <a:extLst>
                  <a:ext uri="{FF2B5EF4-FFF2-40B4-BE49-F238E27FC236}">
                    <a16:creationId xmlns:a16="http://schemas.microsoft.com/office/drawing/2014/main" id="{DAF0D0DD-BB6B-42B0-8039-048487B6D844}"/>
                  </a:ext>
                </a:extLst>
              </p:cNvPr>
              <p:cNvSpPr/>
              <p:nvPr/>
            </p:nvSpPr>
            <p:spPr>
              <a:xfrm>
                <a:off x="3675390" y="1856737"/>
                <a:ext cx="241007" cy="324335"/>
              </a:xfrm>
              <a:custGeom>
                <a:avLst/>
                <a:gdLst/>
                <a:ahLst/>
                <a:cxnLst/>
                <a:rect l="0" t="0" r="0" b="0"/>
                <a:pathLst>
                  <a:path w="241009" h="324335">
                    <a:moveTo>
                      <a:pt x="5532" y="207138"/>
                    </a:moveTo>
                    <a:lnTo>
                      <a:pt x="4593" y="175716"/>
                    </a:lnTo>
                    <a:lnTo>
                      <a:pt x="7911" y="169134"/>
                    </a:lnTo>
                    <a:lnTo>
                      <a:pt x="18645" y="168744"/>
                    </a:lnTo>
                    <a:lnTo>
                      <a:pt x="25949" y="143442"/>
                    </a:lnTo>
                    <a:lnTo>
                      <a:pt x="25367" y="136667"/>
                    </a:lnTo>
                    <a:lnTo>
                      <a:pt x="25367" y="136667"/>
                    </a:lnTo>
                    <a:lnTo>
                      <a:pt x="30537" y="126772"/>
                    </a:lnTo>
                    <a:lnTo>
                      <a:pt x="42917" y="91053"/>
                    </a:lnTo>
                    <a:lnTo>
                      <a:pt x="49191" y="84207"/>
                    </a:lnTo>
                    <a:lnTo>
                      <a:pt x="49191" y="84207"/>
                    </a:lnTo>
                    <a:lnTo>
                      <a:pt x="65076" y="89118"/>
                    </a:lnTo>
                    <a:lnTo>
                      <a:pt x="72340" y="98454"/>
                    </a:lnTo>
                    <a:lnTo>
                      <a:pt x="81104" y="76154"/>
                    </a:lnTo>
                    <a:lnTo>
                      <a:pt x="92719" y="61996"/>
                    </a:lnTo>
                    <a:lnTo>
                      <a:pt x="96609" y="52723"/>
                    </a:lnTo>
                    <a:lnTo>
                      <a:pt x="96609" y="52723"/>
                    </a:lnTo>
                    <a:lnTo>
                      <a:pt x="98603" y="46245"/>
                    </a:lnTo>
                    <a:lnTo>
                      <a:pt x="98603" y="46245"/>
                    </a:lnTo>
                    <a:lnTo>
                      <a:pt x="93181" y="38329"/>
                    </a:lnTo>
                    <a:lnTo>
                      <a:pt x="99656" y="34075"/>
                    </a:lnTo>
                    <a:lnTo>
                      <a:pt x="125821" y="29616"/>
                    </a:lnTo>
                    <a:lnTo>
                      <a:pt x="152084" y="35619"/>
                    </a:lnTo>
                    <a:lnTo>
                      <a:pt x="152084" y="35619"/>
                    </a:lnTo>
                    <a:lnTo>
                      <a:pt x="155676" y="37389"/>
                    </a:lnTo>
                    <a:lnTo>
                      <a:pt x="155676" y="37389"/>
                    </a:lnTo>
                    <a:lnTo>
                      <a:pt x="177164" y="33301"/>
                    </a:lnTo>
                    <a:lnTo>
                      <a:pt x="195103" y="14294"/>
                    </a:lnTo>
                    <a:lnTo>
                      <a:pt x="195103" y="14294"/>
                    </a:lnTo>
                    <a:lnTo>
                      <a:pt x="196753" y="13614"/>
                    </a:lnTo>
                    <a:lnTo>
                      <a:pt x="196753" y="13614"/>
                    </a:lnTo>
                    <a:lnTo>
                      <a:pt x="207463" y="0"/>
                    </a:lnTo>
                    <a:lnTo>
                      <a:pt x="210256" y="2362"/>
                    </a:lnTo>
                    <a:lnTo>
                      <a:pt x="207275" y="25228"/>
                    </a:lnTo>
                    <a:lnTo>
                      <a:pt x="210333" y="34918"/>
                    </a:lnTo>
                    <a:lnTo>
                      <a:pt x="225203" y="42439"/>
                    </a:lnTo>
                    <a:lnTo>
                      <a:pt x="225203" y="42439"/>
                    </a:lnTo>
                    <a:lnTo>
                      <a:pt x="215546" y="76449"/>
                    </a:lnTo>
                    <a:lnTo>
                      <a:pt x="219989" y="87061"/>
                    </a:lnTo>
                    <a:lnTo>
                      <a:pt x="241008" y="95570"/>
                    </a:lnTo>
                    <a:lnTo>
                      <a:pt x="238119" y="128423"/>
                    </a:lnTo>
                    <a:lnTo>
                      <a:pt x="229684" y="143938"/>
                    </a:lnTo>
                    <a:lnTo>
                      <a:pt x="227714" y="164093"/>
                    </a:lnTo>
                    <a:lnTo>
                      <a:pt x="219556" y="169068"/>
                    </a:lnTo>
                    <a:lnTo>
                      <a:pt x="217852" y="187621"/>
                    </a:lnTo>
                    <a:lnTo>
                      <a:pt x="210784" y="195116"/>
                    </a:lnTo>
                    <a:lnTo>
                      <a:pt x="203351" y="212628"/>
                    </a:lnTo>
                    <a:lnTo>
                      <a:pt x="204129" y="220963"/>
                    </a:lnTo>
                    <a:lnTo>
                      <a:pt x="194535" y="238672"/>
                    </a:lnTo>
                    <a:lnTo>
                      <a:pt x="187460" y="265077"/>
                    </a:lnTo>
                    <a:lnTo>
                      <a:pt x="187424" y="278743"/>
                    </a:lnTo>
                    <a:lnTo>
                      <a:pt x="171666" y="324334"/>
                    </a:lnTo>
                    <a:lnTo>
                      <a:pt x="166073" y="315387"/>
                    </a:lnTo>
                    <a:lnTo>
                      <a:pt x="137157" y="307503"/>
                    </a:lnTo>
                    <a:lnTo>
                      <a:pt x="126391" y="313199"/>
                    </a:lnTo>
                    <a:lnTo>
                      <a:pt x="113471" y="299644"/>
                    </a:lnTo>
                    <a:lnTo>
                      <a:pt x="99523" y="298781"/>
                    </a:lnTo>
                    <a:lnTo>
                      <a:pt x="93854" y="308213"/>
                    </a:lnTo>
                    <a:lnTo>
                      <a:pt x="75287" y="314046"/>
                    </a:lnTo>
                    <a:lnTo>
                      <a:pt x="65159" y="292343"/>
                    </a:lnTo>
                    <a:lnTo>
                      <a:pt x="57013" y="288323"/>
                    </a:lnTo>
                    <a:lnTo>
                      <a:pt x="50745" y="290967"/>
                    </a:lnTo>
                    <a:lnTo>
                      <a:pt x="50220" y="299941"/>
                    </a:lnTo>
                    <a:lnTo>
                      <a:pt x="50220" y="299941"/>
                    </a:lnTo>
                    <a:lnTo>
                      <a:pt x="40938" y="302841"/>
                    </a:lnTo>
                    <a:lnTo>
                      <a:pt x="38232" y="291519"/>
                    </a:lnTo>
                    <a:lnTo>
                      <a:pt x="32793" y="298813"/>
                    </a:lnTo>
                    <a:lnTo>
                      <a:pt x="25986" y="295193"/>
                    </a:lnTo>
                    <a:lnTo>
                      <a:pt x="18986" y="299465"/>
                    </a:lnTo>
                    <a:lnTo>
                      <a:pt x="13250" y="293125"/>
                    </a:lnTo>
                    <a:lnTo>
                      <a:pt x="0" y="290043"/>
                    </a:lnTo>
                    <a:lnTo>
                      <a:pt x="3454" y="254045"/>
                    </a:lnTo>
                    <a:lnTo>
                      <a:pt x="1616" y="237398"/>
                    </a:lnTo>
                    <a:lnTo>
                      <a:pt x="1616" y="237398"/>
                    </a:lnTo>
                    <a:lnTo>
                      <a:pt x="5664" y="208702"/>
                    </a:lnTo>
                    <a:lnTo>
                      <a:pt x="5664" y="208702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4" name="S14:Outer Manipur1">
                <a:extLst>
                  <a:ext uri="{FF2B5EF4-FFF2-40B4-BE49-F238E27FC236}">
                    <a16:creationId xmlns:a16="http://schemas.microsoft.com/office/drawing/2014/main" id="{8A4BA68A-F6C3-4777-945E-ED27372A9A7C}"/>
                  </a:ext>
                </a:extLst>
              </p:cNvPr>
              <p:cNvSpPr/>
              <p:nvPr/>
            </p:nvSpPr>
            <p:spPr>
              <a:xfrm>
                <a:off x="3776520" y="1972574"/>
                <a:ext cx="54421" cy="123556"/>
              </a:xfrm>
              <a:custGeom>
                <a:avLst/>
                <a:gdLst/>
                <a:ahLst/>
                <a:cxnLst/>
                <a:rect l="0" t="0" r="0" b="0"/>
                <a:pathLst>
                  <a:path w="55316" h="123356">
                    <a:moveTo>
                      <a:pt x="28129" y="64089"/>
                    </a:moveTo>
                    <a:lnTo>
                      <a:pt x="40294" y="69817"/>
                    </a:lnTo>
                    <a:lnTo>
                      <a:pt x="50611" y="64675"/>
                    </a:lnTo>
                    <a:lnTo>
                      <a:pt x="55315" y="54790"/>
                    </a:lnTo>
                    <a:lnTo>
                      <a:pt x="47000" y="39265"/>
                    </a:lnTo>
                    <a:lnTo>
                      <a:pt x="54496" y="27023"/>
                    </a:lnTo>
                    <a:lnTo>
                      <a:pt x="45243" y="34172"/>
                    </a:lnTo>
                    <a:lnTo>
                      <a:pt x="45433" y="26801"/>
                    </a:lnTo>
                    <a:lnTo>
                      <a:pt x="37936" y="20130"/>
                    </a:lnTo>
                    <a:lnTo>
                      <a:pt x="35994" y="8225"/>
                    </a:lnTo>
                    <a:lnTo>
                      <a:pt x="45569" y="0"/>
                    </a:lnTo>
                    <a:lnTo>
                      <a:pt x="26746" y="10639"/>
                    </a:lnTo>
                    <a:lnTo>
                      <a:pt x="33528" y="9500"/>
                    </a:lnTo>
                    <a:lnTo>
                      <a:pt x="35182" y="27733"/>
                    </a:lnTo>
                    <a:lnTo>
                      <a:pt x="30297" y="21347"/>
                    </a:lnTo>
                    <a:lnTo>
                      <a:pt x="29384" y="39814"/>
                    </a:lnTo>
                    <a:lnTo>
                      <a:pt x="19341" y="19186"/>
                    </a:lnTo>
                    <a:lnTo>
                      <a:pt x="32154" y="3847"/>
                    </a:lnTo>
                    <a:lnTo>
                      <a:pt x="23907" y="3018"/>
                    </a:lnTo>
                    <a:lnTo>
                      <a:pt x="9173" y="30603"/>
                    </a:lnTo>
                    <a:lnTo>
                      <a:pt x="5249" y="49336"/>
                    </a:lnTo>
                    <a:lnTo>
                      <a:pt x="6849" y="57597"/>
                    </a:lnTo>
                    <a:lnTo>
                      <a:pt x="0" y="82368"/>
                    </a:lnTo>
                    <a:lnTo>
                      <a:pt x="2525" y="101052"/>
                    </a:lnTo>
                    <a:lnTo>
                      <a:pt x="406" y="111221"/>
                    </a:lnTo>
                    <a:lnTo>
                      <a:pt x="6154" y="117538"/>
                    </a:lnTo>
                    <a:lnTo>
                      <a:pt x="11970" y="114918"/>
                    </a:lnTo>
                    <a:lnTo>
                      <a:pt x="17480" y="123355"/>
                    </a:lnTo>
                    <a:lnTo>
                      <a:pt x="25470" y="101625"/>
                    </a:lnTo>
                    <a:lnTo>
                      <a:pt x="27200" y="87286"/>
                    </a:lnTo>
                    <a:lnTo>
                      <a:pt x="24309" y="79142"/>
                    </a:lnTo>
                    <a:lnTo>
                      <a:pt x="28928" y="72947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6" name="S14:Inner Manipur">
              <a:extLst>
                <a:ext uri="{FF2B5EF4-FFF2-40B4-BE49-F238E27FC236}">
                  <a16:creationId xmlns:a16="http://schemas.microsoft.com/office/drawing/2014/main" id="{5C813F8B-F18C-4A9E-898C-DC8F8E220080}"/>
                </a:ext>
              </a:extLst>
            </p:cNvPr>
            <p:cNvSpPr/>
            <p:nvPr/>
          </p:nvSpPr>
          <p:spPr>
            <a:xfrm>
              <a:off x="6198439" y="2862584"/>
              <a:ext cx="54497" cy="120338"/>
            </a:xfrm>
            <a:custGeom>
              <a:avLst/>
              <a:gdLst/>
              <a:ahLst/>
              <a:cxnLst/>
              <a:rect l="0" t="0" r="0" b="0"/>
              <a:pathLst>
                <a:path w="54497" h="120338">
                  <a:moveTo>
                    <a:pt x="53510" y="55614"/>
                  </a:moveTo>
                  <a:lnTo>
                    <a:pt x="40294" y="66799"/>
                  </a:lnTo>
                  <a:lnTo>
                    <a:pt x="28129" y="61071"/>
                  </a:lnTo>
                  <a:lnTo>
                    <a:pt x="28928" y="69929"/>
                  </a:lnTo>
                  <a:lnTo>
                    <a:pt x="24309" y="76124"/>
                  </a:lnTo>
                  <a:lnTo>
                    <a:pt x="27200" y="84268"/>
                  </a:lnTo>
                  <a:lnTo>
                    <a:pt x="25470" y="98607"/>
                  </a:lnTo>
                  <a:lnTo>
                    <a:pt x="17480" y="120337"/>
                  </a:lnTo>
                  <a:lnTo>
                    <a:pt x="12399" y="111862"/>
                  </a:lnTo>
                  <a:lnTo>
                    <a:pt x="6154" y="114520"/>
                  </a:lnTo>
                  <a:lnTo>
                    <a:pt x="406" y="108203"/>
                  </a:lnTo>
                  <a:lnTo>
                    <a:pt x="2525" y="98034"/>
                  </a:lnTo>
                  <a:lnTo>
                    <a:pt x="0" y="79350"/>
                  </a:lnTo>
                  <a:lnTo>
                    <a:pt x="6849" y="54579"/>
                  </a:lnTo>
                  <a:lnTo>
                    <a:pt x="5249" y="46318"/>
                  </a:lnTo>
                  <a:lnTo>
                    <a:pt x="9173" y="27585"/>
                  </a:lnTo>
                  <a:lnTo>
                    <a:pt x="23907" y="0"/>
                  </a:lnTo>
                  <a:lnTo>
                    <a:pt x="32154" y="829"/>
                  </a:lnTo>
                  <a:lnTo>
                    <a:pt x="19341" y="16168"/>
                  </a:lnTo>
                  <a:lnTo>
                    <a:pt x="29384" y="36796"/>
                  </a:lnTo>
                  <a:lnTo>
                    <a:pt x="30297" y="18329"/>
                  </a:lnTo>
                  <a:lnTo>
                    <a:pt x="35182" y="24715"/>
                  </a:lnTo>
                  <a:lnTo>
                    <a:pt x="33528" y="6482"/>
                  </a:lnTo>
                  <a:lnTo>
                    <a:pt x="40545" y="7945"/>
                  </a:lnTo>
                  <a:lnTo>
                    <a:pt x="37936" y="17112"/>
                  </a:lnTo>
                  <a:lnTo>
                    <a:pt x="45433" y="23783"/>
                  </a:lnTo>
                  <a:lnTo>
                    <a:pt x="45243" y="31154"/>
                  </a:lnTo>
                  <a:lnTo>
                    <a:pt x="54496" y="24005"/>
                  </a:lnTo>
                  <a:lnTo>
                    <a:pt x="47000" y="36247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77" name="S15:Tura">
              <a:extLst>
                <a:ext uri="{FF2B5EF4-FFF2-40B4-BE49-F238E27FC236}">
                  <a16:creationId xmlns:a16="http://schemas.microsoft.com/office/drawing/2014/main" id="{DA344B33-3671-4AF2-B072-B3262415913D}"/>
                </a:ext>
              </a:extLst>
            </p:cNvPr>
            <p:cNvSpPr/>
            <p:nvPr/>
          </p:nvSpPr>
          <p:spPr>
            <a:xfrm>
              <a:off x="5616700" y="2738249"/>
              <a:ext cx="172111" cy="145323"/>
            </a:xfrm>
            <a:custGeom>
              <a:avLst/>
              <a:gdLst/>
              <a:ahLst/>
              <a:cxnLst/>
              <a:rect l="0" t="0" r="0" b="0"/>
              <a:pathLst>
                <a:path w="172111" h="145323">
                  <a:moveTo>
                    <a:pt x="83152" y="3508"/>
                  </a:moveTo>
                  <a:lnTo>
                    <a:pt x="98076" y="3542"/>
                  </a:lnTo>
                  <a:lnTo>
                    <a:pt x="97020" y="19333"/>
                  </a:lnTo>
                  <a:lnTo>
                    <a:pt x="109432" y="7480"/>
                  </a:lnTo>
                  <a:lnTo>
                    <a:pt x="109432" y="7480"/>
                  </a:lnTo>
                  <a:lnTo>
                    <a:pt x="109964" y="9016"/>
                  </a:lnTo>
                  <a:lnTo>
                    <a:pt x="109964" y="9016"/>
                  </a:lnTo>
                  <a:lnTo>
                    <a:pt x="113330" y="14548"/>
                  </a:lnTo>
                  <a:lnTo>
                    <a:pt x="122698" y="8137"/>
                  </a:lnTo>
                  <a:lnTo>
                    <a:pt x="133563" y="11049"/>
                  </a:lnTo>
                  <a:lnTo>
                    <a:pt x="145266" y="7609"/>
                  </a:lnTo>
                  <a:lnTo>
                    <a:pt x="171141" y="11540"/>
                  </a:lnTo>
                  <a:lnTo>
                    <a:pt x="171864" y="15681"/>
                  </a:lnTo>
                  <a:lnTo>
                    <a:pt x="171864" y="15681"/>
                  </a:lnTo>
                  <a:lnTo>
                    <a:pt x="172110" y="25097"/>
                  </a:lnTo>
                  <a:lnTo>
                    <a:pt x="172110" y="25097"/>
                  </a:lnTo>
                  <a:lnTo>
                    <a:pt x="162342" y="37848"/>
                  </a:lnTo>
                  <a:lnTo>
                    <a:pt x="163082" y="48278"/>
                  </a:lnTo>
                  <a:lnTo>
                    <a:pt x="150298" y="67003"/>
                  </a:lnTo>
                  <a:lnTo>
                    <a:pt x="139415" y="70387"/>
                  </a:lnTo>
                  <a:lnTo>
                    <a:pt x="142711" y="86930"/>
                  </a:lnTo>
                  <a:lnTo>
                    <a:pt x="138472" y="99808"/>
                  </a:lnTo>
                  <a:lnTo>
                    <a:pt x="152660" y="106678"/>
                  </a:lnTo>
                  <a:lnTo>
                    <a:pt x="171158" y="137877"/>
                  </a:lnTo>
                  <a:lnTo>
                    <a:pt x="171158" y="137877"/>
                  </a:lnTo>
                  <a:lnTo>
                    <a:pt x="133624" y="141036"/>
                  </a:lnTo>
                  <a:lnTo>
                    <a:pt x="126432" y="136292"/>
                  </a:lnTo>
                  <a:lnTo>
                    <a:pt x="94020" y="145322"/>
                  </a:lnTo>
                  <a:lnTo>
                    <a:pt x="80432" y="140995"/>
                  </a:lnTo>
                  <a:lnTo>
                    <a:pt x="44446" y="134992"/>
                  </a:lnTo>
                  <a:lnTo>
                    <a:pt x="20589" y="123963"/>
                  </a:lnTo>
                  <a:lnTo>
                    <a:pt x="4376" y="125002"/>
                  </a:lnTo>
                  <a:lnTo>
                    <a:pt x="0" y="110084"/>
                  </a:lnTo>
                  <a:lnTo>
                    <a:pt x="5807" y="80371"/>
                  </a:lnTo>
                  <a:lnTo>
                    <a:pt x="5807" y="80371"/>
                  </a:lnTo>
                  <a:lnTo>
                    <a:pt x="24205" y="73948"/>
                  </a:lnTo>
                  <a:lnTo>
                    <a:pt x="11438" y="54861"/>
                  </a:lnTo>
                  <a:lnTo>
                    <a:pt x="17031" y="35641"/>
                  </a:lnTo>
                  <a:lnTo>
                    <a:pt x="22387" y="32675"/>
                  </a:lnTo>
                  <a:lnTo>
                    <a:pt x="39680" y="10069"/>
                  </a:lnTo>
                  <a:lnTo>
                    <a:pt x="55099" y="11148"/>
                  </a:lnTo>
                  <a:lnTo>
                    <a:pt x="71485" y="1150"/>
                  </a:lnTo>
                  <a:lnTo>
                    <a:pt x="80784" y="0"/>
                  </a:lnTo>
                  <a:lnTo>
                    <a:pt x="80784" y="0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78" name="S15:Shillong">
              <a:extLst>
                <a:ext uri="{FF2B5EF4-FFF2-40B4-BE49-F238E27FC236}">
                  <a16:creationId xmlns:a16="http://schemas.microsoft.com/office/drawing/2014/main" id="{4660B593-D9C8-412B-8972-6E469484F1B4}"/>
                </a:ext>
              </a:extLst>
            </p:cNvPr>
            <p:cNvSpPr/>
            <p:nvPr/>
          </p:nvSpPr>
          <p:spPr>
            <a:xfrm>
              <a:off x="5755172" y="2709873"/>
              <a:ext cx="298352" cy="173157"/>
            </a:xfrm>
            <a:custGeom>
              <a:avLst/>
              <a:gdLst/>
              <a:ahLst/>
              <a:cxnLst/>
              <a:rect l="0" t="0" r="0" b="0"/>
              <a:pathLst>
                <a:path w="298352" h="173157">
                  <a:moveTo>
                    <a:pt x="33638" y="53473"/>
                  </a:moveTo>
                  <a:lnTo>
                    <a:pt x="54999" y="47744"/>
                  </a:lnTo>
                  <a:lnTo>
                    <a:pt x="59560" y="69428"/>
                  </a:lnTo>
                  <a:lnTo>
                    <a:pt x="64274" y="69610"/>
                  </a:lnTo>
                  <a:lnTo>
                    <a:pt x="77039" y="51379"/>
                  </a:lnTo>
                  <a:lnTo>
                    <a:pt x="97307" y="42543"/>
                  </a:lnTo>
                  <a:lnTo>
                    <a:pt x="111139" y="16349"/>
                  </a:lnTo>
                  <a:lnTo>
                    <a:pt x="117500" y="15871"/>
                  </a:lnTo>
                  <a:lnTo>
                    <a:pt x="118481" y="28902"/>
                  </a:lnTo>
                  <a:lnTo>
                    <a:pt x="125240" y="33634"/>
                  </a:lnTo>
                  <a:lnTo>
                    <a:pt x="131556" y="26865"/>
                  </a:lnTo>
                  <a:lnTo>
                    <a:pt x="134105" y="9896"/>
                  </a:lnTo>
                  <a:lnTo>
                    <a:pt x="146992" y="0"/>
                  </a:lnTo>
                  <a:lnTo>
                    <a:pt x="162951" y="13450"/>
                  </a:lnTo>
                  <a:lnTo>
                    <a:pt x="174337" y="6275"/>
                  </a:lnTo>
                  <a:lnTo>
                    <a:pt x="194860" y="1522"/>
                  </a:lnTo>
                  <a:lnTo>
                    <a:pt x="194860" y="1522"/>
                  </a:lnTo>
                  <a:lnTo>
                    <a:pt x="206932" y="3189"/>
                  </a:lnTo>
                  <a:lnTo>
                    <a:pt x="206932" y="3189"/>
                  </a:lnTo>
                  <a:lnTo>
                    <a:pt x="194601" y="19894"/>
                  </a:lnTo>
                  <a:lnTo>
                    <a:pt x="203195" y="26032"/>
                  </a:lnTo>
                  <a:lnTo>
                    <a:pt x="195460" y="47094"/>
                  </a:lnTo>
                  <a:lnTo>
                    <a:pt x="200117" y="68230"/>
                  </a:lnTo>
                  <a:lnTo>
                    <a:pt x="204764" y="62094"/>
                  </a:lnTo>
                  <a:lnTo>
                    <a:pt x="230224" y="54298"/>
                  </a:lnTo>
                  <a:lnTo>
                    <a:pt x="230224" y="54298"/>
                  </a:lnTo>
                  <a:lnTo>
                    <a:pt x="233366" y="56144"/>
                  </a:lnTo>
                  <a:lnTo>
                    <a:pt x="233366" y="56144"/>
                  </a:lnTo>
                  <a:lnTo>
                    <a:pt x="240881" y="59210"/>
                  </a:lnTo>
                  <a:lnTo>
                    <a:pt x="263996" y="80417"/>
                  </a:lnTo>
                  <a:lnTo>
                    <a:pt x="274328" y="75899"/>
                  </a:lnTo>
                  <a:lnTo>
                    <a:pt x="263654" y="91987"/>
                  </a:lnTo>
                  <a:lnTo>
                    <a:pt x="270081" y="102480"/>
                  </a:lnTo>
                  <a:lnTo>
                    <a:pt x="278809" y="104388"/>
                  </a:lnTo>
                  <a:lnTo>
                    <a:pt x="294875" y="117231"/>
                  </a:lnTo>
                  <a:lnTo>
                    <a:pt x="298351" y="138459"/>
                  </a:lnTo>
                  <a:lnTo>
                    <a:pt x="281041" y="147234"/>
                  </a:lnTo>
                  <a:lnTo>
                    <a:pt x="276008" y="153944"/>
                  </a:lnTo>
                  <a:lnTo>
                    <a:pt x="276008" y="153944"/>
                  </a:lnTo>
                  <a:lnTo>
                    <a:pt x="274771" y="154570"/>
                  </a:lnTo>
                  <a:lnTo>
                    <a:pt x="274771" y="154570"/>
                  </a:lnTo>
                  <a:lnTo>
                    <a:pt x="264103" y="155440"/>
                  </a:lnTo>
                  <a:lnTo>
                    <a:pt x="246202" y="173156"/>
                  </a:lnTo>
                  <a:lnTo>
                    <a:pt x="246202" y="173156"/>
                  </a:lnTo>
                  <a:lnTo>
                    <a:pt x="220688" y="165750"/>
                  </a:lnTo>
                  <a:lnTo>
                    <a:pt x="193932" y="153168"/>
                  </a:lnTo>
                  <a:lnTo>
                    <a:pt x="182554" y="150383"/>
                  </a:lnTo>
                  <a:lnTo>
                    <a:pt x="139551" y="160504"/>
                  </a:lnTo>
                  <a:lnTo>
                    <a:pt x="133235" y="167800"/>
                  </a:lnTo>
                  <a:lnTo>
                    <a:pt x="128454" y="161342"/>
                  </a:lnTo>
                  <a:lnTo>
                    <a:pt x="117240" y="160610"/>
                  </a:lnTo>
                  <a:lnTo>
                    <a:pt x="109907" y="165878"/>
                  </a:lnTo>
                  <a:lnTo>
                    <a:pt x="97141" y="161580"/>
                  </a:lnTo>
                  <a:lnTo>
                    <a:pt x="76235" y="157348"/>
                  </a:lnTo>
                  <a:lnTo>
                    <a:pt x="55789" y="159355"/>
                  </a:lnTo>
                  <a:lnTo>
                    <a:pt x="32686" y="166253"/>
                  </a:lnTo>
                  <a:lnTo>
                    <a:pt x="32686" y="166253"/>
                  </a:lnTo>
                  <a:lnTo>
                    <a:pt x="14188" y="135054"/>
                  </a:lnTo>
                  <a:lnTo>
                    <a:pt x="0" y="128184"/>
                  </a:lnTo>
                  <a:lnTo>
                    <a:pt x="4239" y="115306"/>
                  </a:lnTo>
                  <a:lnTo>
                    <a:pt x="943" y="98763"/>
                  </a:lnTo>
                  <a:lnTo>
                    <a:pt x="11826" y="95379"/>
                  </a:lnTo>
                  <a:lnTo>
                    <a:pt x="24610" y="76654"/>
                  </a:lnTo>
                  <a:lnTo>
                    <a:pt x="23870" y="66224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79" name="S16:Mizoram">
              <a:extLst>
                <a:ext uri="{FF2B5EF4-FFF2-40B4-BE49-F238E27FC236}">
                  <a16:creationId xmlns:a16="http://schemas.microsoft.com/office/drawing/2014/main" id="{382B48E9-872A-47A2-958F-9B4B9C7C82E2}"/>
                </a:ext>
              </a:extLst>
            </p:cNvPr>
            <p:cNvSpPr/>
            <p:nvPr/>
          </p:nvSpPr>
          <p:spPr>
            <a:xfrm>
              <a:off x="5996002" y="2970676"/>
              <a:ext cx="170889" cy="436720"/>
            </a:xfrm>
            <a:custGeom>
              <a:avLst/>
              <a:gdLst/>
              <a:ahLst/>
              <a:cxnLst/>
              <a:rect l="0" t="0" r="0" b="0"/>
              <a:pathLst>
                <a:path w="170889" h="436720">
                  <a:moveTo>
                    <a:pt x="63348" y="0"/>
                  </a:moveTo>
                  <a:lnTo>
                    <a:pt x="72324" y="19731"/>
                  </a:lnTo>
                  <a:lnTo>
                    <a:pt x="103632" y="11859"/>
                  </a:lnTo>
                  <a:lnTo>
                    <a:pt x="103632" y="11859"/>
                  </a:lnTo>
                  <a:lnTo>
                    <a:pt x="105470" y="28506"/>
                  </a:lnTo>
                  <a:lnTo>
                    <a:pt x="102016" y="64504"/>
                  </a:lnTo>
                  <a:lnTo>
                    <a:pt x="115266" y="67586"/>
                  </a:lnTo>
                  <a:lnTo>
                    <a:pt x="121002" y="73926"/>
                  </a:lnTo>
                  <a:lnTo>
                    <a:pt x="128002" y="69654"/>
                  </a:lnTo>
                  <a:lnTo>
                    <a:pt x="134809" y="73274"/>
                  </a:lnTo>
                  <a:lnTo>
                    <a:pt x="140248" y="65980"/>
                  </a:lnTo>
                  <a:lnTo>
                    <a:pt x="142954" y="77302"/>
                  </a:lnTo>
                  <a:lnTo>
                    <a:pt x="152236" y="74402"/>
                  </a:lnTo>
                  <a:lnTo>
                    <a:pt x="152236" y="74402"/>
                  </a:lnTo>
                  <a:lnTo>
                    <a:pt x="155399" y="90936"/>
                  </a:lnTo>
                  <a:lnTo>
                    <a:pt x="160970" y="95180"/>
                  </a:lnTo>
                  <a:lnTo>
                    <a:pt x="164296" y="118529"/>
                  </a:lnTo>
                  <a:lnTo>
                    <a:pt x="170531" y="135321"/>
                  </a:lnTo>
                  <a:lnTo>
                    <a:pt x="170888" y="159453"/>
                  </a:lnTo>
                  <a:lnTo>
                    <a:pt x="166545" y="199750"/>
                  </a:lnTo>
                  <a:lnTo>
                    <a:pt x="170054" y="225185"/>
                  </a:lnTo>
                  <a:lnTo>
                    <a:pt x="167047" y="245930"/>
                  </a:lnTo>
                  <a:lnTo>
                    <a:pt x="156393" y="248948"/>
                  </a:lnTo>
                  <a:lnTo>
                    <a:pt x="142724" y="242240"/>
                  </a:lnTo>
                  <a:lnTo>
                    <a:pt x="135023" y="249198"/>
                  </a:lnTo>
                  <a:lnTo>
                    <a:pt x="138742" y="267263"/>
                  </a:lnTo>
                  <a:lnTo>
                    <a:pt x="133401" y="291875"/>
                  </a:lnTo>
                  <a:lnTo>
                    <a:pt x="136036" y="312658"/>
                  </a:lnTo>
                  <a:lnTo>
                    <a:pt x="143051" y="323091"/>
                  </a:lnTo>
                  <a:lnTo>
                    <a:pt x="140805" y="332735"/>
                  </a:lnTo>
                  <a:lnTo>
                    <a:pt x="145526" y="347038"/>
                  </a:lnTo>
                  <a:lnTo>
                    <a:pt x="151931" y="350169"/>
                  </a:lnTo>
                  <a:lnTo>
                    <a:pt x="157685" y="376460"/>
                  </a:lnTo>
                  <a:lnTo>
                    <a:pt x="150070" y="384986"/>
                  </a:lnTo>
                  <a:lnTo>
                    <a:pt x="155230" y="393999"/>
                  </a:lnTo>
                  <a:lnTo>
                    <a:pt x="139132" y="390640"/>
                  </a:lnTo>
                  <a:lnTo>
                    <a:pt x="134566" y="409404"/>
                  </a:lnTo>
                  <a:lnTo>
                    <a:pt x="135932" y="430816"/>
                  </a:lnTo>
                  <a:lnTo>
                    <a:pt x="127369" y="423136"/>
                  </a:lnTo>
                  <a:lnTo>
                    <a:pt x="121908" y="436719"/>
                  </a:lnTo>
                  <a:lnTo>
                    <a:pt x="111606" y="418679"/>
                  </a:lnTo>
                  <a:lnTo>
                    <a:pt x="89710" y="403693"/>
                  </a:lnTo>
                  <a:lnTo>
                    <a:pt x="85854" y="415560"/>
                  </a:lnTo>
                  <a:lnTo>
                    <a:pt x="87491" y="430124"/>
                  </a:lnTo>
                  <a:lnTo>
                    <a:pt x="78351" y="436648"/>
                  </a:lnTo>
                  <a:lnTo>
                    <a:pt x="69968" y="414761"/>
                  </a:lnTo>
                  <a:lnTo>
                    <a:pt x="74823" y="409640"/>
                  </a:lnTo>
                  <a:lnTo>
                    <a:pt x="57712" y="339637"/>
                  </a:lnTo>
                  <a:lnTo>
                    <a:pt x="51906" y="311234"/>
                  </a:lnTo>
                  <a:lnTo>
                    <a:pt x="43898" y="298757"/>
                  </a:lnTo>
                  <a:lnTo>
                    <a:pt x="40157" y="284884"/>
                  </a:lnTo>
                  <a:lnTo>
                    <a:pt x="29812" y="275741"/>
                  </a:lnTo>
                  <a:lnTo>
                    <a:pt x="22203" y="224377"/>
                  </a:lnTo>
                  <a:lnTo>
                    <a:pt x="29521" y="223265"/>
                  </a:lnTo>
                  <a:lnTo>
                    <a:pt x="23769" y="205877"/>
                  </a:lnTo>
                  <a:lnTo>
                    <a:pt x="15414" y="193947"/>
                  </a:lnTo>
                  <a:lnTo>
                    <a:pt x="6104" y="158991"/>
                  </a:lnTo>
                  <a:lnTo>
                    <a:pt x="5247" y="142786"/>
                  </a:lnTo>
                  <a:lnTo>
                    <a:pt x="1423" y="138365"/>
                  </a:lnTo>
                  <a:lnTo>
                    <a:pt x="1423" y="138365"/>
                  </a:lnTo>
                  <a:lnTo>
                    <a:pt x="96" y="121673"/>
                  </a:lnTo>
                  <a:lnTo>
                    <a:pt x="5755" y="116497"/>
                  </a:lnTo>
                  <a:lnTo>
                    <a:pt x="2689" y="56375"/>
                  </a:lnTo>
                  <a:lnTo>
                    <a:pt x="0" y="49766"/>
                  </a:lnTo>
                  <a:lnTo>
                    <a:pt x="0" y="49766"/>
                  </a:lnTo>
                  <a:lnTo>
                    <a:pt x="19290" y="47694"/>
                  </a:lnTo>
                  <a:lnTo>
                    <a:pt x="18790" y="62958"/>
                  </a:lnTo>
                  <a:lnTo>
                    <a:pt x="30305" y="66227"/>
                  </a:lnTo>
                  <a:lnTo>
                    <a:pt x="38875" y="49257"/>
                  </a:lnTo>
                  <a:lnTo>
                    <a:pt x="45838" y="44489"/>
                  </a:lnTo>
                  <a:lnTo>
                    <a:pt x="47089" y="33362"/>
                  </a:lnTo>
                  <a:lnTo>
                    <a:pt x="57349" y="21494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80" name="S17:Nagaland">
              <a:extLst>
                <a:ext uri="{FF2B5EF4-FFF2-40B4-BE49-F238E27FC236}">
                  <a16:creationId xmlns:a16="http://schemas.microsoft.com/office/drawing/2014/main" id="{4A56284F-4E12-4C64-AE3B-9C6C4050C8DF}"/>
                </a:ext>
              </a:extLst>
            </p:cNvPr>
            <p:cNvSpPr/>
            <p:nvPr/>
          </p:nvSpPr>
          <p:spPr>
            <a:xfrm>
              <a:off x="6126587" y="2506939"/>
              <a:ext cx="261077" cy="336653"/>
            </a:xfrm>
            <a:custGeom>
              <a:avLst/>
              <a:gdLst/>
              <a:ahLst/>
              <a:cxnLst/>
              <a:rect l="0" t="0" r="0" b="0"/>
              <a:pathLst>
                <a:path w="261077" h="336653">
                  <a:moveTo>
                    <a:pt x="60037" y="201350"/>
                  </a:moveTo>
                  <a:lnTo>
                    <a:pt x="63543" y="226229"/>
                  </a:lnTo>
                  <a:lnTo>
                    <a:pt x="76365" y="221405"/>
                  </a:lnTo>
                  <a:lnTo>
                    <a:pt x="87627" y="208840"/>
                  </a:lnTo>
                  <a:lnTo>
                    <a:pt x="85129" y="190696"/>
                  </a:lnTo>
                  <a:lnTo>
                    <a:pt x="88702" y="178301"/>
                  </a:lnTo>
                  <a:lnTo>
                    <a:pt x="87708" y="162647"/>
                  </a:lnTo>
                  <a:lnTo>
                    <a:pt x="91932" y="152817"/>
                  </a:lnTo>
                  <a:lnTo>
                    <a:pt x="105906" y="133174"/>
                  </a:lnTo>
                  <a:lnTo>
                    <a:pt x="105906" y="133174"/>
                  </a:lnTo>
                  <a:lnTo>
                    <a:pt x="109939" y="130705"/>
                  </a:lnTo>
                  <a:lnTo>
                    <a:pt x="110050" y="113379"/>
                  </a:lnTo>
                  <a:lnTo>
                    <a:pt x="121171" y="95563"/>
                  </a:lnTo>
                  <a:lnTo>
                    <a:pt x="128801" y="109023"/>
                  </a:lnTo>
                  <a:lnTo>
                    <a:pt x="128801" y="109023"/>
                  </a:lnTo>
                  <a:lnTo>
                    <a:pt x="130296" y="106786"/>
                  </a:lnTo>
                  <a:lnTo>
                    <a:pt x="130296" y="106786"/>
                  </a:lnTo>
                  <a:lnTo>
                    <a:pt x="141025" y="89520"/>
                  </a:lnTo>
                  <a:lnTo>
                    <a:pt x="145984" y="74364"/>
                  </a:lnTo>
                  <a:lnTo>
                    <a:pt x="166958" y="62419"/>
                  </a:lnTo>
                  <a:lnTo>
                    <a:pt x="166958" y="62419"/>
                  </a:lnTo>
                  <a:lnTo>
                    <a:pt x="168171" y="61779"/>
                  </a:lnTo>
                  <a:lnTo>
                    <a:pt x="168171" y="61779"/>
                  </a:lnTo>
                  <a:lnTo>
                    <a:pt x="184740" y="52857"/>
                  </a:lnTo>
                  <a:lnTo>
                    <a:pt x="184740" y="52857"/>
                  </a:lnTo>
                  <a:lnTo>
                    <a:pt x="187117" y="51056"/>
                  </a:lnTo>
                  <a:lnTo>
                    <a:pt x="187117" y="51056"/>
                  </a:lnTo>
                  <a:lnTo>
                    <a:pt x="207719" y="18118"/>
                  </a:lnTo>
                  <a:lnTo>
                    <a:pt x="219941" y="21654"/>
                  </a:lnTo>
                  <a:lnTo>
                    <a:pt x="234678" y="11820"/>
                  </a:lnTo>
                  <a:lnTo>
                    <a:pt x="242531" y="1080"/>
                  </a:lnTo>
                  <a:lnTo>
                    <a:pt x="242531" y="1080"/>
                  </a:lnTo>
                  <a:lnTo>
                    <a:pt x="242848" y="0"/>
                  </a:lnTo>
                  <a:lnTo>
                    <a:pt x="242848" y="0"/>
                  </a:lnTo>
                  <a:lnTo>
                    <a:pt x="253238" y="23639"/>
                  </a:lnTo>
                  <a:lnTo>
                    <a:pt x="249280" y="30851"/>
                  </a:lnTo>
                  <a:lnTo>
                    <a:pt x="255671" y="39668"/>
                  </a:lnTo>
                  <a:lnTo>
                    <a:pt x="257314" y="56302"/>
                  </a:lnTo>
                  <a:lnTo>
                    <a:pt x="257314" y="56302"/>
                  </a:lnTo>
                  <a:lnTo>
                    <a:pt x="248015" y="69816"/>
                  </a:lnTo>
                  <a:lnTo>
                    <a:pt x="237111" y="101857"/>
                  </a:lnTo>
                  <a:lnTo>
                    <a:pt x="246043" y="110433"/>
                  </a:lnTo>
                  <a:lnTo>
                    <a:pt x="248746" y="137997"/>
                  </a:lnTo>
                  <a:lnTo>
                    <a:pt x="253731" y="162715"/>
                  </a:lnTo>
                  <a:lnTo>
                    <a:pt x="261076" y="163569"/>
                  </a:lnTo>
                  <a:lnTo>
                    <a:pt x="257445" y="174431"/>
                  </a:lnTo>
                  <a:lnTo>
                    <a:pt x="239920" y="191902"/>
                  </a:lnTo>
                  <a:lnTo>
                    <a:pt x="238783" y="197790"/>
                  </a:lnTo>
                  <a:lnTo>
                    <a:pt x="245288" y="211864"/>
                  </a:lnTo>
                  <a:lnTo>
                    <a:pt x="244404" y="220355"/>
                  </a:lnTo>
                  <a:lnTo>
                    <a:pt x="228503" y="241860"/>
                  </a:lnTo>
                  <a:lnTo>
                    <a:pt x="216645" y="265591"/>
                  </a:lnTo>
                  <a:lnTo>
                    <a:pt x="199015" y="274106"/>
                  </a:lnTo>
                  <a:lnTo>
                    <a:pt x="196634" y="280637"/>
                  </a:lnTo>
                  <a:lnTo>
                    <a:pt x="196634" y="280637"/>
                  </a:lnTo>
                  <a:lnTo>
                    <a:pt x="181764" y="273116"/>
                  </a:lnTo>
                  <a:lnTo>
                    <a:pt x="178706" y="263426"/>
                  </a:lnTo>
                  <a:lnTo>
                    <a:pt x="181687" y="240560"/>
                  </a:lnTo>
                  <a:lnTo>
                    <a:pt x="160456" y="256213"/>
                  </a:lnTo>
                  <a:lnTo>
                    <a:pt x="157034" y="265460"/>
                  </a:lnTo>
                  <a:lnTo>
                    <a:pt x="148595" y="271499"/>
                  </a:lnTo>
                  <a:lnTo>
                    <a:pt x="127107" y="275587"/>
                  </a:lnTo>
                  <a:lnTo>
                    <a:pt x="127107" y="275587"/>
                  </a:lnTo>
                  <a:lnTo>
                    <a:pt x="123515" y="273817"/>
                  </a:lnTo>
                  <a:lnTo>
                    <a:pt x="123515" y="273817"/>
                  </a:lnTo>
                  <a:lnTo>
                    <a:pt x="97252" y="267814"/>
                  </a:lnTo>
                  <a:lnTo>
                    <a:pt x="71087" y="272273"/>
                  </a:lnTo>
                  <a:lnTo>
                    <a:pt x="64612" y="276527"/>
                  </a:lnTo>
                  <a:lnTo>
                    <a:pt x="70034" y="284443"/>
                  </a:lnTo>
                  <a:lnTo>
                    <a:pt x="70034" y="284443"/>
                  </a:lnTo>
                  <a:lnTo>
                    <a:pt x="68040" y="290921"/>
                  </a:lnTo>
                  <a:lnTo>
                    <a:pt x="68040" y="290921"/>
                  </a:lnTo>
                  <a:lnTo>
                    <a:pt x="64150" y="300194"/>
                  </a:lnTo>
                  <a:lnTo>
                    <a:pt x="52535" y="314352"/>
                  </a:lnTo>
                  <a:lnTo>
                    <a:pt x="43771" y="336652"/>
                  </a:lnTo>
                  <a:lnTo>
                    <a:pt x="36507" y="327316"/>
                  </a:lnTo>
                  <a:lnTo>
                    <a:pt x="20622" y="322405"/>
                  </a:lnTo>
                  <a:lnTo>
                    <a:pt x="20622" y="322405"/>
                  </a:lnTo>
                  <a:lnTo>
                    <a:pt x="20485" y="320842"/>
                  </a:lnTo>
                  <a:lnTo>
                    <a:pt x="20485" y="320842"/>
                  </a:lnTo>
                  <a:lnTo>
                    <a:pt x="21400" y="316563"/>
                  </a:lnTo>
                  <a:lnTo>
                    <a:pt x="21400" y="316563"/>
                  </a:lnTo>
                  <a:lnTo>
                    <a:pt x="20798" y="299817"/>
                  </a:lnTo>
                  <a:lnTo>
                    <a:pt x="10711" y="292296"/>
                  </a:lnTo>
                  <a:lnTo>
                    <a:pt x="0" y="277477"/>
                  </a:lnTo>
                  <a:lnTo>
                    <a:pt x="27189" y="250443"/>
                  </a:lnTo>
                  <a:lnTo>
                    <a:pt x="30657" y="241216"/>
                  </a:lnTo>
                  <a:lnTo>
                    <a:pt x="39157" y="235744"/>
                  </a:lnTo>
                  <a:lnTo>
                    <a:pt x="47855" y="222903"/>
                  </a:lnTo>
                  <a:lnTo>
                    <a:pt x="46037" y="212043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81" name="S18:Kalahandi">
              <a:extLst>
                <a:ext uri="{FF2B5EF4-FFF2-40B4-BE49-F238E27FC236}">
                  <a16:creationId xmlns:a16="http://schemas.microsoft.com/office/drawing/2014/main" id="{33CEC03F-ACD8-4DAA-879D-94CC8818F77D}"/>
                </a:ext>
              </a:extLst>
            </p:cNvPr>
            <p:cNvSpPr/>
            <p:nvPr/>
          </p:nvSpPr>
          <p:spPr>
            <a:xfrm>
              <a:off x="4543799" y="3728932"/>
              <a:ext cx="210012" cy="231941"/>
            </a:xfrm>
            <a:custGeom>
              <a:avLst/>
              <a:gdLst/>
              <a:ahLst/>
              <a:cxnLst/>
              <a:rect l="0" t="0" r="0" b="0"/>
              <a:pathLst>
                <a:path w="210012" h="231941">
                  <a:moveTo>
                    <a:pt x="171832" y="97338"/>
                  </a:moveTo>
                  <a:lnTo>
                    <a:pt x="163801" y="96474"/>
                  </a:lnTo>
                  <a:lnTo>
                    <a:pt x="156481" y="107610"/>
                  </a:lnTo>
                  <a:lnTo>
                    <a:pt x="165521" y="133535"/>
                  </a:lnTo>
                  <a:lnTo>
                    <a:pt x="154325" y="151546"/>
                  </a:lnTo>
                  <a:lnTo>
                    <a:pt x="153193" y="160974"/>
                  </a:lnTo>
                  <a:lnTo>
                    <a:pt x="138473" y="161291"/>
                  </a:lnTo>
                  <a:lnTo>
                    <a:pt x="136050" y="173356"/>
                  </a:lnTo>
                  <a:lnTo>
                    <a:pt x="129062" y="180815"/>
                  </a:lnTo>
                  <a:lnTo>
                    <a:pt x="131021" y="189131"/>
                  </a:lnTo>
                  <a:lnTo>
                    <a:pt x="122983" y="189297"/>
                  </a:lnTo>
                  <a:lnTo>
                    <a:pt x="102953" y="170375"/>
                  </a:lnTo>
                  <a:lnTo>
                    <a:pt x="95599" y="182532"/>
                  </a:lnTo>
                  <a:lnTo>
                    <a:pt x="84974" y="187436"/>
                  </a:lnTo>
                  <a:lnTo>
                    <a:pt x="91476" y="200368"/>
                  </a:lnTo>
                  <a:lnTo>
                    <a:pt x="81561" y="219877"/>
                  </a:lnTo>
                  <a:lnTo>
                    <a:pt x="78655" y="231940"/>
                  </a:lnTo>
                  <a:lnTo>
                    <a:pt x="78655" y="231940"/>
                  </a:lnTo>
                  <a:lnTo>
                    <a:pt x="75922" y="229380"/>
                  </a:lnTo>
                  <a:lnTo>
                    <a:pt x="75922" y="229380"/>
                  </a:lnTo>
                  <a:lnTo>
                    <a:pt x="70916" y="224774"/>
                  </a:lnTo>
                  <a:lnTo>
                    <a:pt x="70916" y="224774"/>
                  </a:lnTo>
                  <a:lnTo>
                    <a:pt x="67347" y="225360"/>
                  </a:lnTo>
                  <a:lnTo>
                    <a:pt x="67347" y="225360"/>
                  </a:lnTo>
                  <a:lnTo>
                    <a:pt x="73787" y="210622"/>
                  </a:lnTo>
                  <a:lnTo>
                    <a:pt x="54037" y="206278"/>
                  </a:lnTo>
                  <a:lnTo>
                    <a:pt x="52057" y="195347"/>
                  </a:lnTo>
                  <a:lnTo>
                    <a:pt x="28782" y="165973"/>
                  </a:lnTo>
                  <a:lnTo>
                    <a:pt x="23412" y="165017"/>
                  </a:lnTo>
                  <a:lnTo>
                    <a:pt x="29904" y="152896"/>
                  </a:lnTo>
                  <a:lnTo>
                    <a:pt x="34440" y="130879"/>
                  </a:lnTo>
                  <a:lnTo>
                    <a:pt x="34440" y="130879"/>
                  </a:lnTo>
                  <a:lnTo>
                    <a:pt x="52966" y="120111"/>
                  </a:lnTo>
                  <a:lnTo>
                    <a:pt x="52562" y="97128"/>
                  </a:lnTo>
                  <a:lnTo>
                    <a:pt x="35194" y="96382"/>
                  </a:lnTo>
                  <a:lnTo>
                    <a:pt x="4775" y="85902"/>
                  </a:lnTo>
                  <a:lnTo>
                    <a:pt x="3165" y="68159"/>
                  </a:lnTo>
                  <a:lnTo>
                    <a:pt x="7247" y="45099"/>
                  </a:lnTo>
                  <a:lnTo>
                    <a:pt x="3550" y="35749"/>
                  </a:lnTo>
                  <a:lnTo>
                    <a:pt x="6836" y="18970"/>
                  </a:lnTo>
                  <a:lnTo>
                    <a:pt x="0" y="7053"/>
                  </a:lnTo>
                  <a:lnTo>
                    <a:pt x="0" y="7053"/>
                  </a:lnTo>
                  <a:lnTo>
                    <a:pt x="16286" y="0"/>
                  </a:lnTo>
                  <a:lnTo>
                    <a:pt x="33599" y="1805"/>
                  </a:lnTo>
                  <a:lnTo>
                    <a:pt x="37746" y="11145"/>
                  </a:lnTo>
                  <a:lnTo>
                    <a:pt x="48680" y="2591"/>
                  </a:lnTo>
                  <a:lnTo>
                    <a:pt x="45806" y="15711"/>
                  </a:lnTo>
                  <a:lnTo>
                    <a:pt x="50976" y="32349"/>
                  </a:lnTo>
                  <a:lnTo>
                    <a:pt x="65115" y="28959"/>
                  </a:lnTo>
                  <a:lnTo>
                    <a:pt x="62558" y="34756"/>
                  </a:lnTo>
                  <a:lnTo>
                    <a:pt x="72367" y="37190"/>
                  </a:lnTo>
                  <a:lnTo>
                    <a:pt x="72715" y="56001"/>
                  </a:lnTo>
                  <a:lnTo>
                    <a:pt x="67992" y="64972"/>
                  </a:lnTo>
                  <a:lnTo>
                    <a:pt x="81359" y="66815"/>
                  </a:lnTo>
                  <a:lnTo>
                    <a:pt x="102105" y="59620"/>
                  </a:lnTo>
                  <a:lnTo>
                    <a:pt x="119956" y="63442"/>
                  </a:lnTo>
                  <a:lnTo>
                    <a:pt x="126132" y="61224"/>
                  </a:lnTo>
                  <a:lnTo>
                    <a:pt x="136415" y="43236"/>
                  </a:lnTo>
                  <a:lnTo>
                    <a:pt x="146953" y="37783"/>
                  </a:lnTo>
                  <a:lnTo>
                    <a:pt x="163358" y="17033"/>
                  </a:lnTo>
                  <a:lnTo>
                    <a:pt x="163358" y="17033"/>
                  </a:lnTo>
                  <a:lnTo>
                    <a:pt x="181284" y="24990"/>
                  </a:lnTo>
                  <a:lnTo>
                    <a:pt x="186333" y="32191"/>
                  </a:lnTo>
                  <a:lnTo>
                    <a:pt x="198667" y="28240"/>
                  </a:lnTo>
                  <a:lnTo>
                    <a:pt x="204279" y="40130"/>
                  </a:lnTo>
                  <a:lnTo>
                    <a:pt x="203324" y="55835"/>
                  </a:lnTo>
                  <a:lnTo>
                    <a:pt x="210011" y="56719"/>
                  </a:lnTo>
                  <a:lnTo>
                    <a:pt x="202482" y="76241"/>
                  </a:lnTo>
                  <a:lnTo>
                    <a:pt x="183754" y="74069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82" name="S18:Berhampur">
              <a:extLst>
                <a:ext uri="{FF2B5EF4-FFF2-40B4-BE49-F238E27FC236}">
                  <a16:creationId xmlns:a16="http://schemas.microsoft.com/office/drawing/2014/main" id="{C9A5F168-F799-4397-A517-8357897B1F96}"/>
                </a:ext>
              </a:extLst>
            </p:cNvPr>
            <p:cNvSpPr/>
            <p:nvPr/>
          </p:nvSpPr>
          <p:spPr>
            <a:xfrm>
              <a:off x="4758841" y="3879114"/>
              <a:ext cx="220179" cy="152641"/>
            </a:xfrm>
            <a:custGeom>
              <a:avLst/>
              <a:gdLst/>
              <a:ahLst/>
              <a:cxnLst/>
              <a:rect l="0" t="0" r="0" b="0"/>
              <a:pathLst>
                <a:path w="220179" h="152641">
                  <a:moveTo>
                    <a:pt x="63927" y="7712"/>
                  </a:moveTo>
                  <a:lnTo>
                    <a:pt x="66703" y="11294"/>
                  </a:lnTo>
                  <a:lnTo>
                    <a:pt x="66703" y="11294"/>
                  </a:lnTo>
                  <a:lnTo>
                    <a:pt x="71811" y="18468"/>
                  </a:lnTo>
                  <a:lnTo>
                    <a:pt x="71694" y="30487"/>
                  </a:lnTo>
                  <a:lnTo>
                    <a:pt x="78332" y="28214"/>
                  </a:lnTo>
                  <a:lnTo>
                    <a:pt x="82965" y="18159"/>
                  </a:lnTo>
                  <a:lnTo>
                    <a:pt x="89687" y="19015"/>
                  </a:lnTo>
                  <a:lnTo>
                    <a:pt x="89687" y="19015"/>
                  </a:lnTo>
                  <a:lnTo>
                    <a:pt x="104592" y="24859"/>
                  </a:lnTo>
                  <a:lnTo>
                    <a:pt x="104592" y="24859"/>
                  </a:lnTo>
                  <a:lnTo>
                    <a:pt x="102662" y="35363"/>
                  </a:lnTo>
                  <a:lnTo>
                    <a:pt x="114621" y="47030"/>
                  </a:lnTo>
                  <a:lnTo>
                    <a:pt x="127961" y="44547"/>
                  </a:lnTo>
                  <a:lnTo>
                    <a:pt x="133267" y="57446"/>
                  </a:lnTo>
                  <a:lnTo>
                    <a:pt x="134246" y="45403"/>
                  </a:lnTo>
                  <a:lnTo>
                    <a:pt x="144297" y="37785"/>
                  </a:lnTo>
                  <a:lnTo>
                    <a:pt x="157409" y="42605"/>
                  </a:lnTo>
                  <a:lnTo>
                    <a:pt x="177755" y="35695"/>
                  </a:lnTo>
                  <a:lnTo>
                    <a:pt x="182281" y="23535"/>
                  </a:lnTo>
                  <a:lnTo>
                    <a:pt x="201350" y="19257"/>
                  </a:lnTo>
                  <a:lnTo>
                    <a:pt x="201350" y="19257"/>
                  </a:lnTo>
                  <a:lnTo>
                    <a:pt x="208199" y="23732"/>
                  </a:lnTo>
                  <a:lnTo>
                    <a:pt x="220178" y="21241"/>
                  </a:lnTo>
                  <a:lnTo>
                    <a:pt x="220178" y="21241"/>
                  </a:lnTo>
                  <a:lnTo>
                    <a:pt x="206691" y="32142"/>
                  </a:lnTo>
                  <a:lnTo>
                    <a:pt x="199049" y="44410"/>
                  </a:lnTo>
                  <a:lnTo>
                    <a:pt x="186777" y="52122"/>
                  </a:lnTo>
                  <a:lnTo>
                    <a:pt x="173339" y="65611"/>
                  </a:lnTo>
                  <a:lnTo>
                    <a:pt x="153513" y="90255"/>
                  </a:lnTo>
                  <a:lnTo>
                    <a:pt x="140729" y="82290"/>
                  </a:lnTo>
                  <a:lnTo>
                    <a:pt x="140729" y="82290"/>
                  </a:lnTo>
                  <a:lnTo>
                    <a:pt x="140424" y="87000"/>
                  </a:lnTo>
                  <a:lnTo>
                    <a:pt x="127894" y="87376"/>
                  </a:lnTo>
                  <a:lnTo>
                    <a:pt x="138855" y="94358"/>
                  </a:lnTo>
                  <a:lnTo>
                    <a:pt x="126538" y="102037"/>
                  </a:lnTo>
                  <a:lnTo>
                    <a:pt x="124624" y="97917"/>
                  </a:lnTo>
                  <a:lnTo>
                    <a:pt x="110167" y="109305"/>
                  </a:lnTo>
                  <a:lnTo>
                    <a:pt x="101104" y="105911"/>
                  </a:lnTo>
                  <a:lnTo>
                    <a:pt x="105107" y="120416"/>
                  </a:lnTo>
                  <a:lnTo>
                    <a:pt x="97578" y="123763"/>
                  </a:lnTo>
                  <a:lnTo>
                    <a:pt x="88707" y="143328"/>
                  </a:lnTo>
                  <a:lnTo>
                    <a:pt x="74874" y="146322"/>
                  </a:lnTo>
                  <a:lnTo>
                    <a:pt x="74874" y="146322"/>
                  </a:lnTo>
                  <a:lnTo>
                    <a:pt x="53493" y="152640"/>
                  </a:lnTo>
                  <a:lnTo>
                    <a:pt x="43852" y="144544"/>
                  </a:lnTo>
                  <a:lnTo>
                    <a:pt x="28192" y="146514"/>
                  </a:lnTo>
                  <a:lnTo>
                    <a:pt x="15448" y="139528"/>
                  </a:lnTo>
                  <a:lnTo>
                    <a:pt x="8489" y="130305"/>
                  </a:lnTo>
                  <a:lnTo>
                    <a:pt x="7706" y="116752"/>
                  </a:lnTo>
                  <a:lnTo>
                    <a:pt x="0" y="113286"/>
                  </a:lnTo>
                  <a:lnTo>
                    <a:pt x="0" y="113286"/>
                  </a:lnTo>
                  <a:lnTo>
                    <a:pt x="7475" y="107361"/>
                  </a:lnTo>
                  <a:lnTo>
                    <a:pt x="15245" y="113433"/>
                  </a:lnTo>
                  <a:lnTo>
                    <a:pt x="21385" y="108058"/>
                  </a:lnTo>
                  <a:lnTo>
                    <a:pt x="33003" y="106718"/>
                  </a:lnTo>
                  <a:lnTo>
                    <a:pt x="28785" y="99516"/>
                  </a:lnTo>
                  <a:lnTo>
                    <a:pt x="39531" y="99239"/>
                  </a:lnTo>
                  <a:lnTo>
                    <a:pt x="39259" y="88803"/>
                  </a:lnTo>
                  <a:lnTo>
                    <a:pt x="31978" y="84293"/>
                  </a:lnTo>
                  <a:lnTo>
                    <a:pt x="30301" y="71281"/>
                  </a:lnTo>
                  <a:lnTo>
                    <a:pt x="37903" y="53850"/>
                  </a:lnTo>
                  <a:lnTo>
                    <a:pt x="24518" y="37480"/>
                  </a:lnTo>
                  <a:lnTo>
                    <a:pt x="28935" y="18040"/>
                  </a:lnTo>
                  <a:lnTo>
                    <a:pt x="22542" y="12457"/>
                  </a:lnTo>
                  <a:lnTo>
                    <a:pt x="23642" y="3025"/>
                  </a:lnTo>
                  <a:lnTo>
                    <a:pt x="23642" y="3025"/>
                  </a:lnTo>
                  <a:lnTo>
                    <a:pt x="31276" y="4919"/>
                  </a:lnTo>
                  <a:lnTo>
                    <a:pt x="39626" y="0"/>
                  </a:lnTo>
                  <a:lnTo>
                    <a:pt x="61697" y="7773"/>
                  </a:lnTo>
                  <a:lnTo>
                    <a:pt x="61697" y="7773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83" name="S18:Aska">
              <a:extLst>
                <a:ext uri="{FF2B5EF4-FFF2-40B4-BE49-F238E27FC236}">
                  <a16:creationId xmlns:a16="http://schemas.microsoft.com/office/drawing/2014/main" id="{DB360112-ABCF-4CF8-96B1-BC4782963DCB}"/>
                </a:ext>
              </a:extLst>
            </p:cNvPr>
            <p:cNvSpPr/>
            <p:nvPr/>
          </p:nvSpPr>
          <p:spPr>
            <a:xfrm>
              <a:off x="4812982" y="3767741"/>
              <a:ext cx="159433" cy="168820"/>
            </a:xfrm>
            <a:custGeom>
              <a:avLst/>
              <a:gdLst/>
              <a:ahLst/>
              <a:cxnLst/>
              <a:rect l="0" t="0" r="0" b="0"/>
              <a:pathLst>
                <a:path w="159433" h="168820">
                  <a:moveTo>
                    <a:pt x="122381" y="66635"/>
                  </a:moveTo>
                  <a:lnTo>
                    <a:pt x="130301" y="77356"/>
                  </a:lnTo>
                  <a:lnTo>
                    <a:pt x="151213" y="89737"/>
                  </a:lnTo>
                  <a:lnTo>
                    <a:pt x="158654" y="98896"/>
                  </a:lnTo>
                  <a:lnTo>
                    <a:pt x="159432" y="108800"/>
                  </a:lnTo>
                  <a:lnTo>
                    <a:pt x="151564" y="113765"/>
                  </a:lnTo>
                  <a:lnTo>
                    <a:pt x="147209" y="130630"/>
                  </a:lnTo>
                  <a:lnTo>
                    <a:pt x="147209" y="130630"/>
                  </a:lnTo>
                  <a:lnTo>
                    <a:pt x="128140" y="134908"/>
                  </a:lnTo>
                  <a:lnTo>
                    <a:pt x="123614" y="147068"/>
                  </a:lnTo>
                  <a:lnTo>
                    <a:pt x="103268" y="153978"/>
                  </a:lnTo>
                  <a:lnTo>
                    <a:pt x="90156" y="149158"/>
                  </a:lnTo>
                  <a:lnTo>
                    <a:pt x="80105" y="156776"/>
                  </a:lnTo>
                  <a:lnTo>
                    <a:pt x="79126" y="168819"/>
                  </a:lnTo>
                  <a:lnTo>
                    <a:pt x="73820" y="155920"/>
                  </a:lnTo>
                  <a:lnTo>
                    <a:pt x="60480" y="158403"/>
                  </a:lnTo>
                  <a:lnTo>
                    <a:pt x="48521" y="146736"/>
                  </a:lnTo>
                  <a:lnTo>
                    <a:pt x="50451" y="136232"/>
                  </a:lnTo>
                  <a:lnTo>
                    <a:pt x="28824" y="129532"/>
                  </a:lnTo>
                  <a:lnTo>
                    <a:pt x="24191" y="139587"/>
                  </a:lnTo>
                  <a:lnTo>
                    <a:pt x="17553" y="141860"/>
                  </a:lnTo>
                  <a:lnTo>
                    <a:pt x="17670" y="129841"/>
                  </a:lnTo>
                  <a:lnTo>
                    <a:pt x="12562" y="122667"/>
                  </a:lnTo>
                  <a:lnTo>
                    <a:pt x="12562" y="122667"/>
                  </a:lnTo>
                  <a:lnTo>
                    <a:pt x="15773" y="109517"/>
                  </a:lnTo>
                  <a:lnTo>
                    <a:pt x="3441" y="98880"/>
                  </a:lnTo>
                  <a:lnTo>
                    <a:pt x="0" y="86954"/>
                  </a:lnTo>
                  <a:lnTo>
                    <a:pt x="7677" y="74205"/>
                  </a:lnTo>
                  <a:lnTo>
                    <a:pt x="25250" y="65360"/>
                  </a:lnTo>
                  <a:lnTo>
                    <a:pt x="30394" y="74101"/>
                  </a:lnTo>
                  <a:lnTo>
                    <a:pt x="55504" y="79654"/>
                  </a:lnTo>
                  <a:lnTo>
                    <a:pt x="63072" y="79432"/>
                  </a:lnTo>
                  <a:lnTo>
                    <a:pt x="81643" y="89330"/>
                  </a:lnTo>
                  <a:lnTo>
                    <a:pt x="80039" y="80494"/>
                  </a:lnTo>
                  <a:lnTo>
                    <a:pt x="86559" y="75070"/>
                  </a:lnTo>
                  <a:lnTo>
                    <a:pt x="77184" y="59674"/>
                  </a:lnTo>
                  <a:lnTo>
                    <a:pt x="75348" y="43003"/>
                  </a:lnTo>
                  <a:lnTo>
                    <a:pt x="64965" y="22925"/>
                  </a:lnTo>
                  <a:lnTo>
                    <a:pt x="66540" y="16083"/>
                  </a:lnTo>
                  <a:lnTo>
                    <a:pt x="66540" y="16083"/>
                  </a:lnTo>
                  <a:lnTo>
                    <a:pt x="69679" y="17035"/>
                  </a:lnTo>
                  <a:lnTo>
                    <a:pt x="79830" y="0"/>
                  </a:lnTo>
                  <a:lnTo>
                    <a:pt x="102310" y="8720"/>
                  </a:lnTo>
                  <a:lnTo>
                    <a:pt x="100064" y="36498"/>
                  </a:lnTo>
                  <a:lnTo>
                    <a:pt x="108408" y="47215"/>
                  </a:lnTo>
                  <a:lnTo>
                    <a:pt x="115110" y="48049"/>
                  </a:lnTo>
                  <a:lnTo>
                    <a:pt x="116892" y="62105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84" name="S18:Keonjhar">
              <a:extLst>
                <a:ext uri="{FF2B5EF4-FFF2-40B4-BE49-F238E27FC236}">
                  <a16:creationId xmlns:a16="http://schemas.microsoft.com/office/drawing/2014/main" id="{9E10C529-BB2F-4FFF-8FE3-CFA9460730A0}"/>
                </a:ext>
              </a:extLst>
            </p:cNvPr>
            <p:cNvSpPr/>
            <p:nvPr/>
          </p:nvSpPr>
          <p:spPr>
            <a:xfrm>
              <a:off x="4961495" y="3438594"/>
              <a:ext cx="179963" cy="193286"/>
            </a:xfrm>
            <a:custGeom>
              <a:avLst/>
              <a:gdLst/>
              <a:ahLst/>
              <a:cxnLst/>
              <a:rect l="0" t="0" r="0" b="0"/>
              <a:pathLst>
                <a:path w="179963" h="193286">
                  <a:moveTo>
                    <a:pt x="5009" y="25942"/>
                  </a:moveTo>
                  <a:lnTo>
                    <a:pt x="14108" y="9927"/>
                  </a:lnTo>
                  <a:lnTo>
                    <a:pt x="28662" y="0"/>
                  </a:lnTo>
                  <a:lnTo>
                    <a:pt x="54452" y="10604"/>
                  </a:lnTo>
                  <a:lnTo>
                    <a:pt x="72590" y="15179"/>
                  </a:lnTo>
                  <a:lnTo>
                    <a:pt x="72590" y="15179"/>
                  </a:lnTo>
                  <a:lnTo>
                    <a:pt x="74823" y="28186"/>
                  </a:lnTo>
                  <a:lnTo>
                    <a:pt x="91443" y="38562"/>
                  </a:lnTo>
                  <a:lnTo>
                    <a:pt x="118917" y="45367"/>
                  </a:lnTo>
                  <a:lnTo>
                    <a:pt x="118473" y="33866"/>
                  </a:lnTo>
                  <a:lnTo>
                    <a:pt x="134911" y="38983"/>
                  </a:lnTo>
                  <a:lnTo>
                    <a:pt x="137180" y="51983"/>
                  </a:lnTo>
                  <a:lnTo>
                    <a:pt x="156579" y="53826"/>
                  </a:lnTo>
                  <a:lnTo>
                    <a:pt x="163164" y="64555"/>
                  </a:lnTo>
                  <a:lnTo>
                    <a:pt x="179721" y="71730"/>
                  </a:lnTo>
                  <a:lnTo>
                    <a:pt x="169889" y="110875"/>
                  </a:lnTo>
                  <a:lnTo>
                    <a:pt x="160554" y="119630"/>
                  </a:lnTo>
                  <a:lnTo>
                    <a:pt x="177599" y="137780"/>
                  </a:lnTo>
                  <a:lnTo>
                    <a:pt x="177793" y="142484"/>
                  </a:lnTo>
                  <a:lnTo>
                    <a:pt x="177793" y="142484"/>
                  </a:lnTo>
                  <a:lnTo>
                    <a:pt x="179962" y="152340"/>
                  </a:lnTo>
                  <a:lnTo>
                    <a:pt x="175567" y="163512"/>
                  </a:lnTo>
                  <a:lnTo>
                    <a:pt x="166149" y="170700"/>
                  </a:lnTo>
                  <a:lnTo>
                    <a:pt x="173400" y="186106"/>
                  </a:lnTo>
                  <a:lnTo>
                    <a:pt x="170127" y="192520"/>
                  </a:lnTo>
                  <a:lnTo>
                    <a:pt x="170127" y="192520"/>
                  </a:lnTo>
                  <a:lnTo>
                    <a:pt x="145531" y="185134"/>
                  </a:lnTo>
                  <a:lnTo>
                    <a:pt x="137901" y="193285"/>
                  </a:lnTo>
                  <a:lnTo>
                    <a:pt x="130835" y="182048"/>
                  </a:lnTo>
                  <a:lnTo>
                    <a:pt x="136833" y="166113"/>
                  </a:lnTo>
                  <a:lnTo>
                    <a:pt x="120710" y="171451"/>
                  </a:lnTo>
                  <a:lnTo>
                    <a:pt x="114018" y="181128"/>
                  </a:lnTo>
                  <a:lnTo>
                    <a:pt x="96301" y="179706"/>
                  </a:lnTo>
                  <a:lnTo>
                    <a:pt x="85046" y="173846"/>
                  </a:lnTo>
                  <a:lnTo>
                    <a:pt x="85046" y="173846"/>
                  </a:lnTo>
                  <a:lnTo>
                    <a:pt x="80465" y="169306"/>
                  </a:lnTo>
                  <a:lnTo>
                    <a:pt x="65266" y="176141"/>
                  </a:lnTo>
                  <a:lnTo>
                    <a:pt x="57200" y="172768"/>
                  </a:lnTo>
                  <a:lnTo>
                    <a:pt x="47761" y="180431"/>
                  </a:lnTo>
                  <a:lnTo>
                    <a:pt x="27124" y="158129"/>
                  </a:lnTo>
                  <a:lnTo>
                    <a:pt x="14118" y="151773"/>
                  </a:lnTo>
                  <a:lnTo>
                    <a:pt x="22179" y="142600"/>
                  </a:lnTo>
                  <a:lnTo>
                    <a:pt x="21730" y="129532"/>
                  </a:lnTo>
                  <a:lnTo>
                    <a:pt x="13156" y="123545"/>
                  </a:lnTo>
                  <a:lnTo>
                    <a:pt x="22599" y="116418"/>
                  </a:lnTo>
                  <a:lnTo>
                    <a:pt x="11014" y="86458"/>
                  </a:lnTo>
                  <a:lnTo>
                    <a:pt x="0" y="85783"/>
                  </a:lnTo>
                  <a:lnTo>
                    <a:pt x="0" y="85783"/>
                  </a:lnTo>
                  <a:lnTo>
                    <a:pt x="3071" y="59509"/>
                  </a:lnTo>
                  <a:lnTo>
                    <a:pt x="20653" y="59956"/>
                  </a:lnTo>
                  <a:lnTo>
                    <a:pt x="27053" y="41937"/>
                  </a:lnTo>
                  <a:lnTo>
                    <a:pt x="11463" y="35145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85" name="S18:Bolangir">
              <a:extLst>
                <a:ext uri="{FF2B5EF4-FFF2-40B4-BE49-F238E27FC236}">
                  <a16:creationId xmlns:a16="http://schemas.microsoft.com/office/drawing/2014/main" id="{12B5A1CC-B439-4571-A1F9-800923F43E4D}"/>
                </a:ext>
              </a:extLst>
            </p:cNvPr>
            <p:cNvSpPr/>
            <p:nvPr/>
          </p:nvSpPr>
          <p:spPr>
            <a:xfrm>
              <a:off x="4535696" y="3633436"/>
              <a:ext cx="197791" cy="162312"/>
            </a:xfrm>
            <a:custGeom>
              <a:avLst/>
              <a:gdLst/>
              <a:ahLst/>
              <a:cxnLst/>
              <a:rect l="0" t="0" r="0" b="0"/>
              <a:pathLst>
                <a:path w="197791" h="162312">
                  <a:moveTo>
                    <a:pt x="44032" y="0"/>
                  </a:moveTo>
                  <a:lnTo>
                    <a:pt x="50317" y="6168"/>
                  </a:lnTo>
                  <a:lnTo>
                    <a:pt x="52860" y="25475"/>
                  </a:lnTo>
                  <a:lnTo>
                    <a:pt x="51502" y="49031"/>
                  </a:lnTo>
                  <a:lnTo>
                    <a:pt x="53055" y="62076"/>
                  </a:lnTo>
                  <a:lnTo>
                    <a:pt x="53055" y="62076"/>
                  </a:lnTo>
                  <a:lnTo>
                    <a:pt x="54825" y="62045"/>
                  </a:lnTo>
                  <a:lnTo>
                    <a:pt x="54825" y="62045"/>
                  </a:lnTo>
                  <a:lnTo>
                    <a:pt x="59691" y="61960"/>
                  </a:lnTo>
                  <a:lnTo>
                    <a:pt x="72110" y="39252"/>
                  </a:lnTo>
                  <a:lnTo>
                    <a:pt x="83463" y="31721"/>
                  </a:lnTo>
                  <a:lnTo>
                    <a:pt x="94137" y="35179"/>
                  </a:lnTo>
                  <a:lnTo>
                    <a:pt x="96487" y="42456"/>
                  </a:lnTo>
                  <a:lnTo>
                    <a:pt x="121186" y="39352"/>
                  </a:lnTo>
                  <a:lnTo>
                    <a:pt x="131576" y="28679"/>
                  </a:lnTo>
                  <a:lnTo>
                    <a:pt x="136899" y="29614"/>
                  </a:lnTo>
                  <a:lnTo>
                    <a:pt x="141980" y="39967"/>
                  </a:lnTo>
                  <a:lnTo>
                    <a:pt x="156461" y="34948"/>
                  </a:lnTo>
                  <a:lnTo>
                    <a:pt x="161195" y="29092"/>
                  </a:lnTo>
                  <a:lnTo>
                    <a:pt x="156492" y="16119"/>
                  </a:lnTo>
                  <a:lnTo>
                    <a:pt x="144912" y="11662"/>
                  </a:lnTo>
                  <a:lnTo>
                    <a:pt x="157519" y="2498"/>
                  </a:lnTo>
                  <a:lnTo>
                    <a:pt x="167750" y="5933"/>
                  </a:lnTo>
                  <a:lnTo>
                    <a:pt x="167750" y="5933"/>
                  </a:lnTo>
                  <a:lnTo>
                    <a:pt x="169073" y="5903"/>
                  </a:lnTo>
                  <a:lnTo>
                    <a:pt x="169073" y="5903"/>
                  </a:lnTo>
                  <a:lnTo>
                    <a:pt x="168831" y="14800"/>
                  </a:lnTo>
                  <a:lnTo>
                    <a:pt x="191922" y="20026"/>
                  </a:lnTo>
                  <a:lnTo>
                    <a:pt x="190902" y="33125"/>
                  </a:lnTo>
                  <a:lnTo>
                    <a:pt x="183965" y="39039"/>
                  </a:lnTo>
                  <a:lnTo>
                    <a:pt x="187348" y="51512"/>
                  </a:lnTo>
                  <a:lnTo>
                    <a:pt x="193084" y="50856"/>
                  </a:lnTo>
                  <a:lnTo>
                    <a:pt x="197790" y="62773"/>
                  </a:lnTo>
                  <a:lnTo>
                    <a:pt x="192071" y="83301"/>
                  </a:lnTo>
                  <a:lnTo>
                    <a:pt x="178357" y="84140"/>
                  </a:lnTo>
                  <a:lnTo>
                    <a:pt x="170981" y="91103"/>
                  </a:lnTo>
                  <a:lnTo>
                    <a:pt x="167262" y="103212"/>
                  </a:lnTo>
                  <a:lnTo>
                    <a:pt x="171461" y="112529"/>
                  </a:lnTo>
                  <a:lnTo>
                    <a:pt x="171461" y="112529"/>
                  </a:lnTo>
                  <a:lnTo>
                    <a:pt x="155056" y="133279"/>
                  </a:lnTo>
                  <a:lnTo>
                    <a:pt x="144518" y="138732"/>
                  </a:lnTo>
                  <a:lnTo>
                    <a:pt x="134235" y="156720"/>
                  </a:lnTo>
                  <a:lnTo>
                    <a:pt x="128059" y="158938"/>
                  </a:lnTo>
                  <a:lnTo>
                    <a:pt x="110208" y="155116"/>
                  </a:lnTo>
                  <a:lnTo>
                    <a:pt x="89462" y="162311"/>
                  </a:lnTo>
                  <a:lnTo>
                    <a:pt x="76095" y="160468"/>
                  </a:lnTo>
                  <a:lnTo>
                    <a:pt x="80818" y="151497"/>
                  </a:lnTo>
                  <a:lnTo>
                    <a:pt x="80470" y="132686"/>
                  </a:lnTo>
                  <a:lnTo>
                    <a:pt x="70661" y="130252"/>
                  </a:lnTo>
                  <a:lnTo>
                    <a:pt x="73218" y="124455"/>
                  </a:lnTo>
                  <a:lnTo>
                    <a:pt x="59079" y="127845"/>
                  </a:lnTo>
                  <a:lnTo>
                    <a:pt x="53909" y="111207"/>
                  </a:lnTo>
                  <a:lnTo>
                    <a:pt x="56783" y="98087"/>
                  </a:lnTo>
                  <a:lnTo>
                    <a:pt x="45849" y="106641"/>
                  </a:lnTo>
                  <a:lnTo>
                    <a:pt x="41702" y="97301"/>
                  </a:lnTo>
                  <a:lnTo>
                    <a:pt x="24389" y="95496"/>
                  </a:lnTo>
                  <a:lnTo>
                    <a:pt x="8103" y="102549"/>
                  </a:lnTo>
                  <a:lnTo>
                    <a:pt x="8103" y="102549"/>
                  </a:lnTo>
                  <a:lnTo>
                    <a:pt x="0" y="94308"/>
                  </a:lnTo>
                  <a:lnTo>
                    <a:pt x="6033" y="83238"/>
                  </a:lnTo>
                  <a:lnTo>
                    <a:pt x="2688" y="67081"/>
                  </a:lnTo>
                  <a:lnTo>
                    <a:pt x="916" y="37826"/>
                  </a:lnTo>
                  <a:lnTo>
                    <a:pt x="8894" y="39272"/>
                  </a:lnTo>
                  <a:lnTo>
                    <a:pt x="10326" y="46048"/>
                  </a:lnTo>
                  <a:lnTo>
                    <a:pt x="21727" y="40115"/>
                  </a:lnTo>
                  <a:lnTo>
                    <a:pt x="22893" y="30161"/>
                  </a:lnTo>
                  <a:lnTo>
                    <a:pt x="32924" y="22152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86" name="S18:Phulbani">
              <a:extLst>
                <a:ext uri="{FF2B5EF4-FFF2-40B4-BE49-F238E27FC236}">
                  <a16:creationId xmlns:a16="http://schemas.microsoft.com/office/drawing/2014/main" id="{8B9F71A8-A5DE-405E-9F87-3EAB7964A1D0}"/>
                </a:ext>
              </a:extLst>
            </p:cNvPr>
            <p:cNvSpPr/>
            <p:nvPr/>
          </p:nvSpPr>
          <p:spPr>
            <a:xfrm>
              <a:off x="4702958" y="3615284"/>
              <a:ext cx="207296" cy="275125"/>
            </a:xfrm>
            <a:custGeom>
              <a:avLst/>
              <a:gdLst/>
              <a:ahLst/>
              <a:cxnLst/>
              <a:rect l="0" t="0" r="0" b="0"/>
              <a:pathLst>
                <a:path w="207296" h="275125">
                  <a:moveTo>
                    <a:pt x="24809" y="101453"/>
                  </a:moveTo>
                  <a:lnTo>
                    <a:pt x="30528" y="80925"/>
                  </a:lnTo>
                  <a:lnTo>
                    <a:pt x="25822" y="69008"/>
                  </a:lnTo>
                  <a:lnTo>
                    <a:pt x="20086" y="69664"/>
                  </a:lnTo>
                  <a:lnTo>
                    <a:pt x="16703" y="57191"/>
                  </a:lnTo>
                  <a:lnTo>
                    <a:pt x="23640" y="51277"/>
                  </a:lnTo>
                  <a:lnTo>
                    <a:pt x="24660" y="38178"/>
                  </a:lnTo>
                  <a:lnTo>
                    <a:pt x="1569" y="32952"/>
                  </a:lnTo>
                  <a:lnTo>
                    <a:pt x="1811" y="24055"/>
                  </a:lnTo>
                  <a:lnTo>
                    <a:pt x="1811" y="24055"/>
                  </a:lnTo>
                  <a:lnTo>
                    <a:pt x="3553" y="22970"/>
                  </a:lnTo>
                  <a:lnTo>
                    <a:pt x="3553" y="22970"/>
                  </a:lnTo>
                  <a:lnTo>
                    <a:pt x="6678" y="24469"/>
                  </a:lnTo>
                  <a:lnTo>
                    <a:pt x="6678" y="24469"/>
                  </a:lnTo>
                  <a:lnTo>
                    <a:pt x="9290" y="22841"/>
                  </a:lnTo>
                  <a:lnTo>
                    <a:pt x="9290" y="22841"/>
                  </a:lnTo>
                  <a:lnTo>
                    <a:pt x="26659" y="10409"/>
                  </a:lnTo>
                  <a:lnTo>
                    <a:pt x="38567" y="10126"/>
                  </a:lnTo>
                  <a:lnTo>
                    <a:pt x="49479" y="5154"/>
                  </a:lnTo>
                  <a:lnTo>
                    <a:pt x="58506" y="13301"/>
                  </a:lnTo>
                  <a:lnTo>
                    <a:pt x="67439" y="0"/>
                  </a:lnTo>
                  <a:lnTo>
                    <a:pt x="79117" y="8073"/>
                  </a:lnTo>
                  <a:lnTo>
                    <a:pt x="82888" y="17391"/>
                  </a:lnTo>
                  <a:lnTo>
                    <a:pt x="82888" y="17391"/>
                  </a:lnTo>
                  <a:lnTo>
                    <a:pt x="86485" y="19913"/>
                  </a:lnTo>
                  <a:lnTo>
                    <a:pt x="86485" y="19913"/>
                  </a:lnTo>
                  <a:lnTo>
                    <a:pt x="82879" y="34130"/>
                  </a:lnTo>
                  <a:lnTo>
                    <a:pt x="68745" y="51752"/>
                  </a:lnTo>
                  <a:lnTo>
                    <a:pt x="68890" y="57502"/>
                  </a:lnTo>
                  <a:lnTo>
                    <a:pt x="98471" y="55691"/>
                  </a:lnTo>
                  <a:lnTo>
                    <a:pt x="115849" y="44240"/>
                  </a:lnTo>
                  <a:lnTo>
                    <a:pt x="122076" y="45638"/>
                  </a:lnTo>
                  <a:lnTo>
                    <a:pt x="122076" y="45638"/>
                  </a:lnTo>
                  <a:lnTo>
                    <a:pt x="137418" y="56719"/>
                  </a:lnTo>
                  <a:lnTo>
                    <a:pt x="139938" y="67632"/>
                  </a:lnTo>
                  <a:lnTo>
                    <a:pt x="155518" y="70848"/>
                  </a:lnTo>
                  <a:lnTo>
                    <a:pt x="182188" y="89413"/>
                  </a:lnTo>
                  <a:lnTo>
                    <a:pt x="197299" y="91047"/>
                  </a:lnTo>
                  <a:lnTo>
                    <a:pt x="207295" y="99106"/>
                  </a:lnTo>
                  <a:lnTo>
                    <a:pt x="207295" y="99106"/>
                  </a:lnTo>
                  <a:lnTo>
                    <a:pt x="190899" y="113730"/>
                  </a:lnTo>
                  <a:lnTo>
                    <a:pt x="188130" y="124796"/>
                  </a:lnTo>
                  <a:lnTo>
                    <a:pt x="165235" y="130706"/>
                  </a:lnTo>
                  <a:lnTo>
                    <a:pt x="160723" y="143386"/>
                  </a:lnTo>
                  <a:lnTo>
                    <a:pt x="168722" y="143676"/>
                  </a:lnTo>
                  <a:lnTo>
                    <a:pt x="170973" y="159817"/>
                  </a:lnTo>
                  <a:lnTo>
                    <a:pt x="176564" y="168540"/>
                  </a:lnTo>
                  <a:lnTo>
                    <a:pt x="176564" y="168540"/>
                  </a:lnTo>
                  <a:lnTo>
                    <a:pt x="174989" y="175382"/>
                  </a:lnTo>
                  <a:lnTo>
                    <a:pt x="185372" y="195460"/>
                  </a:lnTo>
                  <a:lnTo>
                    <a:pt x="187208" y="212131"/>
                  </a:lnTo>
                  <a:lnTo>
                    <a:pt x="196583" y="227527"/>
                  </a:lnTo>
                  <a:lnTo>
                    <a:pt x="190063" y="232951"/>
                  </a:lnTo>
                  <a:lnTo>
                    <a:pt x="191667" y="241787"/>
                  </a:lnTo>
                  <a:lnTo>
                    <a:pt x="173096" y="231889"/>
                  </a:lnTo>
                  <a:lnTo>
                    <a:pt x="165528" y="232111"/>
                  </a:lnTo>
                  <a:lnTo>
                    <a:pt x="140418" y="226558"/>
                  </a:lnTo>
                  <a:lnTo>
                    <a:pt x="135274" y="217817"/>
                  </a:lnTo>
                  <a:lnTo>
                    <a:pt x="117701" y="226662"/>
                  </a:lnTo>
                  <a:lnTo>
                    <a:pt x="110024" y="239411"/>
                  </a:lnTo>
                  <a:lnTo>
                    <a:pt x="113465" y="251337"/>
                  </a:lnTo>
                  <a:lnTo>
                    <a:pt x="125797" y="261974"/>
                  </a:lnTo>
                  <a:lnTo>
                    <a:pt x="122586" y="275124"/>
                  </a:lnTo>
                  <a:lnTo>
                    <a:pt x="122586" y="275124"/>
                  </a:lnTo>
                  <a:lnTo>
                    <a:pt x="111351" y="272293"/>
                  </a:lnTo>
                  <a:lnTo>
                    <a:pt x="108954" y="266088"/>
                  </a:lnTo>
                  <a:lnTo>
                    <a:pt x="95509" y="263830"/>
                  </a:lnTo>
                  <a:lnTo>
                    <a:pt x="87159" y="268749"/>
                  </a:lnTo>
                  <a:lnTo>
                    <a:pt x="79525" y="266855"/>
                  </a:lnTo>
                  <a:lnTo>
                    <a:pt x="79525" y="266855"/>
                  </a:lnTo>
                  <a:lnTo>
                    <a:pt x="79312" y="258501"/>
                  </a:lnTo>
                  <a:lnTo>
                    <a:pt x="67775" y="260882"/>
                  </a:lnTo>
                  <a:lnTo>
                    <a:pt x="59520" y="251682"/>
                  </a:lnTo>
                  <a:lnTo>
                    <a:pt x="52593" y="260211"/>
                  </a:lnTo>
                  <a:lnTo>
                    <a:pt x="36581" y="262162"/>
                  </a:lnTo>
                  <a:lnTo>
                    <a:pt x="24241" y="230056"/>
                  </a:lnTo>
                  <a:lnTo>
                    <a:pt x="17997" y="229677"/>
                  </a:lnTo>
                  <a:lnTo>
                    <a:pt x="20824" y="217071"/>
                  </a:lnTo>
                  <a:lnTo>
                    <a:pt x="12697" y="212031"/>
                  </a:lnTo>
                  <a:lnTo>
                    <a:pt x="12697" y="212031"/>
                  </a:lnTo>
                  <a:lnTo>
                    <a:pt x="12673" y="210986"/>
                  </a:lnTo>
                  <a:lnTo>
                    <a:pt x="12673" y="210986"/>
                  </a:lnTo>
                  <a:lnTo>
                    <a:pt x="24595" y="187717"/>
                  </a:lnTo>
                  <a:lnTo>
                    <a:pt x="43323" y="189889"/>
                  </a:lnTo>
                  <a:lnTo>
                    <a:pt x="50852" y="170367"/>
                  </a:lnTo>
                  <a:lnTo>
                    <a:pt x="44165" y="169483"/>
                  </a:lnTo>
                  <a:lnTo>
                    <a:pt x="45120" y="153778"/>
                  </a:lnTo>
                  <a:lnTo>
                    <a:pt x="39508" y="141888"/>
                  </a:lnTo>
                  <a:lnTo>
                    <a:pt x="27174" y="145839"/>
                  </a:lnTo>
                  <a:lnTo>
                    <a:pt x="22125" y="138638"/>
                  </a:lnTo>
                  <a:lnTo>
                    <a:pt x="4199" y="130681"/>
                  </a:lnTo>
                  <a:lnTo>
                    <a:pt x="4199" y="130681"/>
                  </a:lnTo>
                  <a:lnTo>
                    <a:pt x="0" y="121364"/>
                  </a:lnTo>
                  <a:lnTo>
                    <a:pt x="3719" y="109255"/>
                  </a:lnTo>
                  <a:lnTo>
                    <a:pt x="11095" y="102292"/>
                  </a:lnTo>
                  <a:lnTo>
                    <a:pt x="11095" y="102292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87" name="S18:Bhubaneswar">
              <a:extLst>
                <a:ext uri="{FF2B5EF4-FFF2-40B4-BE49-F238E27FC236}">
                  <a16:creationId xmlns:a16="http://schemas.microsoft.com/office/drawing/2014/main" id="{7C1AE0AE-EE2A-466B-8C7A-9550989DA099}"/>
                </a:ext>
              </a:extLst>
            </p:cNvPr>
            <p:cNvSpPr/>
            <p:nvPr/>
          </p:nvSpPr>
          <p:spPr>
            <a:xfrm>
              <a:off x="4863681" y="3714390"/>
              <a:ext cx="212757" cy="120972"/>
            </a:xfrm>
            <a:custGeom>
              <a:avLst/>
              <a:gdLst/>
              <a:ahLst/>
              <a:cxnLst/>
              <a:rect l="0" t="0" r="0" b="0"/>
              <a:pathLst>
                <a:path w="212757" h="120972">
                  <a:moveTo>
                    <a:pt x="56625" y="9622"/>
                  </a:moveTo>
                  <a:lnTo>
                    <a:pt x="71341" y="12292"/>
                  </a:lnTo>
                  <a:lnTo>
                    <a:pt x="86353" y="23834"/>
                  </a:lnTo>
                  <a:lnTo>
                    <a:pt x="114113" y="31276"/>
                  </a:lnTo>
                  <a:lnTo>
                    <a:pt x="130995" y="31743"/>
                  </a:lnTo>
                  <a:lnTo>
                    <a:pt x="133430" y="37934"/>
                  </a:lnTo>
                  <a:lnTo>
                    <a:pt x="127545" y="47551"/>
                  </a:lnTo>
                  <a:lnTo>
                    <a:pt x="139651" y="50791"/>
                  </a:lnTo>
                  <a:lnTo>
                    <a:pt x="159280" y="40683"/>
                  </a:lnTo>
                  <a:lnTo>
                    <a:pt x="175012" y="45867"/>
                  </a:lnTo>
                  <a:lnTo>
                    <a:pt x="184462" y="25123"/>
                  </a:lnTo>
                  <a:lnTo>
                    <a:pt x="201609" y="20822"/>
                  </a:lnTo>
                  <a:lnTo>
                    <a:pt x="210485" y="32516"/>
                  </a:lnTo>
                  <a:lnTo>
                    <a:pt x="212756" y="45505"/>
                  </a:lnTo>
                  <a:lnTo>
                    <a:pt x="212756" y="45505"/>
                  </a:lnTo>
                  <a:lnTo>
                    <a:pt x="206527" y="68752"/>
                  </a:lnTo>
                  <a:lnTo>
                    <a:pt x="198398" y="65397"/>
                  </a:lnTo>
                  <a:lnTo>
                    <a:pt x="193303" y="71862"/>
                  </a:lnTo>
                  <a:lnTo>
                    <a:pt x="186951" y="68437"/>
                  </a:lnTo>
                  <a:lnTo>
                    <a:pt x="183125" y="85311"/>
                  </a:lnTo>
                  <a:lnTo>
                    <a:pt x="176860" y="96520"/>
                  </a:lnTo>
                  <a:lnTo>
                    <a:pt x="164838" y="96433"/>
                  </a:lnTo>
                  <a:lnTo>
                    <a:pt x="166159" y="108409"/>
                  </a:lnTo>
                  <a:lnTo>
                    <a:pt x="159283" y="102905"/>
                  </a:lnTo>
                  <a:lnTo>
                    <a:pt x="158284" y="112351"/>
                  </a:lnTo>
                  <a:lnTo>
                    <a:pt x="165846" y="112080"/>
                  </a:lnTo>
                  <a:lnTo>
                    <a:pt x="165721" y="120971"/>
                  </a:lnTo>
                  <a:lnTo>
                    <a:pt x="157116" y="117098"/>
                  </a:lnTo>
                  <a:lnTo>
                    <a:pt x="146975" y="120070"/>
                  </a:lnTo>
                  <a:lnTo>
                    <a:pt x="147500" y="97050"/>
                  </a:lnTo>
                  <a:lnTo>
                    <a:pt x="140466" y="86841"/>
                  </a:lnTo>
                  <a:lnTo>
                    <a:pt x="147040" y="83996"/>
                  </a:lnTo>
                  <a:lnTo>
                    <a:pt x="139919" y="71174"/>
                  </a:lnTo>
                  <a:lnTo>
                    <a:pt x="125336" y="73771"/>
                  </a:lnTo>
                  <a:lnTo>
                    <a:pt x="117555" y="80311"/>
                  </a:lnTo>
                  <a:lnTo>
                    <a:pt x="112953" y="75762"/>
                  </a:lnTo>
                  <a:lnTo>
                    <a:pt x="83857" y="97116"/>
                  </a:lnTo>
                  <a:lnTo>
                    <a:pt x="98157" y="112329"/>
                  </a:lnTo>
                  <a:lnTo>
                    <a:pt x="71682" y="119986"/>
                  </a:lnTo>
                  <a:lnTo>
                    <a:pt x="71682" y="119986"/>
                  </a:lnTo>
                  <a:lnTo>
                    <a:pt x="66193" y="115456"/>
                  </a:lnTo>
                  <a:lnTo>
                    <a:pt x="64411" y="101400"/>
                  </a:lnTo>
                  <a:lnTo>
                    <a:pt x="57709" y="100566"/>
                  </a:lnTo>
                  <a:lnTo>
                    <a:pt x="49365" y="89849"/>
                  </a:lnTo>
                  <a:lnTo>
                    <a:pt x="51611" y="62071"/>
                  </a:lnTo>
                  <a:lnTo>
                    <a:pt x="29131" y="53351"/>
                  </a:lnTo>
                  <a:lnTo>
                    <a:pt x="18980" y="70386"/>
                  </a:lnTo>
                  <a:lnTo>
                    <a:pt x="15841" y="69434"/>
                  </a:lnTo>
                  <a:lnTo>
                    <a:pt x="15841" y="69434"/>
                  </a:lnTo>
                  <a:lnTo>
                    <a:pt x="10250" y="60711"/>
                  </a:lnTo>
                  <a:lnTo>
                    <a:pt x="7999" y="44570"/>
                  </a:lnTo>
                  <a:lnTo>
                    <a:pt x="0" y="44280"/>
                  </a:lnTo>
                  <a:lnTo>
                    <a:pt x="4512" y="31600"/>
                  </a:lnTo>
                  <a:lnTo>
                    <a:pt x="27407" y="25690"/>
                  </a:lnTo>
                  <a:lnTo>
                    <a:pt x="30176" y="14624"/>
                  </a:lnTo>
                  <a:lnTo>
                    <a:pt x="46572" y="0"/>
                  </a:lnTo>
                  <a:lnTo>
                    <a:pt x="46572" y="0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88" name="S18:Puri">
              <a:extLst>
                <a:ext uri="{FF2B5EF4-FFF2-40B4-BE49-F238E27FC236}">
                  <a16:creationId xmlns:a16="http://schemas.microsoft.com/office/drawing/2014/main" id="{3F2BCA28-0063-4D86-B410-BF0C867EFF7E}"/>
                </a:ext>
              </a:extLst>
            </p:cNvPr>
            <p:cNvSpPr/>
            <p:nvPr/>
          </p:nvSpPr>
          <p:spPr>
            <a:xfrm>
              <a:off x="4935363" y="3759895"/>
              <a:ext cx="167888" cy="142952"/>
            </a:xfrm>
            <a:custGeom>
              <a:avLst/>
              <a:gdLst/>
              <a:ahLst/>
              <a:cxnLst/>
              <a:rect l="0" t="0" r="0" b="0"/>
              <a:pathLst>
                <a:path w="167888" h="142952">
                  <a:moveTo>
                    <a:pt x="141074" y="0"/>
                  </a:moveTo>
                  <a:lnTo>
                    <a:pt x="152789" y="4258"/>
                  </a:lnTo>
                  <a:lnTo>
                    <a:pt x="152789" y="4258"/>
                  </a:lnTo>
                  <a:lnTo>
                    <a:pt x="165140" y="24697"/>
                  </a:lnTo>
                  <a:lnTo>
                    <a:pt x="165140" y="24697"/>
                  </a:lnTo>
                  <a:lnTo>
                    <a:pt x="167887" y="26681"/>
                  </a:lnTo>
                  <a:lnTo>
                    <a:pt x="167887" y="26681"/>
                  </a:lnTo>
                  <a:lnTo>
                    <a:pt x="143600" y="31281"/>
                  </a:lnTo>
                  <a:lnTo>
                    <a:pt x="146295" y="55230"/>
                  </a:lnTo>
                  <a:lnTo>
                    <a:pt x="161453" y="55691"/>
                  </a:lnTo>
                  <a:lnTo>
                    <a:pt x="167519" y="62775"/>
                  </a:lnTo>
                  <a:lnTo>
                    <a:pt x="163356" y="70256"/>
                  </a:lnTo>
                  <a:lnTo>
                    <a:pt x="150493" y="71799"/>
                  </a:lnTo>
                  <a:lnTo>
                    <a:pt x="150814" y="80151"/>
                  </a:lnTo>
                  <a:lnTo>
                    <a:pt x="150814" y="80151"/>
                  </a:lnTo>
                  <a:lnTo>
                    <a:pt x="102551" y="101294"/>
                  </a:lnTo>
                  <a:lnTo>
                    <a:pt x="60556" y="125253"/>
                  </a:lnTo>
                  <a:lnTo>
                    <a:pt x="43656" y="140460"/>
                  </a:lnTo>
                  <a:lnTo>
                    <a:pt x="43656" y="140460"/>
                  </a:lnTo>
                  <a:lnTo>
                    <a:pt x="31677" y="142951"/>
                  </a:lnTo>
                  <a:lnTo>
                    <a:pt x="24828" y="138476"/>
                  </a:lnTo>
                  <a:lnTo>
                    <a:pt x="24828" y="138476"/>
                  </a:lnTo>
                  <a:lnTo>
                    <a:pt x="29183" y="121611"/>
                  </a:lnTo>
                  <a:lnTo>
                    <a:pt x="37051" y="116646"/>
                  </a:lnTo>
                  <a:lnTo>
                    <a:pt x="36273" y="106742"/>
                  </a:lnTo>
                  <a:lnTo>
                    <a:pt x="28832" y="97583"/>
                  </a:lnTo>
                  <a:lnTo>
                    <a:pt x="7920" y="85202"/>
                  </a:lnTo>
                  <a:lnTo>
                    <a:pt x="0" y="74481"/>
                  </a:lnTo>
                  <a:lnTo>
                    <a:pt x="0" y="74481"/>
                  </a:lnTo>
                  <a:lnTo>
                    <a:pt x="26475" y="66824"/>
                  </a:lnTo>
                  <a:lnTo>
                    <a:pt x="12175" y="51611"/>
                  </a:lnTo>
                  <a:lnTo>
                    <a:pt x="41271" y="30257"/>
                  </a:lnTo>
                  <a:lnTo>
                    <a:pt x="45873" y="34806"/>
                  </a:lnTo>
                  <a:lnTo>
                    <a:pt x="53654" y="28266"/>
                  </a:lnTo>
                  <a:lnTo>
                    <a:pt x="68237" y="25669"/>
                  </a:lnTo>
                  <a:lnTo>
                    <a:pt x="75358" y="38491"/>
                  </a:lnTo>
                  <a:lnTo>
                    <a:pt x="68784" y="41336"/>
                  </a:lnTo>
                  <a:lnTo>
                    <a:pt x="75818" y="51545"/>
                  </a:lnTo>
                  <a:lnTo>
                    <a:pt x="75293" y="74565"/>
                  </a:lnTo>
                  <a:lnTo>
                    <a:pt x="85434" y="71593"/>
                  </a:lnTo>
                  <a:lnTo>
                    <a:pt x="94039" y="75466"/>
                  </a:lnTo>
                  <a:lnTo>
                    <a:pt x="94164" y="66575"/>
                  </a:lnTo>
                  <a:lnTo>
                    <a:pt x="86602" y="66846"/>
                  </a:lnTo>
                  <a:lnTo>
                    <a:pt x="87601" y="57400"/>
                  </a:lnTo>
                  <a:lnTo>
                    <a:pt x="94477" y="62904"/>
                  </a:lnTo>
                  <a:lnTo>
                    <a:pt x="93156" y="50928"/>
                  </a:lnTo>
                  <a:lnTo>
                    <a:pt x="105178" y="51015"/>
                  </a:lnTo>
                  <a:lnTo>
                    <a:pt x="111443" y="39806"/>
                  </a:lnTo>
                  <a:lnTo>
                    <a:pt x="115269" y="22932"/>
                  </a:lnTo>
                  <a:lnTo>
                    <a:pt x="121621" y="26357"/>
                  </a:lnTo>
                  <a:lnTo>
                    <a:pt x="126716" y="19892"/>
                  </a:lnTo>
                  <a:lnTo>
                    <a:pt x="134845" y="23247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89" name="S18:Cuttack">
              <a:extLst>
                <a:ext uri="{FF2B5EF4-FFF2-40B4-BE49-F238E27FC236}">
                  <a16:creationId xmlns:a16="http://schemas.microsoft.com/office/drawing/2014/main" id="{8634817B-CE62-4DF7-B84A-E2E54B15FE3D}"/>
                </a:ext>
              </a:extLst>
            </p:cNvPr>
            <p:cNvSpPr/>
            <p:nvPr/>
          </p:nvSpPr>
          <p:spPr>
            <a:xfrm>
              <a:off x="4920306" y="3691943"/>
              <a:ext cx="210585" cy="73239"/>
            </a:xfrm>
            <a:custGeom>
              <a:avLst/>
              <a:gdLst/>
              <a:ahLst/>
              <a:cxnLst/>
              <a:rect l="0" t="0" r="0" b="0"/>
              <a:pathLst>
                <a:path w="210585" h="73239">
                  <a:moveTo>
                    <a:pt x="178463" y="14259"/>
                  </a:moveTo>
                  <a:lnTo>
                    <a:pt x="199006" y="29141"/>
                  </a:lnTo>
                  <a:lnTo>
                    <a:pt x="197041" y="35497"/>
                  </a:lnTo>
                  <a:lnTo>
                    <a:pt x="210584" y="41230"/>
                  </a:lnTo>
                  <a:lnTo>
                    <a:pt x="197562" y="48553"/>
                  </a:lnTo>
                  <a:lnTo>
                    <a:pt x="178095" y="38860"/>
                  </a:lnTo>
                  <a:lnTo>
                    <a:pt x="178544" y="50350"/>
                  </a:lnTo>
                  <a:lnTo>
                    <a:pt x="178544" y="50350"/>
                  </a:lnTo>
                  <a:lnTo>
                    <a:pt x="170466" y="59556"/>
                  </a:lnTo>
                  <a:lnTo>
                    <a:pt x="167846" y="72210"/>
                  </a:lnTo>
                  <a:lnTo>
                    <a:pt x="167846" y="72210"/>
                  </a:lnTo>
                  <a:lnTo>
                    <a:pt x="156131" y="67952"/>
                  </a:lnTo>
                  <a:lnTo>
                    <a:pt x="156131" y="67952"/>
                  </a:lnTo>
                  <a:lnTo>
                    <a:pt x="153860" y="54963"/>
                  </a:lnTo>
                  <a:lnTo>
                    <a:pt x="144984" y="43269"/>
                  </a:lnTo>
                  <a:lnTo>
                    <a:pt x="127837" y="47570"/>
                  </a:lnTo>
                  <a:lnTo>
                    <a:pt x="118387" y="68314"/>
                  </a:lnTo>
                  <a:lnTo>
                    <a:pt x="102655" y="63130"/>
                  </a:lnTo>
                  <a:lnTo>
                    <a:pt x="83026" y="73238"/>
                  </a:lnTo>
                  <a:lnTo>
                    <a:pt x="70920" y="69998"/>
                  </a:lnTo>
                  <a:lnTo>
                    <a:pt x="76805" y="60381"/>
                  </a:lnTo>
                  <a:lnTo>
                    <a:pt x="74370" y="54190"/>
                  </a:lnTo>
                  <a:lnTo>
                    <a:pt x="57488" y="53723"/>
                  </a:lnTo>
                  <a:lnTo>
                    <a:pt x="29728" y="46281"/>
                  </a:lnTo>
                  <a:lnTo>
                    <a:pt x="14716" y="34739"/>
                  </a:lnTo>
                  <a:lnTo>
                    <a:pt x="0" y="32069"/>
                  </a:lnTo>
                  <a:lnTo>
                    <a:pt x="0" y="32069"/>
                  </a:lnTo>
                  <a:lnTo>
                    <a:pt x="4673" y="25646"/>
                  </a:lnTo>
                  <a:lnTo>
                    <a:pt x="19319" y="26223"/>
                  </a:lnTo>
                  <a:lnTo>
                    <a:pt x="35018" y="18388"/>
                  </a:lnTo>
                  <a:lnTo>
                    <a:pt x="47464" y="19543"/>
                  </a:lnTo>
                  <a:lnTo>
                    <a:pt x="53537" y="28753"/>
                  </a:lnTo>
                  <a:lnTo>
                    <a:pt x="75933" y="35308"/>
                  </a:lnTo>
                  <a:lnTo>
                    <a:pt x="87857" y="33845"/>
                  </a:lnTo>
                  <a:lnTo>
                    <a:pt x="96013" y="26233"/>
                  </a:lnTo>
                  <a:lnTo>
                    <a:pt x="112396" y="25644"/>
                  </a:lnTo>
                  <a:lnTo>
                    <a:pt x="129469" y="7756"/>
                  </a:lnTo>
                  <a:lnTo>
                    <a:pt x="154026" y="1078"/>
                  </a:lnTo>
                  <a:lnTo>
                    <a:pt x="154026" y="1078"/>
                  </a:lnTo>
                  <a:lnTo>
                    <a:pt x="154871" y="0"/>
                  </a:lnTo>
                  <a:lnTo>
                    <a:pt x="154871" y="0"/>
                  </a:lnTo>
                  <a:lnTo>
                    <a:pt x="168282" y="3146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90" name="S18:Jagatsinghpur">
              <a:extLst>
                <a:ext uri="{FF2B5EF4-FFF2-40B4-BE49-F238E27FC236}">
                  <a16:creationId xmlns:a16="http://schemas.microsoft.com/office/drawing/2014/main" id="{F71E39F8-BDA7-40CF-B7C5-E096E7077D26}"/>
                </a:ext>
              </a:extLst>
            </p:cNvPr>
            <p:cNvSpPr/>
            <p:nvPr/>
          </p:nvSpPr>
          <p:spPr>
            <a:xfrm>
              <a:off x="5078963" y="3742293"/>
              <a:ext cx="122509" cy="97754"/>
            </a:xfrm>
            <a:custGeom>
              <a:avLst/>
              <a:gdLst/>
              <a:ahLst/>
              <a:cxnLst/>
              <a:rect l="0" t="0" r="0" b="0"/>
              <a:pathLst>
                <a:path w="122509" h="97754">
                  <a:moveTo>
                    <a:pt x="9189" y="21860"/>
                  </a:moveTo>
                  <a:lnTo>
                    <a:pt x="11809" y="9206"/>
                  </a:lnTo>
                  <a:lnTo>
                    <a:pt x="19887" y="0"/>
                  </a:lnTo>
                  <a:lnTo>
                    <a:pt x="19887" y="0"/>
                  </a:lnTo>
                  <a:lnTo>
                    <a:pt x="36177" y="7727"/>
                  </a:lnTo>
                  <a:lnTo>
                    <a:pt x="30402" y="18940"/>
                  </a:lnTo>
                  <a:lnTo>
                    <a:pt x="47892" y="22949"/>
                  </a:lnTo>
                  <a:lnTo>
                    <a:pt x="55453" y="1199"/>
                  </a:lnTo>
                  <a:lnTo>
                    <a:pt x="75043" y="2488"/>
                  </a:lnTo>
                  <a:lnTo>
                    <a:pt x="83684" y="7359"/>
                  </a:lnTo>
                  <a:lnTo>
                    <a:pt x="107072" y="3755"/>
                  </a:lnTo>
                  <a:lnTo>
                    <a:pt x="122508" y="11459"/>
                  </a:lnTo>
                  <a:lnTo>
                    <a:pt x="122508" y="11459"/>
                  </a:lnTo>
                  <a:lnTo>
                    <a:pt x="100511" y="27050"/>
                  </a:lnTo>
                  <a:lnTo>
                    <a:pt x="87839" y="32292"/>
                  </a:lnTo>
                  <a:lnTo>
                    <a:pt x="86762" y="49073"/>
                  </a:lnTo>
                  <a:lnTo>
                    <a:pt x="74212" y="68421"/>
                  </a:lnTo>
                  <a:lnTo>
                    <a:pt x="29811" y="94261"/>
                  </a:lnTo>
                  <a:lnTo>
                    <a:pt x="7214" y="97753"/>
                  </a:lnTo>
                  <a:lnTo>
                    <a:pt x="7214" y="97753"/>
                  </a:lnTo>
                  <a:lnTo>
                    <a:pt x="6893" y="89401"/>
                  </a:lnTo>
                  <a:lnTo>
                    <a:pt x="19756" y="87858"/>
                  </a:lnTo>
                  <a:lnTo>
                    <a:pt x="23919" y="80377"/>
                  </a:lnTo>
                  <a:lnTo>
                    <a:pt x="17853" y="73293"/>
                  </a:lnTo>
                  <a:lnTo>
                    <a:pt x="2695" y="72832"/>
                  </a:lnTo>
                  <a:lnTo>
                    <a:pt x="0" y="48883"/>
                  </a:lnTo>
                  <a:lnTo>
                    <a:pt x="22551" y="45397"/>
                  </a:lnTo>
                  <a:lnTo>
                    <a:pt x="19035" y="35075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91" name="S18:Jajpur">
              <a:extLst>
                <a:ext uri="{FF2B5EF4-FFF2-40B4-BE49-F238E27FC236}">
                  <a16:creationId xmlns:a16="http://schemas.microsoft.com/office/drawing/2014/main" id="{3216A453-E494-46E0-86B3-E779B4DC33E3}"/>
                </a:ext>
              </a:extLst>
            </p:cNvPr>
            <p:cNvSpPr/>
            <p:nvPr/>
          </p:nvSpPr>
          <p:spPr>
            <a:xfrm>
              <a:off x="5040906" y="3604707"/>
              <a:ext cx="149199" cy="115191"/>
            </a:xfrm>
            <a:custGeom>
              <a:avLst/>
              <a:gdLst/>
              <a:ahLst/>
              <a:cxnLst/>
              <a:rect l="0" t="0" r="0" b="0"/>
              <a:pathLst>
                <a:path w="149199" h="115191">
                  <a:moveTo>
                    <a:pt x="5635" y="7733"/>
                  </a:moveTo>
                  <a:lnTo>
                    <a:pt x="16890" y="13593"/>
                  </a:lnTo>
                  <a:lnTo>
                    <a:pt x="34607" y="15015"/>
                  </a:lnTo>
                  <a:lnTo>
                    <a:pt x="41299" y="5338"/>
                  </a:lnTo>
                  <a:lnTo>
                    <a:pt x="57422" y="0"/>
                  </a:lnTo>
                  <a:lnTo>
                    <a:pt x="51424" y="15935"/>
                  </a:lnTo>
                  <a:lnTo>
                    <a:pt x="58490" y="27172"/>
                  </a:lnTo>
                  <a:lnTo>
                    <a:pt x="66120" y="19021"/>
                  </a:lnTo>
                  <a:lnTo>
                    <a:pt x="90716" y="26407"/>
                  </a:lnTo>
                  <a:lnTo>
                    <a:pt x="90716" y="26407"/>
                  </a:lnTo>
                  <a:lnTo>
                    <a:pt x="91438" y="44170"/>
                  </a:lnTo>
                  <a:lnTo>
                    <a:pt x="98403" y="52259"/>
                  </a:lnTo>
                  <a:lnTo>
                    <a:pt x="115692" y="53114"/>
                  </a:lnTo>
                  <a:lnTo>
                    <a:pt x="137221" y="49590"/>
                  </a:lnTo>
                  <a:lnTo>
                    <a:pt x="149198" y="60590"/>
                  </a:lnTo>
                  <a:lnTo>
                    <a:pt x="149198" y="60590"/>
                  </a:lnTo>
                  <a:lnTo>
                    <a:pt x="134841" y="66438"/>
                  </a:lnTo>
                  <a:lnTo>
                    <a:pt x="130598" y="81269"/>
                  </a:lnTo>
                  <a:lnTo>
                    <a:pt x="118789" y="84905"/>
                  </a:lnTo>
                  <a:lnTo>
                    <a:pt x="114823" y="96058"/>
                  </a:lnTo>
                  <a:lnTo>
                    <a:pt x="120678" y="108893"/>
                  </a:lnTo>
                  <a:lnTo>
                    <a:pt x="107633" y="115190"/>
                  </a:lnTo>
                  <a:lnTo>
                    <a:pt x="91164" y="113771"/>
                  </a:lnTo>
                  <a:lnTo>
                    <a:pt x="82267" y="102097"/>
                  </a:lnTo>
                  <a:lnTo>
                    <a:pt x="83849" y="97325"/>
                  </a:lnTo>
                  <a:lnTo>
                    <a:pt x="73421" y="91464"/>
                  </a:lnTo>
                  <a:lnTo>
                    <a:pt x="57863" y="101495"/>
                  </a:lnTo>
                  <a:lnTo>
                    <a:pt x="57863" y="101495"/>
                  </a:lnTo>
                  <a:lnTo>
                    <a:pt x="47682" y="90382"/>
                  </a:lnTo>
                  <a:lnTo>
                    <a:pt x="34271" y="87236"/>
                  </a:lnTo>
                  <a:lnTo>
                    <a:pt x="34271" y="87236"/>
                  </a:lnTo>
                  <a:lnTo>
                    <a:pt x="34634" y="85129"/>
                  </a:lnTo>
                  <a:lnTo>
                    <a:pt x="34634" y="85129"/>
                  </a:lnTo>
                  <a:lnTo>
                    <a:pt x="51979" y="75566"/>
                  </a:lnTo>
                  <a:lnTo>
                    <a:pt x="51993" y="64578"/>
                  </a:lnTo>
                  <a:lnTo>
                    <a:pt x="34942" y="58434"/>
                  </a:lnTo>
                  <a:lnTo>
                    <a:pt x="34403" y="44327"/>
                  </a:lnTo>
                  <a:lnTo>
                    <a:pt x="23306" y="43179"/>
                  </a:lnTo>
                  <a:lnTo>
                    <a:pt x="7908" y="33290"/>
                  </a:lnTo>
                  <a:lnTo>
                    <a:pt x="6312" y="26024"/>
                  </a:lnTo>
                  <a:lnTo>
                    <a:pt x="6312" y="26024"/>
                  </a:lnTo>
                  <a:lnTo>
                    <a:pt x="5736" y="22382"/>
                  </a:lnTo>
                  <a:lnTo>
                    <a:pt x="5736" y="22382"/>
                  </a:lnTo>
                  <a:lnTo>
                    <a:pt x="0" y="10558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92" name="S18:Kendrapara">
              <a:extLst>
                <a:ext uri="{FF2B5EF4-FFF2-40B4-BE49-F238E27FC236}">
                  <a16:creationId xmlns:a16="http://schemas.microsoft.com/office/drawing/2014/main" id="{C5AAA40E-8512-4904-A4E0-C481AC1DFE49}"/>
                </a:ext>
              </a:extLst>
            </p:cNvPr>
            <p:cNvSpPr/>
            <p:nvPr/>
          </p:nvSpPr>
          <p:spPr>
            <a:xfrm>
              <a:off x="5098401" y="3665297"/>
              <a:ext cx="152574" cy="99946"/>
            </a:xfrm>
            <a:custGeom>
              <a:avLst/>
              <a:gdLst/>
              <a:ahLst/>
              <a:cxnLst/>
              <a:rect l="0" t="0" r="0" b="0"/>
              <a:pathLst>
                <a:path w="152574" h="99946">
                  <a:moveTo>
                    <a:pt x="91703" y="0"/>
                  </a:moveTo>
                  <a:lnTo>
                    <a:pt x="111533" y="8033"/>
                  </a:lnTo>
                  <a:lnTo>
                    <a:pt x="126721" y="1081"/>
                  </a:lnTo>
                  <a:lnTo>
                    <a:pt x="148932" y="2697"/>
                  </a:lnTo>
                  <a:lnTo>
                    <a:pt x="148932" y="2697"/>
                  </a:lnTo>
                  <a:lnTo>
                    <a:pt x="152573" y="14568"/>
                  </a:lnTo>
                  <a:lnTo>
                    <a:pt x="146084" y="18003"/>
                  </a:lnTo>
                  <a:lnTo>
                    <a:pt x="110201" y="48384"/>
                  </a:lnTo>
                  <a:lnTo>
                    <a:pt x="104878" y="58557"/>
                  </a:lnTo>
                  <a:lnTo>
                    <a:pt x="106196" y="68440"/>
                  </a:lnTo>
                  <a:lnTo>
                    <a:pt x="113820" y="70199"/>
                  </a:lnTo>
                  <a:lnTo>
                    <a:pt x="116882" y="59077"/>
                  </a:lnTo>
                  <a:lnTo>
                    <a:pt x="116686" y="74781"/>
                  </a:lnTo>
                  <a:lnTo>
                    <a:pt x="113018" y="82267"/>
                  </a:lnTo>
                  <a:lnTo>
                    <a:pt x="103070" y="88455"/>
                  </a:lnTo>
                  <a:lnTo>
                    <a:pt x="103070" y="88455"/>
                  </a:lnTo>
                  <a:lnTo>
                    <a:pt x="87634" y="80751"/>
                  </a:lnTo>
                  <a:lnTo>
                    <a:pt x="64246" y="84355"/>
                  </a:lnTo>
                  <a:lnTo>
                    <a:pt x="55605" y="79484"/>
                  </a:lnTo>
                  <a:lnTo>
                    <a:pt x="36015" y="78195"/>
                  </a:lnTo>
                  <a:lnTo>
                    <a:pt x="28454" y="99945"/>
                  </a:lnTo>
                  <a:lnTo>
                    <a:pt x="10964" y="95936"/>
                  </a:lnTo>
                  <a:lnTo>
                    <a:pt x="16739" y="84723"/>
                  </a:lnTo>
                  <a:lnTo>
                    <a:pt x="449" y="76996"/>
                  </a:lnTo>
                  <a:lnTo>
                    <a:pt x="449" y="76996"/>
                  </a:lnTo>
                  <a:lnTo>
                    <a:pt x="0" y="65506"/>
                  </a:lnTo>
                  <a:lnTo>
                    <a:pt x="19467" y="75199"/>
                  </a:lnTo>
                  <a:lnTo>
                    <a:pt x="32489" y="67876"/>
                  </a:lnTo>
                  <a:lnTo>
                    <a:pt x="18946" y="62143"/>
                  </a:lnTo>
                  <a:lnTo>
                    <a:pt x="20911" y="55787"/>
                  </a:lnTo>
                  <a:lnTo>
                    <a:pt x="368" y="40905"/>
                  </a:lnTo>
                  <a:lnTo>
                    <a:pt x="368" y="40905"/>
                  </a:lnTo>
                  <a:lnTo>
                    <a:pt x="15926" y="30874"/>
                  </a:lnTo>
                  <a:lnTo>
                    <a:pt x="26354" y="36735"/>
                  </a:lnTo>
                  <a:lnTo>
                    <a:pt x="24772" y="41507"/>
                  </a:lnTo>
                  <a:lnTo>
                    <a:pt x="33669" y="53181"/>
                  </a:lnTo>
                  <a:lnTo>
                    <a:pt x="50138" y="54600"/>
                  </a:lnTo>
                  <a:lnTo>
                    <a:pt x="63183" y="48303"/>
                  </a:lnTo>
                  <a:lnTo>
                    <a:pt x="57328" y="35468"/>
                  </a:lnTo>
                  <a:lnTo>
                    <a:pt x="61294" y="24315"/>
                  </a:lnTo>
                  <a:lnTo>
                    <a:pt x="73103" y="20679"/>
                  </a:lnTo>
                  <a:lnTo>
                    <a:pt x="77346" y="5848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293" name="S18:Dhenkanal">
              <a:extLst>
                <a:ext uri="{FF2B5EF4-FFF2-40B4-BE49-F238E27FC236}">
                  <a16:creationId xmlns:a16="http://schemas.microsoft.com/office/drawing/2014/main" id="{1ACED2D2-CF08-4CE6-9613-97AC79A097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3173" y="3614420"/>
              <a:ext cx="320063" cy="114300"/>
              <a:chOff x="2349479" y="2725420"/>
              <a:chExt cx="321221" cy="114963"/>
            </a:xfrm>
          </p:grpSpPr>
          <p:sp>
            <p:nvSpPr>
              <p:cNvPr id="681" name="S18:Dhenkanal0">
                <a:extLst>
                  <a:ext uri="{FF2B5EF4-FFF2-40B4-BE49-F238E27FC236}">
                    <a16:creationId xmlns:a16="http://schemas.microsoft.com/office/drawing/2014/main" id="{ABA89D70-452F-4A23-A0FC-20518E4FE3B7}"/>
                  </a:ext>
                </a:extLst>
              </p:cNvPr>
              <p:cNvSpPr/>
              <p:nvPr/>
            </p:nvSpPr>
            <p:spPr>
              <a:xfrm>
                <a:off x="2403035" y="2725420"/>
                <a:ext cx="267665" cy="114963"/>
              </a:xfrm>
              <a:custGeom>
                <a:avLst/>
                <a:gdLst/>
                <a:ahLst/>
                <a:cxnLst/>
                <a:rect l="0" t="0" r="0" b="0"/>
                <a:pathLst>
                  <a:path w="267866" h="114963">
                    <a:moveTo>
                      <a:pt x="70591" y="546"/>
                    </a:moveTo>
                    <a:lnTo>
                      <a:pt x="70591" y="546"/>
                    </a:lnTo>
                    <a:lnTo>
                      <a:pt x="70591" y="546"/>
                    </a:lnTo>
                    <a:lnTo>
                      <a:pt x="77347" y="5048"/>
                    </a:lnTo>
                    <a:lnTo>
                      <a:pt x="88223" y="0"/>
                    </a:lnTo>
                    <a:lnTo>
                      <a:pt x="99833" y="4343"/>
                    </a:lnTo>
                    <a:lnTo>
                      <a:pt x="108142" y="1984"/>
                    </a:lnTo>
                    <a:lnTo>
                      <a:pt x="113567" y="33200"/>
                    </a:lnTo>
                    <a:lnTo>
                      <a:pt x="117404" y="42493"/>
                    </a:lnTo>
                    <a:lnTo>
                      <a:pt x="122090" y="37108"/>
                    </a:lnTo>
                    <a:lnTo>
                      <a:pt x="129959" y="47836"/>
                    </a:lnTo>
                    <a:lnTo>
                      <a:pt x="139996" y="43840"/>
                    </a:lnTo>
                    <a:lnTo>
                      <a:pt x="154342" y="49633"/>
                    </a:lnTo>
                    <a:lnTo>
                      <a:pt x="177899" y="65558"/>
                    </a:lnTo>
                    <a:lnTo>
                      <a:pt x="187661" y="66260"/>
                    </a:lnTo>
                    <a:lnTo>
                      <a:pt x="189848" y="53103"/>
                    </a:lnTo>
                    <a:lnTo>
                      <a:pt x="184049" y="51739"/>
                    </a:lnTo>
                    <a:lnTo>
                      <a:pt x="188885" y="38488"/>
                    </a:lnTo>
                    <a:lnTo>
                      <a:pt x="206105" y="37869"/>
                    </a:lnTo>
                    <a:lnTo>
                      <a:pt x="199621" y="29732"/>
                    </a:lnTo>
                    <a:lnTo>
                      <a:pt x="202427" y="21782"/>
                    </a:lnTo>
                    <a:lnTo>
                      <a:pt x="222127" y="16874"/>
                    </a:lnTo>
                    <a:lnTo>
                      <a:pt x="222127" y="16874"/>
                    </a:lnTo>
                    <a:lnTo>
                      <a:pt x="222184" y="18442"/>
                    </a:lnTo>
                    <a:lnTo>
                      <a:pt x="222184" y="18442"/>
                    </a:lnTo>
                    <a:lnTo>
                      <a:pt x="223780" y="25708"/>
                    </a:lnTo>
                    <a:lnTo>
                      <a:pt x="239178" y="35597"/>
                    </a:lnTo>
                    <a:lnTo>
                      <a:pt x="250275" y="36745"/>
                    </a:lnTo>
                    <a:lnTo>
                      <a:pt x="250814" y="50852"/>
                    </a:lnTo>
                    <a:lnTo>
                      <a:pt x="267865" y="56996"/>
                    </a:lnTo>
                    <a:lnTo>
                      <a:pt x="267851" y="67984"/>
                    </a:lnTo>
                    <a:lnTo>
                      <a:pt x="250506" y="77547"/>
                    </a:lnTo>
                    <a:lnTo>
                      <a:pt x="250506" y="77547"/>
                    </a:lnTo>
                    <a:lnTo>
                      <a:pt x="249298" y="80732"/>
                    </a:lnTo>
                    <a:lnTo>
                      <a:pt x="249298" y="80732"/>
                    </a:lnTo>
                    <a:lnTo>
                      <a:pt x="224741" y="87410"/>
                    </a:lnTo>
                    <a:lnTo>
                      <a:pt x="207668" y="105298"/>
                    </a:lnTo>
                    <a:lnTo>
                      <a:pt x="191285" y="105887"/>
                    </a:lnTo>
                    <a:lnTo>
                      <a:pt x="183129" y="113499"/>
                    </a:lnTo>
                    <a:lnTo>
                      <a:pt x="171205" y="114962"/>
                    </a:lnTo>
                    <a:lnTo>
                      <a:pt x="148809" y="108407"/>
                    </a:lnTo>
                    <a:lnTo>
                      <a:pt x="142736" y="99197"/>
                    </a:lnTo>
                    <a:lnTo>
                      <a:pt x="130290" y="98042"/>
                    </a:lnTo>
                    <a:lnTo>
                      <a:pt x="114591" y="105877"/>
                    </a:lnTo>
                    <a:lnTo>
                      <a:pt x="99945" y="105300"/>
                    </a:lnTo>
                    <a:lnTo>
                      <a:pt x="95272" y="111723"/>
                    </a:lnTo>
                    <a:lnTo>
                      <a:pt x="95272" y="111723"/>
                    </a:lnTo>
                    <a:lnTo>
                      <a:pt x="85219" y="102101"/>
                    </a:lnTo>
                    <a:lnTo>
                      <a:pt x="85219" y="102101"/>
                    </a:lnTo>
                    <a:lnTo>
                      <a:pt x="75223" y="94042"/>
                    </a:lnTo>
                    <a:lnTo>
                      <a:pt x="60112" y="92408"/>
                    </a:lnTo>
                    <a:lnTo>
                      <a:pt x="33442" y="73843"/>
                    </a:lnTo>
                    <a:lnTo>
                      <a:pt x="17862" y="70627"/>
                    </a:lnTo>
                    <a:lnTo>
                      <a:pt x="15342" y="59714"/>
                    </a:lnTo>
                    <a:lnTo>
                      <a:pt x="0" y="48633"/>
                    </a:lnTo>
                    <a:lnTo>
                      <a:pt x="0" y="48633"/>
                    </a:lnTo>
                    <a:lnTo>
                      <a:pt x="4714" y="43273"/>
                    </a:lnTo>
                    <a:lnTo>
                      <a:pt x="23981" y="36976"/>
                    </a:lnTo>
                    <a:lnTo>
                      <a:pt x="24962" y="24917"/>
                    </a:lnTo>
                    <a:lnTo>
                      <a:pt x="38396" y="16158"/>
                    </a:lnTo>
                    <a:lnTo>
                      <a:pt x="48210" y="19532"/>
                    </a:lnTo>
                    <a:lnTo>
                      <a:pt x="61286" y="13909"/>
                    </a:lnTo>
                    <a:lnTo>
                      <a:pt x="67553" y="2209"/>
                    </a:lnTo>
                    <a:lnTo>
                      <a:pt x="67553" y="2209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2" name="S18:Dhenkanal1">
                <a:extLst>
                  <a:ext uri="{FF2B5EF4-FFF2-40B4-BE49-F238E27FC236}">
                    <a16:creationId xmlns:a16="http://schemas.microsoft.com/office/drawing/2014/main" id="{FC814492-159C-4319-AB45-19C608596EDA}"/>
                  </a:ext>
                </a:extLst>
              </p:cNvPr>
              <p:cNvSpPr/>
              <p:nvPr/>
            </p:nvSpPr>
            <p:spPr>
              <a:xfrm>
                <a:off x="2349479" y="2748413"/>
                <a:ext cx="53533" cy="38321"/>
              </a:xfrm>
              <a:custGeom>
                <a:avLst/>
                <a:gdLst/>
                <a:ahLst/>
                <a:cxnLst/>
                <a:rect l="0" t="0" r="0" b="0"/>
                <a:pathLst>
                  <a:path w="53332" h="37590">
                    <a:moveTo>
                      <a:pt x="53331" y="25725"/>
                    </a:moveTo>
                    <a:lnTo>
                      <a:pt x="36812" y="3158"/>
                    </a:lnTo>
                    <a:lnTo>
                      <a:pt x="17740" y="0"/>
                    </a:lnTo>
                    <a:lnTo>
                      <a:pt x="17740" y="0"/>
                    </a:lnTo>
                    <a:lnTo>
                      <a:pt x="14134" y="14217"/>
                    </a:lnTo>
                    <a:lnTo>
                      <a:pt x="0" y="31839"/>
                    </a:lnTo>
                    <a:lnTo>
                      <a:pt x="145" y="37589"/>
                    </a:lnTo>
                    <a:lnTo>
                      <a:pt x="29726" y="35778"/>
                    </a:lnTo>
                    <a:lnTo>
                      <a:pt x="47104" y="24327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4" name="S18:Deogarh">
              <a:extLst>
                <a:ext uri="{FF2B5EF4-FFF2-40B4-BE49-F238E27FC236}">
                  <a16:creationId xmlns:a16="http://schemas.microsoft.com/office/drawing/2014/main" id="{3867F730-C0BC-4129-A840-FFE6B0934794}"/>
                </a:ext>
              </a:extLst>
            </p:cNvPr>
            <p:cNvSpPr/>
            <p:nvPr/>
          </p:nvSpPr>
          <p:spPr>
            <a:xfrm>
              <a:off x="4697549" y="3436844"/>
              <a:ext cx="349613" cy="241706"/>
            </a:xfrm>
            <a:custGeom>
              <a:avLst/>
              <a:gdLst/>
              <a:ahLst/>
              <a:cxnLst/>
              <a:rect l="0" t="0" r="0" b="0"/>
              <a:pathLst>
                <a:path w="349613" h="241706">
                  <a:moveTo>
                    <a:pt x="9109" y="71137"/>
                  </a:moveTo>
                  <a:lnTo>
                    <a:pt x="21750" y="67184"/>
                  </a:lnTo>
                  <a:lnTo>
                    <a:pt x="21750" y="67184"/>
                  </a:lnTo>
                  <a:lnTo>
                    <a:pt x="26126" y="66559"/>
                  </a:lnTo>
                  <a:lnTo>
                    <a:pt x="26126" y="66559"/>
                  </a:lnTo>
                  <a:lnTo>
                    <a:pt x="26539" y="65503"/>
                  </a:lnTo>
                  <a:lnTo>
                    <a:pt x="26539" y="65503"/>
                  </a:lnTo>
                  <a:lnTo>
                    <a:pt x="39989" y="77221"/>
                  </a:lnTo>
                  <a:lnTo>
                    <a:pt x="63092" y="52584"/>
                  </a:lnTo>
                  <a:lnTo>
                    <a:pt x="74812" y="47579"/>
                  </a:lnTo>
                  <a:lnTo>
                    <a:pt x="79316" y="52174"/>
                  </a:lnTo>
                  <a:lnTo>
                    <a:pt x="87018" y="44649"/>
                  </a:lnTo>
                  <a:lnTo>
                    <a:pt x="94128" y="48126"/>
                  </a:lnTo>
                  <a:lnTo>
                    <a:pt x="96538" y="39689"/>
                  </a:lnTo>
                  <a:lnTo>
                    <a:pt x="106490" y="34714"/>
                  </a:lnTo>
                  <a:lnTo>
                    <a:pt x="114986" y="40765"/>
                  </a:lnTo>
                  <a:lnTo>
                    <a:pt x="122702" y="34273"/>
                  </a:lnTo>
                  <a:lnTo>
                    <a:pt x="124021" y="18535"/>
                  </a:lnTo>
                  <a:lnTo>
                    <a:pt x="134835" y="13523"/>
                  </a:lnTo>
                  <a:lnTo>
                    <a:pt x="150218" y="0"/>
                  </a:lnTo>
                  <a:lnTo>
                    <a:pt x="155197" y="5615"/>
                  </a:lnTo>
                  <a:lnTo>
                    <a:pt x="161089" y="27427"/>
                  </a:lnTo>
                  <a:lnTo>
                    <a:pt x="157739" y="47937"/>
                  </a:lnTo>
                  <a:lnTo>
                    <a:pt x="163576" y="52478"/>
                  </a:lnTo>
                  <a:lnTo>
                    <a:pt x="163020" y="63485"/>
                  </a:lnTo>
                  <a:lnTo>
                    <a:pt x="173936" y="76247"/>
                  </a:lnTo>
                  <a:lnTo>
                    <a:pt x="184910" y="75919"/>
                  </a:lnTo>
                  <a:lnTo>
                    <a:pt x="193504" y="84032"/>
                  </a:lnTo>
                  <a:lnTo>
                    <a:pt x="200054" y="96915"/>
                  </a:lnTo>
                  <a:lnTo>
                    <a:pt x="204708" y="91015"/>
                  </a:lnTo>
                  <a:lnTo>
                    <a:pt x="238475" y="88374"/>
                  </a:lnTo>
                  <a:lnTo>
                    <a:pt x="241029" y="99282"/>
                  </a:lnTo>
                  <a:lnTo>
                    <a:pt x="258233" y="100809"/>
                  </a:lnTo>
                  <a:lnTo>
                    <a:pt x="263946" y="87533"/>
                  </a:lnTo>
                  <a:lnTo>
                    <a:pt x="263946" y="87533"/>
                  </a:lnTo>
                  <a:lnTo>
                    <a:pt x="274960" y="88208"/>
                  </a:lnTo>
                  <a:lnTo>
                    <a:pt x="286545" y="118168"/>
                  </a:lnTo>
                  <a:lnTo>
                    <a:pt x="277102" y="125295"/>
                  </a:lnTo>
                  <a:lnTo>
                    <a:pt x="285676" y="131282"/>
                  </a:lnTo>
                  <a:lnTo>
                    <a:pt x="286125" y="144350"/>
                  </a:lnTo>
                  <a:lnTo>
                    <a:pt x="278064" y="153523"/>
                  </a:lnTo>
                  <a:lnTo>
                    <a:pt x="291070" y="159879"/>
                  </a:lnTo>
                  <a:lnTo>
                    <a:pt x="311707" y="182181"/>
                  </a:lnTo>
                  <a:lnTo>
                    <a:pt x="321146" y="174518"/>
                  </a:lnTo>
                  <a:lnTo>
                    <a:pt x="329212" y="177891"/>
                  </a:lnTo>
                  <a:lnTo>
                    <a:pt x="344411" y="171056"/>
                  </a:lnTo>
                  <a:lnTo>
                    <a:pt x="348992" y="175596"/>
                  </a:lnTo>
                  <a:lnTo>
                    <a:pt x="348992" y="175596"/>
                  </a:lnTo>
                  <a:lnTo>
                    <a:pt x="343357" y="178421"/>
                  </a:lnTo>
                  <a:lnTo>
                    <a:pt x="349093" y="190245"/>
                  </a:lnTo>
                  <a:lnTo>
                    <a:pt x="349093" y="190245"/>
                  </a:lnTo>
                  <a:lnTo>
                    <a:pt x="349612" y="192319"/>
                  </a:lnTo>
                  <a:lnTo>
                    <a:pt x="349612" y="192319"/>
                  </a:lnTo>
                  <a:lnTo>
                    <a:pt x="329912" y="197227"/>
                  </a:lnTo>
                  <a:lnTo>
                    <a:pt x="327106" y="205177"/>
                  </a:lnTo>
                  <a:lnTo>
                    <a:pt x="333590" y="213314"/>
                  </a:lnTo>
                  <a:lnTo>
                    <a:pt x="316370" y="213933"/>
                  </a:lnTo>
                  <a:lnTo>
                    <a:pt x="311534" y="227184"/>
                  </a:lnTo>
                  <a:lnTo>
                    <a:pt x="317333" y="228548"/>
                  </a:lnTo>
                  <a:lnTo>
                    <a:pt x="315146" y="241705"/>
                  </a:lnTo>
                  <a:lnTo>
                    <a:pt x="305384" y="241003"/>
                  </a:lnTo>
                  <a:lnTo>
                    <a:pt x="281827" y="225078"/>
                  </a:lnTo>
                  <a:lnTo>
                    <a:pt x="267481" y="219285"/>
                  </a:lnTo>
                  <a:lnTo>
                    <a:pt x="257444" y="223281"/>
                  </a:lnTo>
                  <a:lnTo>
                    <a:pt x="249575" y="212553"/>
                  </a:lnTo>
                  <a:lnTo>
                    <a:pt x="244889" y="217938"/>
                  </a:lnTo>
                  <a:lnTo>
                    <a:pt x="241052" y="208645"/>
                  </a:lnTo>
                  <a:lnTo>
                    <a:pt x="235627" y="177429"/>
                  </a:lnTo>
                  <a:lnTo>
                    <a:pt x="227318" y="179788"/>
                  </a:lnTo>
                  <a:lnTo>
                    <a:pt x="215708" y="175445"/>
                  </a:lnTo>
                  <a:lnTo>
                    <a:pt x="204832" y="180493"/>
                  </a:lnTo>
                  <a:lnTo>
                    <a:pt x="198076" y="175991"/>
                  </a:lnTo>
                  <a:lnTo>
                    <a:pt x="198076" y="175991"/>
                  </a:lnTo>
                  <a:lnTo>
                    <a:pt x="202634" y="166434"/>
                  </a:lnTo>
                  <a:lnTo>
                    <a:pt x="190405" y="155819"/>
                  </a:lnTo>
                  <a:lnTo>
                    <a:pt x="176699" y="169311"/>
                  </a:lnTo>
                  <a:lnTo>
                    <a:pt x="174472" y="153680"/>
                  </a:lnTo>
                  <a:lnTo>
                    <a:pt x="158376" y="145779"/>
                  </a:lnTo>
                  <a:lnTo>
                    <a:pt x="149690" y="150215"/>
                  </a:lnTo>
                  <a:lnTo>
                    <a:pt x="140340" y="146817"/>
                  </a:lnTo>
                  <a:lnTo>
                    <a:pt x="128994" y="150797"/>
                  </a:lnTo>
                  <a:lnTo>
                    <a:pt x="114746" y="161650"/>
                  </a:lnTo>
                  <a:lnTo>
                    <a:pt x="111024" y="154426"/>
                  </a:lnTo>
                  <a:lnTo>
                    <a:pt x="116182" y="149578"/>
                  </a:lnTo>
                  <a:lnTo>
                    <a:pt x="111043" y="138729"/>
                  </a:lnTo>
                  <a:lnTo>
                    <a:pt x="104070" y="141532"/>
                  </a:lnTo>
                  <a:lnTo>
                    <a:pt x="96368" y="133364"/>
                  </a:lnTo>
                  <a:lnTo>
                    <a:pt x="94266" y="120338"/>
                  </a:lnTo>
                  <a:lnTo>
                    <a:pt x="81005" y="118066"/>
                  </a:lnTo>
                  <a:lnTo>
                    <a:pt x="76381" y="126556"/>
                  </a:lnTo>
                  <a:lnTo>
                    <a:pt x="71331" y="118312"/>
                  </a:lnTo>
                  <a:lnTo>
                    <a:pt x="55411" y="115045"/>
                  </a:lnTo>
                  <a:lnTo>
                    <a:pt x="43025" y="93893"/>
                  </a:lnTo>
                  <a:lnTo>
                    <a:pt x="31883" y="87356"/>
                  </a:lnTo>
                  <a:lnTo>
                    <a:pt x="18649" y="85047"/>
                  </a:lnTo>
                  <a:lnTo>
                    <a:pt x="8048" y="102032"/>
                  </a:lnTo>
                  <a:lnTo>
                    <a:pt x="8048" y="102032"/>
                  </a:lnTo>
                  <a:lnTo>
                    <a:pt x="0" y="95934"/>
                  </a:lnTo>
                  <a:lnTo>
                    <a:pt x="7648" y="84251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95" name="S18:Bhadrak">
              <a:extLst>
                <a:ext uri="{FF2B5EF4-FFF2-40B4-BE49-F238E27FC236}">
                  <a16:creationId xmlns:a16="http://schemas.microsoft.com/office/drawing/2014/main" id="{8A30194D-9CA4-4C18-889B-1C0DDCF42E1B}"/>
                </a:ext>
              </a:extLst>
            </p:cNvPr>
            <p:cNvSpPr/>
            <p:nvPr/>
          </p:nvSpPr>
          <p:spPr>
            <a:xfrm>
              <a:off x="5127644" y="3521854"/>
              <a:ext cx="119690" cy="151477"/>
            </a:xfrm>
            <a:custGeom>
              <a:avLst/>
              <a:gdLst/>
              <a:ahLst/>
              <a:cxnLst/>
              <a:rect l="0" t="0" r="0" b="0"/>
              <a:pathLst>
                <a:path w="119690" h="151477">
                  <a:moveTo>
                    <a:pt x="11644" y="59224"/>
                  </a:moveTo>
                  <a:lnTo>
                    <a:pt x="29982" y="44329"/>
                  </a:lnTo>
                  <a:lnTo>
                    <a:pt x="44027" y="22272"/>
                  </a:lnTo>
                  <a:lnTo>
                    <a:pt x="50576" y="20945"/>
                  </a:lnTo>
                  <a:lnTo>
                    <a:pt x="60163" y="8491"/>
                  </a:lnTo>
                  <a:lnTo>
                    <a:pt x="60163" y="8491"/>
                  </a:lnTo>
                  <a:lnTo>
                    <a:pt x="77618" y="5111"/>
                  </a:lnTo>
                  <a:lnTo>
                    <a:pt x="86632" y="0"/>
                  </a:lnTo>
                  <a:lnTo>
                    <a:pt x="90661" y="21288"/>
                  </a:lnTo>
                  <a:lnTo>
                    <a:pt x="78562" y="26536"/>
                  </a:lnTo>
                  <a:lnTo>
                    <a:pt x="65302" y="55910"/>
                  </a:lnTo>
                  <a:lnTo>
                    <a:pt x="57651" y="42106"/>
                  </a:lnTo>
                  <a:lnTo>
                    <a:pt x="53297" y="43340"/>
                  </a:lnTo>
                  <a:lnTo>
                    <a:pt x="47038" y="61930"/>
                  </a:lnTo>
                  <a:lnTo>
                    <a:pt x="50566" y="72249"/>
                  </a:lnTo>
                  <a:lnTo>
                    <a:pt x="74322" y="80644"/>
                  </a:lnTo>
                  <a:lnTo>
                    <a:pt x="75626" y="70118"/>
                  </a:lnTo>
                  <a:lnTo>
                    <a:pt x="90252" y="71566"/>
                  </a:lnTo>
                  <a:lnTo>
                    <a:pt x="90252" y="71566"/>
                  </a:lnTo>
                  <a:lnTo>
                    <a:pt x="88583" y="83681"/>
                  </a:lnTo>
                  <a:lnTo>
                    <a:pt x="91320" y="95599"/>
                  </a:lnTo>
                  <a:lnTo>
                    <a:pt x="110308" y="134527"/>
                  </a:lnTo>
                  <a:lnTo>
                    <a:pt x="109802" y="142924"/>
                  </a:lnTo>
                  <a:lnTo>
                    <a:pt x="119689" y="146140"/>
                  </a:lnTo>
                  <a:lnTo>
                    <a:pt x="119689" y="146140"/>
                  </a:lnTo>
                  <a:lnTo>
                    <a:pt x="97478" y="144524"/>
                  </a:lnTo>
                  <a:lnTo>
                    <a:pt x="82290" y="151476"/>
                  </a:lnTo>
                  <a:lnTo>
                    <a:pt x="62460" y="143443"/>
                  </a:lnTo>
                  <a:lnTo>
                    <a:pt x="62460" y="143443"/>
                  </a:lnTo>
                  <a:lnTo>
                    <a:pt x="50483" y="132443"/>
                  </a:lnTo>
                  <a:lnTo>
                    <a:pt x="28954" y="135967"/>
                  </a:lnTo>
                  <a:lnTo>
                    <a:pt x="11665" y="135112"/>
                  </a:lnTo>
                  <a:lnTo>
                    <a:pt x="4700" y="127023"/>
                  </a:lnTo>
                  <a:lnTo>
                    <a:pt x="3978" y="109260"/>
                  </a:lnTo>
                  <a:lnTo>
                    <a:pt x="3978" y="109260"/>
                  </a:lnTo>
                  <a:lnTo>
                    <a:pt x="7251" y="102846"/>
                  </a:lnTo>
                  <a:lnTo>
                    <a:pt x="0" y="87440"/>
                  </a:lnTo>
                  <a:lnTo>
                    <a:pt x="9418" y="80252"/>
                  </a:lnTo>
                  <a:lnTo>
                    <a:pt x="13813" y="69080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96" name="S18:Balasore">
              <a:extLst>
                <a:ext uri="{FF2B5EF4-FFF2-40B4-BE49-F238E27FC236}">
                  <a16:creationId xmlns:a16="http://schemas.microsoft.com/office/drawing/2014/main" id="{9CA19454-7BDD-4656-86B2-D2086F82340B}"/>
                </a:ext>
              </a:extLst>
            </p:cNvPr>
            <p:cNvSpPr/>
            <p:nvPr/>
          </p:nvSpPr>
          <p:spPr>
            <a:xfrm>
              <a:off x="5160131" y="3462379"/>
              <a:ext cx="146525" cy="140120"/>
            </a:xfrm>
            <a:custGeom>
              <a:avLst/>
              <a:gdLst/>
              <a:ahLst/>
              <a:cxnLst/>
              <a:rect l="0" t="0" r="0" b="0"/>
              <a:pathLst>
                <a:path w="146525" h="140120">
                  <a:moveTo>
                    <a:pt x="106610" y="5239"/>
                  </a:moveTo>
                  <a:lnTo>
                    <a:pt x="112288" y="23303"/>
                  </a:lnTo>
                  <a:lnTo>
                    <a:pt x="139659" y="35094"/>
                  </a:lnTo>
                  <a:lnTo>
                    <a:pt x="139659" y="35094"/>
                  </a:lnTo>
                  <a:lnTo>
                    <a:pt x="146524" y="58854"/>
                  </a:lnTo>
                  <a:lnTo>
                    <a:pt x="146524" y="58854"/>
                  </a:lnTo>
                  <a:lnTo>
                    <a:pt x="131340" y="72676"/>
                  </a:lnTo>
                  <a:lnTo>
                    <a:pt x="108054" y="73775"/>
                  </a:lnTo>
                  <a:lnTo>
                    <a:pt x="94331" y="81742"/>
                  </a:lnTo>
                  <a:lnTo>
                    <a:pt x="67814" y="109128"/>
                  </a:lnTo>
                  <a:lnTo>
                    <a:pt x="57765" y="131041"/>
                  </a:lnTo>
                  <a:lnTo>
                    <a:pt x="57765" y="131041"/>
                  </a:lnTo>
                  <a:lnTo>
                    <a:pt x="43139" y="129593"/>
                  </a:lnTo>
                  <a:lnTo>
                    <a:pt x="41835" y="140119"/>
                  </a:lnTo>
                  <a:lnTo>
                    <a:pt x="18079" y="131724"/>
                  </a:lnTo>
                  <a:lnTo>
                    <a:pt x="14551" y="121405"/>
                  </a:lnTo>
                  <a:lnTo>
                    <a:pt x="20810" y="102815"/>
                  </a:lnTo>
                  <a:lnTo>
                    <a:pt x="25164" y="101581"/>
                  </a:lnTo>
                  <a:lnTo>
                    <a:pt x="32815" y="115385"/>
                  </a:lnTo>
                  <a:lnTo>
                    <a:pt x="46075" y="86011"/>
                  </a:lnTo>
                  <a:lnTo>
                    <a:pt x="58174" y="80763"/>
                  </a:lnTo>
                  <a:lnTo>
                    <a:pt x="54145" y="59475"/>
                  </a:lnTo>
                  <a:lnTo>
                    <a:pt x="45131" y="64586"/>
                  </a:lnTo>
                  <a:lnTo>
                    <a:pt x="27676" y="67966"/>
                  </a:lnTo>
                  <a:lnTo>
                    <a:pt x="27676" y="67966"/>
                  </a:lnTo>
                  <a:lnTo>
                    <a:pt x="22619" y="62948"/>
                  </a:lnTo>
                  <a:lnTo>
                    <a:pt x="21664" y="50947"/>
                  </a:lnTo>
                  <a:lnTo>
                    <a:pt x="13546" y="56530"/>
                  </a:lnTo>
                  <a:lnTo>
                    <a:pt x="263" y="44004"/>
                  </a:lnTo>
                  <a:lnTo>
                    <a:pt x="0" y="37732"/>
                  </a:lnTo>
                  <a:lnTo>
                    <a:pt x="10127" y="27878"/>
                  </a:lnTo>
                  <a:lnTo>
                    <a:pt x="12356" y="18358"/>
                  </a:lnTo>
                  <a:lnTo>
                    <a:pt x="20662" y="17478"/>
                  </a:lnTo>
                  <a:lnTo>
                    <a:pt x="33943" y="29994"/>
                  </a:lnTo>
                  <a:lnTo>
                    <a:pt x="50330" y="32939"/>
                  </a:lnTo>
                  <a:lnTo>
                    <a:pt x="60260" y="38781"/>
                  </a:lnTo>
                  <a:lnTo>
                    <a:pt x="69307" y="34709"/>
                  </a:lnTo>
                  <a:lnTo>
                    <a:pt x="69251" y="23714"/>
                  </a:lnTo>
                  <a:lnTo>
                    <a:pt x="76715" y="13950"/>
                  </a:lnTo>
                  <a:lnTo>
                    <a:pt x="76715" y="13950"/>
                  </a:lnTo>
                  <a:lnTo>
                    <a:pt x="86475" y="16122"/>
                  </a:lnTo>
                  <a:lnTo>
                    <a:pt x="86578" y="8785"/>
                  </a:lnTo>
                  <a:lnTo>
                    <a:pt x="95392" y="0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97" name="S18:Mayurbhanj">
              <a:extLst>
                <a:ext uri="{FF2B5EF4-FFF2-40B4-BE49-F238E27FC236}">
                  <a16:creationId xmlns:a16="http://schemas.microsoft.com/office/drawing/2014/main" id="{50270913-8F9C-4281-99FF-DF91F7722483}"/>
                </a:ext>
              </a:extLst>
            </p:cNvPr>
            <p:cNvSpPr/>
            <p:nvPr/>
          </p:nvSpPr>
          <p:spPr>
            <a:xfrm>
              <a:off x="5034085" y="3368514"/>
              <a:ext cx="202762" cy="212565"/>
            </a:xfrm>
            <a:custGeom>
              <a:avLst/>
              <a:gdLst/>
              <a:ahLst/>
              <a:cxnLst/>
              <a:rect l="0" t="0" r="0" b="0"/>
              <a:pathLst>
                <a:path w="202762" h="212565">
                  <a:moveTo>
                    <a:pt x="0" y="85259"/>
                  </a:moveTo>
                  <a:lnTo>
                    <a:pt x="7862" y="84445"/>
                  </a:lnTo>
                  <a:lnTo>
                    <a:pt x="20242" y="75605"/>
                  </a:lnTo>
                  <a:lnTo>
                    <a:pt x="13447" y="93138"/>
                  </a:lnTo>
                  <a:lnTo>
                    <a:pt x="16728" y="98774"/>
                  </a:lnTo>
                  <a:lnTo>
                    <a:pt x="35227" y="100691"/>
                  </a:lnTo>
                  <a:lnTo>
                    <a:pt x="47395" y="75090"/>
                  </a:lnTo>
                  <a:lnTo>
                    <a:pt x="50366" y="61361"/>
                  </a:lnTo>
                  <a:lnTo>
                    <a:pt x="44174" y="48511"/>
                  </a:lnTo>
                  <a:lnTo>
                    <a:pt x="53088" y="41357"/>
                  </a:lnTo>
                  <a:lnTo>
                    <a:pt x="46248" y="34292"/>
                  </a:lnTo>
                  <a:lnTo>
                    <a:pt x="50809" y="27831"/>
                  </a:lnTo>
                  <a:lnTo>
                    <a:pt x="36505" y="8487"/>
                  </a:lnTo>
                  <a:lnTo>
                    <a:pt x="52779" y="0"/>
                  </a:lnTo>
                  <a:lnTo>
                    <a:pt x="52779" y="0"/>
                  </a:lnTo>
                  <a:lnTo>
                    <a:pt x="60151" y="9660"/>
                  </a:lnTo>
                  <a:lnTo>
                    <a:pt x="89292" y="16869"/>
                  </a:lnTo>
                  <a:lnTo>
                    <a:pt x="94587" y="28698"/>
                  </a:lnTo>
                  <a:lnTo>
                    <a:pt x="107642" y="37586"/>
                  </a:lnTo>
                  <a:lnTo>
                    <a:pt x="120049" y="30783"/>
                  </a:lnTo>
                  <a:lnTo>
                    <a:pt x="140287" y="43540"/>
                  </a:lnTo>
                  <a:lnTo>
                    <a:pt x="141845" y="49234"/>
                  </a:lnTo>
                  <a:lnTo>
                    <a:pt x="155277" y="55985"/>
                  </a:lnTo>
                  <a:lnTo>
                    <a:pt x="155277" y="55985"/>
                  </a:lnTo>
                  <a:lnTo>
                    <a:pt x="155595" y="63304"/>
                  </a:lnTo>
                  <a:lnTo>
                    <a:pt x="165310" y="64974"/>
                  </a:lnTo>
                  <a:lnTo>
                    <a:pt x="174061" y="74538"/>
                  </a:lnTo>
                  <a:lnTo>
                    <a:pt x="190736" y="74841"/>
                  </a:lnTo>
                  <a:lnTo>
                    <a:pt x="201572" y="81683"/>
                  </a:lnTo>
                  <a:lnTo>
                    <a:pt x="199432" y="102205"/>
                  </a:lnTo>
                  <a:lnTo>
                    <a:pt x="202761" y="107815"/>
                  </a:lnTo>
                  <a:lnTo>
                    <a:pt x="202761" y="107815"/>
                  </a:lnTo>
                  <a:lnTo>
                    <a:pt x="195297" y="117579"/>
                  </a:lnTo>
                  <a:lnTo>
                    <a:pt x="195353" y="128574"/>
                  </a:lnTo>
                  <a:lnTo>
                    <a:pt x="186306" y="132646"/>
                  </a:lnTo>
                  <a:lnTo>
                    <a:pt x="176376" y="126804"/>
                  </a:lnTo>
                  <a:lnTo>
                    <a:pt x="159989" y="123859"/>
                  </a:lnTo>
                  <a:lnTo>
                    <a:pt x="146708" y="111343"/>
                  </a:lnTo>
                  <a:lnTo>
                    <a:pt x="138402" y="112223"/>
                  </a:lnTo>
                  <a:lnTo>
                    <a:pt x="136173" y="121743"/>
                  </a:lnTo>
                  <a:lnTo>
                    <a:pt x="126046" y="131597"/>
                  </a:lnTo>
                  <a:lnTo>
                    <a:pt x="126309" y="137869"/>
                  </a:lnTo>
                  <a:lnTo>
                    <a:pt x="139592" y="150395"/>
                  </a:lnTo>
                  <a:lnTo>
                    <a:pt x="147710" y="144812"/>
                  </a:lnTo>
                  <a:lnTo>
                    <a:pt x="148665" y="156813"/>
                  </a:lnTo>
                  <a:lnTo>
                    <a:pt x="153722" y="161831"/>
                  </a:lnTo>
                  <a:lnTo>
                    <a:pt x="153722" y="161831"/>
                  </a:lnTo>
                  <a:lnTo>
                    <a:pt x="144135" y="174285"/>
                  </a:lnTo>
                  <a:lnTo>
                    <a:pt x="137586" y="175612"/>
                  </a:lnTo>
                  <a:lnTo>
                    <a:pt x="123541" y="197669"/>
                  </a:lnTo>
                  <a:lnTo>
                    <a:pt x="105203" y="212564"/>
                  </a:lnTo>
                  <a:lnTo>
                    <a:pt x="105203" y="212564"/>
                  </a:lnTo>
                  <a:lnTo>
                    <a:pt x="105009" y="207860"/>
                  </a:lnTo>
                  <a:lnTo>
                    <a:pt x="87964" y="189710"/>
                  </a:lnTo>
                  <a:lnTo>
                    <a:pt x="97299" y="180955"/>
                  </a:lnTo>
                  <a:lnTo>
                    <a:pt x="107131" y="141810"/>
                  </a:lnTo>
                  <a:lnTo>
                    <a:pt x="90574" y="134635"/>
                  </a:lnTo>
                  <a:lnTo>
                    <a:pt x="83989" y="123906"/>
                  </a:lnTo>
                  <a:lnTo>
                    <a:pt x="64590" y="122063"/>
                  </a:lnTo>
                  <a:lnTo>
                    <a:pt x="62321" y="109063"/>
                  </a:lnTo>
                  <a:lnTo>
                    <a:pt x="45883" y="103946"/>
                  </a:lnTo>
                  <a:lnTo>
                    <a:pt x="46327" y="115447"/>
                  </a:lnTo>
                  <a:lnTo>
                    <a:pt x="18853" y="108642"/>
                  </a:lnTo>
                  <a:lnTo>
                    <a:pt x="2233" y="98266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98" name="S18:Koraput">
              <a:extLst>
                <a:ext uri="{FF2B5EF4-FFF2-40B4-BE49-F238E27FC236}">
                  <a16:creationId xmlns:a16="http://schemas.microsoft.com/office/drawing/2014/main" id="{77570E38-6628-454E-9A95-ABE19F9F56AF}"/>
                </a:ext>
              </a:extLst>
            </p:cNvPr>
            <p:cNvSpPr/>
            <p:nvPr/>
          </p:nvSpPr>
          <p:spPr>
            <a:xfrm>
              <a:off x="4548171" y="3825406"/>
              <a:ext cx="250202" cy="301016"/>
            </a:xfrm>
            <a:custGeom>
              <a:avLst/>
              <a:gdLst/>
              <a:ahLst/>
              <a:cxnLst/>
              <a:rect l="0" t="0" r="0" b="0"/>
              <a:pathLst>
                <a:path w="250202" h="301016">
                  <a:moveTo>
                    <a:pt x="167460" y="864"/>
                  </a:moveTo>
                  <a:lnTo>
                    <a:pt x="175611" y="6949"/>
                  </a:lnTo>
                  <a:lnTo>
                    <a:pt x="172784" y="19555"/>
                  </a:lnTo>
                  <a:lnTo>
                    <a:pt x="179028" y="19934"/>
                  </a:lnTo>
                  <a:lnTo>
                    <a:pt x="191368" y="52040"/>
                  </a:lnTo>
                  <a:lnTo>
                    <a:pt x="207380" y="50089"/>
                  </a:lnTo>
                  <a:lnTo>
                    <a:pt x="214307" y="41560"/>
                  </a:lnTo>
                  <a:lnTo>
                    <a:pt x="222562" y="50760"/>
                  </a:lnTo>
                  <a:lnTo>
                    <a:pt x="234099" y="48379"/>
                  </a:lnTo>
                  <a:lnTo>
                    <a:pt x="234312" y="56733"/>
                  </a:lnTo>
                  <a:lnTo>
                    <a:pt x="234312" y="56733"/>
                  </a:lnTo>
                  <a:lnTo>
                    <a:pt x="233212" y="66165"/>
                  </a:lnTo>
                  <a:lnTo>
                    <a:pt x="239605" y="71748"/>
                  </a:lnTo>
                  <a:lnTo>
                    <a:pt x="235188" y="91188"/>
                  </a:lnTo>
                  <a:lnTo>
                    <a:pt x="248573" y="107558"/>
                  </a:lnTo>
                  <a:lnTo>
                    <a:pt x="240971" y="124989"/>
                  </a:lnTo>
                  <a:lnTo>
                    <a:pt x="242648" y="138001"/>
                  </a:lnTo>
                  <a:lnTo>
                    <a:pt x="249929" y="142511"/>
                  </a:lnTo>
                  <a:lnTo>
                    <a:pt x="250201" y="152947"/>
                  </a:lnTo>
                  <a:lnTo>
                    <a:pt x="239455" y="153224"/>
                  </a:lnTo>
                  <a:lnTo>
                    <a:pt x="243673" y="160426"/>
                  </a:lnTo>
                  <a:lnTo>
                    <a:pt x="232055" y="161766"/>
                  </a:lnTo>
                  <a:lnTo>
                    <a:pt x="225915" y="167141"/>
                  </a:lnTo>
                  <a:lnTo>
                    <a:pt x="218145" y="161069"/>
                  </a:lnTo>
                  <a:lnTo>
                    <a:pt x="210670" y="166994"/>
                  </a:lnTo>
                  <a:lnTo>
                    <a:pt x="210670" y="166994"/>
                  </a:lnTo>
                  <a:lnTo>
                    <a:pt x="210963" y="178994"/>
                  </a:lnTo>
                  <a:lnTo>
                    <a:pt x="201909" y="156765"/>
                  </a:lnTo>
                  <a:lnTo>
                    <a:pt x="194485" y="145978"/>
                  </a:lnTo>
                  <a:lnTo>
                    <a:pt x="180354" y="154662"/>
                  </a:lnTo>
                  <a:lnTo>
                    <a:pt x="176092" y="164157"/>
                  </a:lnTo>
                  <a:lnTo>
                    <a:pt x="167311" y="152348"/>
                  </a:lnTo>
                  <a:lnTo>
                    <a:pt x="167982" y="162253"/>
                  </a:lnTo>
                  <a:lnTo>
                    <a:pt x="163324" y="174364"/>
                  </a:lnTo>
                  <a:lnTo>
                    <a:pt x="149664" y="164747"/>
                  </a:lnTo>
                  <a:lnTo>
                    <a:pt x="144345" y="167472"/>
                  </a:lnTo>
                  <a:lnTo>
                    <a:pt x="148166" y="178351"/>
                  </a:lnTo>
                  <a:lnTo>
                    <a:pt x="158706" y="188559"/>
                  </a:lnTo>
                  <a:lnTo>
                    <a:pt x="148631" y="199741"/>
                  </a:lnTo>
                  <a:lnTo>
                    <a:pt x="148631" y="199741"/>
                  </a:lnTo>
                  <a:lnTo>
                    <a:pt x="132634" y="207389"/>
                  </a:lnTo>
                  <a:lnTo>
                    <a:pt x="129196" y="214766"/>
                  </a:lnTo>
                  <a:lnTo>
                    <a:pt x="117377" y="207704"/>
                  </a:lnTo>
                  <a:lnTo>
                    <a:pt x="101193" y="229422"/>
                  </a:lnTo>
                  <a:lnTo>
                    <a:pt x="99131" y="238854"/>
                  </a:lnTo>
                  <a:lnTo>
                    <a:pt x="110083" y="246984"/>
                  </a:lnTo>
                  <a:lnTo>
                    <a:pt x="102045" y="272704"/>
                  </a:lnTo>
                  <a:lnTo>
                    <a:pt x="87305" y="278726"/>
                  </a:lnTo>
                  <a:lnTo>
                    <a:pt x="75879" y="269553"/>
                  </a:lnTo>
                  <a:lnTo>
                    <a:pt x="75879" y="269553"/>
                  </a:lnTo>
                  <a:lnTo>
                    <a:pt x="65914" y="266085"/>
                  </a:lnTo>
                  <a:lnTo>
                    <a:pt x="61265" y="282859"/>
                  </a:lnTo>
                  <a:lnTo>
                    <a:pt x="44770" y="292536"/>
                  </a:lnTo>
                  <a:lnTo>
                    <a:pt x="36805" y="301015"/>
                  </a:lnTo>
                  <a:lnTo>
                    <a:pt x="32549" y="289094"/>
                  </a:lnTo>
                  <a:lnTo>
                    <a:pt x="33275" y="278651"/>
                  </a:lnTo>
                  <a:lnTo>
                    <a:pt x="25996" y="274078"/>
                  </a:lnTo>
                  <a:lnTo>
                    <a:pt x="20732" y="254866"/>
                  </a:lnTo>
                  <a:lnTo>
                    <a:pt x="10366" y="253467"/>
                  </a:lnTo>
                  <a:lnTo>
                    <a:pt x="10366" y="253467"/>
                  </a:lnTo>
                  <a:lnTo>
                    <a:pt x="14246" y="242972"/>
                  </a:lnTo>
                  <a:lnTo>
                    <a:pt x="0" y="222850"/>
                  </a:lnTo>
                  <a:lnTo>
                    <a:pt x="6326" y="196661"/>
                  </a:lnTo>
                  <a:lnTo>
                    <a:pt x="3179" y="167483"/>
                  </a:lnTo>
                  <a:lnTo>
                    <a:pt x="13077" y="169936"/>
                  </a:lnTo>
                  <a:lnTo>
                    <a:pt x="17912" y="164116"/>
                  </a:lnTo>
                  <a:lnTo>
                    <a:pt x="18570" y="149489"/>
                  </a:lnTo>
                  <a:lnTo>
                    <a:pt x="30929" y="138844"/>
                  </a:lnTo>
                  <a:lnTo>
                    <a:pt x="47038" y="138568"/>
                  </a:lnTo>
                  <a:lnTo>
                    <a:pt x="61926" y="145091"/>
                  </a:lnTo>
                  <a:lnTo>
                    <a:pt x="72921" y="134447"/>
                  </a:lnTo>
                  <a:lnTo>
                    <a:pt x="72921" y="134447"/>
                  </a:lnTo>
                  <a:lnTo>
                    <a:pt x="74283" y="135466"/>
                  </a:lnTo>
                  <a:lnTo>
                    <a:pt x="74283" y="135466"/>
                  </a:lnTo>
                  <a:lnTo>
                    <a:pt x="77189" y="123403"/>
                  </a:lnTo>
                  <a:lnTo>
                    <a:pt x="87104" y="103894"/>
                  </a:lnTo>
                  <a:lnTo>
                    <a:pt x="80602" y="90962"/>
                  </a:lnTo>
                  <a:lnTo>
                    <a:pt x="91227" y="86058"/>
                  </a:lnTo>
                  <a:lnTo>
                    <a:pt x="98581" y="73901"/>
                  </a:lnTo>
                  <a:lnTo>
                    <a:pt x="118611" y="92823"/>
                  </a:lnTo>
                  <a:lnTo>
                    <a:pt x="126649" y="92657"/>
                  </a:lnTo>
                  <a:lnTo>
                    <a:pt x="124690" y="84341"/>
                  </a:lnTo>
                  <a:lnTo>
                    <a:pt x="131678" y="76882"/>
                  </a:lnTo>
                  <a:lnTo>
                    <a:pt x="134101" y="64817"/>
                  </a:lnTo>
                  <a:lnTo>
                    <a:pt x="148821" y="64500"/>
                  </a:lnTo>
                  <a:lnTo>
                    <a:pt x="149953" y="55072"/>
                  </a:lnTo>
                  <a:lnTo>
                    <a:pt x="161149" y="37061"/>
                  </a:lnTo>
                  <a:lnTo>
                    <a:pt x="152109" y="11136"/>
                  </a:lnTo>
                  <a:lnTo>
                    <a:pt x="159429" y="0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99" name="S18:Nowrangpur">
              <a:extLst>
                <a:ext uri="{FF2B5EF4-FFF2-40B4-BE49-F238E27FC236}">
                  <a16:creationId xmlns:a16="http://schemas.microsoft.com/office/drawing/2014/main" id="{D3D7AAB8-9092-4E25-BCEF-47BC3E0741FD}"/>
                </a:ext>
              </a:extLst>
            </p:cNvPr>
            <p:cNvSpPr/>
            <p:nvPr/>
          </p:nvSpPr>
          <p:spPr>
            <a:xfrm>
              <a:off x="4396750" y="3807488"/>
              <a:ext cx="224343" cy="395282"/>
            </a:xfrm>
            <a:custGeom>
              <a:avLst/>
              <a:gdLst/>
              <a:ahLst/>
              <a:cxnLst/>
              <a:rect l="0" t="0" r="0" b="0"/>
              <a:pathLst>
                <a:path w="224343" h="395282">
                  <a:moveTo>
                    <a:pt x="84698" y="44349"/>
                  </a:moveTo>
                  <a:lnTo>
                    <a:pt x="68540" y="34100"/>
                  </a:lnTo>
                  <a:lnTo>
                    <a:pt x="65337" y="26824"/>
                  </a:lnTo>
                  <a:lnTo>
                    <a:pt x="68695" y="10063"/>
                  </a:lnTo>
                  <a:lnTo>
                    <a:pt x="79688" y="0"/>
                  </a:lnTo>
                  <a:lnTo>
                    <a:pt x="90916" y="8740"/>
                  </a:lnTo>
                  <a:lnTo>
                    <a:pt x="90916" y="8740"/>
                  </a:lnTo>
                  <a:lnTo>
                    <a:pt x="94132" y="16536"/>
                  </a:lnTo>
                  <a:lnTo>
                    <a:pt x="100663" y="5998"/>
                  </a:lnTo>
                  <a:lnTo>
                    <a:pt x="110574" y="15269"/>
                  </a:lnTo>
                  <a:lnTo>
                    <a:pt x="122598" y="16145"/>
                  </a:lnTo>
                  <a:lnTo>
                    <a:pt x="130697" y="22297"/>
                  </a:lnTo>
                  <a:lnTo>
                    <a:pt x="143480" y="43528"/>
                  </a:lnTo>
                  <a:lnTo>
                    <a:pt x="153551" y="32401"/>
                  </a:lnTo>
                  <a:lnTo>
                    <a:pt x="162007" y="32267"/>
                  </a:lnTo>
                  <a:lnTo>
                    <a:pt x="181715" y="39258"/>
                  </a:lnTo>
                  <a:lnTo>
                    <a:pt x="181489" y="52323"/>
                  </a:lnTo>
                  <a:lnTo>
                    <a:pt x="181489" y="52323"/>
                  </a:lnTo>
                  <a:lnTo>
                    <a:pt x="176953" y="74340"/>
                  </a:lnTo>
                  <a:lnTo>
                    <a:pt x="170461" y="86461"/>
                  </a:lnTo>
                  <a:lnTo>
                    <a:pt x="175831" y="87417"/>
                  </a:lnTo>
                  <a:lnTo>
                    <a:pt x="199106" y="116791"/>
                  </a:lnTo>
                  <a:lnTo>
                    <a:pt x="201086" y="127722"/>
                  </a:lnTo>
                  <a:lnTo>
                    <a:pt x="220836" y="132066"/>
                  </a:lnTo>
                  <a:lnTo>
                    <a:pt x="217965" y="146218"/>
                  </a:lnTo>
                  <a:lnTo>
                    <a:pt x="222971" y="150824"/>
                  </a:lnTo>
                  <a:lnTo>
                    <a:pt x="222971" y="150824"/>
                  </a:lnTo>
                  <a:lnTo>
                    <a:pt x="224342" y="152365"/>
                  </a:lnTo>
                  <a:lnTo>
                    <a:pt x="224342" y="152365"/>
                  </a:lnTo>
                  <a:lnTo>
                    <a:pt x="213347" y="163009"/>
                  </a:lnTo>
                  <a:lnTo>
                    <a:pt x="198459" y="156486"/>
                  </a:lnTo>
                  <a:lnTo>
                    <a:pt x="182350" y="156762"/>
                  </a:lnTo>
                  <a:lnTo>
                    <a:pt x="169991" y="167407"/>
                  </a:lnTo>
                  <a:lnTo>
                    <a:pt x="169333" y="182034"/>
                  </a:lnTo>
                  <a:lnTo>
                    <a:pt x="164498" y="187854"/>
                  </a:lnTo>
                  <a:lnTo>
                    <a:pt x="154600" y="185401"/>
                  </a:lnTo>
                  <a:lnTo>
                    <a:pt x="157747" y="214579"/>
                  </a:lnTo>
                  <a:lnTo>
                    <a:pt x="151421" y="240768"/>
                  </a:lnTo>
                  <a:lnTo>
                    <a:pt x="165667" y="260890"/>
                  </a:lnTo>
                  <a:lnTo>
                    <a:pt x="161787" y="271385"/>
                  </a:lnTo>
                  <a:lnTo>
                    <a:pt x="161787" y="271385"/>
                  </a:lnTo>
                  <a:lnTo>
                    <a:pt x="152105" y="285098"/>
                  </a:lnTo>
                  <a:lnTo>
                    <a:pt x="155103" y="304348"/>
                  </a:lnTo>
                  <a:lnTo>
                    <a:pt x="146668" y="312300"/>
                  </a:lnTo>
                  <a:lnTo>
                    <a:pt x="142794" y="324351"/>
                  </a:lnTo>
                  <a:lnTo>
                    <a:pt x="149183" y="329468"/>
                  </a:lnTo>
                  <a:lnTo>
                    <a:pt x="148139" y="349816"/>
                  </a:lnTo>
                  <a:lnTo>
                    <a:pt x="136908" y="353112"/>
                  </a:lnTo>
                  <a:lnTo>
                    <a:pt x="134774" y="361483"/>
                  </a:lnTo>
                  <a:lnTo>
                    <a:pt x="112052" y="350338"/>
                  </a:lnTo>
                  <a:lnTo>
                    <a:pt x="97192" y="352622"/>
                  </a:lnTo>
                  <a:lnTo>
                    <a:pt x="95018" y="358905"/>
                  </a:lnTo>
                  <a:lnTo>
                    <a:pt x="95018" y="358905"/>
                  </a:lnTo>
                  <a:lnTo>
                    <a:pt x="94129" y="359959"/>
                  </a:lnTo>
                  <a:lnTo>
                    <a:pt x="94129" y="359959"/>
                  </a:lnTo>
                  <a:lnTo>
                    <a:pt x="80681" y="367426"/>
                  </a:lnTo>
                  <a:lnTo>
                    <a:pt x="62665" y="371291"/>
                  </a:lnTo>
                  <a:lnTo>
                    <a:pt x="55988" y="379706"/>
                  </a:lnTo>
                  <a:lnTo>
                    <a:pt x="43793" y="379841"/>
                  </a:lnTo>
                  <a:lnTo>
                    <a:pt x="33992" y="392972"/>
                  </a:lnTo>
                  <a:lnTo>
                    <a:pt x="27639" y="390432"/>
                  </a:lnTo>
                  <a:lnTo>
                    <a:pt x="11416" y="395281"/>
                  </a:lnTo>
                  <a:lnTo>
                    <a:pt x="1003" y="393293"/>
                  </a:lnTo>
                  <a:lnTo>
                    <a:pt x="1003" y="393293"/>
                  </a:lnTo>
                  <a:lnTo>
                    <a:pt x="99" y="393301"/>
                  </a:lnTo>
                  <a:lnTo>
                    <a:pt x="99" y="393301"/>
                  </a:lnTo>
                  <a:lnTo>
                    <a:pt x="0" y="382359"/>
                  </a:lnTo>
                  <a:lnTo>
                    <a:pt x="7227" y="382293"/>
                  </a:lnTo>
                  <a:lnTo>
                    <a:pt x="19404" y="334225"/>
                  </a:lnTo>
                  <a:lnTo>
                    <a:pt x="20607" y="319094"/>
                  </a:lnTo>
                  <a:lnTo>
                    <a:pt x="40273" y="304291"/>
                  </a:lnTo>
                  <a:lnTo>
                    <a:pt x="53756" y="302057"/>
                  </a:lnTo>
                  <a:lnTo>
                    <a:pt x="58121" y="290013"/>
                  </a:lnTo>
                  <a:lnTo>
                    <a:pt x="86072" y="258380"/>
                  </a:lnTo>
                  <a:lnTo>
                    <a:pt x="72939" y="250196"/>
                  </a:lnTo>
                  <a:lnTo>
                    <a:pt x="84156" y="249014"/>
                  </a:lnTo>
                  <a:lnTo>
                    <a:pt x="92549" y="237950"/>
                  </a:lnTo>
                  <a:lnTo>
                    <a:pt x="103746" y="235716"/>
                  </a:lnTo>
                  <a:lnTo>
                    <a:pt x="103661" y="229456"/>
                  </a:lnTo>
                  <a:lnTo>
                    <a:pt x="113072" y="228284"/>
                  </a:lnTo>
                  <a:lnTo>
                    <a:pt x="119915" y="204183"/>
                  </a:lnTo>
                  <a:lnTo>
                    <a:pt x="128395" y="201453"/>
                  </a:lnTo>
                  <a:lnTo>
                    <a:pt x="124383" y="171759"/>
                  </a:lnTo>
                  <a:lnTo>
                    <a:pt x="118033" y="166107"/>
                  </a:lnTo>
                  <a:lnTo>
                    <a:pt x="116853" y="145763"/>
                  </a:lnTo>
                  <a:lnTo>
                    <a:pt x="120246" y="132661"/>
                  </a:lnTo>
                  <a:lnTo>
                    <a:pt x="113915" y="127529"/>
                  </a:lnTo>
                  <a:lnTo>
                    <a:pt x="118654" y="114930"/>
                  </a:lnTo>
                  <a:lnTo>
                    <a:pt x="110614" y="115042"/>
                  </a:lnTo>
                  <a:lnTo>
                    <a:pt x="105042" y="99451"/>
                  </a:lnTo>
                  <a:lnTo>
                    <a:pt x="96589" y="101653"/>
                  </a:lnTo>
                  <a:lnTo>
                    <a:pt x="98488" y="76558"/>
                  </a:lnTo>
                  <a:lnTo>
                    <a:pt x="98614" y="52527"/>
                  </a:lnTo>
                  <a:lnTo>
                    <a:pt x="88355" y="51616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00" name="S18:Sambalpur">
              <a:extLst>
                <a:ext uri="{FF2B5EF4-FFF2-40B4-BE49-F238E27FC236}">
                  <a16:creationId xmlns:a16="http://schemas.microsoft.com/office/drawing/2014/main" id="{E044F8BA-427B-4D7F-8A43-2B627A840710}"/>
                </a:ext>
              </a:extLst>
            </p:cNvPr>
            <p:cNvSpPr/>
            <p:nvPr/>
          </p:nvSpPr>
          <p:spPr>
            <a:xfrm>
              <a:off x="4579568" y="3521891"/>
              <a:ext cx="320616" cy="173622"/>
            </a:xfrm>
            <a:custGeom>
              <a:avLst/>
              <a:gdLst/>
              <a:ahLst/>
              <a:cxnLst/>
              <a:rect l="0" t="0" r="0" b="0"/>
              <a:pathLst>
                <a:path w="320616" h="173622">
                  <a:moveTo>
                    <a:pt x="37025" y="100427"/>
                  </a:moveTo>
                  <a:lnTo>
                    <a:pt x="48381" y="94459"/>
                  </a:lnTo>
                  <a:lnTo>
                    <a:pt x="54315" y="104806"/>
                  </a:lnTo>
                  <a:lnTo>
                    <a:pt x="71612" y="109172"/>
                  </a:lnTo>
                  <a:lnTo>
                    <a:pt x="84276" y="102637"/>
                  </a:lnTo>
                  <a:lnTo>
                    <a:pt x="89099" y="80044"/>
                  </a:lnTo>
                  <a:lnTo>
                    <a:pt x="96567" y="78841"/>
                  </a:lnTo>
                  <a:lnTo>
                    <a:pt x="93328" y="71586"/>
                  </a:lnTo>
                  <a:lnTo>
                    <a:pt x="97555" y="63126"/>
                  </a:lnTo>
                  <a:lnTo>
                    <a:pt x="97555" y="63126"/>
                  </a:lnTo>
                  <a:lnTo>
                    <a:pt x="114412" y="68516"/>
                  </a:lnTo>
                  <a:lnTo>
                    <a:pt x="115630" y="63781"/>
                  </a:lnTo>
                  <a:lnTo>
                    <a:pt x="107364" y="48267"/>
                  </a:lnTo>
                  <a:lnTo>
                    <a:pt x="107364" y="48267"/>
                  </a:lnTo>
                  <a:lnTo>
                    <a:pt x="105965" y="44635"/>
                  </a:lnTo>
                  <a:lnTo>
                    <a:pt x="105965" y="44635"/>
                  </a:lnTo>
                  <a:lnTo>
                    <a:pt x="105479" y="42553"/>
                  </a:lnTo>
                  <a:lnTo>
                    <a:pt x="105479" y="42553"/>
                  </a:lnTo>
                  <a:lnTo>
                    <a:pt x="109874" y="22053"/>
                  </a:lnTo>
                  <a:lnTo>
                    <a:pt x="119403" y="15564"/>
                  </a:lnTo>
                  <a:lnTo>
                    <a:pt x="126029" y="16985"/>
                  </a:lnTo>
                  <a:lnTo>
                    <a:pt x="126029" y="16985"/>
                  </a:lnTo>
                  <a:lnTo>
                    <a:pt x="136630" y="0"/>
                  </a:lnTo>
                  <a:lnTo>
                    <a:pt x="149864" y="2309"/>
                  </a:lnTo>
                  <a:lnTo>
                    <a:pt x="161006" y="8846"/>
                  </a:lnTo>
                  <a:lnTo>
                    <a:pt x="173392" y="29998"/>
                  </a:lnTo>
                  <a:lnTo>
                    <a:pt x="189312" y="33265"/>
                  </a:lnTo>
                  <a:lnTo>
                    <a:pt x="194362" y="41509"/>
                  </a:lnTo>
                  <a:lnTo>
                    <a:pt x="198986" y="33019"/>
                  </a:lnTo>
                  <a:lnTo>
                    <a:pt x="212247" y="35291"/>
                  </a:lnTo>
                  <a:lnTo>
                    <a:pt x="214349" y="48317"/>
                  </a:lnTo>
                  <a:lnTo>
                    <a:pt x="222051" y="56485"/>
                  </a:lnTo>
                  <a:lnTo>
                    <a:pt x="229024" y="53682"/>
                  </a:lnTo>
                  <a:lnTo>
                    <a:pt x="234163" y="64531"/>
                  </a:lnTo>
                  <a:lnTo>
                    <a:pt x="229005" y="69379"/>
                  </a:lnTo>
                  <a:lnTo>
                    <a:pt x="232727" y="76603"/>
                  </a:lnTo>
                  <a:lnTo>
                    <a:pt x="246975" y="65750"/>
                  </a:lnTo>
                  <a:lnTo>
                    <a:pt x="258321" y="61770"/>
                  </a:lnTo>
                  <a:lnTo>
                    <a:pt x="267671" y="65168"/>
                  </a:lnTo>
                  <a:lnTo>
                    <a:pt x="276357" y="60732"/>
                  </a:lnTo>
                  <a:lnTo>
                    <a:pt x="292453" y="68633"/>
                  </a:lnTo>
                  <a:lnTo>
                    <a:pt x="294680" y="84264"/>
                  </a:lnTo>
                  <a:lnTo>
                    <a:pt x="308386" y="70772"/>
                  </a:lnTo>
                  <a:lnTo>
                    <a:pt x="320615" y="81387"/>
                  </a:lnTo>
                  <a:lnTo>
                    <a:pt x="316057" y="90944"/>
                  </a:lnTo>
                  <a:lnTo>
                    <a:pt x="316057" y="90944"/>
                  </a:lnTo>
                  <a:lnTo>
                    <a:pt x="307791" y="94858"/>
                  </a:lnTo>
                  <a:lnTo>
                    <a:pt x="306752" y="104307"/>
                  </a:lnTo>
                  <a:lnTo>
                    <a:pt x="293676" y="109930"/>
                  </a:lnTo>
                  <a:lnTo>
                    <a:pt x="283862" y="106556"/>
                  </a:lnTo>
                  <a:lnTo>
                    <a:pt x="270428" y="115315"/>
                  </a:lnTo>
                  <a:lnTo>
                    <a:pt x="269447" y="127374"/>
                  </a:lnTo>
                  <a:lnTo>
                    <a:pt x="250180" y="133671"/>
                  </a:lnTo>
                  <a:lnTo>
                    <a:pt x="245466" y="139031"/>
                  </a:lnTo>
                  <a:lnTo>
                    <a:pt x="245466" y="139031"/>
                  </a:lnTo>
                  <a:lnTo>
                    <a:pt x="228947" y="116464"/>
                  </a:lnTo>
                  <a:lnTo>
                    <a:pt x="209875" y="113306"/>
                  </a:lnTo>
                  <a:lnTo>
                    <a:pt x="209875" y="113306"/>
                  </a:lnTo>
                  <a:lnTo>
                    <a:pt x="206278" y="110784"/>
                  </a:lnTo>
                  <a:lnTo>
                    <a:pt x="206278" y="110784"/>
                  </a:lnTo>
                  <a:lnTo>
                    <a:pt x="202507" y="101466"/>
                  </a:lnTo>
                  <a:lnTo>
                    <a:pt x="190829" y="93393"/>
                  </a:lnTo>
                  <a:lnTo>
                    <a:pt x="181896" y="106694"/>
                  </a:lnTo>
                  <a:lnTo>
                    <a:pt x="172869" y="98547"/>
                  </a:lnTo>
                  <a:lnTo>
                    <a:pt x="161957" y="103519"/>
                  </a:lnTo>
                  <a:lnTo>
                    <a:pt x="150049" y="103802"/>
                  </a:lnTo>
                  <a:lnTo>
                    <a:pt x="130068" y="117862"/>
                  </a:lnTo>
                  <a:lnTo>
                    <a:pt x="126943" y="116363"/>
                  </a:lnTo>
                  <a:lnTo>
                    <a:pt x="126943" y="116363"/>
                  </a:lnTo>
                  <a:lnTo>
                    <a:pt x="123878" y="117478"/>
                  </a:lnTo>
                  <a:lnTo>
                    <a:pt x="123878" y="117478"/>
                  </a:lnTo>
                  <a:lnTo>
                    <a:pt x="113647" y="114043"/>
                  </a:lnTo>
                  <a:lnTo>
                    <a:pt x="101040" y="123207"/>
                  </a:lnTo>
                  <a:lnTo>
                    <a:pt x="112620" y="127664"/>
                  </a:lnTo>
                  <a:lnTo>
                    <a:pt x="117323" y="140637"/>
                  </a:lnTo>
                  <a:lnTo>
                    <a:pt x="112589" y="146493"/>
                  </a:lnTo>
                  <a:lnTo>
                    <a:pt x="98108" y="151512"/>
                  </a:lnTo>
                  <a:lnTo>
                    <a:pt x="93027" y="141159"/>
                  </a:lnTo>
                  <a:lnTo>
                    <a:pt x="87704" y="140224"/>
                  </a:lnTo>
                  <a:lnTo>
                    <a:pt x="77314" y="150897"/>
                  </a:lnTo>
                  <a:lnTo>
                    <a:pt x="52615" y="154001"/>
                  </a:lnTo>
                  <a:lnTo>
                    <a:pt x="50265" y="146724"/>
                  </a:lnTo>
                  <a:lnTo>
                    <a:pt x="39591" y="143266"/>
                  </a:lnTo>
                  <a:lnTo>
                    <a:pt x="28238" y="150797"/>
                  </a:lnTo>
                  <a:lnTo>
                    <a:pt x="15819" y="173505"/>
                  </a:lnTo>
                  <a:lnTo>
                    <a:pt x="9183" y="173621"/>
                  </a:lnTo>
                  <a:lnTo>
                    <a:pt x="7630" y="160576"/>
                  </a:lnTo>
                  <a:lnTo>
                    <a:pt x="8988" y="137020"/>
                  </a:lnTo>
                  <a:lnTo>
                    <a:pt x="6445" y="117713"/>
                  </a:lnTo>
                  <a:lnTo>
                    <a:pt x="160" y="111545"/>
                  </a:lnTo>
                  <a:lnTo>
                    <a:pt x="160" y="111545"/>
                  </a:lnTo>
                  <a:lnTo>
                    <a:pt x="0" y="102134"/>
                  </a:lnTo>
                  <a:lnTo>
                    <a:pt x="12311" y="99828"/>
                  </a:lnTo>
                  <a:lnTo>
                    <a:pt x="35702" y="100452"/>
                  </a:lnTo>
                  <a:lnTo>
                    <a:pt x="35702" y="100452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01" name="S18:Sundargarh">
              <a:extLst>
                <a:ext uri="{FF2B5EF4-FFF2-40B4-BE49-F238E27FC236}">
                  <a16:creationId xmlns:a16="http://schemas.microsoft.com/office/drawing/2014/main" id="{8C2768C7-ECEA-4B8B-8A16-10B95E747FDE}"/>
                </a:ext>
              </a:extLst>
            </p:cNvPr>
            <p:cNvSpPr/>
            <p:nvPr/>
          </p:nvSpPr>
          <p:spPr>
            <a:xfrm>
              <a:off x="4713609" y="3383744"/>
              <a:ext cx="274940" cy="154417"/>
            </a:xfrm>
            <a:custGeom>
              <a:avLst/>
              <a:gdLst/>
              <a:ahLst/>
              <a:cxnLst/>
              <a:rect l="0" t="0" r="0" b="0"/>
              <a:pathLst>
                <a:path w="274940" h="154417">
                  <a:moveTo>
                    <a:pt x="64052" y="51"/>
                  </a:moveTo>
                  <a:lnTo>
                    <a:pt x="64052" y="51"/>
                  </a:lnTo>
                  <a:lnTo>
                    <a:pt x="64052" y="51"/>
                  </a:lnTo>
                  <a:lnTo>
                    <a:pt x="75428" y="802"/>
                  </a:lnTo>
                  <a:lnTo>
                    <a:pt x="86565" y="8882"/>
                  </a:lnTo>
                  <a:lnTo>
                    <a:pt x="91199" y="18703"/>
                  </a:lnTo>
                  <a:lnTo>
                    <a:pt x="109399" y="28674"/>
                  </a:lnTo>
                  <a:lnTo>
                    <a:pt x="129940" y="28096"/>
                  </a:lnTo>
                  <a:lnTo>
                    <a:pt x="141358" y="14680"/>
                  </a:lnTo>
                  <a:lnTo>
                    <a:pt x="156973" y="10555"/>
                  </a:lnTo>
                  <a:lnTo>
                    <a:pt x="177140" y="12563"/>
                  </a:lnTo>
                  <a:lnTo>
                    <a:pt x="197970" y="7727"/>
                  </a:lnTo>
                  <a:lnTo>
                    <a:pt x="202906" y="11759"/>
                  </a:lnTo>
                  <a:lnTo>
                    <a:pt x="226565" y="0"/>
                  </a:lnTo>
                  <a:lnTo>
                    <a:pt x="226565" y="0"/>
                  </a:lnTo>
                  <a:lnTo>
                    <a:pt x="228613" y="22445"/>
                  </a:lnTo>
                  <a:lnTo>
                    <a:pt x="232402" y="31220"/>
                  </a:lnTo>
                  <a:lnTo>
                    <a:pt x="217499" y="70970"/>
                  </a:lnTo>
                  <a:lnTo>
                    <a:pt x="225157" y="63916"/>
                  </a:lnTo>
                  <a:lnTo>
                    <a:pt x="249215" y="75681"/>
                  </a:lnTo>
                  <a:lnTo>
                    <a:pt x="252895" y="80792"/>
                  </a:lnTo>
                  <a:lnTo>
                    <a:pt x="252895" y="80792"/>
                  </a:lnTo>
                  <a:lnTo>
                    <a:pt x="259349" y="89995"/>
                  </a:lnTo>
                  <a:lnTo>
                    <a:pt x="274939" y="96787"/>
                  </a:lnTo>
                  <a:lnTo>
                    <a:pt x="268539" y="114806"/>
                  </a:lnTo>
                  <a:lnTo>
                    <a:pt x="250957" y="114359"/>
                  </a:lnTo>
                  <a:lnTo>
                    <a:pt x="247886" y="140633"/>
                  </a:lnTo>
                  <a:lnTo>
                    <a:pt x="247886" y="140633"/>
                  </a:lnTo>
                  <a:lnTo>
                    <a:pt x="242173" y="153909"/>
                  </a:lnTo>
                  <a:lnTo>
                    <a:pt x="226794" y="154416"/>
                  </a:lnTo>
                  <a:lnTo>
                    <a:pt x="222415" y="141474"/>
                  </a:lnTo>
                  <a:lnTo>
                    <a:pt x="188648" y="144115"/>
                  </a:lnTo>
                  <a:lnTo>
                    <a:pt x="183994" y="150015"/>
                  </a:lnTo>
                  <a:lnTo>
                    <a:pt x="177444" y="137132"/>
                  </a:lnTo>
                  <a:lnTo>
                    <a:pt x="168850" y="129019"/>
                  </a:lnTo>
                  <a:lnTo>
                    <a:pt x="157876" y="129347"/>
                  </a:lnTo>
                  <a:lnTo>
                    <a:pt x="146960" y="116585"/>
                  </a:lnTo>
                  <a:lnTo>
                    <a:pt x="147516" y="105578"/>
                  </a:lnTo>
                  <a:lnTo>
                    <a:pt x="141679" y="101037"/>
                  </a:lnTo>
                  <a:lnTo>
                    <a:pt x="145029" y="80527"/>
                  </a:lnTo>
                  <a:lnTo>
                    <a:pt x="139137" y="58715"/>
                  </a:lnTo>
                  <a:lnTo>
                    <a:pt x="134158" y="53100"/>
                  </a:lnTo>
                  <a:lnTo>
                    <a:pt x="118775" y="66623"/>
                  </a:lnTo>
                  <a:lnTo>
                    <a:pt x="107961" y="71635"/>
                  </a:lnTo>
                  <a:lnTo>
                    <a:pt x="106642" y="87373"/>
                  </a:lnTo>
                  <a:lnTo>
                    <a:pt x="98926" y="93865"/>
                  </a:lnTo>
                  <a:lnTo>
                    <a:pt x="90430" y="87814"/>
                  </a:lnTo>
                  <a:lnTo>
                    <a:pt x="80478" y="92789"/>
                  </a:lnTo>
                  <a:lnTo>
                    <a:pt x="78068" y="101226"/>
                  </a:lnTo>
                  <a:lnTo>
                    <a:pt x="70958" y="97749"/>
                  </a:lnTo>
                  <a:lnTo>
                    <a:pt x="63256" y="105274"/>
                  </a:lnTo>
                  <a:lnTo>
                    <a:pt x="58752" y="100679"/>
                  </a:lnTo>
                  <a:lnTo>
                    <a:pt x="47032" y="105684"/>
                  </a:lnTo>
                  <a:lnTo>
                    <a:pt x="23929" y="130321"/>
                  </a:lnTo>
                  <a:lnTo>
                    <a:pt x="10479" y="118603"/>
                  </a:lnTo>
                  <a:lnTo>
                    <a:pt x="5690" y="120284"/>
                  </a:lnTo>
                  <a:lnTo>
                    <a:pt x="5690" y="120284"/>
                  </a:lnTo>
                  <a:lnTo>
                    <a:pt x="5022" y="110357"/>
                  </a:lnTo>
                  <a:lnTo>
                    <a:pt x="9711" y="104492"/>
                  </a:lnTo>
                  <a:lnTo>
                    <a:pt x="420" y="101044"/>
                  </a:lnTo>
                  <a:lnTo>
                    <a:pt x="0" y="82737"/>
                  </a:lnTo>
                  <a:lnTo>
                    <a:pt x="8274" y="80453"/>
                  </a:lnTo>
                  <a:lnTo>
                    <a:pt x="2873" y="74298"/>
                  </a:lnTo>
                  <a:lnTo>
                    <a:pt x="10376" y="57899"/>
                  </a:lnTo>
                  <a:lnTo>
                    <a:pt x="16378" y="52525"/>
                  </a:lnTo>
                  <a:lnTo>
                    <a:pt x="28126" y="49626"/>
                  </a:lnTo>
                  <a:lnTo>
                    <a:pt x="45682" y="34017"/>
                  </a:lnTo>
                  <a:lnTo>
                    <a:pt x="61816" y="32038"/>
                  </a:lnTo>
                  <a:lnTo>
                    <a:pt x="69070" y="25046"/>
                  </a:lnTo>
                  <a:lnTo>
                    <a:pt x="72592" y="9252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02" name="S19:Faridkot">
              <a:extLst>
                <a:ext uri="{FF2B5EF4-FFF2-40B4-BE49-F238E27FC236}">
                  <a16:creationId xmlns:a16="http://schemas.microsoft.com/office/drawing/2014/main" id="{118EB8C4-7A86-42D9-A998-6A789CA5FD0D}"/>
                </a:ext>
              </a:extLst>
            </p:cNvPr>
            <p:cNvSpPr/>
            <p:nvPr/>
          </p:nvSpPr>
          <p:spPr>
            <a:xfrm>
              <a:off x="3375736" y="1939159"/>
              <a:ext cx="161072" cy="167137"/>
            </a:xfrm>
            <a:custGeom>
              <a:avLst/>
              <a:gdLst/>
              <a:ahLst/>
              <a:cxnLst/>
              <a:rect l="0" t="0" r="0" b="0"/>
              <a:pathLst>
                <a:path w="161072" h="167137">
                  <a:moveTo>
                    <a:pt x="79907" y="20081"/>
                  </a:moveTo>
                  <a:lnTo>
                    <a:pt x="93237" y="26230"/>
                  </a:lnTo>
                  <a:lnTo>
                    <a:pt x="100243" y="0"/>
                  </a:lnTo>
                  <a:lnTo>
                    <a:pt x="138960" y="6413"/>
                  </a:lnTo>
                  <a:lnTo>
                    <a:pt x="158623" y="6490"/>
                  </a:lnTo>
                  <a:lnTo>
                    <a:pt x="158623" y="6490"/>
                  </a:lnTo>
                  <a:lnTo>
                    <a:pt x="153627" y="36432"/>
                  </a:lnTo>
                  <a:lnTo>
                    <a:pt x="157548" y="56271"/>
                  </a:lnTo>
                  <a:lnTo>
                    <a:pt x="157548" y="56271"/>
                  </a:lnTo>
                  <a:lnTo>
                    <a:pt x="161071" y="62086"/>
                  </a:lnTo>
                  <a:lnTo>
                    <a:pt x="152282" y="67534"/>
                  </a:lnTo>
                  <a:lnTo>
                    <a:pt x="143251" y="67261"/>
                  </a:lnTo>
                  <a:lnTo>
                    <a:pt x="143251" y="67261"/>
                  </a:lnTo>
                  <a:lnTo>
                    <a:pt x="128490" y="66287"/>
                  </a:lnTo>
                  <a:lnTo>
                    <a:pt x="127205" y="54826"/>
                  </a:lnTo>
                  <a:lnTo>
                    <a:pt x="120297" y="65511"/>
                  </a:lnTo>
                  <a:lnTo>
                    <a:pt x="107046" y="68723"/>
                  </a:lnTo>
                  <a:lnTo>
                    <a:pt x="109355" y="86453"/>
                  </a:lnTo>
                  <a:lnTo>
                    <a:pt x="78988" y="84421"/>
                  </a:lnTo>
                  <a:lnTo>
                    <a:pt x="65154" y="104212"/>
                  </a:lnTo>
                  <a:lnTo>
                    <a:pt x="60134" y="118589"/>
                  </a:lnTo>
                  <a:lnTo>
                    <a:pt x="50312" y="128644"/>
                  </a:lnTo>
                  <a:lnTo>
                    <a:pt x="58008" y="132547"/>
                  </a:lnTo>
                  <a:lnTo>
                    <a:pt x="60323" y="149259"/>
                  </a:lnTo>
                  <a:lnTo>
                    <a:pt x="57637" y="155405"/>
                  </a:lnTo>
                  <a:lnTo>
                    <a:pt x="57637" y="155405"/>
                  </a:lnTo>
                  <a:lnTo>
                    <a:pt x="51042" y="167136"/>
                  </a:lnTo>
                  <a:lnTo>
                    <a:pt x="32688" y="160775"/>
                  </a:lnTo>
                  <a:lnTo>
                    <a:pt x="32688" y="160775"/>
                  </a:lnTo>
                  <a:lnTo>
                    <a:pt x="20339" y="159814"/>
                  </a:lnTo>
                  <a:lnTo>
                    <a:pt x="20339" y="159814"/>
                  </a:lnTo>
                  <a:lnTo>
                    <a:pt x="20937" y="143199"/>
                  </a:lnTo>
                  <a:lnTo>
                    <a:pt x="6888" y="121379"/>
                  </a:lnTo>
                  <a:lnTo>
                    <a:pt x="10319" y="106435"/>
                  </a:lnTo>
                  <a:lnTo>
                    <a:pt x="0" y="107095"/>
                  </a:lnTo>
                  <a:lnTo>
                    <a:pt x="11828" y="76360"/>
                  </a:lnTo>
                  <a:lnTo>
                    <a:pt x="3654" y="75022"/>
                  </a:lnTo>
                  <a:lnTo>
                    <a:pt x="21126" y="58003"/>
                  </a:lnTo>
                  <a:lnTo>
                    <a:pt x="19879" y="47055"/>
                  </a:lnTo>
                  <a:lnTo>
                    <a:pt x="30169" y="46387"/>
                  </a:lnTo>
                  <a:lnTo>
                    <a:pt x="35476" y="35675"/>
                  </a:lnTo>
                  <a:lnTo>
                    <a:pt x="33124" y="21059"/>
                  </a:lnTo>
                  <a:lnTo>
                    <a:pt x="49478" y="10739"/>
                  </a:lnTo>
                  <a:lnTo>
                    <a:pt x="67119" y="10309"/>
                  </a:lnTo>
                  <a:lnTo>
                    <a:pt x="78304" y="18989"/>
                  </a:lnTo>
                  <a:lnTo>
                    <a:pt x="78304" y="18989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03" name="S19:Ferozepur">
              <a:extLst>
                <a:ext uri="{FF2B5EF4-FFF2-40B4-BE49-F238E27FC236}">
                  <a16:creationId xmlns:a16="http://schemas.microsoft.com/office/drawing/2014/main" id="{3AFF27B9-78B6-47E8-B2A6-1DB8C1CA89F7}"/>
                </a:ext>
              </a:extLst>
            </p:cNvPr>
            <p:cNvSpPr/>
            <p:nvPr/>
          </p:nvSpPr>
          <p:spPr>
            <a:xfrm>
              <a:off x="3318312" y="1893652"/>
              <a:ext cx="216048" cy="205322"/>
            </a:xfrm>
            <a:custGeom>
              <a:avLst/>
              <a:gdLst/>
              <a:ahLst/>
              <a:cxnLst/>
              <a:rect l="0" t="0" r="0" b="0"/>
              <a:pathLst>
                <a:path w="216048" h="205322">
                  <a:moveTo>
                    <a:pt x="120607" y="15226"/>
                  </a:moveTo>
                  <a:lnTo>
                    <a:pt x="131424" y="9891"/>
                  </a:lnTo>
                  <a:lnTo>
                    <a:pt x="135328" y="3283"/>
                  </a:lnTo>
                  <a:lnTo>
                    <a:pt x="145658" y="0"/>
                  </a:lnTo>
                  <a:lnTo>
                    <a:pt x="159100" y="1478"/>
                  </a:lnTo>
                  <a:lnTo>
                    <a:pt x="159100" y="1478"/>
                  </a:lnTo>
                  <a:lnTo>
                    <a:pt x="159100" y="1478"/>
                  </a:lnTo>
                  <a:lnTo>
                    <a:pt x="159100" y="1478"/>
                  </a:lnTo>
                  <a:lnTo>
                    <a:pt x="170469" y="3919"/>
                  </a:lnTo>
                  <a:lnTo>
                    <a:pt x="177558" y="12439"/>
                  </a:lnTo>
                  <a:lnTo>
                    <a:pt x="211759" y="31124"/>
                  </a:lnTo>
                  <a:lnTo>
                    <a:pt x="211759" y="31124"/>
                  </a:lnTo>
                  <a:lnTo>
                    <a:pt x="216047" y="51997"/>
                  </a:lnTo>
                  <a:lnTo>
                    <a:pt x="216047" y="51997"/>
                  </a:lnTo>
                  <a:lnTo>
                    <a:pt x="196384" y="51920"/>
                  </a:lnTo>
                  <a:lnTo>
                    <a:pt x="157667" y="45507"/>
                  </a:lnTo>
                  <a:lnTo>
                    <a:pt x="150661" y="71737"/>
                  </a:lnTo>
                  <a:lnTo>
                    <a:pt x="124543" y="55816"/>
                  </a:lnTo>
                  <a:lnTo>
                    <a:pt x="106902" y="56246"/>
                  </a:lnTo>
                  <a:lnTo>
                    <a:pt x="90548" y="66566"/>
                  </a:lnTo>
                  <a:lnTo>
                    <a:pt x="92900" y="81182"/>
                  </a:lnTo>
                  <a:lnTo>
                    <a:pt x="87593" y="91894"/>
                  </a:lnTo>
                  <a:lnTo>
                    <a:pt x="77303" y="92562"/>
                  </a:lnTo>
                  <a:lnTo>
                    <a:pt x="78550" y="103510"/>
                  </a:lnTo>
                  <a:lnTo>
                    <a:pt x="61078" y="120529"/>
                  </a:lnTo>
                  <a:lnTo>
                    <a:pt x="69252" y="121867"/>
                  </a:lnTo>
                  <a:lnTo>
                    <a:pt x="57424" y="152602"/>
                  </a:lnTo>
                  <a:lnTo>
                    <a:pt x="67743" y="151942"/>
                  </a:lnTo>
                  <a:lnTo>
                    <a:pt x="64312" y="166886"/>
                  </a:lnTo>
                  <a:lnTo>
                    <a:pt x="78361" y="188706"/>
                  </a:lnTo>
                  <a:lnTo>
                    <a:pt x="77763" y="205321"/>
                  </a:lnTo>
                  <a:lnTo>
                    <a:pt x="77763" y="205321"/>
                  </a:lnTo>
                  <a:lnTo>
                    <a:pt x="61274" y="204721"/>
                  </a:lnTo>
                  <a:lnTo>
                    <a:pt x="32657" y="197412"/>
                  </a:lnTo>
                  <a:lnTo>
                    <a:pt x="7109" y="196425"/>
                  </a:lnTo>
                  <a:lnTo>
                    <a:pt x="0" y="188346"/>
                  </a:lnTo>
                  <a:lnTo>
                    <a:pt x="9631" y="174169"/>
                  </a:lnTo>
                  <a:lnTo>
                    <a:pt x="11373" y="161243"/>
                  </a:lnTo>
                  <a:lnTo>
                    <a:pt x="11373" y="161243"/>
                  </a:lnTo>
                  <a:lnTo>
                    <a:pt x="14394" y="157723"/>
                  </a:lnTo>
                  <a:lnTo>
                    <a:pt x="9409" y="137782"/>
                  </a:lnTo>
                  <a:lnTo>
                    <a:pt x="14470" y="113566"/>
                  </a:lnTo>
                  <a:lnTo>
                    <a:pt x="22731" y="101942"/>
                  </a:lnTo>
                  <a:lnTo>
                    <a:pt x="33028" y="101299"/>
                  </a:lnTo>
                  <a:lnTo>
                    <a:pt x="35183" y="87882"/>
                  </a:lnTo>
                  <a:lnTo>
                    <a:pt x="63629" y="62477"/>
                  </a:lnTo>
                  <a:lnTo>
                    <a:pt x="68589" y="50206"/>
                  </a:lnTo>
                  <a:lnTo>
                    <a:pt x="82229" y="35657"/>
                  </a:lnTo>
                  <a:lnTo>
                    <a:pt x="94684" y="30916"/>
                  </a:lnTo>
                  <a:lnTo>
                    <a:pt x="102499" y="18227"/>
                  </a:lnTo>
                  <a:lnTo>
                    <a:pt x="116395" y="18711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04" name="S19:Tarn Taran">
              <a:extLst>
                <a:ext uri="{FF2B5EF4-FFF2-40B4-BE49-F238E27FC236}">
                  <a16:creationId xmlns:a16="http://schemas.microsoft.com/office/drawing/2014/main" id="{6D050E65-BA8F-47F1-81C9-118892A8F9B6}"/>
                </a:ext>
              </a:extLst>
            </p:cNvPr>
            <p:cNvSpPr/>
            <p:nvPr/>
          </p:nvSpPr>
          <p:spPr>
            <a:xfrm>
              <a:off x="3415342" y="1778835"/>
              <a:ext cx="124371" cy="130044"/>
            </a:xfrm>
            <a:custGeom>
              <a:avLst/>
              <a:gdLst/>
              <a:ahLst/>
              <a:cxnLst/>
              <a:rect l="0" t="0" r="0" b="0"/>
              <a:pathLst>
                <a:path w="124371" h="130044">
                  <a:moveTo>
                    <a:pt x="105750" y="24961"/>
                  </a:moveTo>
                  <a:lnTo>
                    <a:pt x="124370" y="42087"/>
                  </a:lnTo>
                  <a:lnTo>
                    <a:pt x="112144" y="55699"/>
                  </a:lnTo>
                  <a:lnTo>
                    <a:pt x="112144" y="55699"/>
                  </a:lnTo>
                  <a:lnTo>
                    <a:pt x="94949" y="71226"/>
                  </a:lnTo>
                  <a:lnTo>
                    <a:pt x="84956" y="90598"/>
                  </a:lnTo>
                  <a:lnTo>
                    <a:pt x="77415" y="96577"/>
                  </a:lnTo>
                  <a:lnTo>
                    <a:pt x="73737" y="109415"/>
                  </a:lnTo>
                  <a:lnTo>
                    <a:pt x="62070" y="116295"/>
                  </a:lnTo>
                  <a:lnTo>
                    <a:pt x="62070" y="116295"/>
                  </a:lnTo>
                  <a:lnTo>
                    <a:pt x="62070" y="116295"/>
                  </a:lnTo>
                  <a:lnTo>
                    <a:pt x="62070" y="116295"/>
                  </a:lnTo>
                  <a:lnTo>
                    <a:pt x="48628" y="114817"/>
                  </a:lnTo>
                  <a:lnTo>
                    <a:pt x="38298" y="118100"/>
                  </a:lnTo>
                  <a:lnTo>
                    <a:pt x="34394" y="124708"/>
                  </a:lnTo>
                  <a:lnTo>
                    <a:pt x="23577" y="130043"/>
                  </a:lnTo>
                  <a:lnTo>
                    <a:pt x="23577" y="130043"/>
                  </a:lnTo>
                  <a:lnTo>
                    <a:pt x="20629" y="120609"/>
                  </a:lnTo>
                  <a:lnTo>
                    <a:pt x="6224" y="123219"/>
                  </a:lnTo>
                  <a:lnTo>
                    <a:pt x="0" y="114185"/>
                  </a:lnTo>
                  <a:lnTo>
                    <a:pt x="6863" y="81776"/>
                  </a:lnTo>
                  <a:lnTo>
                    <a:pt x="19578" y="68232"/>
                  </a:lnTo>
                  <a:lnTo>
                    <a:pt x="11899" y="54498"/>
                  </a:lnTo>
                  <a:lnTo>
                    <a:pt x="16277" y="45847"/>
                  </a:lnTo>
                  <a:lnTo>
                    <a:pt x="988" y="17352"/>
                  </a:lnTo>
                  <a:lnTo>
                    <a:pt x="10277" y="7847"/>
                  </a:lnTo>
                  <a:lnTo>
                    <a:pt x="10277" y="7847"/>
                  </a:lnTo>
                  <a:lnTo>
                    <a:pt x="35206" y="16471"/>
                  </a:lnTo>
                  <a:lnTo>
                    <a:pt x="42058" y="6352"/>
                  </a:lnTo>
                  <a:lnTo>
                    <a:pt x="53251" y="0"/>
                  </a:lnTo>
                  <a:lnTo>
                    <a:pt x="61222" y="4919"/>
                  </a:lnTo>
                  <a:lnTo>
                    <a:pt x="42669" y="24487"/>
                  </a:lnTo>
                  <a:lnTo>
                    <a:pt x="27180" y="36903"/>
                  </a:lnTo>
                  <a:lnTo>
                    <a:pt x="37072" y="45524"/>
                  </a:lnTo>
                  <a:lnTo>
                    <a:pt x="62817" y="43273"/>
                  </a:lnTo>
                  <a:lnTo>
                    <a:pt x="65902" y="36125"/>
                  </a:lnTo>
                  <a:lnTo>
                    <a:pt x="76596" y="32846"/>
                  </a:lnTo>
                  <a:lnTo>
                    <a:pt x="86636" y="37307"/>
                  </a:lnTo>
                  <a:lnTo>
                    <a:pt x="93363" y="56675"/>
                  </a:lnTo>
                  <a:lnTo>
                    <a:pt x="99042" y="44425"/>
                  </a:lnTo>
                  <a:lnTo>
                    <a:pt x="102481" y="25378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05" name="S19:Amritsar">
              <a:extLst>
                <a:ext uri="{FF2B5EF4-FFF2-40B4-BE49-F238E27FC236}">
                  <a16:creationId xmlns:a16="http://schemas.microsoft.com/office/drawing/2014/main" id="{83D8FFC7-5D62-47B7-8475-61C3FFBB5789}"/>
                </a:ext>
              </a:extLst>
            </p:cNvPr>
            <p:cNvSpPr/>
            <p:nvPr/>
          </p:nvSpPr>
          <p:spPr>
            <a:xfrm>
              <a:off x="3425619" y="1742775"/>
              <a:ext cx="117625" cy="92736"/>
            </a:xfrm>
            <a:custGeom>
              <a:avLst/>
              <a:gdLst/>
              <a:ahLst/>
              <a:cxnLst/>
              <a:rect l="0" t="0" r="0" b="0"/>
              <a:pathLst>
                <a:path w="117625" h="92736">
                  <a:moveTo>
                    <a:pt x="47416" y="0"/>
                  </a:moveTo>
                  <a:lnTo>
                    <a:pt x="54683" y="13684"/>
                  </a:lnTo>
                  <a:lnTo>
                    <a:pt x="43894" y="20570"/>
                  </a:lnTo>
                  <a:lnTo>
                    <a:pt x="51250" y="31676"/>
                  </a:lnTo>
                  <a:lnTo>
                    <a:pt x="62827" y="38260"/>
                  </a:lnTo>
                  <a:lnTo>
                    <a:pt x="70320" y="32810"/>
                  </a:lnTo>
                  <a:lnTo>
                    <a:pt x="77065" y="12334"/>
                  </a:lnTo>
                  <a:lnTo>
                    <a:pt x="83640" y="22884"/>
                  </a:lnTo>
                  <a:lnTo>
                    <a:pt x="101951" y="35347"/>
                  </a:lnTo>
                  <a:lnTo>
                    <a:pt x="117624" y="41508"/>
                  </a:lnTo>
                  <a:lnTo>
                    <a:pt x="117624" y="41508"/>
                  </a:lnTo>
                  <a:lnTo>
                    <a:pt x="101622" y="46201"/>
                  </a:lnTo>
                  <a:lnTo>
                    <a:pt x="95473" y="61021"/>
                  </a:lnTo>
                  <a:lnTo>
                    <a:pt x="95473" y="61021"/>
                  </a:lnTo>
                  <a:lnTo>
                    <a:pt x="92204" y="61438"/>
                  </a:lnTo>
                  <a:lnTo>
                    <a:pt x="88765" y="80485"/>
                  </a:lnTo>
                  <a:lnTo>
                    <a:pt x="83086" y="92735"/>
                  </a:lnTo>
                  <a:lnTo>
                    <a:pt x="76359" y="73367"/>
                  </a:lnTo>
                  <a:lnTo>
                    <a:pt x="66319" y="68906"/>
                  </a:lnTo>
                  <a:lnTo>
                    <a:pt x="55625" y="72185"/>
                  </a:lnTo>
                  <a:lnTo>
                    <a:pt x="52540" y="79333"/>
                  </a:lnTo>
                  <a:lnTo>
                    <a:pt x="26795" y="81584"/>
                  </a:lnTo>
                  <a:lnTo>
                    <a:pt x="16903" y="72963"/>
                  </a:lnTo>
                  <a:lnTo>
                    <a:pt x="32392" y="60547"/>
                  </a:lnTo>
                  <a:lnTo>
                    <a:pt x="50945" y="40979"/>
                  </a:lnTo>
                  <a:lnTo>
                    <a:pt x="42974" y="36060"/>
                  </a:lnTo>
                  <a:lnTo>
                    <a:pt x="31781" y="42412"/>
                  </a:lnTo>
                  <a:lnTo>
                    <a:pt x="24929" y="52531"/>
                  </a:lnTo>
                  <a:lnTo>
                    <a:pt x="0" y="43907"/>
                  </a:lnTo>
                  <a:lnTo>
                    <a:pt x="0" y="43907"/>
                  </a:lnTo>
                  <a:lnTo>
                    <a:pt x="6210" y="29118"/>
                  </a:lnTo>
                  <a:lnTo>
                    <a:pt x="14175" y="22152"/>
                  </a:lnTo>
                  <a:lnTo>
                    <a:pt x="38012" y="14168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06" name="S19:Gurdaspur">
              <a:extLst>
                <a:ext uri="{FF2B5EF4-FFF2-40B4-BE49-F238E27FC236}">
                  <a16:creationId xmlns:a16="http://schemas.microsoft.com/office/drawing/2014/main" id="{78C097F2-48BD-4A09-87E0-C5DB71996B6D}"/>
                </a:ext>
              </a:extLst>
            </p:cNvPr>
            <p:cNvSpPr/>
            <p:nvPr/>
          </p:nvSpPr>
          <p:spPr>
            <a:xfrm>
              <a:off x="3469513" y="1668239"/>
              <a:ext cx="149834" cy="120326"/>
            </a:xfrm>
            <a:custGeom>
              <a:avLst/>
              <a:gdLst/>
              <a:ahLst/>
              <a:cxnLst/>
              <a:rect l="0" t="0" r="0" b="0"/>
              <a:pathLst>
                <a:path w="149834" h="120326">
                  <a:moveTo>
                    <a:pt x="65783" y="28954"/>
                  </a:moveTo>
                  <a:lnTo>
                    <a:pt x="77082" y="30325"/>
                  </a:lnTo>
                  <a:lnTo>
                    <a:pt x="84533" y="24862"/>
                  </a:lnTo>
                  <a:lnTo>
                    <a:pt x="89837" y="37415"/>
                  </a:lnTo>
                  <a:lnTo>
                    <a:pt x="99171" y="22703"/>
                  </a:lnTo>
                  <a:lnTo>
                    <a:pt x="117114" y="18044"/>
                  </a:lnTo>
                  <a:lnTo>
                    <a:pt x="137026" y="0"/>
                  </a:lnTo>
                  <a:lnTo>
                    <a:pt x="137026" y="0"/>
                  </a:lnTo>
                  <a:lnTo>
                    <a:pt x="149833" y="20477"/>
                  </a:lnTo>
                  <a:lnTo>
                    <a:pt x="139261" y="22263"/>
                  </a:lnTo>
                  <a:lnTo>
                    <a:pt x="125446" y="38935"/>
                  </a:lnTo>
                  <a:lnTo>
                    <a:pt x="109065" y="45197"/>
                  </a:lnTo>
                  <a:lnTo>
                    <a:pt x="104752" y="54377"/>
                  </a:lnTo>
                  <a:lnTo>
                    <a:pt x="111639" y="54571"/>
                  </a:lnTo>
                  <a:lnTo>
                    <a:pt x="106834" y="66840"/>
                  </a:lnTo>
                  <a:lnTo>
                    <a:pt x="99331" y="73864"/>
                  </a:lnTo>
                  <a:lnTo>
                    <a:pt x="123099" y="80216"/>
                  </a:lnTo>
                  <a:lnTo>
                    <a:pt x="142929" y="97813"/>
                  </a:lnTo>
                  <a:lnTo>
                    <a:pt x="142929" y="97813"/>
                  </a:lnTo>
                  <a:lnTo>
                    <a:pt x="143294" y="99374"/>
                  </a:lnTo>
                  <a:lnTo>
                    <a:pt x="143294" y="99374"/>
                  </a:lnTo>
                  <a:lnTo>
                    <a:pt x="121079" y="94638"/>
                  </a:lnTo>
                  <a:lnTo>
                    <a:pt x="120866" y="102390"/>
                  </a:lnTo>
                  <a:lnTo>
                    <a:pt x="108569" y="106186"/>
                  </a:lnTo>
                  <a:lnTo>
                    <a:pt x="94445" y="102682"/>
                  </a:lnTo>
                  <a:lnTo>
                    <a:pt x="96379" y="120325"/>
                  </a:lnTo>
                  <a:lnTo>
                    <a:pt x="87920" y="117495"/>
                  </a:lnTo>
                  <a:lnTo>
                    <a:pt x="87920" y="117495"/>
                  </a:lnTo>
                  <a:lnTo>
                    <a:pt x="73730" y="116044"/>
                  </a:lnTo>
                  <a:lnTo>
                    <a:pt x="73730" y="116044"/>
                  </a:lnTo>
                  <a:lnTo>
                    <a:pt x="58057" y="109883"/>
                  </a:lnTo>
                  <a:lnTo>
                    <a:pt x="39746" y="97420"/>
                  </a:lnTo>
                  <a:lnTo>
                    <a:pt x="33171" y="86870"/>
                  </a:lnTo>
                  <a:lnTo>
                    <a:pt x="26426" y="107346"/>
                  </a:lnTo>
                  <a:lnTo>
                    <a:pt x="18933" y="112796"/>
                  </a:lnTo>
                  <a:lnTo>
                    <a:pt x="7356" y="106212"/>
                  </a:lnTo>
                  <a:lnTo>
                    <a:pt x="0" y="95106"/>
                  </a:lnTo>
                  <a:lnTo>
                    <a:pt x="10789" y="88220"/>
                  </a:lnTo>
                  <a:lnTo>
                    <a:pt x="3522" y="74536"/>
                  </a:lnTo>
                  <a:lnTo>
                    <a:pt x="3522" y="74536"/>
                  </a:lnTo>
                  <a:lnTo>
                    <a:pt x="26214" y="75790"/>
                  </a:lnTo>
                  <a:lnTo>
                    <a:pt x="48870" y="65128"/>
                  </a:lnTo>
                  <a:lnTo>
                    <a:pt x="57381" y="65389"/>
                  </a:lnTo>
                  <a:lnTo>
                    <a:pt x="63135" y="49541"/>
                  </a:lnTo>
                  <a:lnTo>
                    <a:pt x="71964" y="38955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07" name="S19:Jullundur">
              <a:extLst>
                <a:ext uri="{FF2B5EF4-FFF2-40B4-BE49-F238E27FC236}">
                  <a16:creationId xmlns:a16="http://schemas.microsoft.com/office/drawing/2014/main" id="{B1CDC9A2-2C34-418C-98B8-85587C244FEE}"/>
                </a:ext>
              </a:extLst>
            </p:cNvPr>
            <p:cNvSpPr/>
            <p:nvPr/>
          </p:nvSpPr>
          <p:spPr>
            <a:xfrm>
              <a:off x="3477412" y="1832946"/>
              <a:ext cx="115427" cy="91831"/>
            </a:xfrm>
            <a:custGeom>
              <a:avLst/>
              <a:gdLst/>
              <a:ahLst/>
              <a:cxnLst/>
              <a:rect l="0" t="0" r="0" b="0"/>
              <a:pathLst>
                <a:path w="115427" h="91831">
                  <a:moveTo>
                    <a:pt x="50074" y="1588"/>
                  </a:moveTo>
                  <a:lnTo>
                    <a:pt x="55181" y="7956"/>
                  </a:lnTo>
                  <a:lnTo>
                    <a:pt x="77451" y="13276"/>
                  </a:lnTo>
                  <a:lnTo>
                    <a:pt x="83950" y="0"/>
                  </a:lnTo>
                  <a:lnTo>
                    <a:pt x="94579" y="13248"/>
                  </a:lnTo>
                  <a:lnTo>
                    <a:pt x="92656" y="23552"/>
                  </a:lnTo>
                  <a:lnTo>
                    <a:pt x="106302" y="31704"/>
                  </a:lnTo>
                  <a:lnTo>
                    <a:pt x="100667" y="43463"/>
                  </a:lnTo>
                  <a:lnTo>
                    <a:pt x="105441" y="62768"/>
                  </a:lnTo>
                  <a:lnTo>
                    <a:pt x="115426" y="71335"/>
                  </a:lnTo>
                  <a:lnTo>
                    <a:pt x="110268" y="80525"/>
                  </a:lnTo>
                  <a:lnTo>
                    <a:pt x="102911" y="80321"/>
                  </a:lnTo>
                  <a:lnTo>
                    <a:pt x="91848" y="66534"/>
                  </a:lnTo>
                  <a:lnTo>
                    <a:pt x="84072" y="66831"/>
                  </a:lnTo>
                  <a:lnTo>
                    <a:pt x="77297" y="74929"/>
                  </a:lnTo>
                  <a:lnTo>
                    <a:pt x="59132" y="80617"/>
                  </a:lnTo>
                  <a:lnTo>
                    <a:pt x="54734" y="90855"/>
                  </a:lnTo>
                  <a:lnTo>
                    <a:pt x="54734" y="90855"/>
                  </a:lnTo>
                  <a:lnTo>
                    <a:pt x="52659" y="91830"/>
                  </a:lnTo>
                  <a:lnTo>
                    <a:pt x="52659" y="91830"/>
                  </a:lnTo>
                  <a:lnTo>
                    <a:pt x="18458" y="73145"/>
                  </a:lnTo>
                  <a:lnTo>
                    <a:pt x="11369" y="64625"/>
                  </a:lnTo>
                  <a:lnTo>
                    <a:pt x="0" y="62184"/>
                  </a:lnTo>
                  <a:lnTo>
                    <a:pt x="0" y="62184"/>
                  </a:lnTo>
                  <a:lnTo>
                    <a:pt x="0" y="62184"/>
                  </a:lnTo>
                  <a:lnTo>
                    <a:pt x="0" y="62184"/>
                  </a:lnTo>
                  <a:lnTo>
                    <a:pt x="11667" y="55304"/>
                  </a:lnTo>
                  <a:lnTo>
                    <a:pt x="15345" y="42466"/>
                  </a:lnTo>
                  <a:lnTo>
                    <a:pt x="22886" y="36487"/>
                  </a:lnTo>
                  <a:lnTo>
                    <a:pt x="32879" y="17115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08" name="S19:Hoshiarpur">
              <a:extLst>
                <a:ext uri="{FF2B5EF4-FFF2-40B4-BE49-F238E27FC236}">
                  <a16:creationId xmlns:a16="http://schemas.microsoft.com/office/drawing/2014/main" id="{D5EF8BFB-9DBE-4BCC-8DD3-561E3D388190}"/>
                </a:ext>
              </a:extLst>
            </p:cNvPr>
            <p:cNvSpPr/>
            <p:nvPr/>
          </p:nvSpPr>
          <p:spPr>
            <a:xfrm>
              <a:off x="3553881" y="1762877"/>
              <a:ext cx="161050" cy="168294"/>
            </a:xfrm>
            <a:custGeom>
              <a:avLst/>
              <a:gdLst/>
              <a:ahLst/>
              <a:cxnLst/>
              <a:rect l="0" t="0" r="0" b="0"/>
              <a:pathLst>
                <a:path w="161050" h="168294">
                  <a:moveTo>
                    <a:pt x="3552" y="22857"/>
                  </a:moveTo>
                  <a:lnTo>
                    <a:pt x="12011" y="25687"/>
                  </a:lnTo>
                  <a:lnTo>
                    <a:pt x="10077" y="8044"/>
                  </a:lnTo>
                  <a:lnTo>
                    <a:pt x="24201" y="11548"/>
                  </a:lnTo>
                  <a:lnTo>
                    <a:pt x="36498" y="7752"/>
                  </a:lnTo>
                  <a:lnTo>
                    <a:pt x="36711" y="0"/>
                  </a:lnTo>
                  <a:lnTo>
                    <a:pt x="58926" y="4736"/>
                  </a:lnTo>
                  <a:lnTo>
                    <a:pt x="58926" y="4736"/>
                  </a:lnTo>
                  <a:lnTo>
                    <a:pt x="69065" y="21036"/>
                  </a:lnTo>
                  <a:lnTo>
                    <a:pt x="61698" y="22913"/>
                  </a:lnTo>
                  <a:lnTo>
                    <a:pt x="92880" y="93585"/>
                  </a:lnTo>
                  <a:lnTo>
                    <a:pt x="95683" y="112301"/>
                  </a:lnTo>
                  <a:lnTo>
                    <a:pt x="109988" y="111612"/>
                  </a:lnTo>
                  <a:lnTo>
                    <a:pt x="117490" y="105057"/>
                  </a:lnTo>
                  <a:lnTo>
                    <a:pt x="115264" y="95682"/>
                  </a:lnTo>
                  <a:lnTo>
                    <a:pt x="122736" y="90161"/>
                  </a:lnTo>
                  <a:lnTo>
                    <a:pt x="130855" y="109512"/>
                  </a:lnTo>
                  <a:lnTo>
                    <a:pt x="138827" y="117982"/>
                  </a:lnTo>
                  <a:lnTo>
                    <a:pt x="151535" y="115676"/>
                  </a:lnTo>
                  <a:lnTo>
                    <a:pt x="161049" y="128835"/>
                  </a:lnTo>
                  <a:lnTo>
                    <a:pt x="161049" y="128835"/>
                  </a:lnTo>
                  <a:lnTo>
                    <a:pt x="154698" y="139061"/>
                  </a:lnTo>
                  <a:lnTo>
                    <a:pt x="154698" y="139061"/>
                  </a:lnTo>
                  <a:lnTo>
                    <a:pt x="147322" y="139935"/>
                  </a:lnTo>
                  <a:lnTo>
                    <a:pt x="148784" y="147741"/>
                  </a:lnTo>
                  <a:lnTo>
                    <a:pt x="139385" y="165674"/>
                  </a:lnTo>
                  <a:lnTo>
                    <a:pt x="118043" y="168293"/>
                  </a:lnTo>
                  <a:lnTo>
                    <a:pt x="110309" y="166554"/>
                  </a:lnTo>
                  <a:lnTo>
                    <a:pt x="110309" y="166554"/>
                  </a:lnTo>
                  <a:lnTo>
                    <a:pt x="104223" y="164334"/>
                  </a:lnTo>
                  <a:lnTo>
                    <a:pt x="104223" y="164334"/>
                  </a:lnTo>
                  <a:lnTo>
                    <a:pt x="104423" y="156044"/>
                  </a:lnTo>
                  <a:lnTo>
                    <a:pt x="94675" y="136629"/>
                  </a:lnTo>
                  <a:lnTo>
                    <a:pt x="81062" y="125407"/>
                  </a:lnTo>
                  <a:lnTo>
                    <a:pt x="50382" y="111656"/>
                  </a:lnTo>
                  <a:lnTo>
                    <a:pt x="59249" y="100495"/>
                  </a:lnTo>
                  <a:lnTo>
                    <a:pt x="56778" y="85928"/>
                  </a:lnTo>
                  <a:lnTo>
                    <a:pt x="51294" y="77497"/>
                  </a:lnTo>
                  <a:lnTo>
                    <a:pt x="61763" y="66902"/>
                  </a:lnTo>
                  <a:lnTo>
                    <a:pt x="59145" y="58033"/>
                  </a:lnTo>
                  <a:lnTo>
                    <a:pt x="53241" y="65641"/>
                  </a:lnTo>
                  <a:lnTo>
                    <a:pt x="43779" y="69011"/>
                  </a:lnTo>
                  <a:lnTo>
                    <a:pt x="20498" y="56461"/>
                  </a:lnTo>
                  <a:lnTo>
                    <a:pt x="11515" y="57242"/>
                  </a:lnTo>
                  <a:lnTo>
                    <a:pt x="0" y="47075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09" name="S19:Ropar">
              <a:extLst>
                <a:ext uri="{FF2B5EF4-FFF2-40B4-BE49-F238E27FC236}">
                  <a16:creationId xmlns:a16="http://schemas.microsoft.com/office/drawing/2014/main" id="{9BE8364C-53B2-43DC-9D3D-C6BE58386BBE}"/>
                </a:ext>
              </a:extLst>
            </p:cNvPr>
            <p:cNvSpPr/>
            <p:nvPr/>
          </p:nvSpPr>
          <p:spPr>
            <a:xfrm>
              <a:off x="3614781" y="1901938"/>
              <a:ext cx="122485" cy="145380"/>
            </a:xfrm>
            <a:custGeom>
              <a:avLst/>
              <a:gdLst/>
              <a:ahLst/>
              <a:cxnLst/>
              <a:rect l="0" t="0" r="0" b="0"/>
              <a:pathLst>
                <a:path w="122485" h="145380">
                  <a:moveTo>
                    <a:pt x="16564" y="96196"/>
                  </a:moveTo>
                  <a:lnTo>
                    <a:pt x="23812" y="85480"/>
                  </a:lnTo>
                  <a:lnTo>
                    <a:pt x="11694" y="77909"/>
                  </a:lnTo>
                  <a:lnTo>
                    <a:pt x="18781" y="73420"/>
                  </a:lnTo>
                  <a:lnTo>
                    <a:pt x="15541" y="55699"/>
                  </a:lnTo>
                  <a:lnTo>
                    <a:pt x="23686" y="41383"/>
                  </a:lnTo>
                  <a:lnTo>
                    <a:pt x="37040" y="47936"/>
                  </a:lnTo>
                  <a:lnTo>
                    <a:pt x="38539" y="53678"/>
                  </a:lnTo>
                  <a:lnTo>
                    <a:pt x="49162" y="54971"/>
                  </a:lnTo>
                  <a:lnTo>
                    <a:pt x="57572" y="45835"/>
                  </a:lnTo>
                  <a:lnTo>
                    <a:pt x="51071" y="43607"/>
                  </a:lnTo>
                  <a:lnTo>
                    <a:pt x="49409" y="27493"/>
                  </a:lnTo>
                  <a:lnTo>
                    <a:pt x="49409" y="27493"/>
                  </a:lnTo>
                  <a:lnTo>
                    <a:pt x="57143" y="29232"/>
                  </a:lnTo>
                  <a:lnTo>
                    <a:pt x="78485" y="26613"/>
                  </a:lnTo>
                  <a:lnTo>
                    <a:pt x="87884" y="8680"/>
                  </a:lnTo>
                  <a:lnTo>
                    <a:pt x="86422" y="874"/>
                  </a:lnTo>
                  <a:lnTo>
                    <a:pt x="93798" y="0"/>
                  </a:lnTo>
                  <a:lnTo>
                    <a:pt x="93798" y="0"/>
                  </a:lnTo>
                  <a:lnTo>
                    <a:pt x="97311" y="26510"/>
                  </a:lnTo>
                  <a:lnTo>
                    <a:pt x="112947" y="41879"/>
                  </a:lnTo>
                  <a:lnTo>
                    <a:pt x="112947" y="41879"/>
                  </a:lnTo>
                  <a:lnTo>
                    <a:pt x="122484" y="56078"/>
                  </a:lnTo>
                  <a:lnTo>
                    <a:pt x="121064" y="65385"/>
                  </a:lnTo>
                  <a:lnTo>
                    <a:pt x="121064" y="65385"/>
                  </a:lnTo>
                  <a:lnTo>
                    <a:pt x="115015" y="60592"/>
                  </a:lnTo>
                  <a:lnTo>
                    <a:pt x="103423" y="66053"/>
                  </a:lnTo>
                  <a:lnTo>
                    <a:pt x="110116" y="79164"/>
                  </a:lnTo>
                  <a:lnTo>
                    <a:pt x="115813" y="81359"/>
                  </a:lnTo>
                  <a:lnTo>
                    <a:pt x="115813" y="81359"/>
                  </a:lnTo>
                  <a:lnTo>
                    <a:pt x="107250" y="98303"/>
                  </a:lnTo>
                  <a:lnTo>
                    <a:pt x="91815" y="90706"/>
                  </a:lnTo>
                  <a:lnTo>
                    <a:pt x="92840" y="81388"/>
                  </a:lnTo>
                  <a:lnTo>
                    <a:pt x="85823" y="83309"/>
                  </a:lnTo>
                  <a:lnTo>
                    <a:pt x="86870" y="91635"/>
                  </a:lnTo>
                  <a:lnTo>
                    <a:pt x="73530" y="100678"/>
                  </a:lnTo>
                  <a:lnTo>
                    <a:pt x="71428" y="120874"/>
                  </a:lnTo>
                  <a:lnTo>
                    <a:pt x="51300" y="120406"/>
                  </a:lnTo>
                  <a:lnTo>
                    <a:pt x="51300" y="120406"/>
                  </a:lnTo>
                  <a:lnTo>
                    <a:pt x="50453" y="121424"/>
                  </a:lnTo>
                  <a:lnTo>
                    <a:pt x="50453" y="121424"/>
                  </a:lnTo>
                  <a:lnTo>
                    <a:pt x="42449" y="129540"/>
                  </a:lnTo>
                  <a:lnTo>
                    <a:pt x="36341" y="143932"/>
                  </a:lnTo>
                  <a:lnTo>
                    <a:pt x="31779" y="145379"/>
                  </a:lnTo>
                  <a:lnTo>
                    <a:pt x="31779" y="145379"/>
                  </a:lnTo>
                  <a:lnTo>
                    <a:pt x="26151" y="140046"/>
                  </a:lnTo>
                  <a:lnTo>
                    <a:pt x="3180" y="137387"/>
                  </a:lnTo>
                  <a:lnTo>
                    <a:pt x="0" y="133150"/>
                  </a:lnTo>
                  <a:lnTo>
                    <a:pt x="12184" y="123079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10" name="S19:Bhatinda">
              <a:extLst>
                <a:ext uri="{FF2B5EF4-FFF2-40B4-BE49-F238E27FC236}">
                  <a16:creationId xmlns:a16="http://schemas.microsoft.com/office/drawing/2014/main" id="{8C8CD3B8-6DF1-4835-B5D4-F0B6FAA3926C}"/>
                </a:ext>
              </a:extLst>
            </p:cNvPr>
            <p:cNvSpPr/>
            <p:nvPr/>
          </p:nvSpPr>
          <p:spPr>
            <a:xfrm>
              <a:off x="3426048" y="1993985"/>
              <a:ext cx="157164" cy="176888"/>
            </a:xfrm>
            <a:custGeom>
              <a:avLst/>
              <a:gdLst/>
              <a:ahLst/>
              <a:cxnLst/>
              <a:rect l="0" t="0" r="0" b="0"/>
              <a:pathLst>
                <a:path w="157164" h="176888">
                  <a:moveTo>
                    <a:pt x="92939" y="12435"/>
                  </a:moveTo>
                  <a:lnTo>
                    <a:pt x="88612" y="19571"/>
                  </a:lnTo>
                  <a:lnTo>
                    <a:pt x="95039" y="24440"/>
                  </a:lnTo>
                  <a:lnTo>
                    <a:pt x="106962" y="65831"/>
                  </a:lnTo>
                  <a:lnTo>
                    <a:pt x="113958" y="66038"/>
                  </a:lnTo>
                  <a:lnTo>
                    <a:pt x="123166" y="75139"/>
                  </a:lnTo>
                  <a:lnTo>
                    <a:pt x="132223" y="75400"/>
                  </a:lnTo>
                  <a:lnTo>
                    <a:pt x="132223" y="75400"/>
                  </a:lnTo>
                  <a:lnTo>
                    <a:pt x="141148" y="80330"/>
                  </a:lnTo>
                  <a:lnTo>
                    <a:pt x="139090" y="94822"/>
                  </a:lnTo>
                  <a:lnTo>
                    <a:pt x="145213" y="97073"/>
                  </a:lnTo>
                  <a:lnTo>
                    <a:pt x="139460" y="110945"/>
                  </a:lnTo>
                  <a:lnTo>
                    <a:pt x="143040" y="115724"/>
                  </a:lnTo>
                  <a:lnTo>
                    <a:pt x="156764" y="111946"/>
                  </a:lnTo>
                  <a:lnTo>
                    <a:pt x="157163" y="127553"/>
                  </a:lnTo>
                  <a:lnTo>
                    <a:pt x="152850" y="134193"/>
                  </a:lnTo>
                  <a:lnTo>
                    <a:pt x="152850" y="134193"/>
                  </a:lnTo>
                  <a:lnTo>
                    <a:pt x="148035" y="143940"/>
                  </a:lnTo>
                  <a:lnTo>
                    <a:pt x="137269" y="144678"/>
                  </a:lnTo>
                  <a:lnTo>
                    <a:pt x="112383" y="133560"/>
                  </a:lnTo>
                  <a:lnTo>
                    <a:pt x="102362" y="150945"/>
                  </a:lnTo>
                  <a:lnTo>
                    <a:pt x="97709" y="154446"/>
                  </a:lnTo>
                  <a:lnTo>
                    <a:pt x="97709" y="154446"/>
                  </a:lnTo>
                  <a:lnTo>
                    <a:pt x="99237" y="158653"/>
                  </a:lnTo>
                  <a:lnTo>
                    <a:pt x="99237" y="158653"/>
                  </a:lnTo>
                  <a:lnTo>
                    <a:pt x="94754" y="156438"/>
                  </a:lnTo>
                  <a:lnTo>
                    <a:pt x="89877" y="167214"/>
                  </a:lnTo>
                  <a:lnTo>
                    <a:pt x="91294" y="175061"/>
                  </a:lnTo>
                  <a:lnTo>
                    <a:pt x="82960" y="176887"/>
                  </a:lnTo>
                  <a:lnTo>
                    <a:pt x="71566" y="157286"/>
                  </a:lnTo>
                  <a:lnTo>
                    <a:pt x="76896" y="145489"/>
                  </a:lnTo>
                  <a:lnTo>
                    <a:pt x="81471" y="144590"/>
                  </a:lnTo>
                  <a:lnTo>
                    <a:pt x="77412" y="128864"/>
                  </a:lnTo>
                  <a:lnTo>
                    <a:pt x="69690" y="137983"/>
                  </a:lnTo>
                  <a:lnTo>
                    <a:pt x="62869" y="131528"/>
                  </a:lnTo>
                  <a:lnTo>
                    <a:pt x="64996" y="116516"/>
                  </a:lnTo>
                  <a:lnTo>
                    <a:pt x="48726" y="121715"/>
                  </a:lnTo>
                  <a:lnTo>
                    <a:pt x="38461" y="107342"/>
                  </a:lnTo>
                  <a:lnTo>
                    <a:pt x="23451" y="99566"/>
                  </a:lnTo>
                  <a:lnTo>
                    <a:pt x="7325" y="100579"/>
                  </a:lnTo>
                  <a:lnTo>
                    <a:pt x="7325" y="100579"/>
                  </a:lnTo>
                  <a:lnTo>
                    <a:pt x="10011" y="94433"/>
                  </a:lnTo>
                  <a:lnTo>
                    <a:pt x="7696" y="77721"/>
                  </a:lnTo>
                  <a:lnTo>
                    <a:pt x="0" y="73818"/>
                  </a:lnTo>
                  <a:lnTo>
                    <a:pt x="9822" y="63763"/>
                  </a:lnTo>
                  <a:lnTo>
                    <a:pt x="14842" y="49386"/>
                  </a:lnTo>
                  <a:lnTo>
                    <a:pt x="28676" y="29595"/>
                  </a:lnTo>
                  <a:lnTo>
                    <a:pt x="59043" y="31627"/>
                  </a:lnTo>
                  <a:lnTo>
                    <a:pt x="56734" y="13897"/>
                  </a:lnTo>
                  <a:lnTo>
                    <a:pt x="69985" y="10685"/>
                  </a:lnTo>
                  <a:lnTo>
                    <a:pt x="76893" y="0"/>
                  </a:lnTo>
                  <a:lnTo>
                    <a:pt x="78178" y="11461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11" name="S19:Phillaur">
              <a:extLst>
                <a:ext uri="{FF2B5EF4-FFF2-40B4-BE49-F238E27FC236}">
                  <a16:creationId xmlns:a16="http://schemas.microsoft.com/office/drawing/2014/main" id="{BF7303EE-A0F1-4804-BC3D-8EBC9906E08C}"/>
                </a:ext>
              </a:extLst>
            </p:cNvPr>
            <p:cNvSpPr/>
            <p:nvPr/>
          </p:nvSpPr>
          <p:spPr>
            <a:xfrm>
              <a:off x="3521092" y="1784283"/>
              <a:ext cx="137213" cy="145833"/>
            </a:xfrm>
            <a:custGeom>
              <a:avLst/>
              <a:gdLst/>
              <a:ahLst/>
              <a:cxnLst/>
              <a:rect l="0" t="0" r="0" b="0"/>
              <a:pathLst>
                <a:path w="137213" h="145833">
                  <a:moveTo>
                    <a:pt x="36341" y="1451"/>
                  </a:moveTo>
                  <a:lnTo>
                    <a:pt x="32789" y="25669"/>
                  </a:lnTo>
                  <a:lnTo>
                    <a:pt x="44304" y="35836"/>
                  </a:lnTo>
                  <a:lnTo>
                    <a:pt x="53287" y="35055"/>
                  </a:lnTo>
                  <a:lnTo>
                    <a:pt x="76568" y="47605"/>
                  </a:lnTo>
                  <a:lnTo>
                    <a:pt x="86030" y="44235"/>
                  </a:lnTo>
                  <a:lnTo>
                    <a:pt x="91934" y="36627"/>
                  </a:lnTo>
                  <a:lnTo>
                    <a:pt x="94552" y="45496"/>
                  </a:lnTo>
                  <a:lnTo>
                    <a:pt x="84083" y="56091"/>
                  </a:lnTo>
                  <a:lnTo>
                    <a:pt x="89567" y="64522"/>
                  </a:lnTo>
                  <a:lnTo>
                    <a:pt x="92038" y="79089"/>
                  </a:lnTo>
                  <a:lnTo>
                    <a:pt x="83171" y="90250"/>
                  </a:lnTo>
                  <a:lnTo>
                    <a:pt x="113851" y="104001"/>
                  </a:lnTo>
                  <a:lnTo>
                    <a:pt x="127464" y="115223"/>
                  </a:lnTo>
                  <a:lnTo>
                    <a:pt x="137212" y="134638"/>
                  </a:lnTo>
                  <a:lnTo>
                    <a:pt x="137012" y="142928"/>
                  </a:lnTo>
                  <a:lnTo>
                    <a:pt x="137012" y="142928"/>
                  </a:lnTo>
                  <a:lnTo>
                    <a:pt x="98159" y="141954"/>
                  </a:lnTo>
                  <a:lnTo>
                    <a:pt x="92107" y="138686"/>
                  </a:lnTo>
                  <a:lnTo>
                    <a:pt x="73580" y="142858"/>
                  </a:lnTo>
                  <a:lnTo>
                    <a:pt x="69123" y="141181"/>
                  </a:lnTo>
                  <a:lnTo>
                    <a:pt x="31744" y="145832"/>
                  </a:lnTo>
                  <a:lnTo>
                    <a:pt x="11054" y="139518"/>
                  </a:lnTo>
                  <a:lnTo>
                    <a:pt x="11054" y="139518"/>
                  </a:lnTo>
                  <a:lnTo>
                    <a:pt x="15452" y="129280"/>
                  </a:lnTo>
                  <a:lnTo>
                    <a:pt x="33617" y="123592"/>
                  </a:lnTo>
                  <a:lnTo>
                    <a:pt x="40392" y="115494"/>
                  </a:lnTo>
                  <a:lnTo>
                    <a:pt x="48168" y="115197"/>
                  </a:lnTo>
                  <a:lnTo>
                    <a:pt x="59231" y="128984"/>
                  </a:lnTo>
                  <a:lnTo>
                    <a:pt x="66588" y="129188"/>
                  </a:lnTo>
                  <a:lnTo>
                    <a:pt x="71746" y="119998"/>
                  </a:lnTo>
                  <a:lnTo>
                    <a:pt x="61761" y="111431"/>
                  </a:lnTo>
                  <a:lnTo>
                    <a:pt x="56987" y="92126"/>
                  </a:lnTo>
                  <a:lnTo>
                    <a:pt x="62622" y="80367"/>
                  </a:lnTo>
                  <a:lnTo>
                    <a:pt x="48976" y="72215"/>
                  </a:lnTo>
                  <a:lnTo>
                    <a:pt x="50899" y="61911"/>
                  </a:lnTo>
                  <a:lnTo>
                    <a:pt x="40270" y="48663"/>
                  </a:lnTo>
                  <a:lnTo>
                    <a:pt x="33771" y="61939"/>
                  </a:lnTo>
                  <a:lnTo>
                    <a:pt x="11501" y="56619"/>
                  </a:lnTo>
                  <a:lnTo>
                    <a:pt x="6394" y="50251"/>
                  </a:lnTo>
                  <a:lnTo>
                    <a:pt x="6394" y="50251"/>
                  </a:lnTo>
                  <a:lnTo>
                    <a:pt x="18620" y="36639"/>
                  </a:lnTo>
                  <a:lnTo>
                    <a:pt x="0" y="19513"/>
                  </a:lnTo>
                  <a:lnTo>
                    <a:pt x="0" y="19513"/>
                  </a:lnTo>
                  <a:lnTo>
                    <a:pt x="6149" y="4693"/>
                  </a:lnTo>
                  <a:lnTo>
                    <a:pt x="22151" y="0"/>
                  </a:lnTo>
                  <a:lnTo>
                    <a:pt x="22151" y="0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12" name="S19:Ludhiana">
              <a:extLst>
                <a:ext uri="{FF2B5EF4-FFF2-40B4-BE49-F238E27FC236}">
                  <a16:creationId xmlns:a16="http://schemas.microsoft.com/office/drawing/2014/main" id="{344BFECC-52B3-4A19-AA6A-BCEBB40B5CFC}"/>
                </a:ext>
              </a:extLst>
            </p:cNvPr>
            <p:cNvSpPr/>
            <p:nvPr/>
          </p:nvSpPr>
          <p:spPr>
            <a:xfrm>
              <a:off x="3529363" y="1922969"/>
              <a:ext cx="142991" cy="75166"/>
            </a:xfrm>
            <a:custGeom>
              <a:avLst/>
              <a:gdLst/>
              <a:ahLst/>
              <a:cxnLst/>
              <a:rect l="0" t="0" r="0" b="0"/>
              <a:pathLst>
                <a:path w="142991" h="75166">
                  <a:moveTo>
                    <a:pt x="128741" y="4242"/>
                  </a:moveTo>
                  <a:lnTo>
                    <a:pt x="134827" y="6462"/>
                  </a:lnTo>
                  <a:lnTo>
                    <a:pt x="134827" y="6462"/>
                  </a:lnTo>
                  <a:lnTo>
                    <a:pt x="136489" y="22576"/>
                  </a:lnTo>
                  <a:lnTo>
                    <a:pt x="142990" y="24804"/>
                  </a:lnTo>
                  <a:lnTo>
                    <a:pt x="134580" y="33940"/>
                  </a:lnTo>
                  <a:lnTo>
                    <a:pt x="123957" y="32647"/>
                  </a:lnTo>
                  <a:lnTo>
                    <a:pt x="122458" y="26905"/>
                  </a:lnTo>
                  <a:lnTo>
                    <a:pt x="109104" y="20352"/>
                  </a:lnTo>
                  <a:lnTo>
                    <a:pt x="100959" y="34668"/>
                  </a:lnTo>
                  <a:lnTo>
                    <a:pt x="104199" y="52389"/>
                  </a:lnTo>
                  <a:lnTo>
                    <a:pt x="97112" y="56878"/>
                  </a:lnTo>
                  <a:lnTo>
                    <a:pt x="109230" y="64449"/>
                  </a:lnTo>
                  <a:lnTo>
                    <a:pt x="101982" y="75165"/>
                  </a:lnTo>
                  <a:lnTo>
                    <a:pt x="101982" y="75165"/>
                  </a:lnTo>
                  <a:lnTo>
                    <a:pt x="98488" y="67292"/>
                  </a:lnTo>
                  <a:lnTo>
                    <a:pt x="80646" y="74614"/>
                  </a:lnTo>
                  <a:lnTo>
                    <a:pt x="74863" y="60449"/>
                  </a:lnTo>
                  <a:lnTo>
                    <a:pt x="66802" y="55044"/>
                  </a:lnTo>
                  <a:lnTo>
                    <a:pt x="56878" y="57888"/>
                  </a:lnTo>
                  <a:lnTo>
                    <a:pt x="60809" y="64223"/>
                  </a:lnTo>
                  <a:lnTo>
                    <a:pt x="50923" y="65508"/>
                  </a:lnTo>
                  <a:lnTo>
                    <a:pt x="46146" y="60186"/>
                  </a:lnTo>
                  <a:lnTo>
                    <a:pt x="38619" y="65164"/>
                  </a:lnTo>
                  <a:lnTo>
                    <a:pt x="25100" y="64259"/>
                  </a:lnTo>
                  <a:lnTo>
                    <a:pt x="3921" y="72461"/>
                  </a:lnTo>
                  <a:lnTo>
                    <a:pt x="3921" y="72461"/>
                  </a:lnTo>
                  <a:lnTo>
                    <a:pt x="0" y="52622"/>
                  </a:lnTo>
                  <a:lnTo>
                    <a:pt x="4996" y="22680"/>
                  </a:lnTo>
                  <a:lnTo>
                    <a:pt x="4996" y="22680"/>
                  </a:lnTo>
                  <a:lnTo>
                    <a:pt x="708" y="1807"/>
                  </a:lnTo>
                  <a:lnTo>
                    <a:pt x="708" y="1807"/>
                  </a:lnTo>
                  <a:lnTo>
                    <a:pt x="2783" y="832"/>
                  </a:lnTo>
                  <a:lnTo>
                    <a:pt x="2783" y="832"/>
                  </a:lnTo>
                  <a:lnTo>
                    <a:pt x="23473" y="7146"/>
                  </a:lnTo>
                  <a:lnTo>
                    <a:pt x="60852" y="2495"/>
                  </a:lnTo>
                  <a:lnTo>
                    <a:pt x="65309" y="4172"/>
                  </a:lnTo>
                  <a:lnTo>
                    <a:pt x="83836" y="0"/>
                  </a:lnTo>
                  <a:lnTo>
                    <a:pt x="89888" y="3268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13" name="S19:Patiala">
              <a:extLst>
                <a:ext uri="{FF2B5EF4-FFF2-40B4-BE49-F238E27FC236}">
                  <a16:creationId xmlns:a16="http://schemas.microsoft.com/office/drawing/2014/main" id="{0AAB8F45-C90A-474B-965D-E70F952E96F1}"/>
                </a:ext>
              </a:extLst>
            </p:cNvPr>
            <p:cNvSpPr/>
            <p:nvPr/>
          </p:nvSpPr>
          <p:spPr>
            <a:xfrm>
              <a:off x="3558271" y="1977744"/>
              <a:ext cx="188976" cy="164766"/>
            </a:xfrm>
            <a:custGeom>
              <a:avLst/>
              <a:gdLst/>
              <a:ahLst/>
              <a:cxnLst/>
              <a:rect l="0" t="0" r="0" b="0"/>
              <a:pathLst>
                <a:path w="188976" h="164766">
                  <a:moveTo>
                    <a:pt x="88289" y="69573"/>
                  </a:moveTo>
                  <a:lnTo>
                    <a:pt x="92851" y="68126"/>
                  </a:lnTo>
                  <a:lnTo>
                    <a:pt x="105320" y="45579"/>
                  </a:lnTo>
                  <a:lnTo>
                    <a:pt x="115542" y="47897"/>
                  </a:lnTo>
                  <a:lnTo>
                    <a:pt x="127938" y="45068"/>
                  </a:lnTo>
                  <a:lnTo>
                    <a:pt x="130040" y="24872"/>
                  </a:lnTo>
                  <a:lnTo>
                    <a:pt x="143380" y="15829"/>
                  </a:lnTo>
                  <a:lnTo>
                    <a:pt x="142333" y="7503"/>
                  </a:lnTo>
                  <a:lnTo>
                    <a:pt x="149350" y="5582"/>
                  </a:lnTo>
                  <a:lnTo>
                    <a:pt x="148325" y="14900"/>
                  </a:lnTo>
                  <a:lnTo>
                    <a:pt x="163760" y="22497"/>
                  </a:lnTo>
                  <a:lnTo>
                    <a:pt x="172323" y="5553"/>
                  </a:lnTo>
                  <a:lnTo>
                    <a:pt x="172323" y="5553"/>
                  </a:lnTo>
                  <a:lnTo>
                    <a:pt x="179820" y="0"/>
                  </a:lnTo>
                  <a:lnTo>
                    <a:pt x="179820" y="0"/>
                  </a:lnTo>
                  <a:lnTo>
                    <a:pt x="188907" y="17306"/>
                  </a:lnTo>
                  <a:lnTo>
                    <a:pt x="188975" y="34433"/>
                  </a:lnTo>
                  <a:lnTo>
                    <a:pt x="185367" y="50452"/>
                  </a:lnTo>
                  <a:lnTo>
                    <a:pt x="167342" y="47486"/>
                  </a:lnTo>
                  <a:lnTo>
                    <a:pt x="159826" y="53038"/>
                  </a:lnTo>
                  <a:lnTo>
                    <a:pt x="165437" y="59907"/>
                  </a:lnTo>
                  <a:lnTo>
                    <a:pt x="144050" y="78661"/>
                  </a:lnTo>
                  <a:lnTo>
                    <a:pt x="150865" y="87120"/>
                  </a:lnTo>
                  <a:lnTo>
                    <a:pt x="148237" y="94335"/>
                  </a:lnTo>
                  <a:lnTo>
                    <a:pt x="148237" y="94335"/>
                  </a:lnTo>
                  <a:lnTo>
                    <a:pt x="134771" y="107026"/>
                  </a:lnTo>
                  <a:lnTo>
                    <a:pt x="123743" y="102620"/>
                  </a:lnTo>
                  <a:lnTo>
                    <a:pt x="119113" y="89006"/>
                  </a:lnTo>
                  <a:lnTo>
                    <a:pt x="113326" y="89911"/>
                  </a:lnTo>
                  <a:lnTo>
                    <a:pt x="114718" y="100853"/>
                  </a:lnTo>
                  <a:lnTo>
                    <a:pt x="105172" y="103746"/>
                  </a:lnTo>
                  <a:lnTo>
                    <a:pt x="89337" y="94012"/>
                  </a:lnTo>
                  <a:lnTo>
                    <a:pt x="95299" y="102989"/>
                  </a:lnTo>
                  <a:lnTo>
                    <a:pt x="82287" y="129174"/>
                  </a:lnTo>
                  <a:lnTo>
                    <a:pt x="88891" y="145971"/>
                  </a:lnTo>
                  <a:lnTo>
                    <a:pt x="88891" y="145971"/>
                  </a:lnTo>
                  <a:lnTo>
                    <a:pt x="72187" y="153355"/>
                  </a:lnTo>
                  <a:lnTo>
                    <a:pt x="63265" y="163007"/>
                  </a:lnTo>
                  <a:lnTo>
                    <a:pt x="50820" y="164765"/>
                  </a:lnTo>
                  <a:lnTo>
                    <a:pt x="50820" y="164765"/>
                  </a:lnTo>
                  <a:lnTo>
                    <a:pt x="28498" y="149610"/>
                  </a:lnTo>
                  <a:lnTo>
                    <a:pt x="20627" y="150434"/>
                  </a:lnTo>
                  <a:lnTo>
                    <a:pt x="20627" y="150434"/>
                  </a:lnTo>
                  <a:lnTo>
                    <a:pt x="24940" y="143794"/>
                  </a:lnTo>
                  <a:lnTo>
                    <a:pt x="24541" y="128187"/>
                  </a:lnTo>
                  <a:lnTo>
                    <a:pt x="10817" y="131965"/>
                  </a:lnTo>
                  <a:lnTo>
                    <a:pt x="7237" y="127186"/>
                  </a:lnTo>
                  <a:lnTo>
                    <a:pt x="12990" y="113314"/>
                  </a:lnTo>
                  <a:lnTo>
                    <a:pt x="6867" y="111063"/>
                  </a:lnTo>
                  <a:lnTo>
                    <a:pt x="8925" y="96571"/>
                  </a:lnTo>
                  <a:lnTo>
                    <a:pt x="0" y="91641"/>
                  </a:lnTo>
                  <a:lnTo>
                    <a:pt x="0" y="91641"/>
                  </a:lnTo>
                  <a:lnTo>
                    <a:pt x="17478" y="85380"/>
                  </a:lnTo>
                  <a:lnTo>
                    <a:pt x="22831" y="70464"/>
                  </a:lnTo>
                  <a:lnTo>
                    <a:pt x="29085" y="67519"/>
                  </a:lnTo>
                  <a:lnTo>
                    <a:pt x="28973" y="86735"/>
                  </a:lnTo>
                  <a:lnTo>
                    <a:pt x="32906" y="93596"/>
                  </a:lnTo>
                  <a:lnTo>
                    <a:pt x="49895" y="89893"/>
                  </a:lnTo>
                  <a:lnTo>
                    <a:pt x="44872" y="108466"/>
                  </a:lnTo>
                  <a:lnTo>
                    <a:pt x="48472" y="128310"/>
                  </a:lnTo>
                  <a:lnTo>
                    <a:pt x="53022" y="127910"/>
                  </a:lnTo>
                  <a:lnTo>
                    <a:pt x="64169" y="111567"/>
                  </a:lnTo>
                  <a:lnTo>
                    <a:pt x="73417" y="104527"/>
                  </a:lnTo>
                  <a:lnTo>
                    <a:pt x="64901" y="83010"/>
                  </a:lnTo>
                  <a:lnTo>
                    <a:pt x="89023" y="73226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14" name="S19:Sangrur">
              <a:extLst>
                <a:ext uri="{FF2B5EF4-FFF2-40B4-BE49-F238E27FC236}">
                  <a16:creationId xmlns:a16="http://schemas.microsoft.com/office/drawing/2014/main" id="{94E4D057-011E-464E-A597-FC0EEF9FE9CB}"/>
                </a:ext>
              </a:extLst>
            </p:cNvPr>
            <p:cNvSpPr/>
            <p:nvPr/>
          </p:nvSpPr>
          <p:spPr>
            <a:xfrm>
              <a:off x="3514660" y="1978013"/>
              <a:ext cx="132635" cy="128042"/>
            </a:xfrm>
            <a:custGeom>
              <a:avLst/>
              <a:gdLst/>
              <a:ahLst/>
              <a:cxnLst/>
              <a:rect l="0" t="0" r="0" b="0"/>
              <a:pathLst>
                <a:path w="132635" h="128042">
                  <a:moveTo>
                    <a:pt x="4327" y="28407"/>
                  </a:moveTo>
                  <a:lnTo>
                    <a:pt x="13358" y="28680"/>
                  </a:lnTo>
                  <a:lnTo>
                    <a:pt x="22147" y="23232"/>
                  </a:lnTo>
                  <a:lnTo>
                    <a:pt x="18624" y="17417"/>
                  </a:lnTo>
                  <a:lnTo>
                    <a:pt x="18624" y="17417"/>
                  </a:lnTo>
                  <a:lnTo>
                    <a:pt x="39803" y="9215"/>
                  </a:lnTo>
                  <a:lnTo>
                    <a:pt x="53322" y="10120"/>
                  </a:lnTo>
                  <a:lnTo>
                    <a:pt x="60849" y="5142"/>
                  </a:lnTo>
                  <a:lnTo>
                    <a:pt x="65626" y="10464"/>
                  </a:lnTo>
                  <a:lnTo>
                    <a:pt x="75512" y="9179"/>
                  </a:lnTo>
                  <a:lnTo>
                    <a:pt x="71581" y="2844"/>
                  </a:lnTo>
                  <a:lnTo>
                    <a:pt x="81505" y="0"/>
                  </a:lnTo>
                  <a:lnTo>
                    <a:pt x="89566" y="5405"/>
                  </a:lnTo>
                  <a:lnTo>
                    <a:pt x="95349" y="19570"/>
                  </a:lnTo>
                  <a:lnTo>
                    <a:pt x="113191" y="12248"/>
                  </a:lnTo>
                  <a:lnTo>
                    <a:pt x="116685" y="20121"/>
                  </a:lnTo>
                  <a:lnTo>
                    <a:pt x="116685" y="20121"/>
                  </a:lnTo>
                  <a:lnTo>
                    <a:pt x="112305" y="47004"/>
                  </a:lnTo>
                  <a:lnTo>
                    <a:pt x="100121" y="57075"/>
                  </a:lnTo>
                  <a:lnTo>
                    <a:pt x="103301" y="61312"/>
                  </a:lnTo>
                  <a:lnTo>
                    <a:pt x="126272" y="63971"/>
                  </a:lnTo>
                  <a:lnTo>
                    <a:pt x="131900" y="69304"/>
                  </a:lnTo>
                  <a:lnTo>
                    <a:pt x="131900" y="69304"/>
                  </a:lnTo>
                  <a:lnTo>
                    <a:pt x="132634" y="72957"/>
                  </a:lnTo>
                  <a:lnTo>
                    <a:pt x="108512" y="82741"/>
                  </a:lnTo>
                  <a:lnTo>
                    <a:pt x="117028" y="104258"/>
                  </a:lnTo>
                  <a:lnTo>
                    <a:pt x="107780" y="111298"/>
                  </a:lnTo>
                  <a:lnTo>
                    <a:pt x="96633" y="127641"/>
                  </a:lnTo>
                  <a:lnTo>
                    <a:pt x="92083" y="128041"/>
                  </a:lnTo>
                  <a:lnTo>
                    <a:pt x="88483" y="108197"/>
                  </a:lnTo>
                  <a:lnTo>
                    <a:pt x="93506" y="89624"/>
                  </a:lnTo>
                  <a:lnTo>
                    <a:pt x="76517" y="93327"/>
                  </a:lnTo>
                  <a:lnTo>
                    <a:pt x="72584" y="86466"/>
                  </a:lnTo>
                  <a:lnTo>
                    <a:pt x="72696" y="67250"/>
                  </a:lnTo>
                  <a:lnTo>
                    <a:pt x="66442" y="70195"/>
                  </a:lnTo>
                  <a:lnTo>
                    <a:pt x="61089" y="85111"/>
                  </a:lnTo>
                  <a:lnTo>
                    <a:pt x="43611" y="91372"/>
                  </a:lnTo>
                  <a:lnTo>
                    <a:pt x="43611" y="91372"/>
                  </a:lnTo>
                  <a:lnTo>
                    <a:pt x="34554" y="91111"/>
                  </a:lnTo>
                  <a:lnTo>
                    <a:pt x="25346" y="82010"/>
                  </a:lnTo>
                  <a:lnTo>
                    <a:pt x="18350" y="81803"/>
                  </a:lnTo>
                  <a:lnTo>
                    <a:pt x="6427" y="40412"/>
                  </a:lnTo>
                  <a:lnTo>
                    <a:pt x="0" y="35543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15" name="S20:Bikaner">
              <a:extLst>
                <a:ext uri="{FF2B5EF4-FFF2-40B4-BE49-F238E27FC236}">
                  <a16:creationId xmlns:a16="http://schemas.microsoft.com/office/drawing/2014/main" id="{6F811448-DF3F-487B-9B09-6B8F4A7240F3}"/>
                </a:ext>
              </a:extLst>
            </p:cNvPr>
            <p:cNvSpPr/>
            <p:nvPr/>
          </p:nvSpPr>
          <p:spPr>
            <a:xfrm>
              <a:off x="3018866" y="2132203"/>
              <a:ext cx="339354" cy="485556"/>
            </a:xfrm>
            <a:custGeom>
              <a:avLst/>
              <a:gdLst/>
              <a:ahLst/>
              <a:cxnLst/>
              <a:rect l="0" t="0" r="0" b="0"/>
              <a:pathLst>
                <a:path w="339354" h="485556">
                  <a:moveTo>
                    <a:pt x="330489" y="165471"/>
                  </a:moveTo>
                  <a:lnTo>
                    <a:pt x="326112" y="171038"/>
                  </a:lnTo>
                  <a:lnTo>
                    <a:pt x="332554" y="177015"/>
                  </a:lnTo>
                  <a:lnTo>
                    <a:pt x="318580" y="182740"/>
                  </a:lnTo>
                  <a:lnTo>
                    <a:pt x="312855" y="223189"/>
                  </a:lnTo>
                  <a:lnTo>
                    <a:pt x="305913" y="240654"/>
                  </a:lnTo>
                  <a:lnTo>
                    <a:pt x="296485" y="246546"/>
                  </a:lnTo>
                  <a:lnTo>
                    <a:pt x="288593" y="245192"/>
                  </a:lnTo>
                  <a:lnTo>
                    <a:pt x="279784" y="235453"/>
                  </a:lnTo>
                  <a:lnTo>
                    <a:pt x="267593" y="247482"/>
                  </a:lnTo>
                  <a:lnTo>
                    <a:pt x="265184" y="265644"/>
                  </a:lnTo>
                  <a:lnTo>
                    <a:pt x="255381" y="269941"/>
                  </a:lnTo>
                  <a:lnTo>
                    <a:pt x="260229" y="305104"/>
                  </a:lnTo>
                  <a:lnTo>
                    <a:pt x="269962" y="302889"/>
                  </a:lnTo>
                  <a:lnTo>
                    <a:pt x="280223" y="318958"/>
                  </a:lnTo>
                  <a:lnTo>
                    <a:pt x="283374" y="334744"/>
                  </a:lnTo>
                  <a:lnTo>
                    <a:pt x="278648" y="358574"/>
                  </a:lnTo>
                  <a:lnTo>
                    <a:pt x="284193" y="367149"/>
                  </a:lnTo>
                  <a:lnTo>
                    <a:pt x="280380" y="378486"/>
                  </a:lnTo>
                  <a:lnTo>
                    <a:pt x="286413" y="385514"/>
                  </a:lnTo>
                  <a:lnTo>
                    <a:pt x="302180" y="380385"/>
                  </a:lnTo>
                  <a:lnTo>
                    <a:pt x="320090" y="396215"/>
                  </a:lnTo>
                  <a:lnTo>
                    <a:pt x="317894" y="409712"/>
                  </a:lnTo>
                  <a:lnTo>
                    <a:pt x="334053" y="439572"/>
                  </a:lnTo>
                  <a:lnTo>
                    <a:pt x="334053" y="439572"/>
                  </a:lnTo>
                  <a:lnTo>
                    <a:pt x="339353" y="455964"/>
                  </a:lnTo>
                  <a:lnTo>
                    <a:pt x="323553" y="472097"/>
                  </a:lnTo>
                  <a:lnTo>
                    <a:pt x="303168" y="474980"/>
                  </a:lnTo>
                  <a:lnTo>
                    <a:pt x="295170" y="485123"/>
                  </a:lnTo>
                  <a:lnTo>
                    <a:pt x="279515" y="485555"/>
                  </a:lnTo>
                  <a:lnTo>
                    <a:pt x="272079" y="470626"/>
                  </a:lnTo>
                  <a:lnTo>
                    <a:pt x="272807" y="452365"/>
                  </a:lnTo>
                  <a:lnTo>
                    <a:pt x="256091" y="406760"/>
                  </a:lnTo>
                  <a:lnTo>
                    <a:pt x="242516" y="398890"/>
                  </a:lnTo>
                  <a:lnTo>
                    <a:pt x="226874" y="400327"/>
                  </a:lnTo>
                  <a:lnTo>
                    <a:pt x="223447" y="411676"/>
                  </a:lnTo>
                  <a:lnTo>
                    <a:pt x="202651" y="424897"/>
                  </a:lnTo>
                  <a:lnTo>
                    <a:pt x="197638" y="433564"/>
                  </a:lnTo>
                  <a:lnTo>
                    <a:pt x="186081" y="408502"/>
                  </a:lnTo>
                  <a:lnTo>
                    <a:pt x="179450" y="415525"/>
                  </a:lnTo>
                  <a:lnTo>
                    <a:pt x="173256" y="412639"/>
                  </a:lnTo>
                  <a:lnTo>
                    <a:pt x="173256" y="412639"/>
                  </a:lnTo>
                  <a:lnTo>
                    <a:pt x="170237" y="395263"/>
                  </a:lnTo>
                  <a:lnTo>
                    <a:pt x="159380" y="393209"/>
                  </a:lnTo>
                  <a:lnTo>
                    <a:pt x="149872" y="398525"/>
                  </a:lnTo>
                  <a:lnTo>
                    <a:pt x="145796" y="386323"/>
                  </a:lnTo>
                  <a:lnTo>
                    <a:pt x="139230" y="391769"/>
                  </a:lnTo>
                  <a:lnTo>
                    <a:pt x="135557" y="380106"/>
                  </a:lnTo>
                  <a:lnTo>
                    <a:pt x="128788" y="380837"/>
                  </a:lnTo>
                  <a:lnTo>
                    <a:pt x="131315" y="362671"/>
                  </a:lnTo>
                  <a:lnTo>
                    <a:pt x="121691" y="370580"/>
                  </a:lnTo>
                  <a:lnTo>
                    <a:pt x="115097" y="367659"/>
                  </a:lnTo>
                  <a:lnTo>
                    <a:pt x="111441" y="355994"/>
                  </a:lnTo>
                  <a:lnTo>
                    <a:pt x="77253" y="358529"/>
                  </a:lnTo>
                  <a:lnTo>
                    <a:pt x="66034" y="364248"/>
                  </a:lnTo>
                  <a:lnTo>
                    <a:pt x="60429" y="375465"/>
                  </a:lnTo>
                  <a:lnTo>
                    <a:pt x="56831" y="371629"/>
                  </a:lnTo>
                  <a:lnTo>
                    <a:pt x="50878" y="381260"/>
                  </a:lnTo>
                  <a:lnTo>
                    <a:pt x="45207" y="376795"/>
                  </a:lnTo>
                  <a:lnTo>
                    <a:pt x="45207" y="376795"/>
                  </a:lnTo>
                  <a:lnTo>
                    <a:pt x="61528" y="336338"/>
                  </a:lnTo>
                  <a:lnTo>
                    <a:pt x="57859" y="334066"/>
                  </a:lnTo>
                  <a:lnTo>
                    <a:pt x="46856" y="343963"/>
                  </a:lnTo>
                  <a:lnTo>
                    <a:pt x="27421" y="329396"/>
                  </a:lnTo>
                  <a:lnTo>
                    <a:pt x="33081" y="325506"/>
                  </a:lnTo>
                  <a:lnTo>
                    <a:pt x="36415" y="309485"/>
                  </a:lnTo>
                  <a:lnTo>
                    <a:pt x="23429" y="292632"/>
                  </a:lnTo>
                  <a:lnTo>
                    <a:pt x="8933" y="297104"/>
                  </a:lnTo>
                  <a:lnTo>
                    <a:pt x="0" y="291415"/>
                  </a:lnTo>
                  <a:lnTo>
                    <a:pt x="0" y="291415"/>
                  </a:lnTo>
                  <a:lnTo>
                    <a:pt x="4709" y="265553"/>
                  </a:lnTo>
                  <a:lnTo>
                    <a:pt x="16383" y="250499"/>
                  </a:lnTo>
                  <a:lnTo>
                    <a:pt x="32606" y="236197"/>
                  </a:lnTo>
                  <a:lnTo>
                    <a:pt x="48549" y="218741"/>
                  </a:lnTo>
                  <a:lnTo>
                    <a:pt x="64747" y="170515"/>
                  </a:lnTo>
                  <a:lnTo>
                    <a:pt x="78516" y="153466"/>
                  </a:lnTo>
                  <a:lnTo>
                    <a:pt x="117414" y="132930"/>
                  </a:lnTo>
                  <a:lnTo>
                    <a:pt x="126871" y="126601"/>
                  </a:lnTo>
                  <a:lnTo>
                    <a:pt x="158170" y="115545"/>
                  </a:lnTo>
                  <a:lnTo>
                    <a:pt x="169143" y="93639"/>
                  </a:lnTo>
                  <a:lnTo>
                    <a:pt x="179285" y="80552"/>
                  </a:lnTo>
                  <a:lnTo>
                    <a:pt x="205755" y="35377"/>
                  </a:lnTo>
                  <a:lnTo>
                    <a:pt x="218055" y="0"/>
                  </a:lnTo>
                  <a:lnTo>
                    <a:pt x="218055" y="0"/>
                  </a:lnTo>
                  <a:lnTo>
                    <a:pt x="268077" y="542"/>
                  </a:lnTo>
                  <a:lnTo>
                    <a:pt x="287833" y="2903"/>
                  </a:lnTo>
                  <a:lnTo>
                    <a:pt x="303528" y="13931"/>
                  </a:lnTo>
                  <a:lnTo>
                    <a:pt x="327087" y="47108"/>
                  </a:lnTo>
                  <a:lnTo>
                    <a:pt x="331244" y="57677"/>
                  </a:lnTo>
                  <a:lnTo>
                    <a:pt x="327971" y="67444"/>
                  </a:lnTo>
                  <a:lnTo>
                    <a:pt x="317097" y="80565"/>
                  </a:lnTo>
                  <a:lnTo>
                    <a:pt x="301521" y="117981"/>
                  </a:lnTo>
                  <a:lnTo>
                    <a:pt x="300372" y="136692"/>
                  </a:lnTo>
                  <a:lnTo>
                    <a:pt x="308661" y="137537"/>
                  </a:lnTo>
                  <a:lnTo>
                    <a:pt x="311637" y="125148"/>
                  </a:lnTo>
                  <a:lnTo>
                    <a:pt x="316574" y="137321"/>
                  </a:lnTo>
                  <a:lnTo>
                    <a:pt x="322410" y="137024"/>
                  </a:lnTo>
                  <a:lnTo>
                    <a:pt x="323438" y="153738"/>
                  </a:lnTo>
                  <a:lnTo>
                    <a:pt x="315474" y="165941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16" name="S20:Bharatpur">
              <a:extLst>
                <a:ext uri="{FF2B5EF4-FFF2-40B4-BE49-F238E27FC236}">
                  <a16:creationId xmlns:a16="http://schemas.microsoft.com/office/drawing/2014/main" id="{739A66A3-C332-40A6-9DDC-BE610AE04DAB}"/>
                </a:ext>
              </a:extLst>
            </p:cNvPr>
            <p:cNvSpPr/>
            <p:nvPr/>
          </p:nvSpPr>
          <p:spPr>
            <a:xfrm>
              <a:off x="3667079" y="2460744"/>
              <a:ext cx="178342" cy="141483"/>
            </a:xfrm>
            <a:custGeom>
              <a:avLst/>
              <a:gdLst/>
              <a:ahLst/>
              <a:cxnLst/>
              <a:rect l="0" t="0" r="0" b="0"/>
              <a:pathLst>
                <a:path w="178342" h="141483">
                  <a:moveTo>
                    <a:pt x="123320" y="16514"/>
                  </a:moveTo>
                  <a:lnTo>
                    <a:pt x="133339" y="43820"/>
                  </a:lnTo>
                  <a:lnTo>
                    <a:pt x="128612" y="50001"/>
                  </a:lnTo>
                  <a:lnTo>
                    <a:pt x="132624" y="61029"/>
                  </a:lnTo>
                  <a:lnTo>
                    <a:pt x="142474" y="75288"/>
                  </a:lnTo>
                  <a:lnTo>
                    <a:pt x="146455" y="88926"/>
                  </a:lnTo>
                  <a:lnTo>
                    <a:pt x="154019" y="89571"/>
                  </a:lnTo>
                  <a:lnTo>
                    <a:pt x="175121" y="113394"/>
                  </a:lnTo>
                  <a:lnTo>
                    <a:pt x="175121" y="113394"/>
                  </a:lnTo>
                  <a:lnTo>
                    <a:pt x="178341" y="123363"/>
                  </a:lnTo>
                  <a:lnTo>
                    <a:pt x="170700" y="126902"/>
                  </a:lnTo>
                  <a:lnTo>
                    <a:pt x="170149" y="135248"/>
                  </a:lnTo>
                  <a:lnTo>
                    <a:pt x="154482" y="139178"/>
                  </a:lnTo>
                  <a:lnTo>
                    <a:pt x="154482" y="139178"/>
                  </a:lnTo>
                  <a:lnTo>
                    <a:pt x="153631" y="139687"/>
                  </a:lnTo>
                  <a:lnTo>
                    <a:pt x="153631" y="139687"/>
                  </a:lnTo>
                  <a:lnTo>
                    <a:pt x="135884" y="141482"/>
                  </a:lnTo>
                  <a:lnTo>
                    <a:pt x="125917" y="132433"/>
                  </a:lnTo>
                  <a:lnTo>
                    <a:pt x="124156" y="112561"/>
                  </a:lnTo>
                  <a:lnTo>
                    <a:pt x="118015" y="102533"/>
                  </a:lnTo>
                  <a:lnTo>
                    <a:pt x="101577" y="103279"/>
                  </a:lnTo>
                  <a:lnTo>
                    <a:pt x="100628" y="109004"/>
                  </a:lnTo>
                  <a:lnTo>
                    <a:pt x="88708" y="115568"/>
                  </a:lnTo>
                  <a:lnTo>
                    <a:pt x="94379" y="127685"/>
                  </a:lnTo>
                  <a:lnTo>
                    <a:pt x="79288" y="123218"/>
                  </a:lnTo>
                  <a:lnTo>
                    <a:pt x="72833" y="129880"/>
                  </a:lnTo>
                  <a:lnTo>
                    <a:pt x="68878" y="116747"/>
                  </a:lnTo>
                  <a:lnTo>
                    <a:pt x="61242" y="119204"/>
                  </a:lnTo>
                  <a:lnTo>
                    <a:pt x="61242" y="119204"/>
                  </a:lnTo>
                  <a:lnTo>
                    <a:pt x="52211" y="107531"/>
                  </a:lnTo>
                  <a:lnTo>
                    <a:pt x="14618" y="93145"/>
                  </a:lnTo>
                  <a:lnTo>
                    <a:pt x="4373" y="80906"/>
                  </a:lnTo>
                  <a:lnTo>
                    <a:pt x="0" y="69842"/>
                  </a:lnTo>
                  <a:lnTo>
                    <a:pt x="3266" y="55824"/>
                  </a:lnTo>
                  <a:lnTo>
                    <a:pt x="16045" y="48285"/>
                  </a:lnTo>
                  <a:lnTo>
                    <a:pt x="42481" y="49905"/>
                  </a:lnTo>
                  <a:lnTo>
                    <a:pt x="48459" y="45335"/>
                  </a:lnTo>
                  <a:lnTo>
                    <a:pt x="56512" y="21498"/>
                  </a:lnTo>
                  <a:lnTo>
                    <a:pt x="65574" y="9161"/>
                  </a:lnTo>
                  <a:lnTo>
                    <a:pt x="77079" y="0"/>
                  </a:lnTo>
                  <a:lnTo>
                    <a:pt x="77079" y="0"/>
                  </a:lnTo>
                  <a:lnTo>
                    <a:pt x="68929" y="30099"/>
                  </a:lnTo>
                  <a:lnTo>
                    <a:pt x="70420" y="39522"/>
                  </a:lnTo>
                  <a:lnTo>
                    <a:pt x="79666" y="39182"/>
                  </a:lnTo>
                  <a:lnTo>
                    <a:pt x="81038" y="33469"/>
                  </a:lnTo>
                  <a:lnTo>
                    <a:pt x="96723" y="25421"/>
                  </a:lnTo>
                  <a:lnTo>
                    <a:pt x="88872" y="19011"/>
                  </a:lnTo>
                  <a:lnTo>
                    <a:pt x="92316" y="14381"/>
                  </a:lnTo>
                  <a:lnTo>
                    <a:pt x="103971" y="19295"/>
                  </a:lnTo>
                  <a:lnTo>
                    <a:pt x="107841" y="14149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17" name="S20:Jaipur">
              <a:extLst>
                <a:ext uri="{FF2B5EF4-FFF2-40B4-BE49-F238E27FC236}">
                  <a16:creationId xmlns:a16="http://schemas.microsoft.com/office/drawing/2014/main" id="{4FDAB518-ED16-45F5-879D-C4B5D1083D16}"/>
                </a:ext>
              </a:extLst>
            </p:cNvPr>
            <p:cNvSpPr/>
            <p:nvPr/>
          </p:nvSpPr>
          <p:spPr>
            <a:xfrm>
              <a:off x="3516312" y="2601742"/>
              <a:ext cx="111411" cy="102292"/>
            </a:xfrm>
            <a:custGeom>
              <a:avLst/>
              <a:gdLst/>
              <a:ahLst/>
              <a:cxnLst/>
              <a:rect l="0" t="0" r="0" b="0"/>
              <a:pathLst>
                <a:path w="111411" h="102292">
                  <a:moveTo>
                    <a:pt x="10324" y="12896"/>
                  </a:moveTo>
                  <a:lnTo>
                    <a:pt x="30068" y="16601"/>
                  </a:lnTo>
                  <a:lnTo>
                    <a:pt x="37287" y="15238"/>
                  </a:lnTo>
                  <a:lnTo>
                    <a:pt x="52909" y="0"/>
                  </a:lnTo>
                  <a:lnTo>
                    <a:pt x="69527" y="9851"/>
                  </a:lnTo>
                  <a:lnTo>
                    <a:pt x="103375" y="23787"/>
                  </a:lnTo>
                  <a:lnTo>
                    <a:pt x="108960" y="36988"/>
                  </a:lnTo>
                  <a:lnTo>
                    <a:pt x="105800" y="61988"/>
                  </a:lnTo>
                  <a:lnTo>
                    <a:pt x="111410" y="74668"/>
                  </a:lnTo>
                  <a:lnTo>
                    <a:pt x="108587" y="86095"/>
                  </a:lnTo>
                  <a:lnTo>
                    <a:pt x="108587" y="86095"/>
                  </a:lnTo>
                  <a:lnTo>
                    <a:pt x="108020" y="91830"/>
                  </a:lnTo>
                  <a:lnTo>
                    <a:pt x="108020" y="91830"/>
                  </a:lnTo>
                  <a:lnTo>
                    <a:pt x="100425" y="90595"/>
                  </a:lnTo>
                  <a:lnTo>
                    <a:pt x="77846" y="95241"/>
                  </a:lnTo>
                  <a:lnTo>
                    <a:pt x="53539" y="85184"/>
                  </a:lnTo>
                  <a:lnTo>
                    <a:pt x="48408" y="102291"/>
                  </a:lnTo>
                  <a:lnTo>
                    <a:pt x="26862" y="99598"/>
                  </a:lnTo>
                  <a:lnTo>
                    <a:pt x="0" y="90454"/>
                  </a:lnTo>
                  <a:lnTo>
                    <a:pt x="5757" y="67627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18" name="S20:Bhilwara">
              <a:extLst>
                <a:ext uri="{FF2B5EF4-FFF2-40B4-BE49-F238E27FC236}">
                  <a16:creationId xmlns:a16="http://schemas.microsoft.com/office/drawing/2014/main" id="{60D69D2C-39FB-4477-B54E-BCC9380BCC59}"/>
                </a:ext>
              </a:extLst>
            </p:cNvPr>
            <p:cNvSpPr/>
            <p:nvPr/>
          </p:nvSpPr>
          <p:spPr>
            <a:xfrm>
              <a:off x="3309335" y="2781301"/>
              <a:ext cx="209277" cy="167578"/>
            </a:xfrm>
            <a:custGeom>
              <a:avLst/>
              <a:gdLst/>
              <a:ahLst/>
              <a:cxnLst/>
              <a:rect l="0" t="0" r="0" b="0"/>
              <a:pathLst>
                <a:path w="209277" h="167578">
                  <a:moveTo>
                    <a:pt x="54956" y="0"/>
                  </a:moveTo>
                  <a:lnTo>
                    <a:pt x="60257" y="6469"/>
                  </a:lnTo>
                  <a:lnTo>
                    <a:pt x="73347" y="9552"/>
                  </a:lnTo>
                  <a:lnTo>
                    <a:pt x="102764" y="8484"/>
                  </a:lnTo>
                  <a:lnTo>
                    <a:pt x="111732" y="20296"/>
                  </a:lnTo>
                  <a:lnTo>
                    <a:pt x="129264" y="18265"/>
                  </a:lnTo>
                  <a:lnTo>
                    <a:pt x="144888" y="22436"/>
                  </a:lnTo>
                  <a:lnTo>
                    <a:pt x="144888" y="22436"/>
                  </a:lnTo>
                  <a:lnTo>
                    <a:pt x="147480" y="34550"/>
                  </a:lnTo>
                  <a:lnTo>
                    <a:pt x="153767" y="37890"/>
                  </a:lnTo>
                  <a:lnTo>
                    <a:pt x="154762" y="46814"/>
                  </a:lnTo>
                  <a:lnTo>
                    <a:pt x="165428" y="46628"/>
                  </a:lnTo>
                  <a:lnTo>
                    <a:pt x="178048" y="52250"/>
                  </a:lnTo>
                  <a:lnTo>
                    <a:pt x="189932" y="40059"/>
                  </a:lnTo>
                  <a:lnTo>
                    <a:pt x="201825" y="41462"/>
                  </a:lnTo>
                  <a:lnTo>
                    <a:pt x="209276" y="49005"/>
                  </a:lnTo>
                  <a:lnTo>
                    <a:pt x="209276" y="49005"/>
                  </a:lnTo>
                  <a:lnTo>
                    <a:pt x="194671" y="81003"/>
                  </a:lnTo>
                  <a:lnTo>
                    <a:pt x="194671" y="81003"/>
                  </a:lnTo>
                  <a:lnTo>
                    <a:pt x="192871" y="84088"/>
                  </a:lnTo>
                  <a:lnTo>
                    <a:pt x="192871" y="84088"/>
                  </a:lnTo>
                  <a:lnTo>
                    <a:pt x="180807" y="101510"/>
                  </a:lnTo>
                  <a:lnTo>
                    <a:pt x="202790" y="124146"/>
                  </a:lnTo>
                  <a:lnTo>
                    <a:pt x="205367" y="138349"/>
                  </a:lnTo>
                  <a:lnTo>
                    <a:pt x="198594" y="150184"/>
                  </a:lnTo>
                  <a:lnTo>
                    <a:pt x="202792" y="167577"/>
                  </a:lnTo>
                  <a:lnTo>
                    <a:pt x="202792" y="167577"/>
                  </a:lnTo>
                  <a:lnTo>
                    <a:pt x="195083" y="167348"/>
                  </a:lnTo>
                  <a:lnTo>
                    <a:pt x="195083" y="167348"/>
                  </a:lnTo>
                  <a:lnTo>
                    <a:pt x="192101" y="166735"/>
                  </a:lnTo>
                  <a:lnTo>
                    <a:pt x="192101" y="166735"/>
                  </a:lnTo>
                  <a:lnTo>
                    <a:pt x="188706" y="165587"/>
                  </a:lnTo>
                  <a:lnTo>
                    <a:pt x="188706" y="165587"/>
                  </a:lnTo>
                  <a:lnTo>
                    <a:pt x="182822" y="161746"/>
                  </a:lnTo>
                  <a:lnTo>
                    <a:pt x="165219" y="162774"/>
                  </a:lnTo>
                  <a:lnTo>
                    <a:pt x="165219" y="162774"/>
                  </a:lnTo>
                  <a:lnTo>
                    <a:pt x="165561" y="151795"/>
                  </a:lnTo>
                  <a:lnTo>
                    <a:pt x="160507" y="149020"/>
                  </a:lnTo>
                  <a:lnTo>
                    <a:pt x="139095" y="148861"/>
                  </a:lnTo>
                  <a:lnTo>
                    <a:pt x="139095" y="148861"/>
                  </a:lnTo>
                  <a:lnTo>
                    <a:pt x="135997" y="151900"/>
                  </a:lnTo>
                  <a:lnTo>
                    <a:pt x="135997" y="151900"/>
                  </a:lnTo>
                  <a:lnTo>
                    <a:pt x="125042" y="146309"/>
                  </a:lnTo>
                  <a:lnTo>
                    <a:pt x="123197" y="137351"/>
                  </a:lnTo>
                  <a:lnTo>
                    <a:pt x="108818" y="144721"/>
                  </a:lnTo>
                  <a:lnTo>
                    <a:pt x="106195" y="133643"/>
                  </a:lnTo>
                  <a:lnTo>
                    <a:pt x="84540" y="140750"/>
                  </a:lnTo>
                  <a:lnTo>
                    <a:pt x="84540" y="140750"/>
                  </a:lnTo>
                  <a:lnTo>
                    <a:pt x="82756" y="142782"/>
                  </a:lnTo>
                  <a:lnTo>
                    <a:pt x="82756" y="142782"/>
                  </a:lnTo>
                  <a:lnTo>
                    <a:pt x="68173" y="131278"/>
                  </a:lnTo>
                  <a:lnTo>
                    <a:pt x="60642" y="138337"/>
                  </a:lnTo>
                  <a:lnTo>
                    <a:pt x="51441" y="132248"/>
                  </a:lnTo>
                  <a:lnTo>
                    <a:pt x="51441" y="132248"/>
                  </a:lnTo>
                  <a:lnTo>
                    <a:pt x="49692" y="133232"/>
                  </a:lnTo>
                  <a:lnTo>
                    <a:pt x="49692" y="133232"/>
                  </a:lnTo>
                  <a:lnTo>
                    <a:pt x="42391" y="145526"/>
                  </a:lnTo>
                  <a:lnTo>
                    <a:pt x="42391" y="145526"/>
                  </a:lnTo>
                  <a:lnTo>
                    <a:pt x="37511" y="150058"/>
                  </a:lnTo>
                  <a:lnTo>
                    <a:pt x="37511" y="150058"/>
                  </a:lnTo>
                  <a:lnTo>
                    <a:pt x="32591" y="155633"/>
                  </a:lnTo>
                  <a:lnTo>
                    <a:pt x="32591" y="155633"/>
                  </a:lnTo>
                  <a:lnTo>
                    <a:pt x="22278" y="156296"/>
                  </a:lnTo>
                  <a:lnTo>
                    <a:pt x="18003" y="144620"/>
                  </a:lnTo>
                  <a:lnTo>
                    <a:pt x="2334" y="139837"/>
                  </a:lnTo>
                  <a:lnTo>
                    <a:pt x="10610" y="124974"/>
                  </a:lnTo>
                  <a:lnTo>
                    <a:pt x="2549" y="123096"/>
                  </a:lnTo>
                  <a:lnTo>
                    <a:pt x="0" y="111483"/>
                  </a:lnTo>
                  <a:lnTo>
                    <a:pt x="1554" y="82236"/>
                  </a:lnTo>
                  <a:lnTo>
                    <a:pt x="11894" y="80016"/>
                  </a:lnTo>
                  <a:lnTo>
                    <a:pt x="9733" y="69468"/>
                  </a:lnTo>
                  <a:lnTo>
                    <a:pt x="14633" y="52910"/>
                  </a:lnTo>
                  <a:lnTo>
                    <a:pt x="9027" y="43278"/>
                  </a:lnTo>
                  <a:lnTo>
                    <a:pt x="25003" y="38129"/>
                  </a:lnTo>
                  <a:lnTo>
                    <a:pt x="28414" y="26747"/>
                  </a:lnTo>
                  <a:lnTo>
                    <a:pt x="25689" y="19844"/>
                  </a:lnTo>
                  <a:lnTo>
                    <a:pt x="47715" y="11767"/>
                  </a:lnTo>
                  <a:lnTo>
                    <a:pt x="47538" y="4960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19" name="S20:Sawai Madhopur">
              <a:extLst>
                <a:ext uri="{FF2B5EF4-FFF2-40B4-BE49-F238E27FC236}">
                  <a16:creationId xmlns:a16="http://schemas.microsoft.com/office/drawing/2014/main" id="{E14511DD-54CD-4A3F-AE69-4CAE32AC359F}"/>
                </a:ext>
              </a:extLst>
            </p:cNvPr>
            <p:cNvSpPr/>
            <p:nvPr/>
          </p:nvSpPr>
          <p:spPr>
            <a:xfrm>
              <a:off x="3598431" y="2626706"/>
              <a:ext cx="206627" cy="201827"/>
            </a:xfrm>
            <a:custGeom>
              <a:avLst/>
              <a:gdLst/>
              <a:ahLst/>
              <a:cxnLst/>
              <a:rect l="0" t="0" r="0" b="0"/>
              <a:pathLst>
                <a:path w="206627" h="201827">
                  <a:moveTo>
                    <a:pt x="26468" y="61131"/>
                  </a:moveTo>
                  <a:lnTo>
                    <a:pt x="41355" y="76129"/>
                  </a:lnTo>
                  <a:lnTo>
                    <a:pt x="53168" y="78502"/>
                  </a:lnTo>
                  <a:lnTo>
                    <a:pt x="53818" y="86880"/>
                  </a:lnTo>
                  <a:lnTo>
                    <a:pt x="64281" y="92873"/>
                  </a:lnTo>
                  <a:lnTo>
                    <a:pt x="73670" y="71660"/>
                  </a:lnTo>
                  <a:lnTo>
                    <a:pt x="63046" y="54694"/>
                  </a:lnTo>
                  <a:lnTo>
                    <a:pt x="78530" y="25265"/>
                  </a:lnTo>
                  <a:lnTo>
                    <a:pt x="90810" y="24493"/>
                  </a:lnTo>
                  <a:lnTo>
                    <a:pt x="115717" y="6221"/>
                  </a:lnTo>
                  <a:lnTo>
                    <a:pt x="117959" y="0"/>
                  </a:lnTo>
                  <a:lnTo>
                    <a:pt x="117959" y="0"/>
                  </a:lnTo>
                  <a:lnTo>
                    <a:pt x="134784" y="3477"/>
                  </a:lnTo>
                  <a:lnTo>
                    <a:pt x="139232" y="13491"/>
                  </a:lnTo>
                  <a:lnTo>
                    <a:pt x="162477" y="13417"/>
                  </a:lnTo>
                  <a:lnTo>
                    <a:pt x="191048" y="22817"/>
                  </a:lnTo>
                  <a:lnTo>
                    <a:pt x="201218" y="21425"/>
                  </a:lnTo>
                  <a:lnTo>
                    <a:pt x="199053" y="49076"/>
                  </a:lnTo>
                  <a:lnTo>
                    <a:pt x="206626" y="51817"/>
                  </a:lnTo>
                  <a:lnTo>
                    <a:pt x="183109" y="64995"/>
                  </a:lnTo>
                  <a:lnTo>
                    <a:pt x="186182" y="82816"/>
                  </a:lnTo>
                  <a:lnTo>
                    <a:pt x="197182" y="84053"/>
                  </a:lnTo>
                  <a:lnTo>
                    <a:pt x="205871" y="96743"/>
                  </a:lnTo>
                  <a:lnTo>
                    <a:pt x="205871" y="96743"/>
                  </a:lnTo>
                  <a:lnTo>
                    <a:pt x="198194" y="99226"/>
                  </a:lnTo>
                  <a:lnTo>
                    <a:pt x="177471" y="119245"/>
                  </a:lnTo>
                  <a:lnTo>
                    <a:pt x="166445" y="118521"/>
                  </a:lnTo>
                  <a:lnTo>
                    <a:pt x="145727" y="135900"/>
                  </a:lnTo>
                  <a:lnTo>
                    <a:pt x="133263" y="142973"/>
                  </a:lnTo>
                  <a:lnTo>
                    <a:pt x="123713" y="152713"/>
                  </a:lnTo>
                  <a:lnTo>
                    <a:pt x="113980" y="170811"/>
                  </a:lnTo>
                  <a:lnTo>
                    <a:pt x="104466" y="177932"/>
                  </a:lnTo>
                  <a:lnTo>
                    <a:pt x="91722" y="176611"/>
                  </a:lnTo>
                  <a:lnTo>
                    <a:pt x="80414" y="187343"/>
                  </a:lnTo>
                  <a:lnTo>
                    <a:pt x="80414" y="187343"/>
                  </a:lnTo>
                  <a:lnTo>
                    <a:pt x="69806" y="185535"/>
                  </a:lnTo>
                  <a:lnTo>
                    <a:pt x="63582" y="196897"/>
                  </a:lnTo>
                  <a:lnTo>
                    <a:pt x="50681" y="201826"/>
                  </a:lnTo>
                  <a:lnTo>
                    <a:pt x="45818" y="191252"/>
                  </a:lnTo>
                  <a:lnTo>
                    <a:pt x="45818" y="191252"/>
                  </a:lnTo>
                  <a:lnTo>
                    <a:pt x="33972" y="187829"/>
                  </a:lnTo>
                  <a:lnTo>
                    <a:pt x="34400" y="152805"/>
                  </a:lnTo>
                  <a:lnTo>
                    <a:pt x="25422" y="154676"/>
                  </a:lnTo>
                  <a:lnTo>
                    <a:pt x="18384" y="163912"/>
                  </a:lnTo>
                  <a:lnTo>
                    <a:pt x="11287" y="158504"/>
                  </a:lnTo>
                  <a:lnTo>
                    <a:pt x="17528" y="147159"/>
                  </a:lnTo>
                  <a:lnTo>
                    <a:pt x="14883" y="134021"/>
                  </a:lnTo>
                  <a:lnTo>
                    <a:pt x="1265" y="134718"/>
                  </a:lnTo>
                  <a:lnTo>
                    <a:pt x="0" y="117956"/>
                  </a:lnTo>
                  <a:lnTo>
                    <a:pt x="20568" y="110639"/>
                  </a:lnTo>
                  <a:lnTo>
                    <a:pt x="27168" y="84145"/>
                  </a:lnTo>
                  <a:lnTo>
                    <a:pt x="22187" y="79839"/>
                  </a:lnTo>
                  <a:lnTo>
                    <a:pt x="25901" y="66866"/>
                  </a:lnTo>
                  <a:lnTo>
                    <a:pt x="25901" y="66866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20" name="S20:Jhunjhunu">
              <a:extLst>
                <a:ext uri="{FF2B5EF4-FFF2-40B4-BE49-F238E27FC236}">
                  <a16:creationId xmlns:a16="http://schemas.microsoft.com/office/drawing/2014/main" id="{B2B4E156-A5B7-48B4-B342-5AE13C055B63}"/>
                </a:ext>
              </a:extLst>
            </p:cNvPr>
            <p:cNvSpPr/>
            <p:nvPr/>
          </p:nvSpPr>
          <p:spPr>
            <a:xfrm>
              <a:off x="3425257" y="2348241"/>
              <a:ext cx="195557" cy="146035"/>
            </a:xfrm>
            <a:custGeom>
              <a:avLst/>
              <a:gdLst/>
              <a:ahLst/>
              <a:cxnLst/>
              <a:rect l="0" t="0" r="0" b="0"/>
              <a:pathLst>
                <a:path w="195557" h="146035">
                  <a:moveTo>
                    <a:pt x="141263" y="1903"/>
                  </a:moveTo>
                  <a:lnTo>
                    <a:pt x="153085" y="12133"/>
                  </a:lnTo>
                  <a:lnTo>
                    <a:pt x="151634" y="19392"/>
                  </a:lnTo>
                  <a:lnTo>
                    <a:pt x="168633" y="24021"/>
                  </a:lnTo>
                  <a:lnTo>
                    <a:pt x="186502" y="43780"/>
                  </a:lnTo>
                  <a:lnTo>
                    <a:pt x="186502" y="43780"/>
                  </a:lnTo>
                  <a:lnTo>
                    <a:pt x="195556" y="65913"/>
                  </a:lnTo>
                  <a:lnTo>
                    <a:pt x="188959" y="62094"/>
                  </a:lnTo>
                  <a:lnTo>
                    <a:pt x="173146" y="74723"/>
                  </a:lnTo>
                  <a:lnTo>
                    <a:pt x="187343" y="76135"/>
                  </a:lnTo>
                  <a:lnTo>
                    <a:pt x="177690" y="93099"/>
                  </a:lnTo>
                  <a:lnTo>
                    <a:pt x="181823" y="95293"/>
                  </a:lnTo>
                  <a:lnTo>
                    <a:pt x="172810" y="103405"/>
                  </a:lnTo>
                  <a:lnTo>
                    <a:pt x="172810" y="103405"/>
                  </a:lnTo>
                  <a:lnTo>
                    <a:pt x="155354" y="113374"/>
                  </a:lnTo>
                  <a:lnTo>
                    <a:pt x="141511" y="128649"/>
                  </a:lnTo>
                  <a:lnTo>
                    <a:pt x="134783" y="144119"/>
                  </a:lnTo>
                  <a:lnTo>
                    <a:pt x="131602" y="137767"/>
                  </a:lnTo>
                  <a:lnTo>
                    <a:pt x="108062" y="138658"/>
                  </a:lnTo>
                  <a:lnTo>
                    <a:pt x="105202" y="135965"/>
                  </a:lnTo>
                  <a:lnTo>
                    <a:pt x="92725" y="146034"/>
                  </a:lnTo>
                  <a:lnTo>
                    <a:pt x="78916" y="130482"/>
                  </a:lnTo>
                  <a:lnTo>
                    <a:pt x="81315" y="120639"/>
                  </a:lnTo>
                  <a:lnTo>
                    <a:pt x="75091" y="118361"/>
                  </a:lnTo>
                  <a:lnTo>
                    <a:pt x="66355" y="102436"/>
                  </a:lnTo>
                  <a:lnTo>
                    <a:pt x="45027" y="100719"/>
                  </a:lnTo>
                  <a:lnTo>
                    <a:pt x="18851" y="106127"/>
                  </a:lnTo>
                  <a:lnTo>
                    <a:pt x="4378" y="112425"/>
                  </a:lnTo>
                  <a:lnTo>
                    <a:pt x="4378" y="112425"/>
                  </a:lnTo>
                  <a:lnTo>
                    <a:pt x="0" y="105492"/>
                  </a:lnTo>
                  <a:lnTo>
                    <a:pt x="12672" y="102789"/>
                  </a:lnTo>
                  <a:lnTo>
                    <a:pt x="5155" y="89490"/>
                  </a:lnTo>
                  <a:lnTo>
                    <a:pt x="8349" y="81772"/>
                  </a:lnTo>
                  <a:lnTo>
                    <a:pt x="10289" y="61490"/>
                  </a:lnTo>
                  <a:lnTo>
                    <a:pt x="21889" y="52489"/>
                  </a:lnTo>
                  <a:lnTo>
                    <a:pt x="45077" y="46987"/>
                  </a:lnTo>
                  <a:lnTo>
                    <a:pt x="47817" y="39774"/>
                  </a:lnTo>
                  <a:lnTo>
                    <a:pt x="60995" y="32891"/>
                  </a:lnTo>
                  <a:lnTo>
                    <a:pt x="61167" y="14124"/>
                  </a:lnTo>
                  <a:lnTo>
                    <a:pt x="71950" y="16547"/>
                  </a:lnTo>
                  <a:lnTo>
                    <a:pt x="78047" y="8393"/>
                  </a:lnTo>
                  <a:lnTo>
                    <a:pt x="96690" y="27205"/>
                  </a:lnTo>
                  <a:lnTo>
                    <a:pt x="105177" y="22764"/>
                  </a:lnTo>
                  <a:lnTo>
                    <a:pt x="113418" y="26655"/>
                  </a:lnTo>
                  <a:lnTo>
                    <a:pt x="126387" y="11388"/>
                  </a:lnTo>
                  <a:lnTo>
                    <a:pt x="129215" y="0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21" name="S20:Barmer">
              <a:extLst>
                <a:ext uri="{FF2B5EF4-FFF2-40B4-BE49-F238E27FC236}">
                  <a16:creationId xmlns:a16="http://schemas.microsoft.com/office/drawing/2014/main" id="{20B72F7F-AE30-45BE-BF13-9330A92C83B9}"/>
                </a:ext>
              </a:extLst>
            </p:cNvPr>
            <p:cNvSpPr/>
            <p:nvPr/>
          </p:nvSpPr>
          <p:spPr>
            <a:xfrm>
              <a:off x="2660643" y="2399967"/>
              <a:ext cx="475778" cy="584612"/>
            </a:xfrm>
            <a:custGeom>
              <a:avLst/>
              <a:gdLst/>
              <a:ahLst/>
              <a:cxnLst/>
              <a:rect l="0" t="0" r="0" b="0"/>
              <a:pathLst>
                <a:path w="475778" h="584612">
                  <a:moveTo>
                    <a:pt x="358223" y="23651"/>
                  </a:moveTo>
                  <a:lnTo>
                    <a:pt x="367156" y="29340"/>
                  </a:lnTo>
                  <a:lnTo>
                    <a:pt x="381652" y="24868"/>
                  </a:lnTo>
                  <a:lnTo>
                    <a:pt x="394638" y="41721"/>
                  </a:lnTo>
                  <a:lnTo>
                    <a:pt x="391304" y="57742"/>
                  </a:lnTo>
                  <a:lnTo>
                    <a:pt x="385644" y="61632"/>
                  </a:lnTo>
                  <a:lnTo>
                    <a:pt x="405079" y="76199"/>
                  </a:lnTo>
                  <a:lnTo>
                    <a:pt x="416082" y="66302"/>
                  </a:lnTo>
                  <a:lnTo>
                    <a:pt x="419751" y="68574"/>
                  </a:lnTo>
                  <a:lnTo>
                    <a:pt x="403430" y="109031"/>
                  </a:lnTo>
                  <a:lnTo>
                    <a:pt x="403430" y="109031"/>
                  </a:lnTo>
                  <a:lnTo>
                    <a:pt x="394611" y="108587"/>
                  </a:lnTo>
                  <a:lnTo>
                    <a:pt x="385404" y="99235"/>
                  </a:lnTo>
                  <a:lnTo>
                    <a:pt x="385963" y="88292"/>
                  </a:lnTo>
                  <a:lnTo>
                    <a:pt x="376893" y="84692"/>
                  </a:lnTo>
                  <a:lnTo>
                    <a:pt x="367651" y="92574"/>
                  </a:lnTo>
                  <a:lnTo>
                    <a:pt x="356658" y="93568"/>
                  </a:lnTo>
                  <a:lnTo>
                    <a:pt x="354378" y="104945"/>
                  </a:lnTo>
                  <a:lnTo>
                    <a:pt x="349367" y="104159"/>
                  </a:lnTo>
                  <a:lnTo>
                    <a:pt x="341704" y="113684"/>
                  </a:lnTo>
                  <a:lnTo>
                    <a:pt x="341888" y="134078"/>
                  </a:lnTo>
                  <a:lnTo>
                    <a:pt x="335586" y="141584"/>
                  </a:lnTo>
                  <a:lnTo>
                    <a:pt x="347261" y="152135"/>
                  </a:lnTo>
                  <a:lnTo>
                    <a:pt x="368166" y="155840"/>
                  </a:lnTo>
                  <a:lnTo>
                    <a:pt x="386813" y="162547"/>
                  </a:lnTo>
                  <a:lnTo>
                    <a:pt x="402000" y="179520"/>
                  </a:lnTo>
                  <a:lnTo>
                    <a:pt x="412669" y="185803"/>
                  </a:lnTo>
                  <a:lnTo>
                    <a:pt x="416841" y="195421"/>
                  </a:lnTo>
                  <a:lnTo>
                    <a:pt x="412330" y="218204"/>
                  </a:lnTo>
                  <a:lnTo>
                    <a:pt x="419221" y="224297"/>
                  </a:lnTo>
                  <a:lnTo>
                    <a:pt x="441848" y="220171"/>
                  </a:lnTo>
                  <a:lnTo>
                    <a:pt x="452026" y="228503"/>
                  </a:lnTo>
                  <a:lnTo>
                    <a:pt x="449415" y="238837"/>
                  </a:lnTo>
                  <a:lnTo>
                    <a:pt x="455851" y="254833"/>
                  </a:lnTo>
                  <a:lnTo>
                    <a:pt x="454633" y="262620"/>
                  </a:lnTo>
                  <a:lnTo>
                    <a:pt x="462770" y="269805"/>
                  </a:lnTo>
                  <a:lnTo>
                    <a:pt x="467656" y="283111"/>
                  </a:lnTo>
                  <a:lnTo>
                    <a:pt x="455171" y="331696"/>
                  </a:lnTo>
                  <a:lnTo>
                    <a:pt x="459269" y="343925"/>
                  </a:lnTo>
                  <a:lnTo>
                    <a:pt x="458031" y="361134"/>
                  </a:lnTo>
                  <a:lnTo>
                    <a:pt x="445464" y="365770"/>
                  </a:lnTo>
                  <a:lnTo>
                    <a:pt x="470635" y="392078"/>
                  </a:lnTo>
                  <a:lnTo>
                    <a:pt x="475763" y="391793"/>
                  </a:lnTo>
                  <a:lnTo>
                    <a:pt x="475763" y="391793"/>
                  </a:lnTo>
                  <a:lnTo>
                    <a:pt x="475777" y="400691"/>
                  </a:lnTo>
                  <a:lnTo>
                    <a:pt x="466015" y="399712"/>
                  </a:lnTo>
                  <a:lnTo>
                    <a:pt x="466015" y="399712"/>
                  </a:lnTo>
                  <a:lnTo>
                    <a:pt x="458888" y="406181"/>
                  </a:lnTo>
                  <a:lnTo>
                    <a:pt x="462498" y="411062"/>
                  </a:lnTo>
                  <a:lnTo>
                    <a:pt x="451688" y="423114"/>
                  </a:lnTo>
                  <a:lnTo>
                    <a:pt x="453348" y="433138"/>
                  </a:lnTo>
                  <a:lnTo>
                    <a:pt x="436354" y="431281"/>
                  </a:lnTo>
                  <a:lnTo>
                    <a:pt x="432417" y="442085"/>
                  </a:lnTo>
                  <a:lnTo>
                    <a:pt x="419394" y="455065"/>
                  </a:lnTo>
                  <a:lnTo>
                    <a:pt x="401700" y="458384"/>
                  </a:lnTo>
                  <a:lnTo>
                    <a:pt x="395234" y="468011"/>
                  </a:lnTo>
                  <a:lnTo>
                    <a:pt x="365790" y="458147"/>
                  </a:lnTo>
                  <a:lnTo>
                    <a:pt x="361554" y="449028"/>
                  </a:lnTo>
                  <a:lnTo>
                    <a:pt x="353155" y="454356"/>
                  </a:lnTo>
                  <a:lnTo>
                    <a:pt x="337507" y="475535"/>
                  </a:lnTo>
                  <a:lnTo>
                    <a:pt x="339259" y="482959"/>
                  </a:lnTo>
                  <a:lnTo>
                    <a:pt x="320656" y="510785"/>
                  </a:lnTo>
                  <a:lnTo>
                    <a:pt x="321247" y="523912"/>
                  </a:lnTo>
                  <a:lnTo>
                    <a:pt x="313769" y="519324"/>
                  </a:lnTo>
                  <a:lnTo>
                    <a:pt x="303658" y="531878"/>
                  </a:lnTo>
                  <a:lnTo>
                    <a:pt x="291018" y="527529"/>
                  </a:lnTo>
                  <a:lnTo>
                    <a:pt x="284372" y="531358"/>
                  </a:lnTo>
                  <a:lnTo>
                    <a:pt x="275072" y="528753"/>
                  </a:lnTo>
                  <a:lnTo>
                    <a:pt x="255954" y="532933"/>
                  </a:lnTo>
                  <a:lnTo>
                    <a:pt x="245834" y="544940"/>
                  </a:lnTo>
                  <a:lnTo>
                    <a:pt x="242617" y="556286"/>
                  </a:lnTo>
                  <a:lnTo>
                    <a:pt x="235674" y="557466"/>
                  </a:lnTo>
                  <a:lnTo>
                    <a:pt x="236827" y="567486"/>
                  </a:lnTo>
                  <a:lnTo>
                    <a:pt x="224669" y="584611"/>
                  </a:lnTo>
                  <a:lnTo>
                    <a:pt x="224669" y="584611"/>
                  </a:lnTo>
                  <a:lnTo>
                    <a:pt x="213757" y="579794"/>
                  </a:lnTo>
                  <a:lnTo>
                    <a:pt x="213757" y="579794"/>
                  </a:lnTo>
                  <a:lnTo>
                    <a:pt x="206799" y="573628"/>
                  </a:lnTo>
                  <a:lnTo>
                    <a:pt x="198369" y="548510"/>
                  </a:lnTo>
                  <a:lnTo>
                    <a:pt x="188096" y="525901"/>
                  </a:lnTo>
                  <a:lnTo>
                    <a:pt x="184200" y="497377"/>
                  </a:lnTo>
                  <a:lnTo>
                    <a:pt x="166650" y="475375"/>
                  </a:lnTo>
                  <a:lnTo>
                    <a:pt x="165079" y="465851"/>
                  </a:lnTo>
                  <a:lnTo>
                    <a:pt x="155596" y="452706"/>
                  </a:lnTo>
                  <a:lnTo>
                    <a:pt x="159428" y="410504"/>
                  </a:lnTo>
                  <a:lnTo>
                    <a:pt x="153346" y="398089"/>
                  </a:lnTo>
                  <a:lnTo>
                    <a:pt x="137711" y="402372"/>
                  </a:lnTo>
                  <a:lnTo>
                    <a:pt x="115552" y="401525"/>
                  </a:lnTo>
                  <a:lnTo>
                    <a:pt x="103215" y="393942"/>
                  </a:lnTo>
                  <a:lnTo>
                    <a:pt x="83781" y="363898"/>
                  </a:lnTo>
                  <a:lnTo>
                    <a:pt x="80044" y="348993"/>
                  </a:lnTo>
                  <a:lnTo>
                    <a:pt x="80891" y="329144"/>
                  </a:lnTo>
                  <a:lnTo>
                    <a:pt x="91750" y="305747"/>
                  </a:lnTo>
                  <a:lnTo>
                    <a:pt x="95775" y="262544"/>
                  </a:lnTo>
                  <a:lnTo>
                    <a:pt x="93969" y="250912"/>
                  </a:lnTo>
                  <a:lnTo>
                    <a:pt x="83416" y="243431"/>
                  </a:lnTo>
                  <a:lnTo>
                    <a:pt x="54127" y="243624"/>
                  </a:lnTo>
                  <a:lnTo>
                    <a:pt x="37220" y="236227"/>
                  </a:lnTo>
                  <a:lnTo>
                    <a:pt x="28167" y="225677"/>
                  </a:lnTo>
                  <a:lnTo>
                    <a:pt x="2878" y="210885"/>
                  </a:lnTo>
                  <a:lnTo>
                    <a:pt x="0" y="203360"/>
                  </a:lnTo>
                  <a:lnTo>
                    <a:pt x="6520" y="163498"/>
                  </a:lnTo>
                  <a:lnTo>
                    <a:pt x="19469" y="134546"/>
                  </a:lnTo>
                  <a:lnTo>
                    <a:pt x="55098" y="106577"/>
                  </a:lnTo>
                  <a:lnTo>
                    <a:pt x="87435" y="69464"/>
                  </a:lnTo>
                  <a:lnTo>
                    <a:pt x="101307" y="36898"/>
                  </a:lnTo>
                  <a:lnTo>
                    <a:pt x="114824" y="22602"/>
                  </a:lnTo>
                  <a:lnTo>
                    <a:pt x="135561" y="6664"/>
                  </a:lnTo>
                  <a:lnTo>
                    <a:pt x="154437" y="0"/>
                  </a:lnTo>
                  <a:lnTo>
                    <a:pt x="167974" y="5011"/>
                  </a:lnTo>
                  <a:lnTo>
                    <a:pt x="181274" y="20971"/>
                  </a:lnTo>
                  <a:lnTo>
                    <a:pt x="180842" y="35054"/>
                  </a:lnTo>
                  <a:lnTo>
                    <a:pt x="192603" y="56142"/>
                  </a:lnTo>
                  <a:lnTo>
                    <a:pt x="211303" y="59867"/>
                  </a:lnTo>
                  <a:lnTo>
                    <a:pt x="241538" y="45954"/>
                  </a:lnTo>
                  <a:lnTo>
                    <a:pt x="283366" y="34222"/>
                  </a:lnTo>
                  <a:lnTo>
                    <a:pt x="323606" y="35387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22" name="S20:Pali">
              <a:extLst>
                <a:ext uri="{FF2B5EF4-FFF2-40B4-BE49-F238E27FC236}">
                  <a16:creationId xmlns:a16="http://schemas.microsoft.com/office/drawing/2014/main" id="{A2FDE828-1CA7-428E-A895-B785A462846C}"/>
                </a:ext>
              </a:extLst>
            </p:cNvPr>
            <p:cNvSpPr/>
            <p:nvPr/>
          </p:nvSpPr>
          <p:spPr>
            <a:xfrm>
              <a:off x="3126658" y="2695703"/>
              <a:ext cx="240587" cy="288433"/>
            </a:xfrm>
            <a:custGeom>
              <a:avLst/>
              <a:gdLst/>
              <a:ahLst/>
              <a:cxnLst/>
              <a:rect l="0" t="0" r="0" b="0"/>
              <a:pathLst>
                <a:path w="240587" h="288433">
                  <a:moveTo>
                    <a:pt x="9748" y="96057"/>
                  </a:moveTo>
                  <a:lnTo>
                    <a:pt x="28418" y="88542"/>
                  </a:lnTo>
                  <a:lnTo>
                    <a:pt x="38645" y="79064"/>
                  </a:lnTo>
                  <a:lnTo>
                    <a:pt x="45699" y="64208"/>
                  </a:lnTo>
                  <a:lnTo>
                    <a:pt x="56124" y="59441"/>
                  </a:lnTo>
                  <a:lnTo>
                    <a:pt x="62309" y="63900"/>
                  </a:lnTo>
                  <a:lnTo>
                    <a:pt x="62724" y="54501"/>
                  </a:lnTo>
                  <a:lnTo>
                    <a:pt x="72867" y="55993"/>
                  </a:lnTo>
                  <a:lnTo>
                    <a:pt x="72639" y="61215"/>
                  </a:lnTo>
                  <a:lnTo>
                    <a:pt x="83052" y="66375"/>
                  </a:lnTo>
                  <a:lnTo>
                    <a:pt x="90564" y="59898"/>
                  </a:lnTo>
                  <a:lnTo>
                    <a:pt x="86610" y="52927"/>
                  </a:lnTo>
                  <a:lnTo>
                    <a:pt x="93827" y="43297"/>
                  </a:lnTo>
                  <a:lnTo>
                    <a:pt x="103524" y="55218"/>
                  </a:lnTo>
                  <a:lnTo>
                    <a:pt x="113070" y="60851"/>
                  </a:lnTo>
                  <a:lnTo>
                    <a:pt x="112951" y="53523"/>
                  </a:lnTo>
                  <a:lnTo>
                    <a:pt x="124737" y="46167"/>
                  </a:lnTo>
                  <a:lnTo>
                    <a:pt x="133071" y="60634"/>
                  </a:lnTo>
                  <a:lnTo>
                    <a:pt x="143941" y="54800"/>
                  </a:lnTo>
                  <a:lnTo>
                    <a:pt x="151116" y="56135"/>
                  </a:lnTo>
                  <a:lnTo>
                    <a:pt x="148948" y="46633"/>
                  </a:lnTo>
                  <a:lnTo>
                    <a:pt x="155338" y="14463"/>
                  </a:lnTo>
                  <a:lnTo>
                    <a:pt x="163866" y="2776"/>
                  </a:lnTo>
                  <a:lnTo>
                    <a:pt x="163866" y="2776"/>
                  </a:lnTo>
                  <a:lnTo>
                    <a:pt x="180446" y="1859"/>
                  </a:lnTo>
                  <a:lnTo>
                    <a:pt x="197612" y="7751"/>
                  </a:lnTo>
                  <a:lnTo>
                    <a:pt x="200029" y="0"/>
                  </a:lnTo>
                  <a:lnTo>
                    <a:pt x="207070" y="4450"/>
                  </a:lnTo>
                  <a:lnTo>
                    <a:pt x="218258" y="164"/>
                  </a:lnTo>
                  <a:lnTo>
                    <a:pt x="226594" y="4134"/>
                  </a:lnTo>
                  <a:lnTo>
                    <a:pt x="226594" y="4134"/>
                  </a:lnTo>
                  <a:lnTo>
                    <a:pt x="227248" y="20890"/>
                  </a:lnTo>
                  <a:lnTo>
                    <a:pt x="222026" y="24357"/>
                  </a:lnTo>
                  <a:lnTo>
                    <a:pt x="227654" y="32932"/>
                  </a:lnTo>
                  <a:lnTo>
                    <a:pt x="240586" y="27653"/>
                  </a:lnTo>
                  <a:lnTo>
                    <a:pt x="235793" y="42644"/>
                  </a:lnTo>
                  <a:lnTo>
                    <a:pt x="224608" y="46417"/>
                  </a:lnTo>
                  <a:lnTo>
                    <a:pt x="225457" y="57954"/>
                  </a:lnTo>
                  <a:lnTo>
                    <a:pt x="210126" y="69937"/>
                  </a:lnTo>
                  <a:lnTo>
                    <a:pt x="201015" y="85808"/>
                  </a:lnTo>
                  <a:lnTo>
                    <a:pt x="204179" y="92205"/>
                  </a:lnTo>
                  <a:lnTo>
                    <a:pt x="197443" y="101366"/>
                  </a:lnTo>
                  <a:lnTo>
                    <a:pt x="197443" y="101366"/>
                  </a:lnTo>
                  <a:lnTo>
                    <a:pt x="186121" y="107734"/>
                  </a:lnTo>
                  <a:lnTo>
                    <a:pt x="173924" y="103598"/>
                  </a:lnTo>
                  <a:lnTo>
                    <a:pt x="168572" y="109666"/>
                  </a:lnTo>
                  <a:lnTo>
                    <a:pt x="166390" y="132603"/>
                  </a:lnTo>
                  <a:lnTo>
                    <a:pt x="154751" y="146270"/>
                  </a:lnTo>
                  <a:lnTo>
                    <a:pt x="140548" y="180763"/>
                  </a:lnTo>
                  <a:lnTo>
                    <a:pt x="120177" y="197726"/>
                  </a:lnTo>
                  <a:lnTo>
                    <a:pt x="117971" y="209675"/>
                  </a:lnTo>
                  <a:lnTo>
                    <a:pt x="99674" y="227232"/>
                  </a:lnTo>
                  <a:lnTo>
                    <a:pt x="85583" y="236057"/>
                  </a:lnTo>
                  <a:lnTo>
                    <a:pt x="85583" y="236057"/>
                  </a:lnTo>
                  <a:lnTo>
                    <a:pt x="83737" y="239119"/>
                  </a:lnTo>
                  <a:lnTo>
                    <a:pt x="83737" y="239119"/>
                  </a:lnTo>
                  <a:lnTo>
                    <a:pt x="76347" y="251367"/>
                  </a:lnTo>
                  <a:lnTo>
                    <a:pt x="79954" y="257282"/>
                  </a:lnTo>
                  <a:lnTo>
                    <a:pt x="79954" y="257282"/>
                  </a:lnTo>
                  <a:lnTo>
                    <a:pt x="69694" y="266263"/>
                  </a:lnTo>
                  <a:lnTo>
                    <a:pt x="59128" y="282034"/>
                  </a:lnTo>
                  <a:lnTo>
                    <a:pt x="49822" y="288432"/>
                  </a:lnTo>
                  <a:lnTo>
                    <a:pt x="49822" y="288432"/>
                  </a:lnTo>
                  <a:lnTo>
                    <a:pt x="47701" y="287814"/>
                  </a:lnTo>
                  <a:lnTo>
                    <a:pt x="47701" y="287814"/>
                  </a:lnTo>
                  <a:lnTo>
                    <a:pt x="53378" y="276021"/>
                  </a:lnTo>
                  <a:lnTo>
                    <a:pt x="43657" y="272449"/>
                  </a:lnTo>
                  <a:lnTo>
                    <a:pt x="37985" y="264864"/>
                  </a:lnTo>
                  <a:lnTo>
                    <a:pt x="30295" y="263995"/>
                  </a:lnTo>
                  <a:lnTo>
                    <a:pt x="26032" y="253853"/>
                  </a:lnTo>
                  <a:lnTo>
                    <a:pt x="32193" y="250466"/>
                  </a:lnTo>
                  <a:lnTo>
                    <a:pt x="46376" y="230681"/>
                  </a:lnTo>
                  <a:lnTo>
                    <a:pt x="46631" y="224933"/>
                  </a:lnTo>
                  <a:lnTo>
                    <a:pt x="37122" y="217178"/>
                  </a:lnTo>
                  <a:lnTo>
                    <a:pt x="32351" y="227958"/>
                  </a:lnTo>
                  <a:lnTo>
                    <a:pt x="20186" y="212746"/>
                  </a:lnTo>
                  <a:lnTo>
                    <a:pt x="26479" y="196803"/>
                  </a:lnTo>
                  <a:lnTo>
                    <a:pt x="19815" y="183411"/>
                  </a:lnTo>
                  <a:lnTo>
                    <a:pt x="27974" y="182735"/>
                  </a:lnTo>
                  <a:lnTo>
                    <a:pt x="32834" y="169869"/>
                  </a:lnTo>
                  <a:lnTo>
                    <a:pt x="38714" y="172228"/>
                  </a:lnTo>
                  <a:lnTo>
                    <a:pt x="44280" y="162531"/>
                  </a:lnTo>
                  <a:lnTo>
                    <a:pt x="40984" y="159767"/>
                  </a:lnTo>
                  <a:lnTo>
                    <a:pt x="40984" y="159767"/>
                  </a:lnTo>
                  <a:lnTo>
                    <a:pt x="39822" y="157097"/>
                  </a:lnTo>
                  <a:lnTo>
                    <a:pt x="39822" y="157097"/>
                  </a:lnTo>
                  <a:lnTo>
                    <a:pt x="38066" y="148643"/>
                  </a:lnTo>
                  <a:lnTo>
                    <a:pt x="17784" y="125213"/>
                  </a:lnTo>
                  <a:lnTo>
                    <a:pt x="20837" y="123783"/>
                  </a:lnTo>
                  <a:lnTo>
                    <a:pt x="0" y="103976"/>
                  </a:lnTo>
                  <a:lnTo>
                    <a:pt x="0" y="103976"/>
                  </a:lnTo>
                  <a:lnTo>
                    <a:pt x="9762" y="104955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23" name="S20:Jalore">
              <a:extLst>
                <a:ext uri="{FF2B5EF4-FFF2-40B4-BE49-F238E27FC236}">
                  <a16:creationId xmlns:a16="http://schemas.microsoft.com/office/drawing/2014/main" id="{17121730-2583-46AE-BB92-4348C84EBF3A}"/>
                </a:ext>
              </a:extLst>
            </p:cNvPr>
            <p:cNvSpPr/>
            <p:nvPr/>
          </p:nvSpPr>
          <p:spPr>
            <a:xfrm>
              <a:off x="2885312" y="2799679"/>
              <a:ext cx="294725" cy="250757"/>
            </a:xfrm>
            <a:custGeom>
              <a:avLst/>
              <a:gdLst/>
              <a:ahLst/>
              <a:cxnLst/>
              <a:rect l="0" t="0" r="0" b="0"/>
              <a:pathLst>
                <a:path w="294725" h="250757">
                  <a:moveTo>
                    <a:pt x="241346" y="0"/>
                  </a:moveTo>
                  <a:lnTo>
                    <a:pt x="262183" y="19807"/>
                  </a:lnTo>
                  <a:lnTo>
                    <a:pt x="259130" y="21237"/>
                  </a:lnTo>
                  <a:lnTo>
                    <a:pt x="279412" y="44667"/>
                  </a:lnTo>
                  <a:lnTo>
                    <a:pt x="285626" y="58555"/>
                  </a:lnTo>
                  <a:lnTo>
                    <a:pt x="280060" y="68252"/>
                  </a:lnTo>
                  <a:lnTo>
                    <a:pt x="274180" y="65893"/>
                  </a:lnTo>
                  <a:lnTo>
                    <a:pt x="269320" y="78759"/>
                  </a:lnTo>
                  <a:lnTo>
                    <a:pt x="261161" y="79435"/>
                  </a:lnTo>
                  <a:lnTo>
                    <a:pt x="267825" y="92827"/>
                  </a:lnTo>
                  <a:lnTo>
                    <a:pt x="261532" y="108770"/>
                  </a:lnTo>
                  <a:lnTo>
                    <a:pt x="273697" y="123982"/>
                  </a:lnTo>
                  <a:lnTo>
                    <a:pt x="278468" y="113202"/>
                  </a:lnTo>
                  <a:lnTo>
                    <a:pt x="287977" y="120957"/>
                  </a:lnTo>
                  <a:lnTo>
                    <a:pt x="287722" y="126705"/>
                  </a:lnTo>
                  <a:lnTo>
                    <a:pt x="273539" y="146490"/>
                  </a:lnTo>
                  <a:lnTo>
                    <a:pt x="267378" y="149877"/>
                  </a:lnTo>
                  <a:lnTo>
                    <a:pt x="271641" y="160019"/>
                  </a:lnTo>
                  <a:lnTo>
                    <a:pt x="279331" y="160888"/>
                  </a:lnTo>
                  <a:lnTo>
                    <a:pt x="285003" y="168473"/>
                  </a:lnTo>
                  <a:lnTo>
                    <a:pt x="294724" y="172045"/>
                  </a:lnTo>
                  <a:lnTo>
                    <a:pt x="289047" y="183838"/>
                  </a:lnTo>
                  <a:lnTo>
                    <a:pt x="289047" y="183838"/>
                  </a:lnTo>
                  <a:lnTo>
                    <a:pt x="288166" y="184323"/>
                  </a:lnTo>
                  <a:lnTo>
                    <a:pt x="288166" y="184323"/>
                  </a:lnTo>
                  <a:lnTo>
                    <a:pt x="285939" y="195744"/>
                  </a:lnTo>
                  <a:lnTo>
                    <a:pt x="269216" y="223275"/>
                  </a:lnTo>
                  <a:lnTo>
                    <a:pt x="269216" y="223275"/>
                  </a:lnTo>
                  <a:lnTo>
                    <a:pt x="268692" y="225346"/>
                  </a:lnTo>
                  <a:lnTo>
                    <a:pt x="268692" y="225346"/>
                  </a:lnTo>
                  <a:lnTo>
                    <a:pt x="266878" y="227359"/>
                  </a:lnTo>
                  <a:lnTo>
                    <a:pt x="266878" y="227359"/>
                  </a:lnTo>
                  <a:lnTo>
                    <a:pt x="256851" y="239474"/>
                  </a:lnTo>
                  <a:lnTo>
                    <a:pt x="261391" y="243870"/>
                  </a:lnTo>
                  <a:lnTo>
                    <a:pt x="251594" y="250756"/>
                  </a:lnTo>
                  <a:lnTo>
                    <a:pt x="248465" y="243803"/>
                  </a:lnTo>
                  <a:lnTo>
                    <a:pt x="223547" y="242119"/>
                  </a:lnTo>
                  <a:lnTo>
                    <a:pt x="217765" y="227704"/>
                  </a:lnTo>
                  <a:lnTo>
                    <a:pt x="197541" y="218356"/>
                  </a:lnTo>
                  <a:lnTo>
                    <a:pt x="192840" y="226509"/>
                  </a:lnTo>
                  <a:lnTo>
                    <a:pt x="192840" y="226509"/>
                  </a:lnTo>
                  <a:lnTo>
                    <a:pt x="192309" y="228579"/>
                  </a:lnTo>
                  <a:lnTo>
                    <a:pt x="192309" y="228579"/>
                  </a:lnTo>
                  <a:lnTo>
                    <a:pt x="188464" y="236773"/>
                  </a:lnTo>
                  <a:lnTo>
                    <a:pt x="188464" y="236773"/>
                  </a:lnTo>
                  <a:lnTo>
                    <a:pt x="179928" y="217498"/>
                  </a:lnTo>
                  <a:lnTo>
                    <a:pt x="171244" y="210261"/>
                  </a:lnTo>
                  <a:lnTo>
                    <a:pt x="160026" y="210751"/>
                  </a:lnTo>
                  <a:lnTo>
                    <a:pt x="170121" y="198158"/>
                  </a:lnTo>
                  <a:lnTo>
                    <a:pt x="150650" y="200328"/>
                  </a:lnTo>
                  <a:lnTo>
                    <a:pt x="135222" y="190640"/>
                  </a:lnTo>
                  <a:lnTo>
                    <a:pt x="130073" y="181994"/>
                  </a:lnTo>
                  <a:lnTo>
                    <a:pt x="117500" y="183965"/>
                  </a:lnTo>
                  <a:lnTo>
                    <a:pt x="115377" y="191712"/>
                  </a:lnTo>
                  <a:lnTo>
                    <a:pt x="102642" y="188428"/>
                  </a:lnTo>
                  <a:lnTo>
                    <a:pt x="100431" y="197742"/>
                  </a:lnTo>
                  <a:lnTo>
                    <a:pt x="92387" y="195221"/>
                  </a:lnTo>
                  <a:lnTo>
                    <a:pt x="91114" y="186771"/>
                  </a:lnTo>
                  <a:lnTo>
                    <a:pt x="68124" y="190256"/>
                  </a:lnTo>
                  <a:lnTo>
                    <a:pt x="50506" y="181961"/>
                  </a:lnTo>
                  <a:lnTo>
                    <a:pt x="28137" y="189631"/>
                  </a:lnTo>
                  <a:lnTo>
                    <a:pt x="21078" y="185044"/>
                  </a:lnTo>
                  <a:lnTo>
                    <a:pt x="14290" y="190950"/>
                  </a:lnTo>
                  <a:lnTo>
                    <a:pt x="14290" y="190950"/>
                  </a:lnTo>
                  <a:lnTo>
                    <a:pt x="0" y="184899"/>
                  </a:lnTo>
                  <a:lnTo>
                    <a:pt x="0" y="184899"/>
                  </a:lnTo>
                  <a:lnTo>
                    <a:pt x="12158" y="167774"/>
                  </a:lnTo>
                  <a:lnTo>
                    <a:pt x="11005" y="157754"/>
                  </a:lnTo>
                  <a:lnTo>
                    <a:pt x="17948" y="156574"/>
                  </a:lnTo>
                  <a:lnTo>
                    <a:pt x="21165" y="145228"/>
                  </a:lnTo>
                  <a:lnTo>
                    <a:pt x="31285" y="133221"/>
                  </a:lnTo>
                  <a:lnTo>
                    <a:pt x="50403" y="129041"/>
                  </a:lnTo>
                  <a:lnTo>
                    <a:pt x="59703" y="131646"/>
                  </a:lnTo>
                  <a:lnTo>
                    <a:pt x="66349" y="127817"/>
                  </a:lnTo>
                  <a:lnTo>
                    <a:pt x="78989" y="132166"/>
                  </a:lnTo>
                  <a:lnTo>
                    <a:pt x="89100" y="119612"/>
                  </a:lnTo>
                  <a:lnTo>
                    <a:pt x="96578" y="124200"/>
                  </a:lnTo>
                  <a:lnTo>
                    <a:pt x="95987" y="111073"/>
                  </a:lnTo>
                  <a:lnTo>
                    <a:pt x="114590" y="83247"/>
                  </a:lnTo>
                  <a:lnTo>
                    <a:pt x="112838" y="75823"/>
                  </a:lnTo>
                  <a:lnTo>
                    <a:pt x="128486" y="54644"/>
                  </a:lnTo>
                  <a:lnTo>
                    <a:pt x="136885" y="49316"/>
                  </a:lnTo>
                  <a:lnTo>
                    <a:pt x="141121" y="58435"/>
                  </a:lnTo>
                  <a:lnTo>
                    <a:pt x="170565" y="68299"/>
                  </a:lnTo>
                  <a:lnTo>
                    <a:pt x="177031" y="58672"/>
                  </a:lnTo>
                  <a:lnTo>
                    <a:pt x="194725" y="55353"/>
                  </a:lnTo>
                  <a:lnTo>
                    <a:pt x="207748" y="42373"/>
                  </a:lnTo>
                  <a:lnTo>
                    <a:pt x="211685" y="31569"/>
                  </a:lnTo>
                  <a:lnTo>
                    <a:pt x="228679" y="33426"/>
                  </a:lnTo>
                  <a:lnTo>
                    <a:pt x="227019" y="23402"/>
                  </a:lnTo>
                  <a:lnTo>
                    <a:pt x="237829" y="11350"/>
                  </a:lnTo>
                  <a:lnTo>
                    <a:pt x="234219" y="6469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24" name="S20:Nagaur">
              <a:extLst>
                <a:ext uri="{FF2B5EF4-FFF2-40B4-BE49-F238E27FC236}">
                  <a16:creationId xmlns:a16="http://schemas.microsoft.com/office/drawing/2014/main" id="{67EF325E-BECA-4BB7-8270-BB0B8510B8D2}"/>
                </a:ext>
              </a:extLst>
            </p:cNvPr>
            <p:cNvSpPr/>
            <p:nvPr/>
          </p:nvSpPr>
          <p:spPr>
            <a:xfrm>
              <a:off x="3183078" y="2524339"/>
              <a:ext cx="326871" cy="179116"/>
            </a:xfrm>
            <a:custGeom>
              <a:avLst/>
              <a:gdLst/>
              <a:ahLst/>
              <a:cxnLst/>
              <a:rect l="0" t="0" r="0" b="0"/>
              <a:pathLst>
                <a:path w="326871" h="179116">
                  <a:moveTo>
                    <a:pt x="169841" y="47436"/>
                  </a:moveTo>
                  <a:lnTo>
                    <a:pt x="173368" y="31895"/>
                  </a:lnTo>
                  <a:lnTo>
                    <a:pt x="182875" y="13963"/>
                  </a:lnTo>
                  <a:lnTo>
                    <a:pt x="201864" y="1072"/>
                  </a:lnTo>
                  <a:lnTo>
                    <a:pt x="215788" y="0"/>
                  </a:lnTo>
                  <a:lnTo>
                    <a:pt x="235291" y="7988"/>
                  </a:lnTo>
                  <a:lnTo>
                    <a:pt x="246607" y="9417"/>
                  </a:lnTo>
                  <a:lnTo>
                    <a:pt x="255172" y="5005"/>
                  </a:lnTo>
                  <a:lnTo>
                    <a:pt x="255172" y="5005"/>
                  </a:lnTo>
                  <a:lnTo>
                    <a:pt x="261980" y="28209"/>
                  </a:lnTo>
                  <a:lnTo>
                    <a:pt x="270146" y="23255"/>
                  </a:lnTo>
                  <a:lnTo>
                    <a:pt x="293516" y="16695"/>
                  </a:lnTo>
                  <a:lnTo>
                    <a:pt x="294093" y="25069"/>
                  </a:lnTo>
                  <a:lnTo>
                    <a:pt x="302328" y="31072"/>
                  </a:lnTo>
                  <a:lnTo>
                    <a:pt x="288801" y="45792"/>
                  </a:lnTo>
                  <a:lnTo>
                    <a:pt x="295243" y="55398"/>
                  </a:lnTo>
                  <a:lnTo>
                    <a:pt x="319926" y="61908"/>
                  </a:lnTo>
                  <a:lnTo>
                    <a:pt x="319926" y="61908"/>
                  </a:lnTo>
                  <a:lnTo>
                    <a:pt x="325873" y="60521"/>
                  </a:lnTo>
                  <a:lnTo>
                    <a:pt x="326870" y="69431"/>
                  </a:lnTo>
                  <a:lnTo>
                    <a:pt x="308695" y="70444"/>
                  </a:lnTo>
                  <a:lnTo>
                    <a:pt x="313076" y="78937"/>
                  </a:lnTo>
                  <a:lnTo>
                    <a:pt x="305209" y="87575"/>
                  </a:lnTo>
                  <a:lnTo>
                    <a:pt x="292321" y="94487"/>
                  </a:lnTo>
                  <a:lnTo>
                    <a:pt x="280065" y="94619"/>
                  </a:lnTo>
                  <a:lnTo>
                    <a:pt x="271809" y="101667"/>
                  </a:lnTo>
                  <a:lnTo>
                    <a:pt x="271809" y="101667"/>
                  </a:lnTo>
                  <a:lnTo>
                    <a:pt x="266292" y="89469"/>
                  </a:lnTo>
                  <a:lnTo>
                    <a:pt x="253229" y="88515"/>
                  </a:lnTo>
                  <a:lnTo>
                    <a:pt x="242238" y="113751"/>
                  </a:lnTo>
                  <a:lnTo>
                    <a:pt x="226069" y="128877"/>
                  </a:lnTo>
                  <a:lnTo>
                    <a:pt x="232195" y="135360"/>
                  </a:lnTo>
                  <a:lnTo>
                    <a:pt x="217164" y="153658"/>
                  </a:lnTo>
                  <a:lnTo>
                    <a:pt x="216186" y="145260"/>
                  </a:lnTo>
                  <a:lnTo>
                    <a:pt x="196865" y="164442"/>
                  </a:lnTo>
                  <a:lnTo>
                    <a:pt x="183722" y="164492"/>
                  </a:lnTo>
                  <a:lnTo>
                    <a:pt x="170174" y="175498"/>
                  </a:lnTo>
                  <a:lnTo>
                    <a:pt x="170174" y="175498"/>
                  </a:lnTo>
                  <a:lnTo>
                    <a:pt x="161838" y="171528"/>
                  </a:lnTo>
                  <a:lnTo>
                    <a:pt x="150650" y="175814"/>
                  </a:lnTo>
                  <a:lnTo>
                    <a:pt x="143609" y="171364"/>
                  </a:lnTo>
                  <a:lnTo>
                    <a:pt x="141192" y="179115"/>
                  </a:lnTo>
                  <a:lnTo>
                    <a:pt x="124026" y="173223"/>
                  </a:lnTo>
                  <a:lnTo>
                    <a:pt x="107446" y="174140"/>
                  </a:lnTo>
                  <a:lnTo>
                    <a:pt x="107446" y="174140"/>
                  </a:lnTo>
                  <a:lnTo>
                    <a:pt x="104731" y="167757"/>
                  </a:lnTo>
                  <a:lnTo>
                    <a:pt x="85003" y="152321"/>
                  </a:lnTo>
                  <a:lnTo>
                    <a:pt x="79240" y="127512"/>
                  </a:lnTo>
                  <a:lnTo>
                    <a:pt x="80241" y="113438"/>
                  </a:lnTo>
                  <a:lnTo>
                    <a:pt x="71403" y="102095"/>
                  </a:lnTo>
                  <a:lnTo>
                    <a:pt x="57734" y="95252"/>
                  </a:lnTo>
                  <a:lnTo>
                    <a:pt x="26435" y="95481"/>
                  </a:lnTo>
                  <a:lnTo>
                    <a:pt x="17434" y="98224"/>
                  </a:lnTo>
                  <a:lnTo>
                    <a:pt x="10789" y="85908"/>
                  </a:lnTo>
                  <a:lnTo>
                    <a:pt x="2069" y="82384"/>
                  </a:lnTo>
                  <a:lnTo>
                    <a:pt x="6278" y="63755"/>
                  </a:lnTo>
                  <a:lnTo>
                    <a:pt x="4961" y="45926"/>
                  </a:lnTo>
                  <a:lnTo>
                    <a:pt x="0" y="34208"/>
                  </a:lnTo>
                  <a:lnTo>
                    <a:pt x="9044" y="20503"/>
                  </a:lnTo>
                  <a:lnTo>
                    <a:pt x="9044" y="20503"/>
                  </a:lnTo>
                  <a:lnTo>
                    <a:pt x="15238" y="23389"/>
                  </a:lnTo>
                  <a:lnTo>
                    <a:pt x="21869" y="16366"/>
                  </a:lnTo>
                  <a:lnTo>
                    <a:pt x="33426" y="41428"/>
                  </a:lnTo>
                  <a:lnTo>
                    <a:pt x="38439" y="32761"/>
                  </a:lnTo>
                  <a:lnTo>
                    <a:pt x="59235" y="19540"/>
                  </a:lnTo>
                  <a:lnTo>
                    <a:pt x="62662" y="8191"/>
                  </a:lnTo>
                  <a:lnTo>
                    <a:pt x="78304" y="6754"/>
                  </a:lnTo>
                  <a:lnTo>
                    <a:pt x="91879" y="14624"/>
                  </a:lnTo>
                  <a:lnTo>
                    <a:pt x="108595" y="60229"/>
                  </a:lnTo>
                  <a:lnTo>
                    <a:pt x="107867" y="78490"/>
                  </a:lnTo>
                  <a:lnTo>
                    <a:pt x="115303" y="93419"/>
                  </a:lnTo>
                  <a:lnTo>
                    <a:pt x="130958" y="92987"/>
                  </a:lnTo>
                  <a:lnTo>
                    <a:pt x="138956" y="82844"/>
                  </a:lnTo>
                  <a:lnTo>
                    <a:pt x="159341" y="79961"/>
                  </a:lnTo>
                  <a:lnTo>
                    <a:pt x="175141" y="63828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25" name="S20:Dausa">
              <a:extLst>
                <a:ext uri="{FF2B5EF4-FFF2-40B4-BE49-F238E27FC236}">
                  <a16:creationId xmlns:a16="http://schemas.microsoft.com/office/drawing/2014/main" id="{FD10D2D6-09F4-4D0D-A0FA-5D40F6EE3AD8}"/>
                </a:ext>
              </a:extLst>
            </p:cNvPr>
            <p:cNvSpPr/>
            <p:nvPr/>
          </p:nvSpPr>
          <p:spPr>
            <a:xfrm>
              <a:off x="3522565" y="2464306"/>
              <a:ext cx="202045" cy="255274"/>
            </a:xfrm>
            <a:custGeom>
              <a:avLst/>
              <a:gdLst/>
              <a:ahLst/>
              <a:cxnLst/>
              <a:rect l="0" t="0" r="0" b="0"/>
              <a:pathLst>
                <a:path w="202045" h="255274">
                  <a:moveTo>
                    <a:pt x="3549" y="110618"/>
                  </a:moveTo>
                  <a:lnTo>
                    <a:pt x="19331" y="118911"/>
                  </a:lnTo>
                  <a:lnTo>
                    <a:pt x="30145" y="109295"/>
                  </a:lnTo>
                  <a:lnTo>
                    <a:pt x="36215" y="118344"/>
                  </a:lnTo>
                  <a:lnTo>
                    <a:pt x="46792" y="117069"/>
                  </a:lnTo>
                  <a:lnTo>
                    <a:pt x="60962" y="107531"/>
                  </a:lnTo>
                  <a:lnTo>
                    <a:pt x="52166" y="90061"/>
                  </a:lnTo>
                  <a:lnTo>
                    <a:pt x="57105" y="78707"/>
                  </a:lnTo>
                  <a:lnTo>
                    <a:pt x="63372" y="80442"/>
                  </a:lnTo>
                  <a:lnTo>
                    <a:pt x="67029" y="69576"/>
                  </a:lnTo>
                  <a:lnTo>
                    <a:pt x="79330" y="65723"/>
                  </a:lnTo>
                  <a:lnTo>
                    <a:pt x="83044" y="52247"/>
                  </a:lnTo>
                  <a:lnTo>
                    <a:pt x="78777" y="38565"/>
                  </a:lnTo>
                  <a:lnTo>
                    <a:pt x="88482" y="20549"/>
                  </a:lnTo>
                  <a:lnTo>
                    <a:pt x="95786" y="13952"/>
                  </a:lnTo>
                  <a:lnTo>
                    <a:pt x="96509" y="1969"/>
                  </a:lnTo>
                  <a:lnTo>
                    <a:pt x="96509" y="1969"/>
                  </a:lnTo>
                  <a:lnTo>
                    <a:pt x="101172" y="0"/>
                  </a:lnTo>
                  <a:lnTo>
                    <a:pt x="110542" y="11190"/>
                  </a:lnTo>
                  <a:lnTo>
                    <a:pt x="116578" y="4555"/>
                  </a:lnTo>
                  <a:lnTo>
                    <a:pt x="116578" y="4555"/>
                  </a:lnTo>
                  <a:lnTo>
                    <a:pt x="124455" y="8399"/>
                  </a:lnTo>
                  <a:lnTo>
                    <a:pt x="120318" y="40654"/>
                  </a:lnTo>
                  <a:lnTo>
                    <a:pt x="112263" y="43589"/>
                  </a:lnTo>
                  <a:lnTo>
                    <a:pt x="115380" y="70808"/>
                  </a:lnTo>
                  <a:lnTo>
                    <a:pt x="98499" y="106417"/>
                  </a:lnTo>
                  <a:lnTo>
                    <a:pt x="107506" y="117085"/>
                  </a:lnTo>
                  <a:lnTo>
                    <a:pt x="109394" y="126010"/>
                  </a:lnTo>
                  <a:lnTo>
                    <a:pt x="120976" y="117937"/>
                  </a:lnTo>
                  <a:lnTo>
                    <a:pt x="124318" y="136818"/>
                  </a:lnTo>
                  <a:lnTo>
                    <a:pt x="133608" y="136516"/>
                  </a:lnTo>
                  <a:lnTo>
                    <a:pt x="141489" y="124166"/>
                  </a:lnTo>
                  <a:lnTo>
                    <a:pt x="147175" y="133698"/>
                  </a:lnTo>
                  <a:lnTo>
                    <a:pt x="159987" y="126676"/>
                  </a:lnTo>
                  <a:lnTo>
                    <a:pt x="161825" y="119928"/>
                  </a:lnTo>
                  <a:lnTo>
                    <a:pt x="174444" y="121250"/>
                  </a:lnTo>
                  <a:lnTo>
                    <a:pt x="173841" y="129593"/>
                  </a:lnTo>
                  <a:lnTo>
                    <a:pt x="192369" y="131032"/>
                  </a:lnTo>
                  <a:lnTo>
                    <a:pt x="196282" y="125369"/>
                  </a:lnTo>
                  <a:lnTo>
                    <a:pt x="202044" y="132276"/>
                  </a:lnTo>
                  <a:lnTo>
                    <a:pt x="202044" y="132276"/>
                  </a:lnTo>
                  <a:lnTo>
                    <a:pt x="200133" y="143204"/>
                  </a:lnTo>
                  <a:lnTo>
                    <a:pt x="187400" y="146595"/>
                  </a:lnTo>
                  <a:lnTo>
                    <a:pt x="198770" y="147877"/>
                  </a:lnTo>
                  <a:lnTo>
                    <a:pt x="193825" y="162400"/>
                  </a:lnTo>
                  <a:lnTo>
                    <a:pt x="193825" y="162400"/>
                  </a:lnTo>
                  <a:lnTo>
                    <a:pt x="191583" y="168621"/>
                  </a:lnTo>
                  <a:lnTo>
                    <a:pt x="166676" y="186893"/>
                  </a:lnTo>
                  <a:lnTo>
                    <a:pt x="154396" y="187665"/>
                  </a:lnTo>
                  <a:lnTo>
                    <a:pt x="138912" y="217094"/>
                  </a:lnTo>
                  <a:lnTo>
                    <a:pt x="149536" y="234060"/>
                  </a:lnTo>
                  <a:lnTo>
                    <a:pt x="140147" y="255273"/>
                  </a:lnTo>
                  <a:lnTo>
                    <a:pt x="129684" y="249280"/>
                  </a:lnTo>
                  <a:lnTo>
                    <a:pt x="129034" y="240902"/>
                  </a:lnTo>
                  <a:lnTo>
                    <a:pt x="117221" y="238529"/>
                  </a:lnTo>
                  <a:lnTo>
                    <a:pt x="102334" y="223531"/>
                  </a:lnTo>
                  <a:lnTo>
                    <a:pt x="102334" y="223531"/>
                  </a:lnTo>
                  <a:lnTo>
                    <a:pt x="105157" y="212104"/>
                  </a:lnTo>
                  <a:lnTo>
                    <a:pt x="99547" y="199424"/>
                  </a:lnTo>
                  <a:lnTo>
                    <a:pt x="102707" y="174424"/>
                  </a:lnTo>
                  <a:lnTo>
                    <a:pt x="97122" y="161223"/>
                  </a:lnTo>
                  <a:lnTo>
                    <a:pt x="63274" y="147287"/>
                  </a:lnTo>
                  <a:lnTo>
                    <a:pt x="46656" y="137436"/>
                  </a:lnTo>
                  <a:lnTo>
                    <a:pt x="31034" y="152674"/>
                  </a:lnTo>
                  <a:lnTo>
                    <a:pt x="23815" y="154037"/>
                  </a:lnTo>
                  <a:lnTo>
                    <a:pt x="4071" y="150332"/>
                  </a:lnTo>
                  <a:lnTo>
                    <a:pt x="4071" y="150332"/>
                  </a:lnTo>
                  <a:lnTo>
                    <a:pt x="0" y="130884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26" name="S20:Ajmer">
              <a:extLst>
                <a:ext uri="{FF2B5EF4-FFF2-40B4-BE49-F238E27FC236}">
                  <a16:creationId xmlns:a16="http://schemas.microsoft.com/office/drawing/2014/main" id="{05EDE188-1704-4DC7-AD86-543C5D091AEF}"/>
                </a:ext>
              </a:extLst>
            </p:cNvPr>
            <p:cNvSpPr/>
            <p:nvPr/>
          </p:nvSpPr>
          <p:spPr>
            <a:xfrm>
              <a:off x="3324101" y="2612854"/>
              <a:ext cx="165340" cy="190884"/>
            </a:xfrm>
            <a:custGeom>
              <a:avLst/>
              <a:gdLst/>
              <a:ahLst/>
              <a:cxnLst/>
              <a:rect l="0" t="0" r="0" b="0"/>
              <a:pathLst>
                <a:path w="165340" h="190884">
                  <a:moveTo>
                    <a:pt x="29151" y="86983"/>
                  </a:moveTo>
                  <a:lnTo>
                    <a:pt x="42699" y="75977"/>
                  </a:lnTo>
                  <a:lnTo>
                    <a:pt x="55842" y="75927"/>
                  </a:lnTo>
                  <a:lnTo>
                    <a:pt x="75163" y="56745"/>
                  </a:lnTo>
                  <a:lnTo>
                    <a:pt x="76141" y="65143"/>
                  </a:lnTo>
                  <a:lnTo>
                    <a:pt x="91172" y="46845"/>
                  </a:lnTo>
                  <a:lnTo>
                    <a:pt x="85046" y="40362"/>
                  </a:lnTo>
                  <a:lnTo>
                    <a:pt x="101215" y="25236"/>
                  </a:lnTo>
                  <a:lnTo>
                    <a:pt x="112206" y="0"/>
                  </a:lnTo>
                  <a:lnTo>
                    <a:pt x="125269" y="954"/>
                  </a:lnTo>
                  <a:lnTo>
                    <a:pt x="130786" y="13152"/>
                  </a:lnTo>
                  <a:lnTo>
                    <a:pt x="130786" y="13152"/>
                  </a:lnTo>
                  <a:lnTo>
                    <a:pt x="120646" y="25884"/>
                  </a:lnTo>
                  <a:lnTo>
                    <a:pt x="129548" y="51261"/>
                  </a:lnTo>
                  <a:lnTo>
                    <a:pt x="140509" y="52660"/>
                  </a:lnTo>
                  <a:lnTo>
                    <a:pt x="144647" y="68995"/>
                  </a:lnTo>
                  <a:lnTo>
                    <a:pt x="150979" y="69718"/>
                  </a:lnTo>
                  <a:lnTo>
                    <a:pt x="157865" y="93456"/>
                  </a:lnTo>
                  <a:lnTo>
                    <a:pt x="156235" y="104907"/>
                  </a:lnTo>
                  <a:lnTo>
                    <a:pt x="150346" y="116747"/>
                  </a:lnTo>
                  <a:lnTo>
                    <a:pt x="156596" y="147792"/>
                  </a:lnTo>
                  <a:lnTo>
                    <a:pt x="165339" y="153815"/>
                  </a:lnTo>
                  <a:lnTo>
                    <a:pt x="149700" y="164311"/>
                  </a:lnTo>
                  <a:lnTo>
                    <a:pt x="120969" y="158159"/>
                  </a:lnTo>
                  <a:lnTo>
                    <a:pt x="108984" y="160379"/>
                  </a:lnTo>
                  <a:lnTo>
                    <a:pt x="113314" y="170982"/>
                  </a:lnTo>
                  <a:lnTo>
                    <a:pt x="127583" y="177202"/>
                  </a:lnTo>
                  <a:lnTo>
                    <a:pt x="130122" y="190883"/>
                  </a:lnTo>
                  <a:lnTo>
                    <a:pt x="130122" y="190883"/>
                  </a:lnTo>
                  <a:lnTo>
                    <a:pt x="114498" y="186712"/>
                  </a:lnTo>
                  <a:lnTo>
                    <a:pt x="96966" y="188743"/>
                  </a:lnTo>
                  <a:lnTo>
                    <a:pt x="87998" y="176931"/>
                  </a:lnTo>
                  <a:lnTo>
                    <a:pt x="58581" y="177999"/>
                  </a:lnTo>
                  <a:lnTo>
                    <a:pt x="45491" y="174916"/>
                  </a:lnTo>
                  <a:lnTo>
                    <a:pt x="40190" y="168447"/>
                  </a:lnTo>
                  <a:lnTo>
                    <a:pt x="40190" y="168447"/>
                  </a:lnTo>
                  <a:lnTo>
                    <a:pt x="35432" y="158859"/>
                  </a:lnTo>
                  <a:lnTo>
                    <a:pt x="25119" y="173126"/>
                  </a:lnTo>
                  <a:lnTo>
                    <a:pt x="17773" y="175992"/>
                  </a:lnTo>
                  <a:lnTo>
                    <a:pt x="20478" y="183416"/>
                  </a:lnTo>
                  <a:lnTo>
                    <a:pt x="0" y="184215"/>
                  </a:lnTo>
                  <a:lnTo>
                    <a:pt x="0" y="184215"/>
                  </a:lnTo>
                  <a:lnTo>
                    <a:pt x="6736" y="175054"/>
                  </a:lnTo>
                  <a:lnTo>
                    <a:pt x="3572" y="168657"/>
                  </a:lnTo>
                  <a:lnTo>
                    <a:pt x="12683" y="152786"/>
                  </a:lnTo>
                  <a:lnTo>
                    <a:pt x="28014" y="140803"/>
                  </a:lnTo>
                  <a:lnTo>
                    <a:pt x="27165" y="129266"/>
                  </a:lnTo>
                  <a:lnTo>
                    <a:pt x="38350" y="125493"/>
                  </a:lnTo>
                  <a:lnTo>
                    <a:pt x="43143" y="110502"/>
                  </a:lnTo>
                  <a:lnTo>
                    <a:pt x="30211" y="115781"/>
                  </a:lnTo>
                  <a:lnTo>
                    <a:pt x="24583" y="107206"/>
                  </a:lnTo>
                  <a:lnTo>
                    <a:pt x="29805" y="103739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27" name="S20:Bayana">
              <a:extLst>
                <a:ext uri="{FF2B5EF4-FFF2-40B4-BE49-F238E27FC236}">
                  <a16:creationId xmlns:a16="http://schemas.microsoft.com/office/drawing/2014/main" id="{3CC995AE-BD85-4E91-A817-544FB5FB1A94}"/>
                </a:ext>
              </a:extLst>
            </p:cNvPr>
            <p:cNvSpPr/>
            <p:nvPr/>
          </p:nvSpPr>
          <p:spPr>
            <a:xfrm>
              <a:off x="3709965" y="2563277"/>
              <a:ext cx="215893" cy="160173"/>
            </a:xfrm>
            <a:custGeom>
              <a:avLst/>
              <a:gdLst/>
              <a:ahLst/>
              <a:cxnLst/>
              <a:rect l="0" t="0" r="0" b="0"/>
              <a:pathLst>
                <a:path w="215893" h="160173">
                  <a:moveTo>
                    <a:pt x="14644" y="33305"/>
                  </a:moveTo>
                  <a:lnTo>
                    <a:pt x="18356" y="16671"/>
                  </a:lnTo>
                  <a:lnTo>
                    <a:pt x="18356" y="16671"/>
                  </a:lnTo>
                  <a:lnTo>
                    <a:pt x="25992" y="14214"/>
                  </a:lnTo>
                  <a:lnTo>
                    <a:pt x="29947" y="27347"/>
                  </a:lnTo>
                  <a:lnTo>
                    <a:pt x="36402" y="20685"/>
                  </a:lnTo>
                  <a:lnTo>
                    <a:pt x="51493" y="25152"/>
                  </a:lnTo>
                  <a:lnTo>
                    <a:pt x="45822" y="13035"/>
                  </a:lnTo>
                  <a:lnTo>
                    <a:pt x="57742" y="6471"/>
                  </a:lnTo>
                  <a:lnTo>
                    <a:pt x="58691" y="746"/>
                  </a:lnTo>
                  <a:lnTo>
                    <a:pt x="75129" y="0"/>
                  </a:lnTo>
                  <a:lnTo>
                    <a:pt x="81270" y="10028"/>
                  </a:lnTo>
                  <a:lnTo>
                    <a:pt x="83031" y="29900"/>
                  </a:lnTo>
                  <a:lnTo>
                    <a:pt x="92998" y="38949"/>
                  </a:lnTo>
                  <a:lnTo>
                    <a:pt x="110745" y="37154"/>
                  </a:lnTo>
                  <a:lnTo>
                    <a:pt x="110745" y="37154"/>
                  </a:lnTo>
                  <a:lnTo>
                    <a:pt x="111596" y="36645"/>
                  </a:lnTo>
                  <a:lnTo>
                    <a:pt x="111596" y="36645"/>
                  </a:lnTo>
                  <a:lnTo>
                    <a:pt x="118170" y="47717"/>
                  </a:lnTo>
                  <a:lnTo>
                    <a:pt x="133733" y="51091"/>
                  </a:lnTo>
                  <a:lnTo>
                    <a:pt x="137163" y="47487"/>
                  </a:lnTo>
                  <a:lnTo>
                    <a:pt x="145917" y="54927"/>
                  </a:lnTo>
                  <a:lnTo>
                    <a:pt x="145917" y="54927"/>
                  </a:lnTo>
                  <a:lnTo>
                    <a:pt x="120869" y="63949"/>
                  </a:lnTo>
                  <a:lnTo>
                    <a:pt x="99137" y="75611"/>
                  </a:lnTo>
                  <a:lnTo>
                    <a:pt x="97186" y="91250"/>
                  </a:lnTo>
                  <a:lnTo>
                    <a:pt x="109825" y="94069"/>
                  </a:lnTo>
                  <a:lnTo>
                    <a:pt x="111684" y="83652"/>
                  </a:lnTo>
                  <a:lnTo>
                    <a:pt x="132892" y="78759"/>
                  </a:lnTo>
                  <a:lnTo>
                    <a:pt x="145327" y="66408"/>
                  </a:lnTo>
                  <a:lnTo>
                    <a:pt x="145327" y="66408"/>
                  </a:lnTo>
                  <a:lnTo>
                    <a:pt x="149135" y="65941"/>
                  </a:lnTo>
                  <a:lnTo>
                    <a:pt x="149135" y="65941"/>
                  </a:lnTo>
                  <a:lnTo>
                    <a:pt x="160951" y="66631"/>
                  </a:lnTo>
                  <a:lnTo>
                    <a:pt x="167636" y="71946"/>
                  </a:lnTo>
                  <a:lnTo>
                    <a:pt x="198928" y="69215"/>
                  </a:lnTo>
                  <a:lnTo>
                    <a:pt x="201537" y="62980"/>
                  </a:lnTo>
                  <a:lnTo>
                    <a:pt x="215892" y="63148"/>
                  </a:lnTo>
                  <a:lnTo>
                    <a:pt x="215267" y="80899"/>
                  </a:lnTo>
                  <a:lnTo>
                    <a:pt x="209737" y="83969"/>
                  </a:lnTo>
                  <a:lnTo>
                    <a:pt x="209737" y="83969"/>
                  </a:lnTo>
                  <a:lnTo>
                    <a:pt x="200377" y="89081"/>
                  </a:lnTo>
                  <a:lnTo>
                    <a:pt x="193381" y="107800"/>
                  </a:lnTo>
                  <a:lnTo>
                    <a:pt x="182409" y="105572"/>
                  </a:lnTo>
                  <a:lnTo>
                    <a:pt x="149494" y="129156"/>
                  </a:lnTo>
                  <a:lnTo>
                    <a:pt x="132423" y="137787"/>
                  </a:lnTo>
                  <a:lnTo>
                    <a:pt x="113543" y="152648"/>
                  </a:lnTo>
                  <a:lnTo>
                    <a:pt x="100801" y="154009"/>
                  </a:lnTo>
                  <a:lnTo>
                    <a:pt x="94337" y="160172"/>
                  </a:lnTo>
                  <a:lnTo>
                    <a:pt x="94337" y="160172"/>
                  </a:lnTo>
                  <a:lnTo>
                    <a:pt x="85648" y="147482"/>
                  </a:lnTo>
                  <a:lnTo>
                    <a:pt x="74648" y="146245"/>
                  </a:lnTo>
                  <a:lnTo>
                    <a:pt x="71575" y="128424"/>
                  </a:lnTo>
                  <a:lnTo>
                    <a:pt x="95092" y="115246"/>
                  </a:lnTo>
                  <a:lnTo>
                    <a:pt x="87519" y="112505"/>
                  </a:lnTo>
                  <a:lnTo>
                    <a:pt x="89684" y="84854"/>
                  </a:lnTo>
                  <a:lnTo>
                    <a:pt x="79514" y="86246"/>
                  </a:lnTo>
                  <a:lnTo>
                    <a:pt x="50943" y="76846"/>
                  </a:lnTo>
                  <a:lnTo>
                    <a:pt x="27698" y="76920"/>
                  </a:lnTo>
                  <a:lnTo>
                    <a:pt x="23250" y="66906"/>
                  </a:lnTo>
                  <a:lnTo>
                    <a:pt x="6425" y="63429"/>
                  </a:lnTo>
                  <a:lnTo>
                    <a:pt x="6425" y="63429"/>
                  </a:lnTo>
                  <a:lnTo>
                    <a:pt x="11370" y="48906"/>
                  </a:lnTo>
                  <a:lnTo>
                    <a:pt x="0" y="47624"/>
                  </a:lnTo>
                  <a:lnTo>
                    <a:pt x="12733" y="44233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28" name="S20:Tonk">
              <a:extLst>
                <a:ext uri="{FF2B5EF4-FFF2-40B4-BE49-F238E27FC236}">
                  <a16:creationId xmlns:a16="http://schemas.microsoft.com/office/drawing/2014/main" id="{3526A891-E0CE-41F4-92F3-513EABC854AB}"/>
                </a:ext>
              </a:extLst>
            </p:cNvPr>
            <p:cNvSpPr/>
            <p:nvPr/>
          </p:nvSpPr>
          <p:spPr>
            <a:xfrm>
              <a:off x="3433085" y="2568834"/>
              <a:ext cx="211165" cy="268834"/>
            </a:xfrm>
            <a:custGeom>
              <a:avLst/>
              <a:gdLst/>
              <a:ahLst/>
              <a:cxnLst/>
              <a:rect l="0" t="0" r="0" b="0"/>
              <a:pathLst>
                <a:path w="211165" h="268834">
                  <a:moveTo>
                    <a:pt x="21802" y="57172"/>
                  </a:moveTo>
                  <a:lnTo>
                    <a:pt x="30058" y="50124"/>
                  </a:lnTo>
                  <a:lnTo>
                    <a:pt x="42314" y="49992"/>
                  </a:lnTo>
                  <a:lnTo>
                    <a:pt x="55202" y="43080"/>
                  </a:lnTo>
                  <a:lnTo>
                    <a:pt x="63069" y="34442"/>
                  </a:lnTo>
                  <a:lnTo>
                    <a:pt x="58688" y="25949"/>
                  </a:lnTo>
                  <a:lnTo>
                    <a:pt x="76863" y="24936"/>
                  </a:lnTo>
                  <a:lnTo>
                    <a:pt x="75866" y="16026"/>
                  </a:lnTo>
                  <a:lnTo>
                    <a:pt x="69919" y="17413"/>
                  </a:lnTo>
                  <a:lnTo>
                    <a:pt x="69919" y="17413"/>
                  </a:lnTo>
                  <a:lnTo>
                    <a:pt x="74622" y="1363"/>
                  </a:lnTo>
                  <a:lnTo>
                    <a:pt x="81407" y="0"/>
                  </a:lnTo>
                  <a:lnTo>
                    <a:pt x="93029" y="6090"/>
                  </a:lnTo>
                  <a:lnTo>
                    <a:pt x="93029" y="6090"/>
                  </a:lnTo>
                  <a:lnTo>
                    <a:pt x="89480" y="26356"/>
                  </a:lnTo>
                  <a:lnTo>
                    <a:pt x="93551" y="45804"/>
                  </a:lnTo>
                  <a:lnTo>
                    <a:pt x="93551" y="45804"/>
                  </a:lnTo>
                  <a:lnTo>
                    <a:pt x="88984" y="100535"/>
                  </a:lnTo>
                  <a:lnTo>
                    <a:pt x="83227" y="123362"/>
                  </a:lnTo>
                  <a:lnTo>
                    <a:pt x="110089" y="132506"/>
                  </a:lnTo>
                  <a:lnTo>
                    <a:pt x="131635" y="135199"/>
                  </a:lnTo>
                  <a:lnTo>
                    <a:pt x="136766" y="118092"/>
                  </a:lnTo>
                  <a:lnTo>
                    <a:pt x="161073" y="128149"/>
                  </a:lnTo>
                  <a:lnTo>
                    <a:pt x="183652" y="123503"/>
                  </a:lnTo>
                  <a:lnTo>
                    <a:pt x="191247" y="124738"/>
                  </a:lnTo>
                  <a:lnTo>
                    <a:pt x="191247" y="124738"/>
                  </a:lnTo>
                  <a:lnTo>
                    <a:pt x="187533" y="137711"/>
                  </a:lnTo>
                  <a:lnTo>
                    <a:pt x="192514" y="142017"/>
                  </a:lnTo>
                  <a:lnTo>
                    <a:pt x="185914" y="168511"/>
                  </a:lnTo>
                  <a:lnTo>
                    <a:pt x="165346" y="175828"/>
                  </a:lnTo>
                  <a:lnTo>
                    <a:pt x="166611" y="192590"/>
                  </a:lnTo>
                  <a:lnTo>
                    <a:pt x="180229" y="191893"/>
                  </a:lnTo>
                  <a:lnTo>
                    <a:pt x="182874" y="205031"/>
                  </a:lnTo>
                  <a:lnTo>
                    <a:pt x="176633" y="216376"/>
                  </a:lnTo>
                  <a:lnTo>
                    <a:pt x="183730" y="221784"/>
                  </a:lnTo>
                  <a:lnTo>
                    <a:pt x="190768" y="212548"/>
                  </a:lnTo>
                  <a:lnTo>
                    <a:pt x="199746" y="210677"/>
                  </a:lnTo>
                  <a:lnTo>
                    <a:pt x="199318" y="245701"/>
                  </a:lnTo>
                  <a:lnTo>
                    <a:pt x="211164" y="249124"/>
                  </a:lnTo>
                  <a:lnTo>
                    <a:pt x="211164" y="249124"/>
                  </a:lnTo>
                  <a:lnTo>
                    <a:pt x="199165" y="251973"/>
                  </a:lnTo>
                  <a:lnTo>
                    <a:pt x="191242" y="244980"/>
                  </a:lnTo>
                  <a:lnTo>
                    <a:pt x="186312" y="254794"/>
                  </a:lnTo>
                  <a:lnTo>
                    <a:pt x="186312" y="254794"/>
                  </a:lnTo>
                  <a:lnTo>
                    <a:pt x="185847" y="256351"/>
                  </a:lnTo>
                  <a:lnTo>
                    <a:pt x="185847" y="256351"/>
                  </a:lnTo>
                  <a:lnTo>
                    <a:pt x="173708" y="247677"/>
                  </a:lnTo>
                  <a:lnTo>
                    <a:pt x="173083" y="238771"/>
                  </a:lnTo>
                  <a:lnTo>
                    <a:pt x="158626" y="237875"/>
                  </a:lnTo>
                  <a:lnTo>
                    <a:pt x="151993" y="247113"/>
                  </a:lnTo>
                  <a:lnTo>
                    <a:pt x="147847" y="242820"/>
                  </a:lnTo>
                  <a:lnTo>
                    <a:pt x="147847" y="242820"/>
                  </a:lnTo>
                  <a:lnTo>
                    <a:pt x="147931" y="239684"/>
                  </a:lnTo>
                  <a:lnTo>
                    <a:pt x="147931" y="239684"/>
                  </a:lnTo>
                  <a:lnTo>
                    <a:pt x="147560" y="237582"/>
                  </a:lnTo>
                  <a:lnTo>
                    <a:pt x="147560" y="237582"/>
                  </a:lnTo>
                  <a:lnTo>
                    <a:pt x="145433" y="237526"/>
                  </a:lnTo>
                  <a:lnTo>
                    <a:pt x="145433" y="237526"/>
                  </a:lnTo>
                  <a:lnTo>
                    <a:pt x="138084" y="241511"/>
                  </a:lnTo>
                  <a:lnTo>
                    <a:pt x="138084" y="241511"/>
                  </a:lnTo>
                  <a:lnTo>
                    <a:pt x="136737" y="244090"/>
                  </a:lnTo>
                  <a:lnTo>
                    <a:pt x="136737" y="244090"/>
                  </a:lnTo>
                  <a:lnTo>
                    <a:pt x="125380" y="254239"/>
                  </a:lnTo>
                  <a:lnTo>
                    <a:pt x="125380" y="254239"/>
                  </a:lnTo>
                  <a:lnTo>
                    <a:pt x="123647" y="255237"/>
                  </a:lnTo>
                  <a:lnTo>
                    <a:pt x="123647" y="255237"/>
                  </a:lnTo>
                  <a:lnTo>
                    <a:pt x="114262" y="255498"/>
                  </a:lnTo>
                  <a:lnTo>
                    <a:pt x="104931" y="268833"/>
                  </a:lnTo>
                  <a:lnTo>
                    <a:pt x="93773" y="256482"/>
                  </a:lnTo>
                  <a:lnTo>
                    <a:pt x="85526" y="261472"/>
                  </a:lnTo>
                  <a:lnTo>
                    <a:pt x="85526" y="261472"/>
                  </a:lnTo>
                  <a:lnTo>
                    <a:pt x="78075" y="253929"/>
                  </a:lnTo>
                  <a:lnTo>
                    <a:pt x="66182" y="252526"/>
                  </a:lnTo>
                  <a:lnTo>
                    <a:pt x="54298" y="264717"/>
                  </a:lnTo>
                  <a:lnTo>
                    <a:pt x="41678" y="259095"/>
                  </a:lnTo>
                  <a:lnTo>
                    <a:pt x="31012" y="259281"/>
                  </a:lnTo>
                  <a:lnTo>
                    <a:pt x="30017" y="250357"/>
                  </a:lnTo>
                  <a:lnTo>
                    <a:pt x="23730" y="247017"/>
                  </a:lnTo>
                  <a:lnTo>
                    <a:pt x="21138" y="234903"/>
                  </a:lnTo>
                  <a:lnTo>
                    <a:pt x="21138" y="234903"/>
                  </a:lnTo>
                  <a:lnTo>
                    <a:pt x="18599" y="221222"/>
                  </a:lnTo>
                  <a:lnTo>
                    <a:pt x="4330" y="215002"/>
                  </a:lnTo>
                  <a:lnTo>
                    <a:pt x="0" y="204399"/>
                  </a:lnTo>
                  <a:lnTo>
                    <a:pt x="11985" y="202179"/>
                  </a:lnTo>
                  <a:lnTo>
                    <a:pt x="40716" y="208331"/>
                  </a:lnTo>
                  <a:lnTo>
                    <a:pt x="56355" y="197835"/>
                  </a:lnTo>
                  <a:lnTo>
                    <a:pt x="47612" y="191812"/>
                  </a:lnTo>
                  <a:lnTo>
                    <a:pt x="41362" y="160767"/>
                  </a:lnTo>
                  <a:lnTo>
                    <a:pt x="47251" y="148927"/>
                  </a:lnTo>
                  <a:lnTo>
                    <a:pt x="48881" y="137476"/>
                  </a:lnTo>
                  <a:lnTo>
                    <a:pt x="41995" y="113738"/>
                  </a:lnTo>
                  <a:lnTo>
                    <a:pt x="35663" y="113015"/>
                  </a:lnTo>
                  <a:lnTo>
                    <a:pt x="31525" y="96680"/>
                  </a:lnTo>
                  <a:lnTo>
                    <a:pt x="20564" y="95281"/>
                  </a:lnTo>
                  <a:lnTo>
                    <a:pt x="11662" y="69904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29" name="S20:Udaipur">
              <a:extLst>
                <a:ext uri="{FF2B5EF4-FFF2-40B4-BE49-F238E27FC236}">
                  <a16:creationId xmlns:a16="http://schemas.microsoft.com/office/drawing/2014/main" id="{395CCD09-4A6D-4AB5-91C1-9F5BB030BB60}"/>
                </a:ext>
              </a:extLst>
            </p:cNvPr>
            <p:cNvSpPr/>
            <p:nvPr/>
          </p:nvSpPr>
          <p:spPr>
            <a:xfrm>
              <a:off x="3203005" y="2771713"/>
              <a:ext cx="161287" cy="309220"/>
            </a:xfrm>
            <a:custGeom>
              <a:avLst/>
              <a:gdLst/>
              <a:ahLst/>
              <a:cxnLst/>
              <a:rect l="0" t="0" r="0" b="0"/>
              <a:pathLst>
                <a:path w="161287" h="309220">
                  <a:moveTo>
                    <a:pt x="121096" y="25356"/>
                  </a:moveTo>
                  <a:lnTo>
                    <a:pt x="141574" y="24557"/>
                  </a:lnTo>
                  <a:lnTo>
                    <a:pt x="138869" y="17133"/>
                  </a:lnTo>
                  <a:lnTo>
                    <a:pt x="146215" y="14267"/>
                  </a:lnTo>
                  <a:lnTo>
                    <a:pt x="156528" y="0"/>
                  </a:lnTo>
                  <a:lnTo>
                    <a:pt x="161286" y="9588"/>
                  </a:lnTo>
                  <a:lnTo>
                    <a:pt x="161286" y="9588"/>
                  </a:lnTo>
                  <a:lnTo>
                    <a:pt x="153868" y="14548"/>
                  </a:lnTo>
                  <a:lnTo>
                    <a:pt x="154045" y="21355"/>
                  </a:lnTo>
                  <a:lnTo>
                    <a:pt x="132019" y="29432"/>
                  </a:lnTo>
                  <a:lnTo>
                    <a:pt x="134744" y="36335"/>
                  </a:lnTo>
                  <a:lnTo>
                    <a:pt x="131333" y="47717"/>
                  </a:lnTo>
                  <a:lnTo>
                    <a:pt x="115357" y="52866"/>
                  </a:lnTo>
                  <a:lnTo>
                    <a:pt x="120963" y="62498"/>
                  </a:lnTo>
                  <a:lnTo>
                    <a:pt x="116063" y="79056"/>
                  </a:lnTo>
                  <a:lnTo>
                    <a:pt x="118224" y="89604"/>
                  </a:lnTo>
                  <a:lnTo>
                    <a:pt x="107884" y="91824"/>
                  </a:lnTo>
                  <a:lnTo>
                    <a:pt x="106330" y="121071"/>
                  </a:lnTo>
                  <a:lnTo>
                    <a:pt x="108879" y="132684"/>
                  </a:lnTo>
                  <a:lnTo>
                    <a:pt x="116940" y="134562"/>
                  </a:lnTo>
                  <a:lnTo>
                    <a:pt x="108664" y="149425"/>
                  </a:lnTo>
                  <a:lnTo>
                    <a:pt x="124333" y="154208"/>
                  </a:lnTo>
                  <a:lnTo>
                    <a:pt x="128608" y="165884"/>
                  </a:lnTo>
                  <a:lnTo>
                    <a:pt x="138921" y="165221"/>
                  </a:lnTo>
                  <a:lnTo>
                    <a:pt x="138921" y="165221"/>
                  </a:lnTo>
                  <a:lnTo>
                    <a:pt x="138962" y="175692"/>
                  </a:lnTo>
                  <a:lnTo>
                    <a:pt x="119915" y="191729"/>
                  </a:lnTo>
                  <a:lnTo>
                    <a:pt x="119011" y="204259"/>
                  </a:lnTo>
                  <a:lnTo>
                    <a:pt x="113328" y="218178"/>
                  </a:lnTo>
                  <a:lnTo>
                    <a:pt x="119329" y="229923"/>
                  </a:lnTo>
                  <a:lnTo>
                    <a:pt x="136137" y="252017"/>
                  </a:lnTo>
                  <a:lnTo>
                    <a:pt x="124376" y="267285"/>
                  </a:lnTo>
                  <a:lnTo>
                    <a:pt x="132957" y="268129"/>
                  </a:lnTo>
                  <a:lnTo>
                    <a:pt x="135808" y="260905"/>
                  </a:lnTo>
                  <a:lnTo>
                    <a:pt x="149776" y="279218"/>
                  </a:lnTo>
                  <a:lnTo>
                    <a:pt x="144327" y="286873"/>
                  </a:lnTo>
                  <a:lnTo>
                    <a:pt x="144327" y="286873"/>
                  </a:lnTo>
                  <a:lnTo>
                    <a:pt x="143781" y="289994"/>
                  </a:lnTo>
                  <a:lnTo>
                    <a:pt x="120284" y="295928"/>
                  </a:lnTo>
                  <a:lnTo>
                    <a:pt x="110833" y="295047"/>
                  </a:lnTo>
                  <a:lnTo>
                    <a:pt x="96044" y="276153"/>
                  </a:lnTo>
                  <a:lnTo>
                    <a:pt x="82812" y="273019"/>
                  </a:lnTo>
                  <a:lnTo>
                    <a:pt x="74884" y="277418"/>
                  </a:lnTo>
                  <a:lnTo>
                    <a:pt x="78608" y="292227"/>
                  </a:lnTo>
                  <a:lnTo>
                    <a:pt x="43875" y="308634"/>
                  </a:lnTo>
                  <a:lnTo>
                    <a:pt x="32632" y="309219"/>
                  </a:lnTo>
                  <a:lnTo>
                    <a:pt x="21335" y="269994"/>
                  </a:lnTo>
                  <a:lnTo>
                    <a:pt x="6479" y="254702"/>
                  </a:lnTo>
                  <a:lnTo>
                    <a:pt x="7015" y="242157"/>
                  </a:lnTo>
                  <a:lnTo>
                    <a:pt x="26417" y="230934"/>
                  </a:lnTo>
                  <a:lnTo>
                    <a:pt x="29626" y="215884"/>
                  </a:lnTo>
                  <a:lnTo>
                    <a:pt x="3607" y="181272"/>
                  </a:lnTo>
                  <a:lnTo>
                    <a:pt x="3607" y="181272"/>
                  </a:lnTo>
                  <a:lnTo>
                    <a:pt x="0" y="175357"/>
                  </a:lnTo>
                  <a:lnTo>
                    <a:pt x="9236" y="160047"/>
                  </a:lnTo>
                  <a:lnTo>
                    <a:pt x="23327" y="151222"/>
                  </a:lnTo>
                  <a:lnTo>
                    <a:pt x="41624" y="133665"/>
                  </a:lnTo>
                  <a:lnTo>
                    <a:pt x="43830" y="121716"/>
                  </a:lnTo>
                  <a:lnTo>
                    <a:pt x="64201" y="104753"/>
                  </a:lnTo>
                  <a:lnTo>
                    <a:pt x="78404" y="70260"/>
                  </a:lnTo>
                  <a:lnTo>
                    <a:pt x="90043" y="56593"/>
                  </a:lnTo>
                  <a:lnTo>
                    <a:pt x="92225" y="33656"/>
                  </a:lnTo>
                  <a:lnTo>
                    <a:pt x="97577" y="27588"/>
                  </a:lnTo>
                  <a:lnTo>
                    <a:pt x="109774" y="31724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30" name="S20:Kota">
              <a:extLst>
                <a:ext uri="{FF2B5EF4-FFF2-40B4-BE49-F238E27FC236}">
                  <a16:creationId xmlns:a16="http://schemas.microsoft.com/office/drawing/2014/main" id="{89680EBA-666D-4F95-8F8D-CEFF763B566B}"/>
                </a:ext>
              </a:extLst>
            </p:cNvPr>
            <p:cNvSpPr/>
            <p:nvPr/>
          </p:nvSpPr>
          <p:spPr>
            <a:xfrm>
              <a:off x="3490142" y="2806416"/>
              <a:ext cx="214359" cy="212863"/>
            </a:xfrm>
            <a:custGeom>
              <a:avLst/>
              <a:gdLst/>
              <a:ahLst/>
              <a:cxnLst/>
              <a:rect l="0" t="0" r="0" b="0"/>
              <a:pathLst>
                <a:path w="214359" h="212863">
                  <a:moveTo>
                    <a:pt x="28469" y="23890"/>
                  </a:moveTo>
                  <a:lnTo>
                    <a:pt x="36716" y="18900"/>
                  </a:lnTo>
                  <a:lnTo>
                    <a:pt x="47874" y="31251"/>
                  </a:lnTo>
                  <a:lnTo>
                    <a:pt x="57205" y="17916"/>
                  </a:lnTo>
                  <a:lnTo>
                    <a:pt x="70864" y="17250"/>
                  </a:lnTo>
                  <a:lnTo>
                    <a:pt x="74528" y="7936"/>
                  </a:lnTo>
                  <a:lnTo>
                    <a:pt x="90503" y="0"/>
                  </a:lnTo>
                  <a:lnTo>
                    <a:pt x="94936" y="9531"/>
                  </a:lnTo>
                  <a:lnTo>
                    <a:pt x="101569" y="293"/>
                  </a:lnTo>
                  <a:lnTo>
                    <a:pt x="116026" y="1189"/>
                  </a:lnTo>
                  <a:lnTo>
                    <a:pt x="116651" y="10095"/>
                  </a:lnTo>
                  <a:lnTo>
                    <a:pt x="128790" y="18769"/>
                  </a:lnTo>
                  <a:lnTo>
                    <a:pt x="134185" y="7398"/>
                  </a:lnTo>
                  <a:lnTo>
                    <a:pt x="142108" y="14391"/>
                  </a:lnTo>
                  <a:lnTo>
                    <a:pt x="154107" y="11542"/>
                  </a:lnTo>
                  <a:lnTo>
                    <a:pt x="154107" y="11542"/>
                  </a:lnTo>
                  <a:lnTo>
                    <a:pt x="158970" y="22116"/>
                  </a:lnTo>
                  <a:lnTo>
                    <a:pt x="171871" y="17187"/>
                  </a:lnTo>
                  <a:lnTo>
                    <a:pt x="178095" y="5825"/>
                  </a:lnTo>
                  <a:lnTo>
                    <a:pt x="188703" y="7633"/>
                  </a:lnTo>
                  <a:lnTo>
                    <a:pt x="188703" y="7633"/>
                  </a:lnTo>
                  <a:lnTo>
                    <a:pt x="184293" y="14332"/>
                  </a:lnTo>
                  <a:lnTo>
                    <a:pt x="179146" y="34612"/>
                  </a:lnTo>
                  <a:lnTo>
                    <a:pt x="181966" y="60826"/>
                  </a:lnTo>
                  <a:lnTo>
                    <a:pt x="187638" y="74553"/>
                  </a:lnTo>
                  <a:lnTo>
                    <a:pt x="196781" y="86262"/>
                  </a:lnTo>
                  <a:lnTo>
                    <a:pt x="207349" y="91721"/>
                  </a:lnTo>
                  <a:lnTo>
                    <a:pt x="207349" y="91721"/>
                  </a:lnTo>
                  <a:lnTo>
                    <a:pt x="205393" y="103188"/>
                  </a:lnTo>
                  <a:lnTo>
                    <a:pt x="195064" y="106102"/>
                  </a:lnTo>
                  <a:lnTo>
                    <a:pt x="178400" y="105208"/>
                  </a:lnTo>
                  <a:lnTo>
                    <a:pt x="184116" y="117369"/>
                  </a:lnTo>
                  <a:lnTo>
                    <a:pt x="201521" y="124030"/>
                  </a:lnTo>
                  <a:lnTo>
                    <a:pt x="211998" y="134717"/>
                  </a:lnTo>
                  <a:lnTo>
                    <a:pt x="214358" y="144707"/>
                  </a:lnTo>
                  <a:lnTo>
                    <a:pt x="210743" y="153525"/>
                  </a:lnTo>
                  <a:lnTo>
                    <a:pt x="187188" y="152490"/>
                  </a:lnTo>
                  <a:lnTo>
                    <a:pt x="173180" y="146419"/>
                  </a:lnTo>
                  <a:lnTo>
                    <a:pt x="163231" y="150376"/>
                  </a:lnTo>
                  <a:lnTo>
                    <a:pt x="160330" y="164435"/>
                  </a:lnTo>
                  <a:lnTo>
                    <a:pt x="141139" y="177583"/>
                  </a:lnTo>
                  <a:lnTo>
                    <a:pt x="133045" y="192561"/>
                  </a:lnTo>
                  <a:lnTo>
                    <a:pt x="128678" y="212862"/>
                  </a:lnTo>
                  <a:lnTo>
                    <a:pt x="118657" y="201099"/>
                  </a:lnTo>
                  <a:lnTo>
                    <a:pt x="118657" y="201099"/>
                  </a:lnTo>
                  <a:lnTo>
                    <a:pt x="114120" y="193658"/>
                  </a:lnTo>
                  <a:lnTo>
                    <a:pt x="113258" y="176891"/>
                  </a:lnTo>
                  <a:lnTo>
                    <a:pt x="114940" y="144491"/>
                  </a:lnTo>
                  <a:lnTo>
                    <a:pt x="108277" y="120253"/>
                  </a:lnTo>
                  <a:lnTo>
                    <a:pt x="100530" y="105403"/>
                  </a:lnTo>
                  <a:lnTo>
                    <a:pt x="92530" y="100484"/>
                  </a:lnTo>
                  <a:lnTo>
                    <a:pt x="81177" y="109075"/>
                  </a:lnTo>
                  <a:lnTo>
                    <a:pt x="75332" y="103685"/>
                  </a:lnTo>
                  <a:lnTo>
                    <a:pt x="64209" y="119076"/>
                  </a:lnTo>
                  <a:lnTo>
                    <a:pt x="63862" y="131624"/>
                  </a:lnTo>
                  <a:lnTo>
                    <a:pt x="45377" y="148896"/>
                  </a:lnTo>
                  <a:lnTo>
                    <a:pt x="41198" y="145114"/>
                  </a:lnTo>
                  <a:lnTo>
                    <a:pt x="21985" y="142462"/>
                  </a:lnTo>
                  <a:lnTo>
                    <a:pt x="21985" y="142462"/>
                  </a:lnTo>
                  <a:lnTo>
                    <a:pt x="17787" y="125069"/>
                  </a:lnTo>
                  <a:lnTo>
                    <a:pt x="24560" y="113234"/>
                  </a:lnTo>
                  <a:lnTo>
                    <a:pt x="21983" y="99031"/>
                  </a:lnTo>
                  <a:lnTo>
                    <a:pt x="0" y="76395"/>
                  </a:lnTo>
                  <a:lnTo>
                    <a:pt x="10215" y="63626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31" name="S20:Alwar">
              <a:extLst>
                <a:ext uri="{FF2B5EF4-FFF2-40B4-BE49-F238E27FC236}">
                  <a16:creationId xmlns:a16="http://schemas.microsoft.com/office/drawing/2014/main" id="{0B832F0A-83B8-4992-BB97-D7D2AA5ABE95}"/>
                </a:ext>
              </a:extLst>
            </p:cNvPr>
            <p:cNvSpPr/>
            <p:nvPr/>
          </p:nvSpPr>
          <p:spPr>
            <a:xfrm>
              <a:off x="3621064" y="2403114"/>
              <a:ext cx="125569" cy="198011"/>
            </a:xfrm>
            <a:custGeom>
              <a:avLst/>
              <a:gdLst/>
              <a:ahLst/>
              <a:cxnLst/>
              <a:rect l="0" t="0" r="0" b="0"/>
              <a:pathLst>
                <a:path w="125569" h="198011">
                  <a:moveTo>
                    <a:pt x="110013" y="0"/>
                  </a:moveTo>
                  <a:lnTo>
                    <a:pt x="125568" y="16997"/>
                  </a:lnTo>
                  <a:lnTo>
                    <a:pt x="120186" y="35144"/>
                  </a:lnTo>
                  <a:lnTo>
                    <a:pt x="123094" y="57630"/>
                  </a:lnTo>
                  <a:lnTo>
                    <a:pt x="123094" y="57630"/>
                  </a:lnTo>
                  <a:lnTo>
                    <a:pt x="111589" y="66791"/>
                  </a:lnTo>
                  <a:lnTo>
                    <a:pt x="102527" y="79128"/>
                  </a:lnTo>
                  <a:lnTo>
                    <a:pt x="94474" y="102965"/>
                  </a:lnTo>
                  <a:lnTo>
                    <a:pt x="88496" y="107535"/>
                  </a:lnTo>
                  <a:lnTo>
                    <a:pt x="62060" y="105915"/>
                  </a:lnTo>
                  <a:lnTo>
                    <a:pt x="49281" y="113454"/>
                  </a:lnTo>
                  <a:lnTo>
                    <a:pt x="46015" y="127472"/>
                  </a:lnTo>
                  <a:lnTo>
                    <a:pt x="50388" y="138536"/>
                  </a:lnTo>
                  <a:lnTo>
                    <a:pt x="60633" y="150775"/>
                  </a:lnTo>
                  <a:lnTo>
                    <a:pt x="98226" y="165161"/>
                  </a:lnTo>
                  <a:lnTo>
                    <a:pt x="107257" y="176834"/>
                  </a:lnTo>
                  <a:lnTo>
                    <a:pt x="107257" y="176834"/>
                  </a:lnTo>
                  <a:lnTo>
                    <a:pt x="103545" y="193468"/>
                  </a:lnTo>
                  <a:lnTo>
                    <a:pt x="103545" y="193468"/>
                  </a:lnTo>
                  <a:lnTo>
                    <a:pt x="97783" y="186561"/>
                  </a:lnTo>
                  <a:lnTo>
                    <a:pt x="93870" y="192224"/>
                  </a:lnTo>
                  <a:lnTo>
                    <a:pt x="75342" y="190785"/>
                  </a:lnTo>
                  <a:lnTo>
                    <a:pt x="75945" y="182442"/>
                  </a:lnTo>
                  <a:lnTo>
                    <a:pt x="63326" y="181120"/>
                  </a:lnTo>
                  <a:lnTo>
                    <a:pt x="61488" y="187868"/>
                  </a:lnTo>
                  <a:lnTo>
                    <a:pt x="48676" y="194890"/>
                  </a:lnTo>
                  <a:lnTo>
                    <a:pt x="42990" y="185358"/>
                  </a:lnTo>
                  <a:lnTo>
                    <a:pt x="35109" y="197708"/>
                  </a:lnTo>
                  <a:lnTo>
                    <a:pt x="25819" y="198010"/>
                  </a:lnTo>
                  <a:lnTo>
                    <a:pt x="22477" y="179129"/>
                  </a:lnTo>
                  <a:lnTo>
                    <a:pt x="10895" y="187202"/>
                  </a:lnTo>
                  <a:lnTo>
                    <a:pt x="9007" y="178277"/>
                  </a:lnTo>
                  <a:lnTo>
                    <a:pt x="0" y="167609"/>
                  </a:lnTo>
                  <a:lnTo>
                    <a:pt x="16881" y="132000"/>
                  </a:lnTo>
                  <a:lnTo>
                    <a:pt x="13764" y="104781"/>
                  </a:lnTo>
                  <a:lnTo>
                    <a:pt x="21819" y="101846"/>
                  </a:lnTo>
                  <a:lnTo>
                    <a:pt x="25956" y="69591"/>
                  </a:lnTo>
                  <a:lnTo>
                    <a:pt x="18079" y="65747"/>
                  </a:lnTo>
                  <a:lnTo>
                    <a:pt x="18079" y="65747"/>
                  </a:lnTo>
                  <a:lnTo>
                    <a:pt x="12114" y="52557"/>
                  </a:lnTo>
                  <a:lnTo>
                    <a:pt x="13640" y="41640"/>
                  </a:lnTo>
                  <a:lnTo>
                    <a:pt x="4990" y="35687"/>
                  </a:lnTo>
                  <a:lnTo>
                    <a:pt x="12262" y="29608"/>
                  </a:lnTo>
                  <a:lnTo>
                    <a:pt x="26592" y="25785"/>
                  </a:lnTo>
                  <a:lnTo>
                    <a:pt x="31415" y="34246"/>
                  </a:lnTo>
                  <a:lnTo>
                    <a:pt x="37509" y="24481"/>
                  </a:lnTo>
                  <a:lnTo>
                    <a:pt x="30065" y="20653"/>
                  </a:lnTo>
                  <a:lnTo>
                    <a:pt x="36464" y="15590"/>
                  </a:lnTo>
                  <a:lnTo>
                    <a:pt x="31693" y="5046"/>
                  </a:lnTo>
                  <a:lnTo>
                    <a:pt x="41938" y="14154"/>
                  </a:lnTo>
                  <a:lnTo>
                    <a:pt x="54532" y="12359"/>
                  </a:lnTo>
                  <a:lnTo>
                    <a:pt x="67173" y="46025"/>
                  </a:lnTo>
                  <a:lnTo>
                    <a:pt x="74476" y="37840"/>
                  </a:lnTo>
                  <a:lnTo>
                    <a:pt x="82465" y="36449"/>
                  </a:lnTo>
                  <a:lnTo>
                    <a:pt x="81954" y="21313"/>
                  </a:lnTo>
                  <a:lnTo>
                    <a:pt x="85686" y="22957"/>
                  </a:lnTo>
                  <a:lnTo>
                    <a:pt x="100976" y="12328"/>
                  </a:lnTo>
                  <a:lnTo>
                    <a:pt x="101138" y="4510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32" name="S20:Ganganagar">
              <a:extLst>
                <a:ext uri="{FF2B5EF4-FFF2-40B4-BE49-F238E27FC236}">
                  <a16:creationId xmlns:a16="http://schemas.microsoft.com/office/drawing/2014/main" id="{B60574E6-8C28-4078-83A4-397ED535757C}"/>
                </a:ext>
              </a:extLst>
            </p:cNvPr>
            <p:cNvSpPr/>
            <p:nvPr/>
          </p:nvSpPr>
          <p:spPr>
            <a:xfrm>
              <a:off x="3236921" y="2054895"/>
              <a:ext cx="308953" cy="243250"/>
            </a:xfrm>
            <a:custGeom>
              <a:avLst/>
              <a:gdLst/>
              <a:ahLst/>
              <a:cxnLst/>
              <a:rect l="0" t="0" r="0" b="0"/>
              <a:pathLst>
                <a:path w="308953" h="243250">
                  <a:moveTo>
                    <a:pt x="92764" y="0"/>
                  </a:moveTo>
                  <a:lnTo>
                    <a:pt x="91022" y="12926"/>
                  </a:lnTo>
                  <a:lnTo>
                    <a:pt x="81391" y="27103"/>
                  </a:lnTo>
                  <a:lnTo>
                    <a:pt x="88500" y="35182"/>
                  </a:lnTo>
                  <a:lnTo>
                    <a:pt x="114048" y="36169"/>
                  </a:lnTo>
                  <a:lnTo>
                    <a:pt x="142665" y="43478"/>
                  </a:lnTo>
                  <a:lnTo>
                    <a:pt x="159154" y="44078"/>
                  </a:lnTo>
                  <a:lnTo>
                    <a:pt x="159154" y="44078"/>
                  </a:lnTo>
                  <a:lnTo>
                    <a:pt x="171503" y="45039"/>
                  </a:lnTo>
                  <a:lnTo>
                    <a:pt x="171503" y="45039"/>
                  </a:lnTo>
                  <a:lnTo>
                    <a:pt x="175471" y="61298"/>
                  </a:lnTo>
                  <a:lnTo>
                    <a:pt x="162779" y="69689"/>
                  </a:lnTo>
                  <a:lnTo>
                    <a:pt x="162894" y="78015"/>
                  </a:lnTo>
                  <a:lnTo>
                    <a:pt x="171454" y="81440"/>
                  </a:lnTo>
                  <a:lnTo>
                    <a:pt x="179518" y="75482"/>
                  </a:lnTo>
                  <a:lnTo>
                    <a:pt x="182658" y="80273"/>
                  </a:lnTo>
                  <a:lnTo>
                    <a:pt x="176974" y="100883"/>
                  </a:lnTo>
                  <a:lnTo>
                    <a:pt x="182595" y="117730"/>
                  </a:lnTo>
                  <a:lnTo>
                    <a:pt x="178132" y="126942"/>
                  </a:lnTo>
                  <a:lnTo>
                    <a:pt x="170233" y="127705"/>
                  </a:lnTo>
                  <a:lnTo>
                    <a:pt x="183923" y="151088"/>
                  </a:lnTo>
                  <a:lnTo>
                    <a:pt x="186264" y="143360"/>
                  </a:lnTo>
                  <a:lnTo>
                    <a:pt x="204864" y="145036"/>
                  </a:lnTo>
                  <a:lnTo>
                    <a:pt x="213769" y="139089"/>
                  </a:lnTo>
                  <a:lnTo>
                    <a:pt x="225934" y="147298"/>
                  </a:lnTo>
                  <a:lnTo>
                    <a:pt x="228443" y="159353"/>
                  </a:lnTo>
                  <a:lnTo>
                    <a:pt x="240444" y="160262"/>
                  </a:lnTo>
                  <a:lnTo>
                    <a:pt x="245103" y="170303"/>
                  </a:lnTo>
                  <a:lnTo>
                    <a:pt x="260573" y="166625"/>
                  </a:lnTo>
                  <a:lnTo>
                    <a:pt x="265833" y="170953"/>
                  </a:lnTo>
                  <a:lnTo>
                    <a:pt x="281489" y="161020"/>
                  </a:lnTo>
                  <a:lnTo>
                    <a:pt x="282802" y="172512"/>
                  </a:lnTo>
                  <a:lnTo>
                    <a:pt x="290696" y="172228"/>
                  </a:lnTo>
                  <a:lnTo>
                    <a:pt x="290696" y="172228"/>
                  </a:lnTo>
                  <a:lnTo>
                    <a:pt x="286896" y="188255"/>
                  </a:lnTo>
                  <a:lnTo>
                    <a:pt x="296687" y="208335"/>
                  </a:lnTo>
                  <a:lnTo>
                    <a:pt x="308952" y="215463"/>
                  </a:lnTo>
                  <a:lnTo>
                    <a:pt x="301631" y="224105"/>
                  </a:lnTo>
                  <a:lnTo>
                    <a:pt x="301631" y="224105"/>
                  </a:lnTo>
                  <a:lnTo>
                    <a:pt x="298581" y="214641"/>
                  </a:lnTo>
                  <a:lnTo>
                    <a:pt x="292149" y="221222"/>
                  </a:lnTo>
                  <a:lnTo>
                    <a:pt x="282975" y="221990"/>
                  </a:lnTo>
                  <a:lnTo>
                    <a:pt x="285333" y="212685"/>
                  </a:lnTo>
                  <a:lnTo>
                    <a:pt x="266320" y="222525"/>
                  </a:lnTo>
                  <a:lnTo>
                    <a:pt x="265231" y="230826"/>
                  </a:lnTo>
                  <a:lnTo>
                    <a:pt x="236860" y="233059"/>
                  </a:lnTo>
                  <a:lnTo>
                    <a:pt x="237262" y="220568"/>
                  </a:lnTo>
                  <a:lnTo>
                    <a:pt x="220070" y="224698"/>
                  </a:lnTo>
                  <a:lnTo>
                    <a:pt x="217384" y="217837"/>
                  </a:lnTo>
                  <a:lnTo>
                    <a:pt x="201313" y="225635"/>
                  </a:lnTo>
                  <a:lnTo>
                    <a:pt x="203111" y="234032"/>
                  </a:lnTo>
                  <a:lnTo>
                    <a:pt x="192353" y="232104"/>
                  </a:lnTo>
                  <a:lnTo>
                    <a:pt x="173352" y="239784"/>
                  </a:lnTo>
                  <a:lnTo>
                    <a:pt x="162538" y="239403"/>
                  </a:lnTo>
                  <a:lnTo>
                    <a:pt x="145032" y="228352"/>
                  </a:lnTo>
                  <a:lnTo>
                    <a:pt x="134314" y="236819"/>
                  </a:lnTo>
                  <a:lnTo>
                    <a:pt x="118947" y="235728"/>
                  </a:lnTo>
                  <a:lnTo>
                    <a:pt x="112434" y="242779"/>
                  </a:lnTo>
                  <a:lnTo>
                    <a:pt x="112434" y="242779"/>
                  </a:lnTo>
                  <a:lnTo>
                    <a:pt x="97419" y="243249"/>
                  </a:lnTo>
                  <a:lnTo>
                    <a:pt x="105383" y="231046"/>
                  </a:lnTo>
                  <a:lnTo>
                    <a:pt x="104355" y="214332"/>
                  </a:lnTo>
                  <a:lnTo>
                    <a:pt x="98519" y="214629"/>
                  </a:lnTo>
                  <a:lnTo>
                    <a:pt x="93582" y="202456"/>
                  </a:lnTo>
                  <a:lnTo>
                    <a:pt x="90606" y="214845"/>
                  </a:lnTo>
                  <a:lnTo>
                    <a:pt x="82317" y="214000"/>
                  </a:lnTo>
                  <a:lnTo>
                    <a:pt x="83466" y="195289"/>
                  </a:lnTo>
                  <a:lnTo>
                    <a:pt x="99042" y="157873"/>
                  </a:lnTo>
                  <a:lnTo>
                    <a:pt x="109916" y="144752"/>
                  </a:lnTo>
                  <a:lnTo>
                    <a:pt x="113189" y="134985"/>
                  </a:lnTo>
                  <a:lnTo>
                    <a:pt x="109032" y="124416"/>
                  </a:lnTo>
                  <a:lnTo>
                    <a:pt x="85473" y="91239"/>
                  </a:lnTo>
                  <a:lnTo>
                    <a:pt x="69778" y="80211"/>
                  </a:lnTo>
                  <a:lnTo>
                    <a:pt x="50022" y="77850"/>
                  </a:lnTo>
                  <a:lnTo>
                    <a:pt x="0" y="77308"/>
                  </a:lnTo>
                  <a:lnTo>
                    <a:pt x="0" y="77308"/>
                  </a:lnTo>
                  <a:lnTo>
                    <a:pt x="13745" y="36281"/>
                  </a:lnTo>
                  <a:lnTo>
                    <a:pt x="36820" y="27373"/>
                  </a:lnTo>
                  <a:lnTo>
                    <a:pt x="67637" y="20315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33" name="S20:Churu">
              <a:extLst>
                <a:ext uri="{FF2B5EF4-FFF2-40B4-BE49-F238E27FC236}">
                  <a16:creationId xmlns:a16="http://schemas.microsoft.com/office/drawing/2014/main" id="{E9BEFEF3-0FBF-4EB3-A18C-7BBA7AE0FFD2}"/>
                </a:ext>
              </a:extLst>
            </p:cNvPr>
            <p:cNvSpPr/>
            <p:nvPr/>
          </p:nvSpPr>
          <p:spPr>
            <a:xfrm>
              <a:off x="3274247" y="2267580"/>
              <a:ext cx="292274" cy="304196"/>
            </a:xfrm>
            <a:custGeom>
              <a:avLst/>
              <a:gdLst/>
              <a:ahLst/>
              <a:cxnLst/>
              <a:rect l="0" t="0" r="0" b="0"/>
              <a:pathLst>
                <a:path w="292274" h="304196">
                  <a:moveTo>
                    <a:pt x="75108" y="30094"/>
                  </a:moveTo>
                  <a:lnTo>
                    <a:pt x="81621" y="23043"/>
                  </a:lnTo>
                  <a:lnTo>
                    <a:pt x="96988" y="24134"/>
                  </a:lnTo>
                  <a:lnTo>
                    <a:pt x="107706" y="15667"/>
                  </a:lnTo>
                  <a:lnTo>
                    <a:pt x="125212" y="26718"/>
                  </a:lnTo>
                  <a:lnTo>
                    <a:pt x="136026" y="27099"/>
                  </a:lnTo>
                  <a:lnTo>
                    <a:pt x="155027" y="19419"/>
                  </a:lnTo>
                  <a:lnTo>
                    <a:pt x="165785" y="21347"/>
                  </a:lnTo>
                  <a:lnTo>
                    <a:pt x="163987" y="12950"/>
                  </a:lnTo>
                  <a:lnTo>
                    <a:pt x="180058" y="5152"/>
                  </a:lnTo>
                  <a:lnTo>
                    <a:pt x="182744" y="12013"/>
                  </a:lnTo>
                  <a:lnTo>
                    <a:pt x="199936" y="7883"/>
                  </a:lnTo>
                  <a:lnTo>
                    <a:pt x="199534" y="20374"/>
                  </a:lnTo>
                  <a:lnTo>
                    <a:pt x="227905" y="18141"/>
                  </a:lnTo>
                  <a:lnTo>
                    <a:pt x="228994" y="9840"/>
                  </a:lnTo>
                  <a:lnTo>
                    <a:pt x="248007" y="0"/>
                  </a:lnTo>
                  <a:lnTo>
                    <a:pt x="245649" y="9305"/>
                  </a:lnTo>
                  <a:lnTo>
                    <a:pt x="254823" y="8537"/>
                  </a:lnTo>
                  <a:lnTo>
                    <a:pt x="261255" y="1956"/>
                  </a:lnTo>
                  <a:lnTo>
                    <a:pt x="264305" y="11420"/>
                  </a:lnTo>
                  <a:lnTo>
                    <a:pt x="264305" y="11420"/>
                  </a:lnTo>
                  <a:lnTo>
                    <a:pt x="276131" y="63345"/>
                  </a:lnTo>
                  <a:lnTo>
                    <a:pt x="283973" y="66173"/>
                  </a:lnTo>
                  <a:lnTo>
                    <a:pt x="292273" y="82564"/>
                  </a:lnTo>
                  <a:lnTo>
                    <a:pt x="292273" y="82564"/>
                  </a:lnTo>
                  <a:lnTo>
                    <a:pt x="280225" y="80661"/>
                  </a:lnTo>
                  <a:lnTo>
                    <a:pt x="277397" y="92049"/>
                  </a:lnTo>
                  <a:lnTo>
                    <a:pt x="264428" y="107316"/>
                  </a:lnTo>
                  <a:lnTo>
                    <a:pt x="256187" y="103425"/>
                  </a:lnTo>
                  <a:lnTo>
                    <a:pt x="247700" y="107866"/>
                  </a:lnTo>
                  <a:lnTo>
                    <a:pt x="229057" y="89054"/>
                  </a:lnTo>
                  <a:lnTo>
                    <a:pt x="222960" y="97208"/>
                  </a:lnTo>
                  <a:lnTo>
                    <a:pt x="212177" y="94785"/>
                  </a:lnTo>
                  <a:lnTo>
                    <a:pt x="212005" y="113552"/>
                  </a:lnTo>
                  <a:lnTo>
                    <a:pt x="198827" y="120435"/>
                  </a:lnTo>
                  <a:lnTo>
                    <a:pt x="196087" y="127648"/>
                  </a:lnTo>
                  <a:lnTo>
                    <a:pt x="172899" y="133150"/>
                  </a:lnTo>
                  <a:lnTo>
                    <a:pt x="161299" y="142151"/>
                  </a:lnTo>
                  <a:lnTo>
                    <a:pt x="159359" y="162433"/>
                  </a:lnTo>
                  <a:lnTo>
                    <a:pt x="156165" y="170151"/>
                  </a:lnTo>
                  <a:lnTo>
                    <a:pt x="163682" y="183450"/>
                  </a:lnTo>
                  <a:lnTo>
                    <a:pt x="151010" y="186153"/>
                  </a:lnTo>
                  <a:lnTo>
                    <a:pt x="155388" y="193086"/>
                  </a:lnTo>
                  <a:lnTo>
                    <a:pt x="155388" y="193086"/>
                  </a:lnTo>
                  <a:lnTo>
                    <a:pt x="161324" y="203725"/>
                  </a:lnTo>
                  <a:lnTo>
                    <a:pt x="153287" y="205542"/>
                  </a:lnTo>
                  <a:lnTo>
                    <a:pt x="151060" y="221648"/>
                  </a:lnTo>
                  <a:lnTo>
                    <a:pt x="142158" y="223953"/>
                  </a:lnTo>
                  <a:lnTo>
                    <a:pt x="155146" y="237448"/>
                  </a:lnTo>
                  <a:lnTo>
                    <a:pt x="147250" y="247100"/>
                  </a:lnTo>
                  <a:lnTo>
                    <a:pt x="148296" y="253401"/>
                  </a:lnTo>
                  <a:lnTo>
                    <a:pt x="157926" y="254772"/>
                  </a:lnTo>
                  <a:lnTo>
                    <a:pt x="164003" y="261764"/>
                  </a:lnTo>
                  <a:lnTo>
                    <a:pt x="164003" y="261764"/>
                  </a:lnTo>
                  <a:lnTo>
                    <a:pt x="155438" y="266176"/>
                  </a:lnTo>
                  <a:lnTo>
                    <a:pt x="144122" y="264747"/>
                  </a:lnTo>
                  <a:lnTo>
                    <a:pt x="124619" y="256759"/>
                  </a:lnTo>
                  <a:lnTo>
                    <a:pt x="110695" y="257831"/>
                  </a:lnTo>
                  <a:lnTo>
                    <a:pt x="91706" y="270722"/>
                  </a:lnTo>
                  <a:lnTo>
                    <a:pt x="82199" y="288654"/>
                  </a:lnTo>
                  <a:lnTo>
                    <a:pt x="78672" y="304195"/>
                  </a:lnTo>
                  <a:lnTo>
                    <a:pt x="78672" y="304195"/>
                  </a:lnTo>
                  <a:lnTo>
                    <a:pt x="62513" y="274335"/>
                  </a:lnTo>
                  <a:lnTo>
                    <a:pt x="64709" y="260838"/>
                  </a:lnTo>
                  <a:lnTo>
                    <a:pt x="46799" y="245008"/>
                  </a:lnTo>
                  <a:lnTo>
                    <a:pt x="31032" y="250137"/>
                  </a:lnTo>
                  <a:lnTo>
                    <a:pt x="24999" y="243109"/>
                  </a:lnTo>
                  <a:lnTo>
                    <a:pt x="28812" y="231772"/>
                  </a:lnTo>
                  <a:lnTo>
                    <a:pt x="23267" y="223197"/>
                  </a:lnTo>
                  <a:lnTo>
                    <a:pt x="27993" y="199367"/>
                  </a:lnTo>
                  <a:lnTo>
                    <a:pt x="24842" y="183581"/>
                  </a:lnTo>
                  <a:lnTo>
                    <a:pt x="14581" y="167512"/>
                  </a:lnTo>
                  <a:lnTo>
                    <a:pt x="4848" y="169727"/>
                  </a:lnTo>
                  <a:lnTo>
                    <a:pt x="0" y="134564"/>
                  </a:lnTo>
                  <a:lnTo>
                    <a:pt x="9803" y="130267"/>
                  </a:lnTo>
                  <a:lnTo>
                    <a:pt x="12212" y="112105"/>
                  </a:lnTo>
                  <a:lnTo>
                    <a:pt x="24403" y="100076"/>
                  </a:lnTo>
                  <a:lnTo>
                    <a:pt x="33212" y="109815"/>
                  </a:lnTo>
                  <a:lnTo>
                    <a:pt x="41104" y="111169"/>
                  </a:lnTo>
                  <a:lnTo>
                    <a:pt x="50532" y="105277"/>
                  </a:lnTo>
                  <a:lnTo>
                    <a:pt x="57474" y="87812"/>
                  </a:lnTo>
                  <a:lnTo>
                    <a:pt x="63199" y="47363"/>
                  </a:lnTo>
                  <a:lnTo>
                    <a:pt x="77173" y="41638"/>
                  </a:lnTo>
                  <a:lnTo>
                    <a:pt x="70731" y="35661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34" name="S20:Jodhpur">
              <a:extLst>
                <a:ext uri="{FF2B5EF4-FFF2-40B4-BE49-F238E27FC236}">
                  <a16:creationId xmlns:a16="http://schemas.microsoft.com/office/drawing/2014/main" id="{7E76D14D-DB71-4E5C-A12B-D395A5E82BB9}"/>
                </a:ext>
              </a:extLst>
            </p:cNvPr>
            <p:cNvSpPr/>
            <p:nvPr/>
          </p:nvSpPr>
          <p:spPr>
            <a:xfrm>
              <a:off x="2996229" y="2484659"/>
              <a:ext cx="294296" cy="307387"/>
            </a:xfrm>
            <a:custGeom>
              <a:avLst/>
              <a:gdLst/>
              <a:ahLst/>
              <a:cxnLst/>
              <a:rect l="0" t="0" r="0" b="0"/>
              <a:pathLst>
                <a:path w="294296" h="307387">
                  <a:moveTo>
                    <a:pt x="195893" y="60183"/>
                  </a:moveTo>
                  <a:lnTo>
                    <a:pt x="186849" y="73888"/>
                  </a:lnTo>
                  <a:lnTo>
                    <a:pt x="191810" y="85606"/>
                  </a:lnTo>
                  <a:lnTo>
                    <a:pt x="193127" y="103435"/>
                  </a:lnTo>
                  <a:lnTo>
                    <a:pt x="188918" y="122064"/>
                  </a:lnTo>
                  <a:lnTo>
                    <a:pt x="197638" y="125588"/>
                  </a:lnTo>
                  <a:lnTo>
                    <a:pt x="204283" y="137904"/>
                  </a:lnTo>
                  <a:lnTo>
                    <a:pt x="213284" y="135161"/>
                  </a:lnTo>
                  <a:lnTo>
                    <a:pt x="244583" y="134932"/>
                  </a:lnTo>
                  <a:lnTo>
                    <a:pt x="258252" y="141775"/>
                  </a:lnTo>
                  <a:lnTo>
                    <a:pt x="267090" y="153118"/>
                  </a:lnTo>
                  <a:lnTo>
                    <a:pt x="266089" y="167192"/>
                  </a:lnTo>
                  <a:lnTo>
                    <a:pt x="271852" y="192001"/>
                  </a:lnTo>
                  <a:lnTo>
                    <a:pt x="291580" y="207437"/>
                  </a:lnTo>
                  <a:lnTo>
                    <a:pt x="294295" y="213820"/>
                  </a:lnTo>
                  <a:lnTo>
                    <a:pt x="294295" y="213820"/>
                  </a:lnTo>
                  <a:lnTo>
                    <a:pt x="285767" y="225507"/>
                  </a:lnTo>
                  <a:lnTo>
                    <a:pt x="279377" y="257677"/>
                  </a:lnTo>
                  <a:lnTo>
                    <a:pt x="281545" y="267179"/>
                  </a:lnTo>
                  <a:lnTo>
                    <a:pt x="274370" y="265844"/>
                  </a:lnTo>
                  <a:lnTo>
                    <a:pt x="263500" y="271678"/>
                  </a:lnTo>
                  <a:lnTo>
                    <a:pt x="255166" y="257211"/>
                  </a:lnTo>
                  <a:lnTo>
                    <a:pt x="243380" y="264567"/>
                  </a:lnTo>
                  <a:lnTo>
                    <a:pt x="243499" y="271895"/>
                  </a:lnTo>
                  <a:lnTo>
                    <a:pt x="233953" y="266262"/>
                  </a:lnTo>
                  <a:lnTo>
                    <a:pt x="224256" y="254341"/>
                  </a:lnTo>
                  <a:lnTo>
                    <a:pt x="217039" y="263971"/>
                  </a:lnTo>
                  <a:lnTo>
                    <a:pt x="220993" y="270942"/>
                  </a:lnTo>
                  <a:lnTo>
                    <a:pt x="213481" y="277419"/>
                  </a:lnTo>
                  <a:lnTo>
                    <a:pt x="203068" y="272259"/>
                  </a:lnTo>
                  <a:lnTo>
                    <a:pt x="203296" y="267037"/>
                  </a:lnTo>
                  <a:lnTo>
                    <a:pt x="193153" y="265545"/>
                  </a:lnTo>
                  <a:lnTo>
                    <a:pt x="192738" y="274944"/>
                  </a:lnTo>
                  <a:lnTo>
                    <a:pt x="186553" y="270485"/>
                  </a:lnTo>
                  <a:lnTo>
                    <a:pt x="176128" y="275252"/>
                  </a:lnTo>
                  <a:lnTo>
                    <a:pt x="169074" y="290108"/>
                  </a:lnTo>
                  <a:lnTo>
                    <a:pt x="158847" y="299586"/>
                  </a:lnTo>
                  <a:lnTo>
                    <a:pt x="140177" y="307101"/>
                  </a:lnTo>
                  <a:lnTo>
                    <a:pt x="140177" y="307101"/>
                  </a:lnTo>
                  <a:lnTo>
                    <a:pt x="135049" y="307386"/>
                  </a:lnTo>
                  <a:lnTo>
                    <a:pt x="109878" y="281078"/>
                  </a:lnTo>
                  <a:lnTo>
                    <a:pt x="122445" y="276442"/>
                  </a:lnTo>
                  <a:lnTo>
                    <a:pt x="123683" y="259233"/>
                  </a:lnTo>
                  <a:lnTo>
                    <a:pt x="119585" y="247004"/>
                  </a:lnTo>
                  <a:lnTo>
                    <a:pt x="132070" y="198419"/>
                  </a:lnTo>
                  <a:lnTo>
                    <a:pt x="127184" y="185113"/>
                  </a:lnTo>
                  <a:lnTo>
                    <a:pt x="119047" y="177928"/>
                  </a:lnTo>
                  <a:lnTo>
                    <a:pt x="120265" y="170141"/>
                  </a:lnTo>
                  <a:lnTo>
                    <a:pt x="113829" y="154145"/>
                  </a:lnTo>
                  <a:lnTo>
                    <a:pt x="116440" y="143811"/>
                  </a:lnTo>
                  <a:lnTo>
                    <a:pt x="106262" y="135479"/>
                  </a:lnTo>
                  <a:lnTo>
                    <a:pt x="83635" y="139605"/>
                  </a:lnTo>
                  <a:lnTo>
                    <a:pt x="76744" y="133512"/>
                  </a:lnTo>
                  <a:lnTo>
                    <a:pt x="81255" y="110729"/>
                  </a:lnTo>
                  <a:lnTo>
                    <a:pt x="77083" y="101111"/>
                  </a:lnTo>
                  <a:lnTo>
                    <a:pt x="66414" y="94828"/>
                  </a:lnTo>
                  <a:lnTo>
                    <a:pt x="51227" y="77855"/>
                  </a:lnTo>
                  <a:lnTo>
                    <a:pt x="32580" y="71148"/>
                  </a:lnTo>
                  <a:lnTo>
                    <a:pt x="11675" y="67443"/>
                  </a:lnTo>
                  <a:lnTo>
                    <a:pt x="0" y="56892"/>
                  </a:lnTo>
                  <a:lnTo>
                    <a:pt x="6302" y="49386"/>
                  </a:lnTo>
                  <a:lnTo>
                    <a:pt x="6118" y="28992"/>
                  </a:lnTo>
                  <a:lnTo>
                    <a:pt x="13781" y="19467"/>
                  </a:lnTo>
                  <a:lnTo>
                    <a:pt x="18792" y="20253"/>
                  </a:lnTo>
                  <a:lnTo>
                    <a:pt x="21072" y="8876"/>
                  </a:lnTo>
                  <a:lnTo>
                    <a:pt x="32065" y="7882"/>
                  </a:lnTo>
                  <a:lnTo>
                    <a:pt x="41307" y="0"/>
                  </a:lnTo>
                  <a:lnTo>
                    <a:pt x="50377" y="3600"/>
                  </a:lnTo>
                  <a:lnTo>
                    <a:pt x="49818" y="14543"/>
                  </a:lnTo>
                  <a:lnTo>
                    <a:pt x="59025" y="23895"/>
                  </a:lnTo>
                  <a:lnTo>
                    <a:pt x="67844" y="24339"/>
                  </a:lnTo>
                  <a:lnTo>
                    <a:pt x="67844" y="24339"/>
                  </a:lnTo>
                  <a:lnTo>
                    <a:pt x="73515" y="28804"/>
                  </a:lnTo>
                  <a:lnTo>
                    <a:pt x="79468" y="19173"/>
                  </a:lnTo>
                  <a:lnTo>
                    <a:pt x="83066" y="23009"/>
                  </a:lnTo>
                  <a:lnTo>
                    <a:pt x="88671" y="11792"/>
                  </a:lnTo>
                  <a:lnTo>
                    <a:pt x="99890" y="6073"/>
                  </a:lnTo>
                  <a:lnTo>
                    <a:pt x="134078" y="3538"/>
                  </a:lnTo>
                  <a:lnTo>
                    <a:pt x="137734" y="15203"/>
                  </a:lnTo>
                  <a:lnTo>
                    <a:pt x="144328" y="18124"/>
                  </a:lnTo>
                  <a:lnTo>
                    <a:pt x="153952" y="10215"/>
                  </a:lnTo>
                  <a:lnTo>
                    <a:pt x="151425" y="28381"/>
                  </a:lnTo>
                  <a:lnTo>
                    <a:pt x="158194" y="27650"/>
                  </a:lnTo>
                  <a:lnTo>
                    <a:pt x="161867" y="39313"/>
                  </a:lnTo>
                  <a:lnTo>
                    <a:pt x="168433" y="33867"/>
                  </a:lnTo>
                  <a:lnTo>
                    <a:pt x="172509" y="46069"/>
                  </a:lnTo>
                  <a:lnTo>
                    <a:pt x="182017" y="40753"/>
                  </a:lnTo>
                  <a:lnTo>
                    <a:pt x="192874" y="42807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35" name="S20:Sikar">
              <a:extLst>
                <a:ext uri="{FF2B5EF4-FFF2-40B4-BE49-F238E27FC236}">
                  <a16:creationId xmlns:a16="http://schemas.microsoft.com/office/drawing/2014/main" id="{017F98F9-80C9-4F16-BFF2-1E2DDC3C6FD0}"/>
                </a:ext>
              </a:extLst>
            </p:cNvPr>
            <p:cNvSpPr/>
            <p:nvPr/>
          </p:nvSpPr>
          <p:spPr>
            <a:xfrm>
              <a:off x="3416405" y="2448960"/>
              <a:ext cx="202670" cy="137288"/>
            </a:xfrm>
            <a:custGeom>
              <a:avLst/>
              <a:gdLst/>
              <a:ahLst/>
              <a:cxnLst/>
              <a:rect l="0" t="0" r="0" b="0"/>
              <a:pathLst>
                <a:path w="202670" h="137288">
                  <a:moveTo>
                    <a:pt x="13230" y="11706"/>
                  </a:moveTo>
                  <a:lnTo>
                    <a:pt x="27703" y="5408"/>
                  </a:lnTo>
                  <a:lnTo>
                    <a:pt x="53879" y="0"/>
                  </a:lnTo>
                  <a:lnTo>
                    <a:pt x="75207" y="1717"/>
                  </a:lnTo>
                  <a:lnTo>
                    <a:pt x="83943" y="17642"/>
                  </a:lnTo>
                  <a:lnTo>
                    <a:pt x="90167" y="19920"/>
                  </a:lnTo>
                  <a:lnTo>
                    <a:pt x="87768" y="29763"/>
                  </a:lnTo>
                  <a:lnTo>
                    <a:pt x="101577" y="45315"/>
                  </a:lnTo>
                  <a:lnTo>
                    <a:pt x="114054" y="35246"/>
                  </a:lnTo>
                  <a:lnTo>
                    <a:pt x="116914" y="37939"/>
                  </a:lnTo>
                  <a:lnTo>
                    <a:pt x="140454" y="37048"/>
                  </a:lnTo>
                  <a:lnTo>
                    <a:pt x="143635" y="43400"/>
                  </a:lnTo>
                  <a:lnTo>
                    <a:pt x="150363" y="27930"/>
                  </a:lnTo>
                  <a:lnTo>
                    <a:pt x="164206" y="12655"/>
                  </a:lnTo>
                  <a:lnTo>
                    <a:pt x="181662" y="2686"/>
                  </a:lnTo>
                  <a:lnTo>
                    <a:pt x="181662" y="2686"/>
                  </a:lnTo>
                  <a:lnTo>
                    <a:pt x="190013" y="20121"/>
                  </a:lnTo>
                  <a:lnTo>
                    <a:pt x="202669" y="17315"/>
                  </a:lnTo>
                  <a:lnTo>
                    <a:pt x="202669" y="17315"/>
                  </a:lnTo>
                  <a:lnTo>
                    <a:pt x="201946" y="29298"/>
                  </a:lnTo>
                  <a:lnTo>
                    <a:pt x="194642" y="35895"/>
                  </a:lnTo>
                  <a:lnTo>
                    <a:pt x="184937" y="53911"/>
                  </a:lnTo>
                  <a:lnTo>
                    <a:pt x="189204" y="67593"/>
                  </a:lnTo>
                  <a:lnTo>
                    <a:pt x="185490" y="81069"/>
                  </a:lnTo>
                  <a:lnTo>
                    <a:pt x="173189" y="84922"/>
                  </a:lnTo>
                  <a:lnTo>
                    <a:pt x="169532" y="95788"/>
                  </a:lnTo>
                  <a:lnTo>
                    <a:pt x="163265" y="94053"/>
                  </a:lnTo>
                  <a:lnTo>
                    <a:pt x="158326" y="105407"/>
                  </a:lnTo>
                  <a:lnTo>
                    <a:pt x="167122" y="122877"/>
                  </a:lnTo>
                  <a:lnTo>
                    <a:pt x="152952" y="132415"/>
                  </a:lnTo>
                  <a:lnTo>
                    <a:pt x="142375" y="133690"/>
                  </a:lnTo>
                  <a:lnTo>
                    <a:pt x="136305" y="124641"/>
                  </a:lnTo>
                  <a:lnTo>
                    <a:pt x="125491" y="134257"/>
                  </a:lnTo>
                  <a:lnTo>
                    <a:pt x="109709" y="125964"/>
                  </a:lnTo>
                  <a:lnTo>
                    <a:pt x="109709" y="125964"/>
                  </a:lnTo>
                  <a:lnTo>
                    <a:pt x="98087" y="119874"/>
                  </a:lnTo>
                  <a:lnTo>
                    <a:pt x="91302" y="121237"/>
                  </a:lnTo>
                  <a:lnTo>
                    <a:pt x="86599" y="137287"/>
                  </a:lnTo>
                  <a:lnTo>
                    <a:pt x="86599" y="137287"/>
                  </a:lnTo>
                  <a:lnTo>
                    <a:pt x="61916" y="130777"/>
                  </a:lnTo>
                  <a:lnTo>
                    <a:pt x="55474" y="121171"/>
                  </a:lnTo>
                  <a:lnTo>
                    <a:pt x="69001" y="106451"/>
                  </a:lnTo>
                  <a:lnTo>
                    <a:pt x="60766" y="100448"/>
                  </a:lnTo>
                  <a:lnTo>
                    <a:pt x="60189" y="92074"/>
                  </a:lnTo>
                  <a:lnTo>
                    <a:pt x="36819" y="98634"/>
                  </a:lnTo>
                  <a:lnTo>
                    <a:pt x="28653" y="103588"/>
                  </a:lnTo>
                  <a:lnTo>
                    <a:pt x="21845" y="80384"/>
                  </a:lnTo>
                  <a:lnTo>
                    <a:pt x="21845" y="80384"/>
                  </a:lnTo>
                  <a:lnTo>
                    <a:pt x="15768" y="73392"/>
                  </a:lnTo>
                  <a:lnTo>
                    <a:pt x="6138" y="72021"/>
                  </a:lnTo>
                  <a:lnTo>
                    <a:pt x="5092" y="65720"/>
                  </a:lnTo>
                  <a:lnTo>
                    <a:pt x="12988" y="56068"/>
                  </a:lnTo>
                  <a:lnTo>
                    <a:pt x="0" y="42573"/>
                  </a:lnTo>
                  <a:lnTo>
                    <a:pt x="8902" y="40268"/>
                  </a:lnTo>
                  <a:lnTo>
                    <a:pt x="11129" y="24162"/>
                  </a:lnTo>
                  <a:lnTo>
                    <a:pt x="19166" y="22345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36" name="S20:Banswara">
              <a:extLst>
                <a:ext uri="{FF2B5EF4-FFF2-40B4-BE49-F238E27FC236}">
                  <a16:creationId xmlns:a16="http://schemas.microsoft.com/office/drawing/2014/main" id="{1692CCC2-1D5A-4439-9A9D-E048CD796F91}"/>
                </a:ext>
              </a:extLst>
            </p:cNvPr>
            <p:cNvSpPr/>
            <p:nvPr/>
          </p:nvSpPr>
          <p:spPr>
            <a:xfrm>
              <a:off x="3199620" y="3123442"/>
              <a:ext cx="208226" cy="158787"/>
            </a:xfrm>
            <a:custGeom>
              <a:avLst/>
              <a:gdLst/>
              <a:ahLst/>
              <a:cxnLst/>
              <a:rect l="0" t="0" r="0" b="0"/>
              <a:pathLst>
                <a:path w="208226" h="158787">
                  <a:moveTo>
                    <a:pt x="206200" y="78575"/>
                  </a:moveTo>
                  <a:lnTo>
                    <a:pt x="173797" y="99972"/>
                  </a:lnTo>
                  <a:lnTo>
                    <a:pt x="167116" y="117016"/>
                  </a:lnTo>
                  <a:lnTo>
                    <a:pt x="182405" y="126979"/>
                  </a:lnTo>
                  <a:lnTo>
                    <a:pt x="189908" y="123573"/>
                  </a:lnTo>
                  <a:lnTo>
                    <a:pt x="194811" y="132643"/>
                  </a:lnTo>
                  <a:lnTo>
                    <a:pt x="194811" y="132643"/>
                  </a:lnTo>
                  <a:lnTo>
                    <a:pt x="199657" y="130714"/>
                  </a:lnTo>
                  <a:lnTo>
                    <a:pt x="199657" y="130714"/>
                  </a:lnTo>
                  <a:lnTo>
                    <a:pt x="193365" y="136782"/>
                  </a:lnTo>
                  <a:lnTo>
                    <a:pt x="168212" y="147426"/>
                  </a:lnTo>
                  <a:lnTo>
                    <a:pt x="165365" y="154133"/>
                  </a:lnTo>
                  <a:lnTo>
                    <a:pt x="142791" y="152797"/>
                  </a:lnTo>
                  <a:lnTo>
                    <a:pt x="142791" y="152797"/>
                  </a:lnTo>
                  <a:lnTo>
                    <a:pt x="134740" y="158786"/>
                  </a:lnTo>
                  <a:lnTo>
                    <a:pt x="134740" y="158786"/>
                  </a:lnTo>
                  <a:lnTo>
                    <a:pt x="129971" y="146565"/>
                  </a:lnTo>
                  <a:lnTo>
                    <a:pt x="120729" y="137842"/>
                  </a:lnTo>
                  <a:lnTo>
                    <a:pt x="116131" y="144478"/>
                  </a:lnTo>
                  <a:lnTo>
                    <a:pt x="105058" y="138298"/>
                  </a:lnTo>
                  <a:lnTo>
                    <a:pt x="109088" y="123788"/>
                  </a:lnTo>
                  <a:lnTo>
                    <a:pt x="88769" y="109914"/>
                  </a:lnTo>
                  <a:lnTo>
                    <a:pt x="85606" y="101935"/>
                  </a:lnTo>
                  <a:lnTo>
                    <a:pt x="74046" y="108813"/>
                  </a:lnTo>
                  <a:lnTo>
                    <a:pt x="65650" y="90673"/>
                  </a:lnTo>
                  <a:lnTo>
                    <a:pt x="54405" y="89697"/>
                  </a:lnTo>
                  <a:lnTo>
                    <a:pt x="48106" y="95203"/>
                  </a:lnTo>
                  <a:lnTo>
                    <a:pt x="48106" y="95203"/>
                  </a:lnTo>
                  <a:lnTo>
                    <a:pt x="39675" y="89097"/>
                  </a:lnTo>
                  <a:lnTo>
                    <a:pt x="39675" y="89097"/>
                  </a:lnTo>
                  <a:lnTo>
                    <a:pt x="37570" y="76964"/>
                  </a:lnTo>
                  <a:lnTo>
                    <a:pt x="40011" y="59781"/>
                  </a:lnTo>
                  <a:lnTo>
                    <a:pt x="28546" y="54069"/>
                  </a:lnTo>
                  <a:lnTo>
                    <a:pt x="23547" y="59622"/>
                  </a:lnTo>
                  <a:lnTo>
                    <a:pt x="17753" y="53094"/>
                  </a:lnTo>
                  <a:lnTo>
                    <a:pt x="17753" y="53094"/>
                  </a:lnTo>
                  <a:lnTo>
                    <a:pt x="19447" y="43737"/>
                  </a:lnTo>
                  <a:lnTo>
                    <a:pt x="7099" y="28550"/>
                  </a:lnTo>
                  <a:lnTo>
                    <a:pt x="2189" y="32006"/>
                  </a:lnTo>
                  <a:lnTo>
                    <a:pt x="0" y="22484"/>
                  </a:lnTo>
                  <a:lnTo>
                    <a:pt x="0" y="22484"/>
                  </a:lnTo>
                  <a:lnTo>
                    <a:pt x="13115" y="19377"/>
                  </a:lnTo>
                  <a:lnTo>
                    <a:pt x="20144" y="6580"/>
                  </a:lnTo>
                  <a:lnTo>
                    <a:pt x="32513" y="289"/>
                  </a:lnTo>
                  <a:lnTo>
                    <a:pt x="73780" y="6155"/>
                  </a:lnTo>
                  <a:lnTo>
                    <a:pt x="77051" y="0"/>
                  </a:lnTo>
                  <a:lnTo>
                    <a:pt x="84306" y="13379"/>
                  </a:lnTo>
                  <a:lnTo>
                    <a:pt x="83752" y="27496"/>
                  </a:lnTo>
                  <a:lnTo>
                    <a:pt x="64376" y="46629"/>
                  </a:lnTo>
                  <a:lnTo>
                    <a:pt x="88447" y="40249"/>
                  </a:lnTo>
                  <a:lnTo>
                    <a:pt x="113682" y="37030"/>
                  </a:lnTo>
                  <a:lnTo>
                    <a:pt x="136624" y="25321"/>
                  </a:lnTo>
                  <a:lnTo>
                    <a:pt x="149515" y="15845"/>
                  </a:lnTo>
                  <a:lnTo>
                    <a:pt x="163879" y="13221"/>
                  </a:lnTo>
                  <a:lnTo>
                    <a:pt x="170492" y="21835"/>
                  </a:lnTo>
                  <a:lnTo>
                    <a:pt x="195241" y="19034"/>
                  </a:lnTo>
                  <a:lnTo>
                    <a:pt x="208225" y="31519"/>
                  </a:lnTo>
                  <a:lnTo>
                    <a:pt x="194505" y="53043"/>
                  </a:lnTo>
                  <a:lnTo>
                    <a:pt x="194253" y="60365"/>
                  </a:lnTo>
                  <a:lnTo>
                    <a:pt x="203506" y="68535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37" name="S20:Salumber">
              <a:extLst>
                <a:ext uri="{FF2B5EF4-FFF2-40B4-BE49-F238E27FC236}">
                  <a16:creationId xmlns:a16="http://schemas.microsoft.com/office/drawing/2014/main" id="{248F2D02-9ED5-4F25-AE68-39DC12B73C75}"/>
                </a:ext>
              </a:extLst>
            </p:cNvPr>
            <p:cNvSpPr/>
            <p:nvPr/>
          </p:nvSpPr>
          <p:spPr>
            <a:xfrm>
              <a:off x="3152190" y="2952985"/>
              <a:ext cx="286767" cy="250312"/>
            </a:xfrm>
            <a:custGeom>
              <a:avLst/>
              <a:gdLst/>
              <a:ahLst/>
              <a:cxnLst/>
              <a:rect l="0" t="0" r="0" b="0"/>
              <a:pathLst>
                <a:path w="286767" h="250312">
                  <a:moveTo>
                    <a:pt x="2338" y="69969"/>
                  </a:moveTo>
                  <a:lnTo>
                    <a:pt x="19061" y="42438"/>
                  </a:lnTo>
                  <a:lnTo>
                    <a:pt x="21288" y="31017"/>
                  </a:lnTo>
                  <a:lnTo>
                    <a:pt x="21288" y="31017"/>
                  </a:lnTo>
                  <a:lnTo>
                    <a:pt x="24290" y="31150"/>
                  </a:lnTo>
                  <a:lnTo>
                    <a:pt x="24290" y="31150"/>
                  </a:lnTo>
                  <a:lnTo>
                    <a:pt x="33596" y="24752"/>
                  </a:lnTo>
                  <a:lnTo>
                    <a:pt x="44162" y="8981"/>
                  </a:lnTo>
                  <a:lnTo>
                    <a:pt x="54422" y="0"/>
                  </a:lnTo>
                  <a:lnTo>
                    <a:pt x="54422" y="0"/>
                  </a:lnTo>
                  <a:lnTo>
                    <a:pt x="80441" y="34612"/>
                  </a:lnTo>
                  <a:lnTo>
                    <a:pt x="77232" y="49662"/>
                  </a:lnTo>
                  <a:lnTo>
                    <a:pt x="57830" y="60885"/>
                  </a:lnTo>
                  <a:lnTo>
                    <a:pt x="57294" y="73430"/>
                  </a:lnTo>
                  <a:lnTo>
                    <a:pt x="72150" y="88722"/>
                  </a:lnTo>
                  <a:lnTo>
                    <a:pt x="83447" y="127947"/>
                  </a:lnTo>
                  <a:lnTo>
                    <a:pt x="94690" y="127362"/>
                  </a:lnTo>
                  <a:lnTo>
                    <a:pt x="129423" y="110955"/>
                  </a:lnTo>
                  <a:lnTo>
                    <a:pt x="125699" y="96146"/>
                  </a:lnTo>
                  <a:lnTo>
                    <a:pt x="133627" y="91747"/>
                  </a:lnTo>
                  <a:lnTo>
                    <a:pt x="146859" y="94881"/>
                  </a:lnTo>
                  <a:lnTo>
                    <a:pt x="161648" y="113775"/>
                  </a:lnTo>
                  <a:lnTo>
                    <a:pt x="171099" y="114656"/>
                  </a:lnTo>
                  <a:lnTo>
                    <a:pt x="194596" y="108722"/>
                  </a:lnTo>
                  <a:lnTo>
                    <a:pt x="195142" y="105601"/>
                  </a:lnTo>
                  <a:lnTo>
                    <a:pt x="195142" y="105601"/>
                  </a:lnTo>
                  <a:lnTo>
                    <a:pt x="207283" y="115466"/>
                  </a:lnTo>
                  <a:lnTo>
                    <a:pt x="204397" y="123739"/>
                  </a:lnTo>
                  <a:lnTo>
                    <a:pt x="224123" y="139104"/>
                  </a:lnTo>
                  <a:lnTo>
                    <a:pt x="225405" y="151715"/>
                  </a:lnTo>
                  <a:lnTo>
                    <a:pt x="220458" y="157300"/>
                  </a:lnTo>
                  <a:lnTo>
                    <a:pt x="233599" y="152002"/>
                  </a:lnTo>
                  <a:lnTo>
                    <a:pt x="233599" y="152002"/>
                  </a:lnTo>
                  <a:lnTo>
                    <a:pt x="236672" y="150538"/>
                  </a:lnTo>
                  <a:lnTo>
                    <a:pt x="236672" y="150538"/>
                  </a:lnTo>
                  <a:lnTo>
                    <a:pt x="247362" y="153525"/>
                  </a:lnTo>
                  <a:lnTo>
                    <a:pt x="260476" y="148734"/>
                  </a:lnTo>
                  <a:lnTo>
                    <a:pt x="274980" y="153930"/>
                  </a:lnTo>
                  <a:lnTo>
                    <a:pt x="274980" y="153930"/>
                  </a:lnTo>
                  <a:lnTo>
                    <a:pt x="286766" y="163216"/>
                  </a:lnTo>
                  <a:lnTo>
                    <a:pt x="276172" y="183288"/>
                  </a:lnTo>
                  <a:lnTo>
                    <a:pt x="273287" y="205183"/>
                  </a:lnTo>
                  <a:lnTo>
                    <a:pt x="277819" y="212139"/>
                  </a:lnTo>
                  <a:lnTo>
                    <a:pt x="272579" y="226627"/>
                  </a:lnTo>
                  <a:lnTo>
                    <a:pt x="278345" y="235717"/>
                  </a:lnTo>
                  <a:lnTo>
                    <a:pt x="278345" y="235717"/>
                  </a:lnTo>
                  <a:lnTo>
                    <a:pt x="260524" y="250311"/>
                  </a:lnTo>
                  <a:lnTo>
                    <a:pt x="253630" y="249032"/>
                  </a:lnTo>
                  <a:lnTo>
                    <a:pt x="253630" y="249032"/>
                  </a:lnTo>
                  <a:lnTo>
                    <a:pt x="250936" y="238992"/>
                  </a:lnTo>
                  <a:lnTo>
                    <a:pt x="241683" y="230822"/>
                  </a:lnTo>
                  <a:lnTo>
                    <a:pt x="241935" y="223500"/>
                  </a:lnTo>
                  <a:lnTo>
                    <a:pt x="255655" y="201976"/>
                  </a:lnTo>
                  <a:lnTo>
                    <a:pt x="242671" y="189491"/>
                  </a:lnTo>
                  <a:lnTo>
                    <a:pt x="217922" y="192292"/>
                  </a:lnTo>
                  <a:lnTo>
                    <a:pt x="211309" y="183678"/>
                  </a:lnTo>
                  <a:lnTo>
                    <a:pt x="196945" y="186302"/>
                  </a:lnTo>
                  <a:lnTo>
                    <a:pt x="184054" y="195778"/>
                  </a:lnTo>
                  <a:lnTo>
                    <a:pt x="161112" y="207487"/>
                  </a:lnTo>
                  <a:lnTo>
                    <a:pt x="135877" y="210706"/>
                  </a:lnTo>
                  <a:lnTo>
                    <a:pt x="111806" y="217086"/>
                  </a:lnTo>
                  <a:lnTo>
                    <a:pt x="131182" y="197953"/>
                  </a:lnTo>
                  <a:lnTo>
                    <a:pt x="131736" y="183836"/>
                  </a:lnTo>
                  <a:lnTo>
                    <a:pt x="124481" y="170457"/>
                  </a:lnTo>
                  <a:lnTo>
                    <a:pt x="121210" y="176612"/>
                  </a:lnTo>
                  <a:lnTo>
                    <a:pt x="79943" y="170746"/>
                  </a:lnTo>
                  <a:lnTo>
                    <a:pt x="67574" y="177037"/>
                  </a:lnTo>
                  <a:lnTo>
                    <a:pt x="60545" y="189834"/>
                  </a:lnTo>
                  <a:lnTo>
                    <a:pt x="47430" y="192941"/>
                  </a:lnTo>
                  <a:lnTo>
                    <a:pt x="47430" y="192941"/>
                  </a:lnTo>
                  <a:lnTo>
                    <a:pt x="47878" y="182485"/>
                  </a:lnTo>
                  <a:lnTo>
                    <a:pt x="59051" y="174058"/>
                  </a:lnTo>
                  <a:lnTo>
                    <a:pt x="57084" y="159310"/>
                  </a:lnTo>
                  <a:lnTo>
                    <a:pt x="50401" y="143836"/>
                  </a:lnTo>
                  <a:lnTo>
                    <a:pt x="44414" y="152482"/>
                  </a:lnTo>
                  <a:lnTo>
                    <a:pt x="32474" y="158773"/>
                  </a:lnTo>
                  <a:lnTo>
                    <a:pt x="24876" y="144822"/>
                  </a:lnTo>
                  <a:lnTo>
                    <a:pt x="20450" y="147246"/>
                  </a:lnTo>
                  <a:lnTo>
                    <a:pt x="11478" y="135324"/>
                  </a:lnTo>
                  <a:lnTo>
                    <a:pt x="9046" y="122121"/>
                  </a:lnTo>
                  <a:lnTo>
                    <a:pt x="18133" y="102100"/>
                  </a:lnTo>
                  <a:lnTo>
                    <a:pt x="29028" y="99438"/>
                  </a:lnTo>
                  <a:lnTo>
                    <a:pt x="10519" y="89191"/>
                  </a:lnTo>
                  <a:lnTo>
                    <a:pt x="12603" y="71477"/>
                  </a:lnTo>
                  <a:lnTo>
                    <a:pt x="0" y="74053"/>
                  </a:lnTo>
                  <a:lnTo>
                    <a:pt x="0" y="74053"/>
                  </a:lnTo>
                  <a:lnTo>
                    <a:pt x="1814" y="72040"/>
                  </a:lnTo>
                  <a:lnTo>
                    <a:pt x="1814" y="72040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38" name="S20:Jhalawar">
              <a:extLst>
                <a:ext uri="{FF2B5EF4-FFF2-40B4-BE49-F238E27FC236}">
                  <a16:creationId xmlns:a16="http://schemas.microsoft.com/office/drawing/2014/main" id="{18CE50CC-2A78-4CB6-8561-57A584AD2F27}"/>
                </a:ext>
              </a:extLst>
            </p:cNvPr>
            <p:cNvSpPr/>
            <p:nvPr/>
          </p:nvSpPr>
          <p:spPr>
            <a:xfrm>
              <a:off x="3510195" y="2886784"/>
              <a:ext cx="294098" cy="281706"/>
            </a:xfrm>
            <a:custGeom>
              <a:avLst/>
              <a:gdLst/>
              <a:ahLst/>
              <a:cxnLst/>
              <a:rect l="0" t="0" r="0" b="0"/>
              <a:pathLst>
                <a:path w="294098" h="281706">
                  <a:moveTo>
                    <a:pt x="69560" y="146672"/>
                  </a:moveTo>
                  <a:lnTo>
                    <a:pt x="70420" y="146695"/>
                  </a:lnTo>
                  <a:lnTo>
                    <a:pt x="70420" y="146695"/>
                  </a:lnTo>
                  <a:lnTo>
                    <a:pt x="86366" y="145540"/>
                  </a:lnTo>
                  <a:lnTo>
                    <a:pt x="93376" y="140486"/>
                  </a:lnTo>
                  <a:lnTo>
                    <a:pt x="98604" y="120731"/>
                  </a:lnTo>
                  <a:lnTo>
                    <a:pt x="98604" y="120731"/>
                  </a:lnTo>
                  <a:lnTo>
                    <a:pt x="108625" y="132494"/>
                  </a:lnTo>
                  <a:lnTo>
                    <a:pt x="112992" y="112193"/>
                  </a:lnTo>
                  <a:lnTo>
                    <a:pt x="121086" y="97215"/>
                  </a:lnTo>
                  <a:lnTo>
                    <a:pt x="140277" y="84067"/>
                  </a:lnTo>
                  <a:lnTo>
                    <a:pt x="143178" y="70008"/>
                  </a:lnTo>
                  <a:lnTo>
                    <a:pt x="153127" y="66051"/>
                  </a:lnTo>
                  <a:lnTo>
                    <a:pt x="167135" y="72122"/>
                  </a:lnTo>
                  <a:lnTo>
                    <a:pt x="190690" y="73157"/>
                  </a:lnTo>
                  <a:lnTo>
                    <a:pt x="194305" y="64339"/>
                  </a:lnTo>
                  <a:lnTo>
                    <a:pt x="191945" y="54349"/>
                  </a:lnTo>
                  <a:lnTo>
                    <a:pt x="181468" y="43662"/>
                  </a:lnTo>
                  <a:lnTo>
                    <a:pt x="164063" y="37001"/>
                  </a:lnTo>
                  <a:lnTo>
                    <a:pt x="158347" y="24840"/>
                  </a:lnTo>
                  <a:lnTo>
                    <a:pt x="175011" y="25734"/>
                  </a:lnTo>
                  <a:lnTo>
                    <a:pt x="185340" y="22820"/>
                  </a:lnTo>
                  <a:lnTo>
                    <a:pt x="187296" y="11353"/>
                  </a:lnTo>
                  <a:lnTo>
                    <a:pt x="187296" y="11353"/>
                  </a:lnTo>
                  <a:lnTo>
                    <a:pt x="198714" y="17349"/>
                  </a:lnTo>
                  <a:lnTo>
                    <a:pt x="211163" y="14990"/>
                  </a:lnTo>
                  <a:lnTo>
                    <a:pt x="223392" y="23604"/>
                  </a:lnTo>
                  <a:lnTo>
                    <a:pt x="238823" y="21812"/>
                  </a:lnTo>
                  <a:lnTo>
                    <a:pt x="248366" y="14669"/>
                  </a:lnTo>
                  <a:lnTo>
                    <a:pt x="248366" y="14669"/>
                  </a:lnTo>
                  <a:lnTo>
                    <a:pt x="261529" y="19619"/>
                  </a:lnTo>
                  <a:lnTo>
                    <a:pt x="275983" y="0"/>
                  </a:lnTo>
                  <a:lnTo>
                    <a:pt x="286590" y="4367"/>
                  </a:lnTo>
                  <a:lnTo>
                    <a:pt x="286127" y="31558"/>
                  </a:lnTo>
                  <a:lnTo>
                    <a:pt x="294097" y="41108"/>
                  </a:lnTo>
                  <a:lnTo>
                    <a:pt x="287886" y="54081"/>
                  </a:lnTo>
                  <a:lnTo>
                    <a:pt x="277966" y="58097"/>
                  </a:lnTo>
                  <a:lnTo>
                    <a:pt x="274204" y="52800"/>
                  </a:lnTo>
                  <a:lnTo>
                    <a:pt x="260514" y="52033"/>
                  </a:lnTo>
                  <a:lnTo>
                    <a:pt x="255281" y="57168"/>
                  </a:lnTo>
                  <a:lnTo>
                    <a:pt x="239787" y="61064"/>
                  </a:lnTo>
                  <a:lnTo>
                    <a:pt x="236829" y="58915"/>
                  </a:lnTo>
                  <a:lnTo>
                    <a:pt x="214457" y="63707"/>
                  </a:lnTo>
                  <a:lnTo>
                    <a:pt x="211739" y="70977"/>
                  </a:lnTo>
                  <a:lnTo>
                    <a:pt x="211739" y="70977"/>
                  </a:lnTo>
                  <a:lnTo>
                    <a:pt x="210443" y="71474"/>
                  </a:lnTo>
                  <a:lnTo>
                    <a:pt x="210443" y="71474"/>
                  </a:lnTo>
                  <a:lnTo>
                    <a:pt x="211548" y="80390"/>
                  </a:lnTo>
                  <a:lnTo>
                    <a:pt x="222341" y="98395"/>
                  </a:lnTo>
                  <a:lnTo>
                    <a:pt x="202469" y="104796"/>
                  </a:lnTo>
                  <a:lnTo>
                    <a:pt x="210775" y="118570"/>
                  </a:lnTo>
                  <a:lnTo>
                    <a:pt x="223267" y="116727"/>
                  </a:lnTo>
                  <a:lnTo>
                    <a:pt x="238963" y="126972"/>
                  </a:lnTo>
                  <a:lnTo>
                    <a:pt x="240523" y="135374"/>
                  </a:lnTo>
                  <a:lnTo>
                    <a:pt x="240523" y="135374"/>
                  </a:lnTo>
                  <a:lnTo>
                    <a:pt x="241446" y="154752"/>
                  </a:lnTo>
                  <a:lnTo>
                    <a:pt x="227031" y="165988"/>
                  </a:lnTo>
                  <a:lnTo>
                    <a:pt x="220588" y="165338"/>
                  </a:lnTo>
                  <a:lnTo>
                    <a:pt x="216578" y="150606"/>
                  </a:lnTo>
                  <a:lnTo>
                    <a:pt x="203142" y="155567"/>
                  </a:lnTo>
                  <a:lnTo>
                    <a:pt x="206284" y="170284"/>
                  </a:lnTo>
                  <a:lnTo>
                    <a:pt x="206284" y="170284"/>
                  </a:lnTo>
                  <a:lnTo>
                    <a:pt x="206252" y="171854"/>
                  </a:lnTo>
                  <a:lnTo>
                    <a:pt x="206252" y="171854"/>
                  </a:lnTo>
                  <a:lnTo>
                    <a:pt x="205900" y="189116"/>
                  </a:lnTo>
                  <a:lnTo>
                    <a:pt x="219636" y="213466"/>
                  </a:lnTo>
                  <a:lnTo>
                    <a:pt x="213401" y="223286"/>
                  </a:lnTo>
                  <a:lnTo>
                    <a:pt x="199135" y="224565"/>
                  </a:lnTo>
                  <a:lnTo>
                    <a:pt x="180482" y="208994"/>
                  </a:lnTo>
                  <a:lnTo>
                    <a:pt x="186817" y="194999"/>
                  </a:lnTo>
                  <a:lnTo>
                    <a:pt x="167701" y="201912"/>
                  </a:lnTo>
                  <a:lnTo>
                    <a:pt x="167470" y="212375"/>
                  </a:lnTo>
                  <a:lnTo>
                    <a:pt x="160921" y="215893"/>
                  </a:lnTo>
                  <a:lnTo>
                    <a:pt x="151254" y="204684"/>
                  </a:lnTo>
                  <a:lnTo>
                    <a:pt x="138732" y="205442"/>
                  </a:lnTo>
                  <a:lnTo>
                    <a:pt x="126346" y="200439"/>
                  </a:lnTo>
                  <a:lnTo>
                    <a:pt x="113646" y="208506"/>
                  </a:lnTo>
                  <a:lnTo>
                    <a:pt x="113646" y="208506"/>
                  </a:lnTo>
                  <a:lnTo>
                    <a:pt x="107710" y="186901"/>
                  </a:lnTo>
                  <a:lnTo>
                    <a:pt x="102817" y="193060"/>
                  </a:lnTo>
                  <a:lnTo>
                    <a:pt x="97174" y="211762"/>
                  </a:lnTo>
                  <a:lnTo>
                    <a:pt x="98597" y="223836"/>
                  </a:lnTo>
                  <a:lnTo>
                    <a:pt x="74423" y="240491"/>
                  </a:lnTo>
                  <a:lnTo>
                    <a:pt x="75796" y="254137"/>
                  </a:lnTo>
                  <a:lnTo>
                    <a:pt x="66128" y="260165"/>
                  </a:lnTo>
                  <a:lnTo>
                    <a:pt x="44730" y="267964"/>
                  </a:lnTo>
                  <a:lnTo>
                    <a:pt x="38752" y="265182"/>
                  </a:lnTo>
                  <a:lnTo>
                    <a:pt x="30506" y="281705"/>
                  </a:lnTo>
                  <a:lnTo>
                    <a:pt x="30506" y="281705"/>
                  </a:lnTo>
                  <a:lnTo>
                    <a:pt x="16506" y="271886"/>
                  </a:lnTo>
                  <a:lnTo>
                    <a:pt x="2655" y="257350"/>
                  </a:lnTo>
                  <a:lnTo>
                    <a:pt x="2655" y="257350"/>
                  </a:lnTo>
                  <a:lnTo>
                    <a:pt x="0" y="244709"/>
                  </a:lnTo>
                  <a:lnTo>
                    <a:pt x="5454" y="235445"/>
                  </a:lnTo>
                  <a:lnTo>
                    <a:pt x="23834" y="242255"/>
                  </a:lnTo>
                  <a:lnTo>
                    <a:pt x="31750" y="237243"/>
                  </a:lnTo>
                  <a:lnTo>
                    <a:pt x="38453" y="244758"/>
                  </a:lnTo>
                  <a:lnTo>
                    <a:pt x="45676" y="233441"/>
                  </a:lnTo>
                  <a:lnTo>
                    <a:pt x="55367" y="226376"/>
                  </a:lnTo>
                  <a:lnTo>
                    <a:pt x="41851" y="215538"/>
                  </a:lnTo>
                  <a:lnTo>
                    <a:pt x="46463" y="204672"/>
                  </a:lnTo>
                  <a:lnTo>
                    <a:pt x="53945" y="199118"/>
                  </a:lnTo>
                  <a:lnTo>
                    <a:pt x="50797" y="188041"/>
                  </a:lnTo>
                  <a:lnTo>
                    <a:pt x="44366" y="186818"/>
                  </a:lnTo>
                  <a:lnTo>
                    <a:pt x="40064" y="170997"/>
                  </a:lnTo>
                  <a:lnTo>
                    <a:pt x="51164" y="158740"/>
                  </a:lnTo>
                  <a:lnTo>
                    <a:pt x="54837" y="166167"/>
                  </a:lnTo>
                  <a:lnTo>
                    <a:pt x="65204" y="164875"/>
                  </a:lnTo>
                  <a:lnTo>
                    <a:pt x="63818" y="152277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339" name="S20:Chittorgarh">
              <a:extLst>
                <a:ext uri="{FF2B5EF4-FFF2-40B4-BE49-F238E27FC236}">
                  <a16:creationId xmlns:a16="http://schemas.microsoft.com/office/drawing/2014/main" id="{A82C0588-FBE9-47EC-B6A4-314E0D9F67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7776" y="2905759"/>
              <a:ext cx="289583" cy="205743"/>
              <a:chOff x="894082" y="2016759"/>
              <a:chExt cx="292489" cy="203389"/>
            </a:xfrm>
          </p:grpSpPr>
          <p:sp>
            <p:nvSpPr>
              <p:cNvPr id="679" name="S20:Chittorgarh0">
                <a:extLst>
                  <a:ext uri="{FF2B5EF4-FFF2-40B4-BE49-F238E27FC236}">
                    <a16:creationId xmlns:a16="http://schemas.microsoft.com/office/drawing/2014/main" id="{22D246F0-7126-4DDA-A127-ECF6D09A8118}"/>
                  </a:ext>
                </a:extLst>
              </p:cNvPr>
              <p:cNvSpPr/>
              <p:nvPr/>
            </p:nvSpPr>
            <p:spPr>
              <a:xfrm>
                <a:off x="894082" y="2024295"/>
                <a:ext cx="161626" cy="195853"/>
              </a:xfrm>
              <a:custGeom>
                <a:avLst/>
                <a:gdLst/>
                <a:ahLst/>
                <a:cxnLst/>
                <a:rect l="0" t="0" r="0" b="0"/>
                <a:pathLst>
                  <a:path w="158564" h="197707">
                    <a:moveTo>
                      <a:pt x="25593" y="24355"/>
                    </a:moveTo>
                    <a:lnTo>
                      <a:pt x="30513" y="18780"/>
                    </a:lnTo>
                    <a:lnTo>
                      <a:pt x="30513" y="18780"/>
                    </a:lnTo>
                    <a:lnTo>
                      <a:pt x="35393" y="14248"/>
                    </a:lnTo>
                    <a:lnTo>
                      <a:pt x="35393" y="14248"/>
                    </a:lnTo>
                    <a:lnTo>
                      <a:pt x="40945" y="2937"/>
                    </a:lnTo>
                    <a:lnTo>
                      <a:pt x="53216" y="7043"/>
                    </a:lnTo>
                    <a:lnTo>
                      <a:pt x="53216" y="7043"/>
                    </a:lnTo>
                    <a:lnTo>
                      <a:pt x="53644" y="7059"/>
                    </a:lnTo>
                    <a:lnTo>
                      <a:pt x="53644" y="7059"/>
                    </a:lnTo>
                    <a:lnTo>
                      <a:pt x="61175" y="0"/>
                    </a:lnTo>
                    <a:lnTo>
                      <a:pt x="75758" y="11504"/>
                    </a:lnTo>
                    <a:lnTo>
                      <a:pt x="82393" y="5454"/>
                    </a:lnTo>
                    <a:lnTo>
                      <a:pt x="99197" y="2365"/>
                    </a:lnTo>
                    <a:lnTo>
                      <a:pt x="101820" y="13443"/>
                    </a:lnTo>
                    <a:lnTo>
                      <a:pt x="116199" y="6073"/>
                    </a:lnTo>
                    <a:lnTo>
                      <a:pt x="118044" y="15031"/>
                    </a:lnTo>
                    <a:lnTo>
                      <a:pt x="128999" y="20622"/>
                    </a:lnTo>
                    <a:lnTo>
                      <a:pt x="153509" y="17742"/>
                    </a:lnTo>
                    <a:lnTo>
                      <a:pt x="158563" y="20517"/>
                    </a:lnTo>
                    <a:lnTo>
                      <a:pt x="158221" y="31496"/>
                    </a:lnTo>
                    <a:lnTo>
                      <a:pt x="158221" y="31496"/>
                    </a:lnTo>
                    <a:lnTo>
                      <a:pt x="148322" y="46362"/>
                    </a:lnTo>
                    <a:lnTo>
                      <a:pt x="147942" y="58387"/>
                    </a:lnTo>
                    <a:lnTo>
                      <a:pt x="137848" y="65393"/>
                    </a:lnTo>
                    <a:lnTo>
                      <a:pt x="122890" y="63339"/>
                    </a:lnTo>
                    <a:lnTo>
                      <a:pt x="107619" y="45039"/>
                    </a:lnTo>
                    <a:lnTo>
                      <a:pt x="103981" y="51198"/>
                    </a:lnTo>
                    <a:lnTo>
                      <a:pt x="108427" y="72283"/>
                    </a:lnTo>
                    <a:lnTo>
                      <a:pt x="117263" y="77810"/>
                    </a:lnTo>
                    <a:lnTo>
                      <a:pt x="131371" y="79840"/>
                    </a:lnTo>
                    <a:lnTo>
                      <a:pt x="127927" y="93337"/>
                    </a:lnTo>
                    <a:lnTo>
                      <a:pt x="119941" y="100929"/>
                    </a:lnTo>
                    <a:lnTo>
                      <a:pt x="110510" y="100094"/>
                    </a:lnTo>
                    <a:lnTo>
                      <a:pt x="101659" y="82002"/>
                    </a:lnTo>
                    <a:lnTo>
                      <a:pt x="96426" y="97005"/>
                    </a:lnTo>
                    <a:lnTo>
                      <a:pt x="102455" y="96685"/>
                    </a:lnTo>
                    <a:lnTo>
                      <a:pt x="89879" y="112487"/>
                    </a:lnTo>
                    <a:lnTo>
                      <a:pt x="84704" y="125398"/>
                    </a:lnTo>
                    <a:lnTo>
                      <a:pt x="100043" y="130106"/>
                    </a:lnTo>
                    <a:lnTo>
                      <a:pt x="106285" y="136597"/>
                    </a:lnTo>
                    <a:lnTo>
                      <a:pt x="93296" y="151343"/>
                    </a:lnTo>
                    <a:lnTo>
                      <a:pt x="93874" y="159739"/>
                    </a:lnTo>
                    <a:lnTo>
                      <a:pt x="87165" y="166840"/>
                    </a:lnTo>
                    <a:lnTo>
                      <a:pt x="109064" y="169671"/>
                    </a:lnTo>
                    <a:lnTo>
                      <a:pt x="110837" y="194336"/>
                    </a:lnTo>
                    <a:lnTo>
                      <a:pt x="110837" y="194336"/>
                    </a:lnTo>
                    <a:lnTo>
                      <a:pt x="96333" y="189140"/>
                    </a:lnTo>
                    <a:lnTo>
                      <a:pt x="83219" y="193931"/>
                    </a:lnTo>
                    <a:lnTo>
                      <a:pt x="75565" y="190526"/>
                    </a:lnTo>
                    <a:lnTo>
                      <a:pt x="56315" y="197706"/>
                    </a:lnTo>
                    <a:lnTo>
                      <a:pt x="61262" y="192121"/>
                    </a:lnTo>
                    <a:lnTo>
                      <a:pt x="59980" y="179510"/>
                    </a:lnTo>
                    <a:lnTo>
                      <a:pt x="40254" y="164145"/>
                    </a:lnTo>
                    <a:lnTo>
                      <a:pt x="43140" y="155872"/>
                    </a:lnTo>
                    <a:lnTo>
                      <a:pt x="30999" y="146007"/>
                    </a:lnTo>
                    <a:lnTo>
                      <a:pt x="30999" y="146007"/>
                    </a:lnTo>
                    <a:lnTo>
                      <a:pt x="36448" y="138352"/>
                    </a:lnTo>
                    <a:lnTo>
                      <a:pt x="22480" y="120039"/>
                    </a:lnTo>
                    <a:lnTo>
                      <a:pt x="19629" y="127263"/>
                    </a:lnTo>
                    <a:lnTo>
                      <a:pt x="11048" y="126419"/>
                    </a:lnTo>
                    <a:lnTo>
                      <a:pt x="22809" y="111151"/>
                    </a:lnTo>
                    <a:lnTo>
                      <a:pt x="6001" y="89057"/>
                    </a:lnTo>
                    <a:lnTo>
                      <a:pt x="0" y="77312"/>
                    </a:lnTo>
                    <a:lnTo>
                      <a:pt x="5683" y="63393"/>
                    </a:lnTo>
                    <a:lnTo>
                      <a:pt x="6587" y="50863"/>
                    </a:lnTo>
                    <a:lnTo>
                      <a:pt x="25634" y="34826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0" name="S20:Chittorgarh1">
                <a:extLst>
                  <a:ext uri="{FF2B5EF4-FFF2-40B4-BE49-F238E27FC236}">
                    <a16:creationId xmlns:a16="http://schemas.microsoft.com/office/drawing/2014/main" id="{23FABC35-3859-40CE-8FF4-33DEEB166C21}"/>
                  </a:ext>
                </a:extLst>
              </p:cNvPr>
              <p:cNvSpPr/>
              <p:nvPr/>
            </p:nvSpPr>
            <p:spPr>
              <a:xfrm>
                <a:off x="1055731" y="2016759"/>
                <a:ext cx="130840" cy="128058"/>
              </a:xfrm>
              <a:custGeom>
                <a:avLst/>
                <a:gdLst/>
                <a:ahLst/>
                <a:cxnLst/>
                <a:rect l="0" t="0" r="0" b="0"/>
                <a:pathLst>
                  <a:path w="131763" h="126580">
                    <a:moveTo>
                      <a:pt x="102718" y="126556"/>
                    </a:moveTo>
                    <a:lnTo>
                      <a:pt x="103578" y="126579"/>
                    </a:lnTo>
                    <a:lnTo>
                      <a:pt x="103578" y="126579"/>
                    </a:lnTo>
                    <a:lnTo>
                      <a:pt x="119524" y="125424"/>
                    </a:lnTo>
                    <a:lnTo>
                      <a:pt x="126534" y="120370"/>
                    </a:lnTo>
                    <a:lnTo>
                      <a:pt x="131762" y="100615"/>
                    </a:lnTo>
                    <a:lnTo>
                      <a:pt x="131762" y="100615"/>
                    </a:lnTo>
                    <a:lnTo>
                      <a:pt x="127225" y="93174"/>
                    </a:lnTo>
                    <a:lnTo>
                      <a:pt x="126363" y="76407"/>
                    </a:lnTo>
                    <a:lnTo>
                      <a:pt x="128045" y="44007"/>
                    </a:lnTo>
                    <a:lnTo>
                      <a:pt x="121382" y="19769"/>
                    </a:lnTo>
                    <a:lnTo>
                      <a:pt x="113635" y="4919"/>
                    </a:lnTo>
                    <a:lnTo>
                      <a:pt x="105635" y="0"/>
                    </a:lnTo>
                    <a:lnTo>
                      <a:pt x="94282" y="8591"/>
                    </a:lnTo>
                    <a:lnTo>
                      <a:pt x="88437" y="3201"/>
                    </a:lnTo>
                    <a:lnTo>
                      <a:pt x="77314" y="18592"/>
                    </a:lnTo>
                    <a:lnTo>
                      <a:pt x="76967" y="31140"/>
                    </a:lnTo>
                    <a:lnTo>
                      <a:pt x="58482" y="48412"/>
                    </a:lnTo>
                    <a:lnTo>
                      <a:pt x="54303" y="44630"/>
                    </a:lnTo>
                    <a:lnTo>
                      <a:pt x="35090" y="41978"/>
                    </a:lnTo>
                    <a:lnTo>
                      <a:pt x="35090" y="41978"/>
                    </a:lnTo>
                    <a:lnTo>
                      <a:pt x="27381" y="41749"/>
                    </a:lnTo>
                    <a:lnTo>
                      <a:pt x="27381" y="41749"/>
                    </a:lnTo>
                    <a:lnTo>
                      <a:pt x="16563" y="45087"/>
                    </a:lnTo>
                    <a:lnTo>
                      <a:pt x="20024" y="58274"/>
                    </a:lnTo>
                    <a:lnTo>
                      <a:pt x="6471" y="52628"/>
                    </a:lnTo>
                    <a:lnTo>
                      <a:pt x="10641" y="70550"/>
                    </a:lnTo>
                    <a:lnTo>
                      <a:pt x="31302" y="68555"/>
                    </a:lnTo>
                    <a:lnTo>
                      <a:pt x="16851" y="78066"/>
                    </a:lnTo>
                    <a:lnTo>
                      <a:pt x="2671" y="64548"/>
                    </a:lnTo>
                    <a:lnTo>
                      <a:pt x="0" y="95345"/>
                    </a:lnTo>
                    <a:lnTo>
                      <a:pt x="28514" y="104585"/>
                    </a:lnTo>
                    <a:lnTo>
                      <a:pt x="47532" y="100955"/>
                    </a:lnTo>
                    <a:lnTo>
                      <a:pt x="60354" y="103415"/>
                    </a:lnTo>
                    <a:lnTo>
                      <a:pt x="80053" y="90357"/>
                    </a:lnTo>
                    <a:lnTo>
                      <a:pt x="89438" y="92707"/>
                    </a:lnTo>
                    <a:lnTo>
                      <a:pt x="94710" y="104362"/>
                    </a:lnTo>
                    <a:lnTo>
                      <a:pt x="88400" y="115183"/>
                    </a:lnTo>
                    <a:lnTo>
                      <a:pt x="101137" y="121281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40" name="S21:Sikkim">
              <a:extLst>
                <a:ext uri="{FF2B5EF4-FFF2-40B4-BE49-F238E27FC236}">
                  <a16:creationId xmlns:a16="http://schemas.microsoft.com/office/drawing/2014/main" id="{24F30FCB-D73C-4A51-98B7-9B212D03D38E}"/>
                </a:ext>
              </a:extLst>
            </p:cNvPr>
            <p:cNvSpPr/>
            <p:nvPr/>
          </p:nvSpPr>
          <p:spPr>
            <a:xfrm>
              <a:off x="5340196" y="2396012"/>
              <a:ext cx="129250" cy="177698"/>
            </a:xfrm>
            <a:custGeom>
              <a:avLst/>
              <a:gdLst/>
              <a:ahLst/>
              <a:cxnLst/>
              <a:rect l="0" t="0" r="0" b="0"/>
              <a:pathLst>
                <a:path w="129250" h="177698">
                  <a:moveTo>
                    <a:pt x="106856" y="162558"/>
                  </a:moveTo>
                  <a:lnTo>
                    <a:pt x="91352" y="157158"/>
                  </a:lnTo>
                  <a:lnTo>
                    <a:pt x="76624" y="157979"/>
                  </a:lnTo>
                  <a:lnTo>
                    <a:pt x="60395" y="177697"/>
                  </a:lnTo>
                  <a:lnTo>
                    <a:pt x="37990" y="169498"/>
                  </a:lnTo>
                  <a:lnTo>
                    <a:pt x="16681" y="173769"/>
                  </a:lnTo>
                  <a:lnTo>
                    <a:pt x="463" y="154229"/>
                  </a:lnTo>
                  <a:lnTo>
                    <a:pt x="463" y="154229"/>
                  </a:lnTo>
                  <a:lnTo>
                    <a:pt x="4165" y="136264"/>
                  </a:lnTo>
                  <a:lnTo>
                    <a:pt x="503" y="130705"/>
                  </a:lnTo>
                  <a:lnTo>
                    <a:pt x="4636" y="121082"/>
                  </a:lnTo>
                  <a:lnTo>
                    <a:pt x="0" y="112962"/>
                  </a:lnTo>
                  <a:lnTo>
                    <a:pt x="6494" y="92243"/>
                  </a:lnTo>
                  <a:lnTo>
                    <a:pt x="13132" y="82489"/>
                  </a:lnTo>
                  <a:lnTo>
                    <a:pt x="19495" y="51852"/>
                  </a:lnTo>
                  <a:lnTo>
                    <a:pt x="7475" y="38907"/>
                  </a:lnTo>
                  <a:lnTo>
                    <a:pt x="10829" y="30896"/>
                  </a:lnTo>
                  <a:lnTo>
                    <a:pt x="18582" y="34664"/>
                  </a:lnTo>
                  <a:lnTo>
                    <a:pt x="42431" y="25550"/>
                  </a:lnTo>
                  <a:lnTo>
                    <a:pt x="47117" y="26862"/>
                  </a:lnTo>
                  <a:lnTo>
                    <a:pt x="60205" y="13089"/>
                  </a:lnTo>
                  <a:lnTo>
                    <a:pt x="79603" y="0"/>
                  </a:lnTo>
                  <a:lnTo>
                    <a:pt x="86757" y="7955"/>
                  </a:lnTo>
                  <a:lnTo>
                    <a:pt x="99296" y="7246"/>
                  </a:lnTo>
                  <a:lnTo>
                    <a:pt x="110461" y="19144"/>
                  </a:lnTo>
                  <a:lnTo>
                    <a:pt x="110699" y="30623"/>
                  </a:lnTo>
                  <a:lnTo>
                    <a:pt x="118532" y="42712"/>
                  </a:lnTo>
                  <a:lnTo>
                    <a:pt x="115153" y="49699"/>
                  </a:lnTo>
                  <a:lnTo>
                    <a:pt x="114912" y="74795"/>
                  </a:lnTo>
                  <a:lnTo>
                    <a:pt x="103731" y="92680"/>
                  </a:lnTo>
                  <a:lnTo>
                    <a:pt x="108702" y="98669"/>
                  </a:lnTo>
                  <a:lnTo>
                    <a:pt x="108185" y="111767"/>
                  </a:lnTo>
                  <a:lnTo>
                    <a:pt x="129249" y="133561"/>
                  </a:lnTo>
                  <a:lnTo>
                    <a:pt x="127569" y="140978"/>
                  </a:lnTo>
                  <a:lnTo>
                    <a:pt x="113119" y="146514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41" name="S22:Nilgiris">
              <a:extLst>
                <a:ext uri="{FF2B5EF4-FFF2-40B4-BE49-F238E27FC236}">
                  <a16:creationId xmlns:a16="http://schemas.microsoft.com/office/drawing/2014/main" id="{E526D334-679A-4311-BBF7-7E731F3599E0}"/>
                </a:ext>
              </a:extLst>
            </p:cNvPr>
            <p:cNvSpPr/>
            <p:nvPr/>
          </p:nvSpPr>
          <p:spPr>
            <a:xfrm>
              <a:off x="3574275" y="5239498"/>
              <a:ext cx="174636" cy="142546"/>
            </a:xfrm>
            <a:custGeom>
              <a:avLst/>
              <a:gdLst/>
              <a:ahLst/>
              <a:cxnLst/>
              <a:rect l="0" t="0" r="0" b="0"/>
              <a:pathLst>
                <a:path w="174636" h="142546">
                  <a:moveTo>
                    <a:pt x="32835" y="9046"/>
                  </a:moveTo>
                  <a:lnTo>
                    <a:pt x="41535" y="0"/>
                  </a:lnTo>
                  <a:lnTo>
                    <a:pt x="50668" y="13557"/>
                  </a:lnTo>
                  <a:lnTo>
                    <a:pt x="59048" y="18877"/>
                  </a:lnTo>
                  <a:lnTo>
                    <a:pt x="86450" y="17923"/>
                  </a:lnTo>
                  <a:lnTo>
                    <a:pt x="99086" y="23317"/>
                  </a:lnTo>
                  <a:lnTo>
                    <a:pt x="99086" y="23317"/>
                  </a:lnTo>
                  <a:lnTo>
                    <a:pt x="117442" y="26250"/>
                  </a:lnTo>
                  <a:lnTo>
                    <a:pt x="124384" y="33572"/>
                  </a:lnTo>
                  <a:lnTo>
                    <a:pt x="118790" y="53991"/>
                  </a:lnTo>
                  <a:lnTo>
                    <a:pt x="122431" y="61244"/>
                  </a:lnTo>
                  <a:lnTo>
                    <a:pt x="138155" y="54874"/>
                  </a:lnTo>
                  <a:lnTo>
                    <a:pt x="146472" y="65289"/>
                  </a:lnTo>
                  <a:lnTo>
                    <a:pt x="157401" y="62410"/>
                  </a:lnTo>
                  <a:lnTo>
                    <a:pt x="157235" y="71640"/>
                  </a:lnTo>
                  <a:lnTo>
                    <a:pt x="165919" y="62049"/>
                  </a:lnTo>
                  <a:lnTo>
                    <a:pt x="174635" y="77588"/>
                  </a:lnTo>
                  <a:lnTo>
                    <a:pt x="174635" y="77588"/>
                  </a:lnTo>
                  <a:lnTo>
                    <a:pt x="168502" y="103630"/>
                  </a:lnTo>
                  <a:lnTo>
                    <a:pt x="154835" y="99799"/>
                  </a:lnTo>
                  <a:lnTo>
                    <a:pt x="140852" y="87751"/>
                  </a:lnTo>
                  <a:lnTo>
                    <a:pt x="136961" y="93318"/>
                  </a:lnTo>
                  <a:lnTo>
                    <a:pt x="141987" y="103152"/>
                  </a:lnTo>
                  <a:lnTo>
                    <a:pt x="128808" y="98803"/>
                  </a:lnTo>
                  <a:lnTo>
                    <a:pt x="120486" y="88389"/>
                  </a:lnTo>
                  <a:lnTo>
                    <a:pt x="111272" y="99487"/>
                  </a:lnTo>
                  <a:lnTo>
                    <a:pt x="105419" y="131657"/>
                  </a:lnTo>
                  <a:lnTo>
                    <a:pt x="86699" y="142545"/>
                  </a:lnTo>
                  <a:lnTo>
                    <a:pt x="86699" y="142545"/>
                  </a:lnTo>
                  <a:lnTo>
                    <a:pt x="65073" y="133379"/>
                  </a:lnTo>
                  <a:lnTo>
                    <a:pt x="72588" y="114582"/>
                  </a:lnTo>
                  <a:lnTo>
                    <a:pt x="82019" y="116831"/>
                  </a:lnTo>
                  <a:lnTo>
                    <a:pt x="78177" y="96760"/>
                  </a:lnTo>
                  <a:lnTo>
                    <a:pt x="72121" y="92018"/>
                  </a:lnTo>
                  <a:lnTo>
                    <a:pt x="79834" y="85515"/>
                  </a:lnTo>
                  <a:lnTo>
                    <a:pt x="79834" y="85515"/>
                  </a:lnTo>
                  <a:lnTo>
                    <a:pt x="75212" y="80290"/>
                  </a:lnTo>
                  <a:lnTo>
                    <a:pt x="75212" y="80290"/>
                  </a:lnTo>
                  <a:lnTo>
                    <a:pt x="72373" y="80229"/>
                  </a:lnTo>
                  <a:lnTo>
                    <a:pt x="72373" y="80229"/>
                  </a:lnTo>
                  <a:lnTo>
                    <a:pt x="62734" y="88226"/>
                  </a:lnTo>
                  <a:lnTo>
                    <a:pt x="34816" y="87604"/>
                  </a:lnTo>
                  <a:lnTo>
                    <a:pt x="34816" y="87604"/>
                  </a:lnTo>
                  <a:lnTo>
                    <a:pt x="33549" y="80909"/>
                  </a:lnTo>
                  <a:lnTo>
                    <a:pt x="41684" y="76991"/>
                  </a:lnTo>
                  <a:lnTo>
                    <a:pt x="49537" y="64343"/>
                  </a:lnTo>
                  <a:lnTo>
                    <a:pt x="23919" y="47341"/>
                  </a:lnTo>
                  <a:lnTo>
                    <a:pt x="0" y="39587"/>
                  </a:lnTo>
                  <a:lnTo>
                    <a:pt x="137" y="33944"/>
                  </a:lnTo>
                  <a:lnTo>
                    <a:pt x="137" y="33944"/>
                  </a:lnTo>
                  <a:lnTo>
                    <a:pt x="486" y="19578"/>
                  </a:lnTo>
                  <a:lnTo>
                    <a:pt x="20766" y="20576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42" name="S22:Coimbatore">
              <a:extLst>
                <a:ext uri="{FF2B5EF4-FFF2-40B4-BE49-F238E27FC236}">
                  <a16:creationId xmlns:a16="http://schemas.microsoft.com/office/drawing/2014/main" id="{84A530AE-B60F-4A81-AB95-FE82BC5BE070}"/>
                </a:ext>
              </a:extLst>
            </p:cNvPr>
            <p:cNvSpPr/>
            <p:nvPr/>
          </p:nvSpPr>
          <p:spPr>
            <a:xfrm>
              <a:off x="3660974" y="5308940"/>
              <a:ext cx="106848" cy="84069"/>
            </a:xfrm>
            <a:custGeom>
              <a:avLst/>
              <a:gdLst/>
              <a:ahLst/>
              <a:cxnLst/>
              <a:rect l="0" t="0" r="0" b="0"/>
              <a:pathLst>
                <a:path w="106848" h="84069">
                  <a:moveTo>
                    <a:pt x="87936" y="8146"/>
                  </a:moveTo>
                  <a:lnTo>
                    <a:pt x="91387" y="0"/>
                  </a:lnTo>
                  <a:lnTo>
                    <a:pt x="96984" y="4711"/>
                  </a:lnTo>
                  <a:lnTo>
                    <a:pt x="96372" y="12906"/>
                  </a:lnTo>
                  <a:lnTo>
                    <a:pt x="101378" y="24783"/>
                  </a:lnTo>
                  <a:lnTo>
                    <a:pt x="96524" y="31878"/>
                  </a:lnTo>
                  <a:lnTo>
                    <a:pt x="96524" y="31878"/>
                  </a:lnTo>
                  <a:lnTo>
                    <a:pt x="105029" y="33046"/>
                  </a:lnTo>
                  <a:lnTo>
                    <a:pt x="105029" y="33046"/>
                  </a:lnTo>
                  <a:lnTo>
                    <a:pt x="106847" y="37689"/>
                  </a:lnTo>
                  <a:lnTo>
                    <a:pt x="106847" y="37689"/>
                  </a:lnTo>
                  <a:lnTo>
                    <a:pt x="97211" y="47265"/>
                  </a:lnTo>
                  <a:lnTo>
                    <a:pt x="89141" y="48153"/>
                  </a:lnTo>
                  <a:lnTo>
                    <a:pt x="89903" y="58926"/>
                  </a:lnTo>
                  <a:lnTo>
                    <a:pt x="81873" y="57250"/>
                  </a:lnTo>
                  <a:lnTo>
                    <a:pt x="76908" y="69970"/>
                  </a:lnTo>
                  <a:lnTo>
                    <a:pt x="67378" y="72361"/>
                  </a:lnTo>
                  <a:lnTo>
                    <a:pt x="60805" y="68656"/>
                  </a:lnTo>
                  <a:lnTo>
                    <a:pt x="57229" y="56807"/>
                  </a:lnTo>
                  <a:lnTo>
                    <a:pt x="44753" y="64771"/>
                  </a:lnTo>
                  <a:lnTo>
                    <a:pt x="34055" y="78396"/>
                  </a:lnTo>
                  <a:lnTo>
                    <a:pt x="10215" y="84068"/>
                  </a:lnTo>
                  <a:lnTo>
                    <a:pt x="10215" y="84068"/>
                  </a:lnTo>
                  <a:lnTo>
                    <a:pt x="8463" y="76863"/>
                  </a:lnTo>
                  <a:lnTo>
                    <a:pt x="0" y="73103"/>
                  </a:lnTo>
                  <a:lnTo>
                    <a:pt x="0" y="73103"/>
                  </a:lnTo>
                  <a:lnTo>
                    <a:pt x="18720" y="62215"/>
                  </a:lnTo>
                  <a:lnTo>
                    <a:pt x="24573" y="30045"/>
                  </a:lnTo>
                  <a:lnTo>
                    <a:pt x="33787" y="18947"/>
                  </a:lnTo>
                  <a:lnTo>
                    <a:pt x="42109" y="29361"/>
                  </a:lnTo>
                  <a:lnTo>
                    <a:pt x="55288" y="33710"/>
                  </a:lnTo>
                  <a:lnTo>
                    <a:pt x="50262" y="23876"/>
                  </a:lnTo>
                  <a:lnTo>
                    <a:pt x="54153" y="18309"/>
                  </a:lnTo>
                  <a:lnTo>
                    <a:pt x="68136" y="30357"/>
                  </a:lnTo>
                  <a:lnTo>
                    <a:pt x="81803" y="34188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43" name="S22:Pollachi">
              <a:extLst>
                <a:ext uri="{FF2B5EF4-FFF2-40B4-BE49-F238E27FC236}">
                  <a16:creationId xmlns:a16="http://schemas.microsoft.com/office/drawing/2014/main" id="{0B66919B-961C-4843-A991-8CFF9E908EBC}"/>
                </a:ext>
              </a:extLst>
            </p:cNvPr>
            <p:cNvSpPr/>
            <p:nvPr/>
          </p:nvSpPr>
          <p:spPr>
            <a:xfrm>
              <a:off x="3662944" y="5346629"/>
              <a:ext cx="126064" cy="145853"/>
            </a:xfrm>
            <a:custGeom>
              <a:avLst/>
              <a:gdLst/>
              <a:ahLst/>
              <a:cxnLst/>
              <a:rect l="0" t="0" r="0" b="0"/>
              <a:pathLst>
                <a:path w="126064" h="145853">
                  <a:moveTo>
                    <a:pt x="104877" y="0"/>
                  </a:moveTo>
                  <a:lnTo>
                    <a:pt x="113210" y="11923"/>
                  </a:lnTo>
                  <a:lnTo>
                    <a:pt x="94775" y="37233"/>
                  </a:lnTo>
                  <a:lnTo>
                    <a:pt x="110958" y="33915"/>
                  </a:lnTo>
                  <a:lnTo>
                    <a:pt x="117351" y="49382"/>
                  </a:lnTo>
                  <a:lnTo>
                    <a:pt x="108869" y="45661"/>
                  </a:lnTo>
                  <a:lnTo>
                    <a:pt x="105905" y="52781"/>
                  </a:lnTo>
                  <a:lnTo>
                    <a:pt x="120584" y="55065"/>
                  </a:lnTo>
                  <a:lnTo>
                    <a:pt x="126063" y="68973"/>
                  </a:lnTo>
                  <a:lnTo>
                    <a:pt x="117295" y="82652"/>
                  </a:lnTo>
                  <a:lnTo>
                    <a:pt x="110735" y="76918"/>
                  </a:lnTo>
                  <a:lnTo>
                    <a:pt x="96399" y="81799"/>
                  </a:lnTo>
                  <a:lnTo>
                    <a:pt x="90472" y="95001"/>
                  </a:lnTo>
                  <a:lnTo>
                    <a:pt x="97525" y="99724"/>
                  </a:lnTo>
                  <a:lnTo>
                    <a:pt x="90678" y="110861"/>
                  </a:lnTo>
                  <a:lnTo>
                    <a:pt x="82152" y="108669"/>
                  </a:lnTo>
                  <a:lnTo>
                    <a:pt x="81886" y="124005"/>
                  </a:lnTo>
                  <a:lnTo>
                    <a:pt x="81886" y="124005"/>
                  </a:lnTo>
                  <a:lnTo>
                    <a:pt x="83296" y="125051"/>
                  </a:lnTo>
                  <a:lnTo>
                    <a:pt x="83296" y="125051"/>
                  </a:lnTo>
                  <a:lnTo>
                    <a:pt x="86426" y="136863"/>
                  </a:lnTo>
                  <a:lnTo>
                    <a:pt x="74361" y="145852"/>
                  </a:lnTo>
                  <a:lnTo>
                    <a:pt x="74361" y="145852"/>
                  </a:lnTo>
                  <a:lnTo>
                    <a:pt x="66575" y="128336"/>
                  </a:lnTo>
                  <a:lnTo>
                    <a:pt x="57121" y="124586"/>
                  </a:lnTo>
                  <a:lnTo>
                    <a:pt x="40309" y="132452"/>
                  </a:lnTo>
                  <a:lnTo>
                    <a:pt x="25292" y="145452"/>
                  </a:lnTo>
                  <a:lnTo>
                    <a:pt x="11593" y="139558"/>
                  </a:lnTo>
                  <a:lnTo>
                    <a:pt x="11219" y="134439"/>
                  </a:lnTo>
                  <a:lnTo>
                    <a:pt x="11219" y="134439"/>
                  </a:lnTo>
                  <a:lnTo>
                    <a:pt x="2817" y="126089"/>
                  </a:lnTo>
                  <a:lnTo>
                    <a:pt x="2817" y="126089"/>
                  </a:lnTo>
                  <a:lnTo>
                    <a:pt x="1322" y="106116"/>
                  </a:lnTo>
                  <a:lnTo>
                    <a:pt x="4985" y="89821"/>
                  </a:lnTo>
                  <a:lnTo>
                    <a:pt x="0" y="77950"/>
                  </a:lnTo>
                  <a:lnTo>
                    <a:pt x="10492" y="76117"/>
                  </a:lnTo>
                  <a:lnTo>
                    <a:pt x="10719" y="64861"/>
                  </a:lnTo>
                  <a:lnTo>
                    <a:pt x="14723" y="54703"/>
                  </a:lnTo>
                  <a:lnTo>
                    <a:pt x="8245" y="46379"/>
                  </a:lnTo>
                  <a:lnTo>
                    <a:pt x="8245" y="46379"/>
                  </a:lnTo>
                  <a:lnTo>
                    <a:pt x="32085" y="40707"/>
                  </a:lnTo>
                  <a:lnTo>
                    <a:pt x="42783" y="27082"/>
                  </a:lnTo>
                  <a:lnTo>
                    <a:pt x="55259" y="19118"/>
                  </a:lnTo>
                  <a:lnTo>
                    <a:pt x="58835" y="30967"/>
                  </a:lnTo>
                  <a:lnTo>
                    <a:pt x="65408" y="34672"/>
                  </a:lnTo>
                  <a:lnTo>
                    <a:pt x="74938" y="32281"/>
                  </a:lnTo>
                  <a:lnTo>
                    <a:pt x="79903" y="19561"/>
                  </a:lnTo>
                  <a:lnTo>
                    <a:pt x="87933" y="21237"/>
                  </a:lnTo>
                  <a:lnTo>
                    <a:pt x="87171" y="10464"/>
                  </a:lnTo>
                  <a:lnTo>
                    <a:pt x="95241" y="9576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44" name="S22:Palani">
              <a:extLst>
                <a:ext uri="{FF2B5EF4-FFF2-40B4-BE49-F238E27FC236}">
                  <a16:creationId xmlns:a16="http://schemas.microsoft.com/office/drawing/2014/main" id="{311106FA-8F7A-4F60-9363-8DE3E69AAE4A}"/>
                </a:ext>
              </a:extLst>
            </p:cNvPr>
            <p:cNvSpPr/>
            <p:nvPr/>
          </p:nvSpPr>
          <p:spPr>
            <a:xfrm>
              <a:off x="3744830" y="5314385"/>
              <a:ext cx="165997" cy="208912"/>
            </a:xfrm>
            <a:custGeom>
              <a:avLst/>
              <a:gdLst/>
              <a:ahLst/>
              <a:cxnLst/>
              <a:rect l="0" t="0" r="0" b="0"/>
              <a:pathLst>
                <a:path w="165997" h="208912">
                  <a:moveTo>
                    <a:pt x="22991" y="32244"/>
                  </a:moveTo>
                  <a:lnTo>
                    <a:pt x="21173" y="27601"/>
                  </a:lnTo>
                  <a:lnTo>
                    <a:pt x="21173" y="27601"/>
                  </a:lnTo>
                  <a:lnTo>
                    <a:pt x="22593" y="27624"/>
                  </a:lnTo>
                  <a:lnTo>
                    <a:pt x="22593" y="27624"/>
                  </a:lnTo>
                  <a:lnTo>
                    <a:pt x="31573" y="28796"/>
                  </a:lnTo>
                  <a:lnTo>
                    <a:pt x="27952" y="18484"/>
                  </a:lnTo>
                  <a:lnTo>
                    <a:pt x="39041" y="5845"/>
                  </a:lnTo>
                  <a:lnTo>
                    <a:pt x="46121" y="6981"/>
                  </a:lnTo>
                  <a:lnTo>
                    <a:pt x="59002" y="0"/>
                  </a:lnTo>
                  <a:lnTo>
                    <a:pt x="59002" y="0"/>
                  </a:lnTo>
                  <a:lnTo>
                    <a:pt x="61175" y="12852"/>
                  </a:lnTo>
                  <a:lnTo>
                    <a:pt x="54535" y="13777"/>
                  </a:lnTo>
                  <a:lnTo>
                    <a:pt x="55713" y="29687"/>
                  </a:lnTo>
                  <a:lnTo>
                    <a:pt x="75001" y="38685"/>
                  </a:lnTo>
                  <a:lnTo>
                    <a:pt x="76845" y="42299"/>
                  </a:lnTo>
                  <a:lnTo>
                    <a:pt x="76845" y="42299"/>
                  </a:lnTo>
                  <a:lnTo>
                    <a:pt x="77770" y="43849"/>
                  </a:lnTo>
                  <a:lnTo>
                    <a:pt x="77770" y="43849"/>
                  </a:lnTo>
                  <a:lnTo>
                    <a:pt x="72884" y="54026"/>
                  </a:lnTo>
                  <a:lnTo>
                    <a:pt x="74099" y="68386"/>
                  </a:lnTo>
                  <a:lnTo>
                    <a:pt x="86250" y="81362"/>
                  </a:lnTo>
                  <a:lnTo>
                    <a:pt x="91350" y="90136"/>
                  </a:lnTo>
                  <a:lnTo>
                    <a:pt x="79082" y="84845"/>
                  </a:lnTo>
                  <a:lnTo>
                    <a:pt x="84180" y="93620"/>
                  </a:lnTo>
                  <a:lnTo>
                    <a:pt x="82533" y="109463"/>
                  </a:lnTo>
                  <a:lnTo>
                    <a:pt x="105299" y="112332"/>
                  </a:lnTo>
                  <a:lnTo>
                    <a:pt x="114542" y="95563"/>
                  </a:lnTo>
                  <a:lnTo>
                    <a:pt x="101765" y="92325"/>
                  </a:lnTo>
                  <a:lnTo>
                    <a:pt x="114166" y="87879"/>
                  </a:lnTo>
                  <a:lnTo>
                    <a:pt x="126968" y="89064"/>
                  </a:lnTo>
                  <a:lnTo>
                    <a:pt x="137057" y="78946"/>
                  </a:lnTo>
                  <a:lnTo>
                    <a:pt x="134156" y="122928"/>
                  </a:lnTo>
                  <a:lnTo>
                    <a:pt x="141730" y="125576"/>
                  </a:lnTo>
                  <a:lnTo>
                    <a:pt x="141598" y="136828"/>
                  </a:lnTo>
                  <a:lnTo>
                    <a:pt x="160077" y="143175"/>
                  </a:lnTo>
                  <a:lnTo>
                    <a:pt x="159097" y="145720"/>
                  </a:lnTo>
                  <a:lnTo>
                    <a:pt x="159097" y="145720"/>
                  </a:lnTo>
                  <a:lnTo>
                    <a:pt x="157137" y="150812"/>
                  </a:lnTo>
                  <a:lnTo>
                    <a:pt x="157137" y="150812"/>
                  </a:lnTo>
                  <a:lnTo>
                    <a:pt x="154707" y="155387"/>
                  </a:lnTo>
                  <a:lnTo>
                    <a:pt x="165996" y="167778"/>
                  </a:lnTo>
                  <a:lnTo>
                    <a:pt x="165996" y="167778"/>
                  </a:lnTo>
                  <a:lnTo>
                    <a:pt x="163445" y="183593"/>
                  </a:lnTo>
                  <a:lnTo>
                    <a:pt x="155272" y="190145"/>
                  </a:lnTo>
                  <a:lnTo>
                    <a:pt x="158069" y="195796"/>
                  </a:lnTo>
                  <a:lnTo>
                    <a:pt x="143616" y="208911"/>
                  </a:lnTo>
                  <a:lnTo>
                    <a:pt x="137006" y="203216"/>
                  </a:lnTo>
                  <a:lnTo>
                    <a:pt x="137006" y="203216"/>
                  </a:lnTo>
                  <a:lnTo>
                    <a:pt x="130572" y="183216"/>
                  </a:lnTo>
                  <a:lnTo>
                    <a:pt x="122036" y="180045"/>
                  </a:lnTo>
                  <a:lnTo>
                    <a:pt x="115562" y="164631"/>
                  </a:lnTo>
                  <a:lnTo>
                    <a:pt x="127589" y="154557"/>
                  </a:lnTo>
                  <a:lnTo>
                    <a:pt x="108165" y="147665"/>
                  </a:lnTo>
                  <a:lnTo>
                    <a:pt x="106437" y="134345"/>
                  </a:lnTo>
                  <a:lnTo>
                    <a:pt x="87495" y="128463"/>
                  </a:lnTo>
                  <a:lnTo>
                    <a:pt x="84060" y="136088"/>
                  </a:lnTo>
                  <a:lnTo>
                    <a:pt x="77922" y="132933"/>
                  </a:lnTo>
                  <a:lnTo>
                    <a:pt x="65825" y="147077"/>
                  </a:lnTo>
                  <a:lnTo>
                    <a:pt x="62857" y="154703"/>
                  </a:lnTo>
                  <a:lnTo>
                    <a:pt x="62857" y="154703"/>
                  </a:lnTo>
                  <a:lnTo>
                    <a:pt x="57285" y="145416"/>
                  </a:lnTo>
                  <a:lnTo>
                    <a:pt x="46329" y="146271"/>
                  </a:lnTo>
                  <a:lnTo>
                    <a:pt x="22827" y="157656"/>
                  </a:lnTo>
                  <a:lnTo>
                    <a:pt x="17659" y="153480"/>
                  </a:lnTo>
                  <a:lnTo>
                    <a:pt x="1410" y="157295"/>
                  </a:lnTo>
                  <a:lnTo>
                    <a:pt x="1410" y="157295"/>
                  </a:lnTo>
                  <a:lnTo>
                    <a:pt x="0" y="156249"/>
                  </a:lnTo>
                  <a:lnTo>
                    <a:pt x="0" y="156249"/>
                  </a:lnTo>
                  <a:lnTo>
                    <a:pt x="266" y="140913"/>
                  </a:lnTo>
                  <a:lnTo>
                    <a:pt x="8792" y="143105"/>
                  </a:lnTo>
                  <a:lnTo>
                    <a:pt x="15639" y="131968"/>
                  </a:lnTo>
                  <a:lnTo>
                    <a:pt x="8586" y="127245"/>
                  </a:lnTo>
                  <a:lnTo>
                    <a:pt x="14513" y="114043"/>
                  </a:lnTo>
                  <a:lnTo>
                    <a:pt x="28849" y="109162"/>
                  </a:lnTo>
                  <a:lnTo>
                    <a:pt x="35409" y="114896"/>
                  </a:lnTo>
                  <a:lnTo>
                    <a:pt x="44177" y="101217"/>
                  </a:lnTo>
                  <a:lnTo>
                    <a:pt x="38698" y="87309"/>
                  </a:lnTo>
                  <a:lnTo>
                    <a:pt x="24019" y="85025"/>
                  </a:lnTo>
                  <a:lnTo>
                    <a:pt x="26983" y="77905"/>
                  </a:lnTo>
                  <a:lnTo>
                    <a:pt x="35465" y="81626"/>
                  </a:lnTo>
                  <a:lnTo>
                    <a:pt x="29072" y="66159"/>
                  </a:lnTo>
                  <a:lnTo>
                    <a:pt x="12889" y="69477"/>
                  </a:lnTo>
                  <a:lnTo>
                    <a:pt x="31324" y="44167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45" name="S22:Nagercoil">
              <a:extLst>
                <a:ext uri="{FF2B5EF4-FFF2-40B4-BE49-F238E27FC236}">
                  <a16:creationId xmlns:a16="http://schemas.microsoft.com/office/drawing/2014/main" id="{B0848A35-C99B-45F2-891A-E97EC3AFD643}"/>
                </a:ext>
              </a:extLst>
            </p:cNvPr>
            <p:cNvSpPr/>
            <p:nvPr/>
          </p:nvSpPr>
          <p:spPr>
            <a:xfrm>
              <a:off x="3702176" y="5772061"/>
              <a:ext cx="62620" cy="80242"/>
            </a:xfrm>
            <a:custGeom>
              <a:avLst/>
              <a:gdLst/>
              <a:ahLst/>
              <a:cxnLst/>
              <a:rect l="0" t="0" r="0" b="0"/>
              <a:pathLst>
                <a:path w="62620" h="80242">
                  <a:moveTo>
                    <a:pt x="44050" y="7384"/>
                  </a:moveTo>
                  <a:lnTo>
                    <a:pt x="57429" y="14209"/>
                  </a:lnTo>
                  <a:lnTo>
                    <a:pt x="47010" y="31800"/>
                  </a:lnTo>
                  <a:lnTo>
                    <a:pt x="50308" y="36422"/>
                  </a:lnTo>
                  <a:lnTo>
                    <a:pt x="45279" y="48514"/>
                  </a:lnTo>
                  <a:lnTo>
                    <a:pt x="55743" y="57820"/>
                  </a:lnTo>
                  <a:lnTo>
                    <a:pt x="56524" y="68988"/>
                  </a:lnTo>
                  <a:lnTo>
                    <a:pt x="62619" y="80241"/>
                  </a:lnTo>
                  <a:lnTo>
                    <a:pt x="62619" y="80241"/>
                  </a:lnTo>
                  <a:lnTo>
                    <a:pt x="34223" y="73680"/>
                  </a:lnTo>
                  <a:lnTo>
                    <a:pt x="0" y="43646"/>
                  </a:lnTo>
                  <a:lnTo>
                    <a:pt x="0" y="43646"/>
                  </a:lnTo>
                  <a:lnTo>
                    <a:pt x="9723" y="39768"/>
                  </a:lnTo>
                  <a:lnTo>
                    <a:pt x="7508" y="29071"/>
                  </a:lnTo>
                  <a:lnTo>
                    <a:pt x="17371" y="17069"/>
                  </a:lnTo>
                  <a:lnTo>
                    <a:pt x="17537" y="7933"/>
                  </a:lnTo>
                  <a:lnTo>
                    <a:pt x="24709" y="11108"/>
                  </a:lnTo>
                  <a:lnTo>
                    <a:pt x="28279" y="0"/>
                  </a:lnTo>
                  <a:lnTo>
                    <a:pt x="28279" y="0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46" name="S22:Tiruchendur">
              <a:extLst>
                <a:ext uri="{FF2B5EF4-FFF2-40B4-BE49-F238E27FC236}">
                  <a16:creationId xmlns:a16="http://schemas.microsoft.com/office/drawing/2014/main" id="{F89F5EF6-2908-42F6-8259-F3E559070C17}"/>
                </a:ext>
              </a:extLst>
            </p:cNvPr>
            <p:cNvSpPr/>
            <p:nvPr/>
          </p:nvSpPr>
          <p:spPr>
            <a:xfrm>
              <a:off x="3746226" y="5720544"/>
              <a:ext cx="128773" cy="132468"/>
            </a:xfrm>
            <a:custGeom>
              <a:avLst/>
              <a:gdLst/>
              <a:ahLst/>
              <a:cxnLst/>
              <a:rect l="0" t="0" r="0" b="0"/>
              <a:pathLst>
                <a:path w="128773" h="132468">
                  <a:moveTo>
                    <a:pt x="33984" y="12210"/>
                  </a:moveTo>
                  <a:lnTo>
                    <a:pt x="32284" y="28446"/>
                  </a:lnTo>
                  <a:lnTo>
                    <a:pt x="48108" y="32248"/>
                  </a:lnTo>
                  <a:lnTo>
                    <a:pt x="45997" y="44408"/>
                  </a:lnTo>
                  <a:lnTo>
                    <a:pt x="72966" y="44298"/>
                  </a:lnTo>
                  <a:lnTo>
                    <a:pt x="71200" y="33097"/>
                  </a:lnTo>
                  <a:lnTo>
                    <a:pt x="74289" y="18912"/>
                  </a:lnTo>
                  <a:lnTo>
                    <a:pt x="83614" y="40383"/>
                  </a:lnTo>
                  <a:lnTo>
                    <a:pt x="100870" y="46203"/>
                  </a:lnTo>
                  <a:lnTo>
                    <a:pt x="124074" y="38877"/>
                  </a:lnTo>
                  <a:lnTo>
                    <a:pt x="124074" y="38877"/>
                  </a:lnTo>
                  <a:lnTo>
                    <a:pt x="128772" y="48585"/>
                  </a:lnTo>
                  <a:lnTo>
                    <a:pt x="125717" y="62259"/>
                  </a:lnTo>
                  <a:lnTo>
                    <a:pt x="113410" y="82918"/>
                  </a:lnTo>
                  <a:lnTo>
                    <a:pt x="72086" y="106208"/>
                  </a:lnTo>
                  <a:lnTo>
                    <a:pt x="59374" y="117181"/>
                  </a:lnTo>
                  <a:lnTo>
                    <a:pt x="36135" y="120885"/>
                  </a:lnTo>
                  <a:lnTo>
                    <a:pt x="31122" y="132467"/>
                  </a:lnTo>
                  <a:lnTo>
                    <a:pt x="18569" y="131758"/>
                  </a:lnTo>
                  <a:lnTo>
                    <a:pt x="18569" y="131758"/>
                  </a:lnTo>
                  <a:lnTo>
                    <a:pt x="12474" y="120505"/>
                  </a:lnTo>
                  <a:lnTo>
                    <a:pt x="11693" y="109337"/>
                  </a:lnTo>
                  <a:lnTo>
                    <a:pt x="1229" y="100031"/>
                  </a:lnTo>
                  <a:lnTo>
                    <a:pt x="6258" y="87939"/>
                  </a:lnTo>
                  <a:lnTo>
                    <a:pt x="2960" y="83317"/>
                  </a:lnTo>
                  <a:lnTo>
                    <a:pt x="13379" y="65726"/>
                  </a:lnTo>
                  <a:lnTo>
                    <a:pt x="0" y="58901"/>
                  </a:lnTo>
                  <a:lnTo>
                    <a:pt x="0" y="58901"/>
                  </a:lnTo>
                  <a:lnTo>
                    <a:pt x="11282" y="46902"/>
                  </a:lnTo>
                  <a:lnTo>
                    <a:pt x="19468" y="47037"/>
                  </a:lnTo>
                  <a:lnTo>
                    <a:pt x="12971" y="32199"/>
                  </a:lnTo>
                  <a:lnTo>
                    <a:pt x="21715" y="27261"/>
                  </a:lnTo>
                  <a:lnTo>
                    <a:pt x="12667" y="21522"/>
                  </a:lnTo>
                  <a:lnTo>
                    <a:pt x="2447" y="0"/>
                  </a:lnTo>
                  <a:lnTo>
                    <a:pt x="16799" y="4308"/>
                  </a:lnTo>
                  <a:lnTo>
                    <a:pt x="19749" y="289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47" name="S22:Periyakulam">
              <a:extLst>
                <a:ext uri="{FF2B5EF4-FFF2-40B4-BE49-F238E27FC236}">
                  <a16:creationId xmlns:a16="http://schemas.microsoft.com/office/drawing/2014/main" id="{DA0B7DE8-01AC-4E49-93A6-2782C551AAD8}"/>
                </a:ext>
              </a:extLst>
            </p:cNvPr>
            <p:cNvSpPr/>
            <p:nvPr/>
          </p:nvSpPr>
          <p:spPr>
            <a:xfrm>
              <a:off x="3717757" y="5459801"/>
              <a:ext cx="123158" cy="153932"/>
            </a:xfrm>
            <a:custGeom>
              <a:avLst/>
              <a:gdLst/>
              <a:ahLst/>
              <a:cxnLst/>
              <a:rect l="0" t="0" r="0" b="0"/>
              <a:pathLst>
                <a:path w="123158" h="153932">
                  <a:moveTo>
                    <a:pt x="19548" y="32680"/>
                  </a:moveTo>
                  <a:lnTo>
                    <a:pt x="31613" y="23691"/>
                  </a:lnTo>
                  <a:lnTo>
                    <a:pt x="28483" y="11879"/>
                  </a:lnTo>
                  <a:lnTo>
                    <a:pt x="28483" y="11879"/>
                  </a:lnTo>
                  <a:lnTo>
                    <a:pt x="28483" y="11879"/>
                  </a:lnTo>
                  <a:lnTo>
                    <a:pt x="28483" y="11879"/>
                  </a:lnTo>
                  <a:lnTo>
                    <a:pt x="44732" y="8064"/>
                  </a:lnTo>
                  <a:lnTo>
                    <a:pt x="49900" y="12240"/>
                  </a:lnTo>
                  <a:lnTo>
                    <a:pt x="73402" y="855"/>
                  </a:lnTo>
                  <a:lnTo>
                    <a:pt x="84358" y="0"/>
                  </a:lnTo>
                  <a:lnTo>
                    <a:pt x="89930" y="9287"/>
                  </a:lnTo>
                  <a:lnTo>
                    <a:pt x="89930" y="9287"/>
                  </a:lnTo>
                  <a:lnTo>
                    <a:pt x="92620" y="20573"/>
                  </a:lnTo>
                  <a:lnTo>
                    <a:pt x="82046" y="27060"/>
                  </a:lnTo>
                  <a:lnTo>
                    <a:pt x="89136" y="30743"/>
                  </a:lnTo>
                  <a:lnTo>
                    <a:pt x="88840" y="50665"/>
                  </a:lnTo>
                  <a:lnTo>
                    <a:pt x="84096" y="49062"/>
                  </a:lnTo>
                  <a:lnTo>
                    <a:pt x="89044" y="69055"/>
                  </a:lnTo>
                  <a:lnTo>
                    <a:pt x="83089" y="84282"/>
                  </a:lnTo>
                  <a:lnTo>
                    <a:pt x="90741" y="83375"/>
                  </a:lnTo>
                  <a:lnTo>
                    <a:pt x="94902" y="92624"/>
                  </a:lnTo>
                  <a:lnTo>
                    <a:pt x="105883" y="92781"/>
                  </a:lnTo>
                  <a:lnTo>
                    <a:pt x="114393" y="99024"/>
                  </a:lnTo>
                  <a:lnTo>
                    <a:pt x="107050" y="111678"/>
                  </a:lnTo>
                  <a:lnTo>
                    <a:pt x="121404" y="110345"/>
                  </a:lnTo>
                  <a:lnTo>
                    <a:pt x="123157" y="122102"/>
                  </a:lnTo>
                  <a:lnTo>
                    <a:pt x="117879" y="123560"/>
                  </a:lnTo>
                  <a:lnTo>
                    <a:pt x="119167" y="134287"/>
                  </a:lnTo>
                  <a:lnTo>
                    <a:pt x="119167" y="134287"/>
                  </a:lnTo>
                  <a:lnTo>
                    <a:pt x="97647" y="133985"/>
                  </a:lnTo>
                  <a:lnTo>
                    <a:pt x="91588" y="123187"/>
                  </a:lnTo>
                  <a:lnTo>
                    <a:pt x="79105" y="126571"/>
                  </a:lnTo>
                  <a:lnTo>
                    <a:pt x="75837" y="121421"/>
                  </a:lnTo>
                  <a:lnTo>
                    <a:pt x="68524" y="130488"/>
                  </a:lnTo>
                  <a:lnTo>
                    <a:pt x="57964" y="132870"/>
                  </a:lnTo>
                  <a:lnTo>
                    <a:pt x="50591" y="144988"/>
                  </a:lnTo>
                  <a:lnTo>
                    <a:pt x="43885" y="145387"/>
                  </a:lnTo>
                  <a:lnTo>
                    <a:pt x="36562" y="153931"/>
                  </a:lnTo>
                  <a:lnTo>
                    <a:pt x="36562" y="153931"/>
                  </a:lnTo>
                  <a:lnTo>
                    <a:pt x="26306" y="137952"/>
                  </a:lnTo>
                  <a:lnTo>
                    <a:pt x="13320" y="141804"/>
                  </a:lnTo>
                  <a:lnTo>
                    <a:pt x="0" y="137484"/>
                  </a:lnTo>
                  <a:lnTo>
                    <a:pt x="11593" y="104540"/>
                  </a:lnTo>
                  <a:lnTo>
                    <a:pt x="8947" y="92245"/>
                  </a:lnTo>
                  <a:lnTo>
                    <a:pt x="16875" y="76051"/>
                  </a:lnTo>
                  <a:lnTo>
                    <a:pt x="8252" y="51384"/>
                  </a:lnTo>
                  <a:lnTo>
                    <a:pt x="15456" y="48447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48" name="S22:Tenkasi">
              <a:extLst>
                <a:ext uri="{FF2B5EF4-FFF2-40B4-BE49-F238E27FC236}">
                  <a16:creationId xmlns:a16="http://schemas.microsoft.com/office/drawing/2014/main" id="{638961CB-9A50-4B1F-A796-0E0B5006A893}"/>
                </a:ext>
              </a:extLst>
            </p:cNvPr>
            <p:cNvSpPr/>
            <p:nvPr/>
          </p:nvSpPr>
          <p:spPr>
            <a:xfrm>
              <a:off x="3714075" y="5629888"/>
              <a:ext cx="108981" cy="149558"/>
            </a:xfrm>
            <a:custGeom>
              <a:avLst/>
              <a:gdLst/>
              <a:ahLst/>
              <a:cxnLst/>
              <a:rect l="0" t="0" r="0" b="0"/>
              <a:pathLst>
                <a:path w="108981" h="149558">
                  <a:moveTo>
                    <a:pt x="21821" y="24284"/>
                  </a:moveTo>
                  <a:lnTo>
                    <a:pt x="31349" y="0"/>
                  </a:lnTo>
                  <a:lnTo>
                    <a:pt x="31349" y="0"/>
                  </a:lnTo>
                  <a:lnTo>
                    <a:pt x="43750" y="3267"/>
                  </a:lnTo>
                  <a:lnTo>
                    <a:pt x="58442" y="13187"/>
                  </a:lnTo>
                  <a:lnTo>
                    <a:pt x="60935" y="7114"/>
                  </a:lnTo>
                  <a:lnTo>
                    <a:pt x="70812" y="18986"/>
                  </a:lnTo>
                  <a:lnTo>
                    <a:pt x="81781" y="22720"/>
                  </a:lnTo>
                  <a:lnTo>
                    <a:pt x="84830" y="43131"/>
                  </a:lnTo>
                  <a:lnTo>
                    <a:pt x="84830" y="43131"/>
                  </a:lnTo>
                  <a:lnTo>
                    <a:pt x="81774" y="54791"/>
                  </a:lnTo>
                  <a:lnTo>
                    <a:pt x="89903" y="56948"/>
                  </a:lnTo>
                  <a:lnTo>
                    <a:pt x="82991" y="69564"/>
                  </a:lnTo>
                  <a:lnTo>
                    <a:pt x="86154" y="82836"/>
                  </a:lnTo>
                  <a:lnTo>
                    <a:pt x="94315" y="83466"/>
                  </a:lnTo>
                  <a:lnTo>
                    <a:pt x="108980" y="99947"/>
                  </a:lnTo>
                  <a:lnTo>
                    <a:pt x="103590" y="106987"/>
                  </a:lnTo>
                  <a:lnTo>
                    <a:pt x="96443" y="102309"/>
                  </a:lnTo>
                  <a:lnTo>
                    <a:pt x="82422" y="107184"/>
                  </a:lnTo>
                  <a:lnTo>
                    <a:pt x="70156" y="91745"/>
                  </a:lnTo>
                  <a:lnTo>
                    <a:pt x="66135" y="102866"/>
                  </a:lnTo>
                  <a:lnTo>
                    <a:pt x="66135" y="102866"/>
                  </a:lnTo>
                  <a:lnTo>
                    <a:pt x="51900" y="90945"/>
                  </a:lnTo>
                  <a:lnTo>
                    <a:pt x="48950" y="94964"/>
                  </a:lnTo>
                  <a:lnTo>
                    <a:pt x="34598" y="90656"/>
                  </a:lnTo>
                  <a:lnTo>
                    <a:pt x="44818" y="112178"/>
                  </a:lnTo>
                  <a:lnTo>
                    <a:pt x="53866" y="117917"/>
                  </a:lnTo>
                  <a:lnTo>
                    <a:pt x="45122" y="122855"/>
                  </a:lnTo>
                  <a:lnTo>
                    <a:pt x="51619" y="137693"/>
                  </a:lnTo>
                  <a:lnTo>
                    <a:pt x="43433" y="137558"/>
                  </a:lnTo>
                  <a:lnTo>
                    <a:pt x="32151" y="149557"/>
                  </a:lnTo>
                  <a:lnTo>
                    <a:pt x="32151" y="149557"/>
                  </a:lnTo>
                  <a:lnTo>
                    <a:pt x="16380" y="142173"/>
                  </a:lnTo>
                  <a:lnTo>
                    <a:pt x="16380" y="142173"/>
                  </a:lnTo>
                  <a:lnTo>
                    <a:pt x="11237" y="133447"/>
                  </a:lnTo>
                  <a:lnTo>
                    <a:pt x="11237" y="133447"/>
                  </a:lnTo>
                  <a:lnTo>
                    <a:pt x="1970" y="113464"/>
                  </a:lnTo>
                  <a:lnTo>
                    <a:pt x="6373" y="109479"/>
                  </a:lnTo>
                  <a:lnTo>
                    <a:pt x="6373" y="109479"/>
                  </a:lnTo>
                  <a:lnTo>
                    <a:pt x="15356" y="91339"/>
                  </a:lnTo>
                  <a:lnTo>
                    <a:pt x="2685" y="74328"/>
                  </a:lnTo>
                  <a:lnTo>
                    <a:pt x="0" y="63595"/>
                  </a:lnTo>
                  <a:lnTo>
                    <a:pt x="18151" y="42039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49" name="S22:Sivakasi">
              <a:extLst>
                <a:ext uri="{FF2B5EF4-FFF2-40B4-BE49-F238E27FC236}">
                  <a16:creationId xmlns:a16="http://schemas.microsoft.com/office/drawing/2014/main" id="{4C959BCC-5B41-4919-A21E-471FC4335822}"/>
                </a:ext>
              </a:extLst>
            </p:cNvPr>
            <p:cNvSpPr/>
            <p:nvPr/>
          </p:nvSpPr>
          <p:spPr>
            <a:xfrm>
              <a:off x="3745424" y="5581222"/>
              <a:ext cx="135795" cy="113472"/>
            </a:xfrm>
            <a:custGeom>
              <a:avLst/>
              <a:gdLst/>
              <a:ahLst/>
              <a:cxnLst/>
              <a:rect l="0" t="0" r="0" b="0"/>
              <a:pathLst>
                <a:path w="135795" h="113472">
                  <a:moveTo>
                    <a:pt x="8895" y="32510"/>
                  </a:moveTo>
                  <a:lnTo>
                    <a:pt x="16218" y="23966"/>
                  </a:lnTo>
                  <a:lnTo>
                    <a:pt x="22924" y="23567"/>
                  </a:lnTo>
                  <a:lnTo>
                    <a:pt x="30297" y="11449"/>
                  </a:lnTo>
                  <a:lnTo>
                    <a:pt x="40857" y="9067"/>
                  </a:lnTo>
                  <a:lnTo>
                    <a:pt x="48170" y="0"/>
                  </a:lnTo>
                  <a:lnTo>
                    <a:pt x="51438" y="5150"/>
                  </a:lnTo>
                  <a:lnTo>
                    <a:pt x="63921" y="1766"/>
                  </a:lnTo>
                  <a:lnTo>
                    <a:pt x="69980" y="12564"/>
                  </a:lnTo>
                  <a:lnTo>
                    <a:pt x="91500" y="12866"/>
                  </a:lnTo>
                  <a:lnTo>
                    <a:pt x="91500" y="12866"/>
                  </a:lnTo>
                  <a:lnTo>
                    <a:pt x="109719" y="9538"/>
                  </a:lnTo>
                  <a:lnTo>
                    <a:pt x="109719" y="9538"/>
                  </a:lnTo>
                  <a:lnTo>
                    <a:pt x="109581" y="20243"/>
                  </a:lnTo>
                  <a:lnTo>
                    <a:pt x="116259" y="21858"/>
                  </a:lnTo>
                  <a:lnTo>
                    <a:pt x="129225" y="17940"/>
                  </a:lnTo>
                  <a:lnTo>
                    <a:pt x="135794" y="28724"/>
                  </a:lnTo>
                  <a:lnTo>
                    <a:pt x="130426" y="37324"/>
                  </a:lnTo>
                  <a:lnTo>
                    <a:pt x="134165" y="45013"/>
                  </a:lnTo>
                  <a:lnTo>
                    <a:pt x="133540" y="57233"/>
                  </a:lnTo>
                  <a:lnTo>
                    <a:pt x="133540" y="57233"/>
                  </a:lnTo>
                  <a:lnTo>
                    <a:pt x="113854" y="60556"/>
                  </a:lnTo>
                  <a:lnTo>
                    <a:pt x="113750" y="68704"/>
                  </a:lnTo>
                  <a:lnTo>
                    <a:pt x="104530" y="77242"/>
                  </a:lnTo>
                  <a:lnTo>
                    <a:pt x="112584" y="84983"/>
                  </a:lnTo>
                  <a:lnTo>
                    <a:pt x="108215" y="88999"/>
                  </a:lnTo>
                  <a:lnTo>
                    <a:pt x="116599" y="108954"/>
                  </a:lnTo>
                  <a:lnTo>
                    <a:pt x="111741" y="113471"/>
                  </a:lnTo>
                  <a:lnTo>
                    <a:pt x="97851" y="110747"/>
                  </a:lnTo>
                  <a:lnTo>
                    <a:pt x="83583" y="100885"/>
                  </a:lnTo>
                  <a:lnTo>
                    <a:pt x="76219" y="112485"/>
                  </a:lnTo>
                  <a:lnTo>
                    <a:pt x="69542" y="109337"/>
                  </a:lnTo>
                  <a:lnTo>
                    <a:pt x="73127" y="93612"/>
                  </a:lnTo>
                  <a:lnTo>
                    <a:pt x="53481" y="91797"/>
                  </a:lnTo>
                  <a:lnTo>
                    <a:pt x="53481" y="91797"/>
                  </a:lnTo>
                  <a:lnTo>
                    <a:pt x="50432" y="71386"/>
                  </a:lnTo>
                  <a:lnTo>
                    <a:pt x="39463" y="67652"/>
                  </a:lnTo>
                  <a:lnTo>
                    <a:pt x="29586" y="55780"/>
                  </a:lnTo>
                  <a:lnTo>
                    <a:pt x="27093" y="61853"/>
                  </a:lnTo>
                  <a:lnTo>
                    <a:pt x="12401" y="51933"/>
                  </a:lnTo>
                  <a:lnTo>
                    <a:pt x="0" y="48666"/>
                  </a:lnTo>
                  <a:lnTo>
                    <a:pt x="0" y="48666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50" name="S22:Tirunelveli">
              <a:extLst>
                <a:ext uri="{FF2B5EF4-FFF2-40B4-BE49-F238E27FC236}">
                  <a16:creationId xmlns:a16="http://schemas.microsoft.com/office/drawing/2014/main" id="{28F43DF6-552E-4122-A785-189B96EBCBB7}"/>
                </a:ext>
              </a:extLst>
            </p:cNvPr>
            <p:cNvSpPr/>
            <p:nvPr/>
          </p:nvSpPr>
          <p:spPr>
            <a:xfrm>
              <a:off x="3778510" y="5638455"/>
              <a:ext cx="134949" cy="128293"/>
            </a:xfrm>
            <a:custGeom>
              <a:avLst/>
              <a:gdLst/>
              <a:ahLst/>
              <a:cxnLst/>
              <a:rect l="0" t="0" r="0" b="0"/>
              <a:pathLst>
                <a:path w="134949" h="128293">
                  <a:moveTo>
                    <a:pt x="20395" y="34564"/>
                  </a:moveTo>
                  <a:lnTo>
                    <a:pt x="40041" y="36379"/>
                  </a:lnTo>
                  <a:lnTo>
                    <a:pt x="36456" y="52104"/>
                  </a:lnTo>
                  <a:lnTo>
                    <a:pt x="43133" y="55252"/>
                  </a:lnTo>
                  <a:lnTo>
                    <a:pt x="50497" y="43652"/>
                  </a:lnTo>
                  <a:lnTo>
                    <a:pt x="64765" y="53514"/>
                  </a:lnTo>
                  <a:lnTo>
                    <a:pt x="78655" y="56238"/>
                  </a:lnTo>
                  <a:lnTo>
                    <a:pt x="83513" y="51721"/>
                  </a:lnTo>
                  <a:lnTo>
                    <a:pt x="75129" y="31766"/>
                  </a:lnTo>
                  <a:lnTo>
                    <a:pt x="79498" y="27750"/>
                  </a:lnTo>
                  <a:lnTo>
                    <a:pt x="71444" y="20009"/>
                  </a:lnTo>
                  <a:lnTo>
                    <a:pt x="80664" y="11471"/>
                  </a:lnTo>
                  <a:lnTo>
                    <a:pt x="80768" y="3323"/>
                  </a:lnTo>
                  <a:lnTo>
                    <a:pt x="100454" y="0"/>
                  </a:lnTo>
                  <a:lnTo>
                    <a:pt x="100454" y="0"/>
                  </a:lnTo>
                  <a:lnTo>
                    <a:pt x="109421" y="11819"/>
                  </a:lnTo>
                  <a:lnTo>
                    <a:pt x="119926" y="15504"/>
                  </a:lnTo>
                  <a:lnTo>
                    <a:pt x="120652" y="36385"/>
                  </a:lnTo>
                  <a:lnTo>
                    <a:pt x="134948" y="45700"/>
                  </a:lnTo>
                  <a:lnTo>
                    <a:pt x="134948" y="45700"/>
                  </a:lnTo>
                  <a:lnTo>
                    <a:pt x="118975" y="57738"/>
                  </a:lnTo>
                  <a:lnTo>
                    <a:pt x="101418" y="80423"/>
                  </a:lnTo>
                  <a:lnTo>
                    <a:pt x="101141" y="103804"/>
                  </a:lnTo>
                  <a:lnTo>
                    <a:pt x="91790" y="120966"/>
                  </a:lnTo>
                  <a:lnTo>
                    <a:pt x="91790" y="120966"/>
                  </a:lnTo>
                  <a:lnTo>
                    <a:pt x="68586" y="128292"/>
                  </a:lnTo>
                  <a:lnTo>
                    <a:pt x="51330" y="122472"/>
                  </a:lnTo>
                  <a:lnTo>
                    <a:pt x="42005" y="101001"/>
                  </a:lnTo>
                  <a:lnTo>
                    <a:pt x="38916" y="115186"/>
                  </a:lnTo>
                  <a:lnTo>
                    <a:pt x="40682" y="126387"/>
                  </a:lnTo>
                  <a:lnTo>
                    <a:pt x="13713" y="126497"/>
                  </a:lnTo>
                  <a:lnTo>
                    <a:pt x="15824" y="114337"/>
                  </a:lnTo>
                  <a:lnTo>
                    <a:pt x="0" y="110535"/>
                  </a:lnTo>
                  <a:lnTo>
                    <a:pt x="1700" y="94299"/>
                  </a:lnTo>
                  <a:lnTo>
                    <a:pt x="1700" y="94299"/>
                  </a:lnTo>
                  <a:lnTo>
                    <a:pt x="5721" y="83178"/>
                  </a:lnTo>
                  <a:lnTo>
                    <a:pt x="17987" y="98617"/>
                  </a:lnTo>
                  <a:lnTo>
                    <a:pt x="32008" y="93742"/>
                  </a:lnTo>
                  <a:lnTo>
                    <a:pt x="39155" y="98420"/>
                  </a:lnTo>
                  <a:lnTo>
                    <a:pt x="44545" y="91380"/>
                  </a:lnTo>
                  <a:lnTo>
                    <a:pt x="29880" y="74899"/>
                  </a:lnTo>
                  <a:lnTo>
                    <a:pt x="21719" y="74269"/>
                  </a:lnTo>
                  <a:lnTo>
                    <a:pt x="18556" y="60997"/>
                  </a:lnTo>
                  <a:lnTo>
                    <a:pt x="25468" y="48381"/>
                  </a:lnTo>
                  <a:lnTo>
                    <a:pt x="17339" y="46224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51" name="S22:Dindigul">
              <a:extLst>
                <a:ext uri="{FF2B5EF4-FFF2-40B4-BE49-F238E27FC236}">
                  <a16:creationId xmlns:a16="http://schemas.microsoft.com/office/drawing/2014/main" id="{DF9FED06-12A7-4B82-8894-00746D317CBB}"/>
                </a:ext>
              </a:extLst>
            </p:cNvPr>
            <p:cNvSpPr/>
            <p:nvPr/>
          </p:nvSpPr>
          <p:spPr>
            <a:xfrm>
              <a:off x="3799803" y="5442848"/>
              <a:ext cx="82034" cy="151241"/>
            </a:xfrm>
            <a:custGeom>
              <a:avLst/>
              <a:gdLst/>
              <a:ahLst/>
              <a:cxnLst/>
              <a:rect l="0" t="0" r="0" b="0"/>
              <a:pathLst>
                <a:path w="82034" h="151241">
                  <a:moveTo>
                    <a:pt x="82033" y="74753"/>
                  </a:moveTo>
                  <a:lnTo>
                    <a:pt x="68499" y="89398"/>
                  </a:lnTo>
                  <a:lnTo>
                    <a:pt x="65250" y="82209"/>
                  </a:lnTo>
                  <a:lnTo>
                    <a:pt x="52280" y="89192"/>
                  </a:lnTo>
                  <a:lnTo>
                    <a:pt x="55866" y="107105"/>
                  </a:lnTo>
                  <a:lnTo>
                    <a:pt x="72958" y="114975"/>
                  </a:lnTo>
                  <a:lnTo>
                    <a:pt x="72958" y="114975"/>
                  </a:lnTo>
                  <a:lnTo>
                    <a:pt x="77636" y="123196"/>
                  </a:lnTo>
                  <a:lnTo>
                    <a:pt x="64139" y="132723"/>
                  </a:lnTo>
                  <a:lnTo>
                    <a:pt x="63979" y="145472"/>
                  </a:lnTo>
                  <a:lnTo>
                    <a:pt x="55340" y="147912"/>
                  </a:lnTo>
                  <a:lnTo>
                    <a:pt x="55340" y="147912"/>
                  </a:lnTo>
                  <a:lnTo>
                    <a:pt x="37121" y="151240"/>
                  </a:lnTo>
                  <a:lnTo>
                    <a:pt x="37121" y="151240"/>
                  </a:lnTo>
                  <a:lnTo>
                    <a:pt x="35833" y="140513"/>
                  </a:lnTo>
                  <a:lnTo>
                    <a:pt x="41111" y="139055"/>
                  </a:lnTo>
                  <a:lnTo>
                    <a:pt x="39358" y="127298"/>
                  </a:lnTo>
                  <a:lnTo>
                    <a:pt x="25004" y="128631"/>
                  </a:lnTo>
                  <a:lnTo>
                    <a:pt x="32347" y="115977"/>
                  </a:lnTo>
                  <a:lnTo>
                    <a:pt x="23837" y="109734"/>
                  </a:lnTo>
                  <a:lnTo>
                    <a:pt x="12856" y="109577"/>
                  </a:lnTo>
                  <a:lnTo>
                    <a:pt x="8695" y="100328"/>
                  </a:lnTo>
                  <a:lnTo>
                    <a:pt x="1043" y="101235"/>
                  </a:lnTo>
                  <a:lnTo>
                    <a:pt x="6998" y="86008"/>
                  </a:lnTo>
                  <a:lnTo>
                    <a:pt x="2050" y="66015"/>
                  </a:lnTo>
                  <a:lnTo>
                    <a:pt x="6794" y="67618"/>
                  </a:lnTo>
                  <a:lnTo>
                    <a:pt x="7090" y="47696"/>
                  </a:lnTo>
                  <a:lnTo>
                    <a:pt x="0" y="44013"/>
                  </a:lnTo>
                  <a:lnTo>
                    <a:pt x="10574" y="37526"/>
                  </a:lnTo>
                  <a:lnTo>
                    <a:pt x="7884" y="26240"/>
                  </a:lnTo>
                  <a:lnTo>
                    <a:pt x="7884" y="26240"/>
                  </a:lnTo>
                  <a:lnTo>
                    <a:pt x="10852" y="18614"/>
                  </a:lnTo>
                  <a:lnTo>
                    <a:pt x="22949" y="4470"/>
                  </a:lnTo>
                  <a:lnTo>
                    <a:pt x="29087" y="7625"/>
                  </a:lnTo>
                  <a:lnTo>
                    <a:pt x="32522" y="0"/>
                  </a:lnTo>
                  <a:lnTo>
                    <a:pt x="51464" y="5882"/>
                  </a:lnTo>
                  <a:lnTo>
                    <a:pt x="53192" y="19202"/>
                  </a:lnTo>
                  <a:lnTo>
                    <a:pt x="72616" y="26094"/>
                  </a:lnTo>
                  <a:lnTo>
                    <a:pt x="60589" y="36168"/>
                  </a:lnTo>
                  <a:lnTo>
                    <a:pt x="67063" y="51582"/>
                  </a:lnTo>
                  <a:lnTo>
                    <a:pt x="75599" y="54753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52" name="S22:Gobichettipalayam">
              <a:extLst>
                <a:ext uri="{FF2B5EF4-FFF2-40B4-BE49-F238E27FC236}">
                  <a16:creationId xmlns:a16="http://schemas.microsoft.com/office/drawing/2014/main" id="{68073265-58D0-48FF-B9CE-C5E34E546DB3}"/>
                </a:ext>
              </a:extLst>
            </p:cNvPr>
            <p:cNvSpPr/>
            <p:nvPr/>
          </p:nvSpPr>
          <p:spPr>
            <a:xfrm>
              <a:off x="3672217" y="5201474"/>
              <a:ext cx="149138" cy="141708"/>
            </a:xfrm>
            <a:custGeom>
              <a:avLst/>
              <a:gdLst/>
              <a:ahLst/>
              <a:cxnLst/>
              <a:rect l="0" t="0" r="0" b="0"/>
              <a:pathLst>
                <a:path w="149138" h="141708">
                  <a:moveTo>
                    <a:pt x="134260" y="0"/>
                  </a:moveTo>
                  <a:lnTo>
                    <a:pt x="134082" y="11817"/>
                  </a:lnTo>
                  <a:lnTo>
                    <a:pt x="128233" y="24573"/>
                  </a:lnTo>
                  <a:lnTo>
                    <a:pt x="138571" y="26784"/>
                  </a:lnTo>
                  <a:lnTo>
                    <a:pt x="134987" y="45734"/>
                  </a:lnTo>
                  <a:lnTo>
                    <a:pt x="136728" y="55516"/>
                  </a:lnTo>
                  <a:lnTo>
                    <a:pt x="149137" y="45942"/>
                  </a:lnTo>
                  <a:lnTo>
                    <a:pt x="149137" y="45942"/>
                  </a:lnTo>
                  <a:lnTo>
                    <a:pt x="141122" y="77653"/>
                  </a:lnTo>
                  <a:lnTo>
                    <a:pt x="136216" y="89896"/>
                  </a:lnTo>
                  <a:lnTo>
                    <a:pt x="127812" y="83098"/>
                  </a:lnTo>
                  <a:lnTo>
                    <a:pt x="127176" y="93864"/>
                  </a:lnTo>
                  <a:lnTo>
                    <a:pt x="131615" y="112911"/>
                  </a:lnTo>
                  <a:lnTo>
                    <a:pt x="131615" y="112911"/>
                  </a:lnTo>
                  <a:lnTo>
                    <a:pt x="118734" y="119892"/>
                  </a:lnTo>
                  <a:lnTo>
                    <a:pt x="111654" y="118756"/>
                  </a:lnTo>
                  <a:lnTo>
                    <a:pt x="100565" y="131395"/>
                  </a:lnTo>
                  <a:lnTo>
                    <a:pt x="104186" y="141707"/>
                  </a:lnTo>
                  <a:lnTo>
                    <a:pt x="95206" y="140535"/>
                  </a:lnTo>
                  <a:lnTo>
                    <a:pt x="95206" y="140535"/>
                  </a:lnTo>
                  <a:lnTo>
                    <a:pt x="85281" y="139344"/>
                  </a:lnTo>
                  <a:lnTo>
                    <a:pt x="85281" y="139344"/>
                  </a:lnTo>
                  <a:lnTo>
                    <a:pt x="90135" y="132249"/>
                  </a:lnTo>
                  <a:lnTo>
                    <a:pt x="85129" y="120372"/>
                  </a:lnTo>
                  <a:lnTo>
                    <a:pt x="85741" y="112177"/>
                  </a:lnTo>
                  <a:lnTo>
                    <a:pt x="80144" y="107466"/>
                  </a:lnTo>
                  <a:lnTo>
                    <a:pt x="76693" y="115612"/>
                  </a:lnTo>
                  <a:lnTo>
                    <a:pt x="76693" y="115612"/>
                  </a:lnTo>
                  <a:lnTo>
                    <a:pt x="67977" y="100073"/>
                  </a:lnTo>
                  <a:lnTo>
                    <a:pt x="59293" y="109664"/>
                  </a:lnTo>
                  <a:lnTo>
                    <a:pt x="59459" y="100434"/>
                  </a:lnTo>
                  <a:lnTo>
                    <a:pt x="48530" y="103313"/>
                  </a:lnTo>
                  <a:lnTo>
                    <a:pt x="40213" y="92898"/>
                  </a:lnTo>
                  <a:lnTo>
                    <a:pt x="24489" y="99268"/>
                  </a:lnTo>
                  <a:lnTo>
                    <a:pt x="20848" y="92015"/>
                  </a:lnTo>
                  <a:lnTo>
                    <a:pt x="26442" y="71596"/>
                  </a:lnTo>
                  <a:lnTo>
                    <a:pt x="19500" y="64274"/>
                  </a:lnTo>
                  <a:lnTo>
                    <a:pt x="1144" y="61341"/>
                  </a:lnTo>
                  <a:lnTo>
                    <a:pt x="1144" y="61341"/>
                  </a:lnTo>
                  <a:lnTo>
                    <a:pt x="0" y="47968"/>
                  </a:lnTo>
                  <a:lnTo>
                    <a:pt x="10839" y="25074"/>
                  </a:lnTo>
                  <a:lnTo>
                    <a:pt x="20215" y="27828"/>
                  </a:lnTo>
                  <a:lnTo>
                    <a:pt x="24556" y="22775"/>
                  </a:lnTo>
                  <a:lnTo>
                    <a:pt x="45005" y="38574"/>
                  </a:lnTo>
                  <a:lnTo>
                    <a:pt x="43743" y="30332"/>
                  </a:lnTo>
                  <a:lnTo>
                    <a:pt x="64105" y="25567"/>
                  </a:lnTo>
                  <a:lnTo>
                    <a:pt x="76269" y="30917"/>
                  </a:lnTo>
                  <a:lnTo>
                    <a:pt x="98989" y="25651"/>
                  </a:lnTo>
                  <a:lnTo>
                    <a:pt x="102094" y="8746"/>
                  </a:lnTo>
                  <a:lnTo>
                    <a:pt x="107398" y="1124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53" name="S22:Dharmapuri">
              <a:extLst>
                <a:ext uri="{FF2B5EF4-FFF2-40B4-BE49-F238E27FC236}">
                  <a16:creationId xmlns:a16="http://schemas.microsoft.com/office/drawing/2014/main" id="{F4DF1906-9058-4502-859D-83814219A31D}"/>
                </a:ext>
              </a:extLst>
            </p:cNvPr>
            <p:cNvSpPr/>
            <p:nvPr/>
          </p:nvSpPr>
          <p:spPr>
            <a:xfrm>
              <a:off x="3800450" y="5123980"/>
              <a:ext cx="179073" cy="134597"/>
            </a:xfrm>
            <a:custGeom>
              <a:avLst/>
              <a:gdLst/>
              <a:ahLst/>
              <a:cxnLst/>
              <a:rect l="0" t="0" r="0" b="0"/>
              <a:pathLst>
                <a:path w="179073" h="134597">
                  <a:moveTo>
                    <a:pt x="6027" y="77494"/>
                  </a:moveTo>
                  <a:lnTo>
                    <a:pt x="22882" y="51525"/>
                  </a:lnTo>
                  <a:lnTo>
                    <a:pt x="18776" y="42724"/>
                  </a:lnTo>
                  <a:lnTo>
                    <a:pt x="18776" y="42724"/>
                  </a:lnTo>
                  <a:lnTo>
                    <a:pt x="25329" y="44875"/>
                  </a:lnTo>
                  <a:lnTo>
                    <a:pt x="28838" y="29495"/>
                  </a:lnTo>
                  <a:lnTo>
                    <a:pt x="35930" y="26508"/>
                  </a:lnTo>
                  <a:lnTo>
                    <a:pt x="38449" y="14196"/>
                  </a:lnTo>
                  <a:lnTo>
                    <a:pt x="46398" y="16876"/>
                  </a:lnTo>
                  <a:lnTo>
                    <a:pt x="55194" y="26768"/>
                  </a:lnTo>
                  <a:lnTo>
                    <a:pt x="66973" y="24347"/>
                  </a:lnTo>
                  <a:lnTo>
                    <a:pt x="72349" y="45502"/>
                  </a:lnTo>
                  <a:lnTo>
                    <a:pt x="87493" y="37457"/>
                  </a:lnTo>
                  <a:lnTo>
                    <a:pt x="103034" y="35064"/>
                  </a:lnTo>
                  <a:lnTo>
                    <a:pt x="104794" y="45884"/>
                  </a:lnTo>
                  <a:lnTo>
                    <a:pt x="114717" y="41363"/>
                  </a:lnTo>
                  <a:lnTo>
                    <a:pt x="115773" y="30574"/>
                  </a:lnTo>
                  <a:lnTo>
                    <a:pt x="135490" y="32834"/>
                  </a:lnTo>
                  <a:lnTo>
                    <a:pt x="144502" y="24176"/>
                  </a:lnTo>
                  <a:lnTo>
                    <a:pt x="138076" y="8680"/>
                  </a:lnTo>
                  <a:lnTo>
                    <a:pt x="139085" y="1485"/>
                  </a:lnTo>
                  <a:lnTo>
                    <a:pt x="139085" y="1485"/>
                  </a:lnTo>
                  <a:lnTo>
                    <a:pt x="145201" y="0"/>
                  </a:lnTo>
                  <a:lnTo>
                    <a:pt x="160120" y="11458"/>
                  </a:lnTo>
                  <a:lnTo>
                    <a:pt x="158587" y="25335"/>
                  </a:lnTo>
                  <a:lnTo>
                    <a:pt x="167022" y="27981"/>
                  </a:lnTo>
                  <a:lnTo>
                    <a:pt x="167022" y="27981"/>
                  </a:lnTo>
                  <a:lnTo>
                    <a:pt x="167004" y="30038"/>
                  </a:lnTo>
                  <a:lnTo>
                    <a:pt x="167004" y="30038"/>
                  </a:lnTo>
                  <a:lnTo>
                    <a:pt x="163186" y="36691"/>
                  </a:lnTo>
                  <a:lnTo>
                    <a:pt x="163553" y="48522"/>
                  </a:lnTo>
                  <a:lnTo>
                    <a:pt x="179072" y="48653"/>
                  </a:lnTo>
                  <a:lnTo>
                    <a:pt x="170878" y="72233"/>
                  </a:lnTo>
                  <a:lnTo>
                    <a:pt x="172260" y="75843"/>
                  </a:lnTo>
                  <a:lnTo>
                    <a:pt x="172260" y="75843"/>
                  </a:lnTo>
                  <a:lnTo>
                    <a:pt x="175466" y="86661"/>
                  </a:lnTo>
                  <a:lnTo>
                    <a:pt x="159865" y="93207"/>
                  </a:lnTo>
                  <a:lnTo>
                    <a:pt x="159865" y="93207"/>
                  </a:lnTo>
                  <a:lnTo>
                    <a:pt x="152257" y="100845"/>
                  </a:lnTo>
                  <a:lnTo>
                    <a:pt x="138560" y="103798"/>
                  </a:lnTo>
                  <a:lnTo>
                    <a:pt x="123114" y="93368"/>
                  </a:lnTo>
                  <a:lnTo>
                    <a:pt x="116387" y="105627"/>
                  </a:lnTo>
                  <a:lnTo>
                    <a:pt x="109261" y="110687"/>
                  </a:lnTo>
                  <a:lnTo>
                    <a:pt x="114179" y="91733"/>
                  </a:lnTo>
                  <a:lnTo>
                    <a:pt x="98697" y="85911"/>
                  </a:lnTo>
                  <a:lnTo>
                    <a:pt x="97872" y="75623"/>
                  </a:lnTo>
                  <a:lnTo>
                    <a:pt x="85638" y="74967"/>
                  </a:lnTo>
                  <a:lnTo>
                    <a:pt x="55812" y="87443"/>
                  </a:lnTo>
                  <a:lnTo>
                    <a:pt x="55812" y="87443"/>
                  </a:lnTo>
                  <a:lnTo>
                    <a:pt x="53929" y="87419"/>
                  </a:lnTo>
                  <a:lnTo>
                    <a:pt x="53929" y="87419"/>
                  </a:lnTo>
                  <a:lnTo>
                    <a:pt x="62910" y="121952"/>
                  </a:lnTo>
                  <a:lnTo>
                    <a:pt x="57164" y="128553"/>
                  </a:lnTo>
                  <a:lnTo>
                    <a:pt x="57164" y="128553"/>
                  </a:lnTo>
                  <a:lnTo>
                    <a:pt x="48118" y="134596"/>
                  </a:lnTo>
                  <a:lnTo>
                    <a:pt x="48214" y="127409"/>
                  </a:lnTo>
                  <a:lnTo>
                    <a:pt x="37850" y="126241"/>
                  </a:lnTo>
                  <a:lnTo>
                    <a:pt x="34218" y="115921"/>
                  </a:lnTo>
                  <a:lnTo>
                    <a:pt x="26210" y="115295"/>
                  </a:lnTo>
                  <a:lnTo>
                    <a:pt x="20904" y="123436"/>
                  </a:lnTo>
                  <a:lnTo>
                    <a:pt x="20904" y="123436"/>
                  </a:lnTo>
                  <a:lnTo>
                    <a:pt x="8495" y="133010"/>
                  </a:lnTo>
                  <a:lnTo>
                    <a:pt x="6754" y="123228"/>
                  </a:lnTo>
                  <a:lnTo>
                    <a:pt x="10338" y="104278"/>
                  </a:lnTo>
                  <a:lnTo>
                    <a:pt x="0" y="102067"/>
                  </a:lnTo>
                  <a:lnTo>
                    <a:pt x="5849" y="89311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54" name="S22:Krishnagiri">
              <a:extLst>
                <a:ext uri="{FF2B5EF4-FFF2-40B4-BE49-F238E27FC236}">
                  <a16:creationId xmlns:a16="http://schemas.microsoft.com/office/drawing/2014/main" id="{ABD6E4B0-CCA1-4304-8576-8A8004E2305D}"/>
                </a:ext>
              </a:extLst>
            </p:cNvPr>
            <p:cNvSpPr/>
            <p:nvPr/>
          </p:nvSpPr>
          <p:spPr>
            <a:xfrm>
              <a:off x="3777230" y="5047492"/>
              <a:ext cx="167723" cy="122373"/>
            </a:xfrm>
            <a:custGeom>
              <a:avLst/>
              <a:gdLst/>
              <a:ahLst/>
              <a:cxnLst/>
              <a:rect l="0" t="0" r="0" b="0"/>
              <a:pathLst>
                <a:path w="167723" h="122373">
                  <a:moveTo>
                    <a:pt x="55409" y="1513"/>
                  </a:moveTo>
                  <a:lnTo>
                    <a:pt x="57770" y="0"/>
                  </a:lnTo>
                  <a:lnTo>
                    <a:pt x="57770" y="0"/>
                  </a:lnTo>
                  <a:lnTo>
                    <a:pt x="69000" y="155"/>
                  </a:lnTo>
                  <a:lnTo>
                    <a:pt x="82870" y="13220"/>
                  </a:lnTo>
                  <a:lnTo>
                    <a:pt x="91421" y="3540"/>
                  </a:lnTo>
                  <a:lnTo>
                    <a:pt x="120656" y="25530"/>
                  </a:lnTo>
                  <a:lnTo>
                    <a:pt x="120656" y="25530"/>
                  </a:lnTo>
                  <a:lnTo>
                    <a:pt x="115450" y="30106"/>
                  </a:lnTo>
                  <a:lnTo>
                    <a:pt x="149058" y="42319"/>
                  </a:lnTo>
                  <a:lnTo>
                    <a:pt x="149058" y="42319"/>
                  </a:lnTo>
                  <a:lnTo>
                    <a:pt x="150692" y="66019"/>
                  </a:lnTo>
                  <a:lnTo>
                    <a:pt x="162305" y="77973"/>
                  </a:lnTo>
                  <a:lnTo>
                    <a:pt x="162305" y="77973"/>
                  </a:lnTo>
                  <a:lnTo>
                    <a:pt x="161296" y="85168"/>
                  </a:lnTo>
                  <a:lnTo>
                    <a:pt x="167722" y="100664"/>
                  </a:lnTo>
                  <a:lnTo>
                    <a:pt x="158710" y="109322"/>
                  </a:lnTo>
                  <a:lnTo>
                    <a:pt x="138993" y="107062"/>
                  </a:lnTo>
                  <a:lnTo>
                    <a:pt x="137937" y="117851"/>
                  </a:lnTo>
                  <a:lnTo>
                    <a:pt x="128014" y="122372"/>
                  </a:lnTo>
                  <a:lnTo>
                    <a:pt x="126254" y="111552"/>
                  </a:lnTo>
                  <a:lnTo>
                    <a:pt x="110713" y="113945"/>
                  </a:lnTo>
                  <a:lnTo>
                    <a:pt x="95569" y="121990"/>
                  </a:lnTo>
                  <a:lnTo>
                    <a:pt x="90193" y="100835"/>
                  </a:lnTo>
                  <a:lnTo>
                    <a:pt x="78414" y="103256"/>
                  </a:lnTo>
                  <a:lnTo>
                    <a:pt x="69618" y="93364"/>
                  </a:lnTo>
                  <a:lnTo>
                    <a:pt x="61669" y="90684"/>
                  </a:lnTo>
                  <a:lnTo>
                    <a:pt x="59150" y="102996"/>
                  </a:lnTo>
                  <a:lnTo>
                    <a:pt x="52058" y="105983"/>
                  </a:lnTo>
                  <a:lnTo>
                    <a:pt x="48549" y="121363"/>
                  </a:lnTo>
                  <a:lnTo>
                    <a:pt x="41996" y="119212"/>
                  </a:lnTo>
                  <a:lnTo>
                    <a:pt x="41996" y="119212"/>
                  </a:lnTo>
                  <a:lnTo>
                    <a:pt x="26614" y="110240"/>
                  </a:lnTo>
                  <a:lnTo>
                    <a:pt x="1705" y="109849"/>
                  </a:lnTo>
                  <a:lnTo>
                    <a:pt x="0" y="99019"/>
                  </a:lnTo>
                  <a:lnTo>
                    <a:pt x="0" y="99019"/>
                  </a:lnTo>
                  <a:lnTo>
                    <a:pt x="7063" y="98104"/>
                  </a:lnTo>
                  <a:lnTo>
                    <a:pt x="19476" y="85435"/>
                  </a:lnTo>
                  <a:lnTo>
                    <a:pt x="24939" y="65962"/>
                  </a:lnTo>
                  <a:lnTo>
                    <a:pt x="16194" y="55016"/>
                  </a:lnTo>
                  <a:lnTo>
                    <a:pt x="20296" y="32421"/>
                  </a:lnTo>
                  <a:lnTo>
                    <a:pt x="39491" y="33741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55" name="S22:Tiruppattur">
              <a:extLst>
                <a:ext uri="{FF2B5EF4-FFF2-40B4-BE49-F238E27FC236}">
                  <a16:creationId xmlns:a16="http://schemas.microsoft.com/office/drawing/2014/main" id="{3406D714-1662-4299-966B-C504DBF063A3}"/>
                </a:ext>
              </a:extLst>
            </p:cNvPr>
            <p:cNvSpPr/>
            <p:nvPr/>
          </p:nvSpPr>
          <p:spPr>
            <a:xfrm>
              <a:off x="3926288" y="5051260"/>
              <a:ext cx="131451" cy="148564"/>
            </a:xfrm>
            <a:custGeom>
              <a:avLst/>
              <a:gdLst/>
              <a:ahLst/>
              <a:cxnLst/>
              <a:rect l="0" t="0" r="0" b="0"/>
              <a:pathLst>
                <a:path w="131451" h="148564">
                  <a:moveTo>
                    <a:pt x="0" y="38551"/>
                  </a:moveTo>
                  <a:lnTo>
                    <a:pt x="6093" y="38613"/>
                  </a:lnTo>
                  <a:lnTo>
                    <a:pt x="14620" y="29428"/>
                  </a:lnTo>
                  <a:lnTo>
                    <a:pt x="14710" y="20157"/>
                  </a:lnTo>
                  <a:lnTo>
                    <a:pt x="24101" y="17671"/>
                  </a:lnTo>
                  <a:lnTo>
                    <a:pt x="24101" y="17671"/>
                  </a:lnTo>
                  <a:lnTo>
                    <a:pt x="29135" y="30594"/>
                  </a:lnTo>
                  <a:lnTo>
                    <a:pt x="41888" y="18860"/>
                  </a:lnTo>
                  <a:lnTo>
                    <a:pt x="48530" y="8613"/>
                  </a:lnTo>
                  <a:lnTo>
                    <a:pt x="57433" y="7655"/>
                  </a:lnTo>
                  <a:lnTo>
                    <a:pt x="66854" y="0"/>
                  </a:lnTo>
                  <a:lnTo>
                    <a:pt x="74791" y="2635"/>
                  </a:lnTo>
                  <a:lnTo>
                    <a:pt x="63042" y="8730"/>
                  </a:lnTo>
                  <a:lnTo>
                    <a:pt x="57273" y="27744"/>
                  </a:lnTo>
                  <a:lnTo>
                    <a:pt x="62831" y="36028"/>
                  </a:lnTo>
                  <a:lnTo>
                    <a:pt x="71728" y="37126"/>
                  </a:lnTo>
                  <a:lnTo>
                    <a:pt x="71728" y="37126"/>
                  </a:lnTo>
                  <a:lnTo>
                    <a:pt x="67909" y="46365"/>
                  </a:lnTo>
                  <a:lnTo>
                    <a:pt x="79198" y="41299"/>
                  </a:lnTo>
                  <a:lnTo>
                    <a:pt x="82822" y="59344"/>
                  </a:lnTo>
                  <a:lnTo>
                    <a:pt x="94550" y="59423"/>
                  </a:lnTo>
                  <a:lnTo>
                    <a:pt x="101542" y="66673"/>
                  </a:lnTo>
                  <a:lnTo>
                    <a:pt x="112319" y="69310"/>
                  </a:lnTo>
                  <a:lnTo>
                    <a:pt x="120350" y="59576"/>
                  </a:lnTo>
                  <a:lnTo>
                    <a:pt x="126430" y="63212"/>
                  </a:lnTo>
                  <a:lnTo>
                    <a:pt x="124005" y="78124"/>
                  </a:lnTo>
                  <a:lnTo>
                    <a:pt x="131052" y="77131"/>
                  </a:lnTo>
                  <a:lnTo>
                    <a:pt x="131450" y="91540"/>
                  </a:lnTo>
                  <a:lnTo>
                    <a:pt x="108844" y="101705"/>
                  </a:lnTo>
                  <a:lnTo>
                    <a:pt x="97119" y="98033"/>
                  </a:lnTo>
                  <a:lnTo>
                    <a:pt x="93311" y="105724"/>
                  </a:lnTo>
                  <a:lnTo>
                    <a:pt x="103578" y="117617"/>
                  </a:lnTo>
                  <a:lnTo>
                    <a:pt x="122356" y="123380"/>
                  </a:lnTo>
                  <a:lnTo>
                    <a:pt x="127469" y="135232"/>
                  </a:lnTo>
                  <a:lnTo>
                    <a:pt x="127469" y="135232"/>
                  </a:lnTo>
                  <a:lnTo>
                    <a:pt x="108608" y="141811"/>
                  </a:lnTo>
                  <a:lnTo>
                    <a:pt x="90784" y="132446"/>
                  </a:lnTo>
                  <a:lnTo>
                    <a:pt x="90784" y="132446"/>
                  </a:lnTo>
                  <a:lnTo>
                    <a:pt x="78479" y="142643"/>
                  </a:lnTo>
                  <a:lnTo>
                    <a:pt x="46422" y="148563"/>
                  </a:lnTo>
                  <a:lnTo>
                    <a:pt x="46422" y="148563"/>
                  </a:lnTo>
                  <a:lnTo>
                    <a:pt x="45040" y="144953"/>
                  </a:lnTo>
                  <a:lnTo>
                    <a:pt x="53234" y="121373"/>
                  </a:lnTo>
                  <a:lnTo>
                    <a:pt x="37715" y="121242"/>
                  </a:lnTo>
                  <a:lnTo>
                    <a:pt x="40275" y="97092"/>
                  </a:lnTo>
                  <a:lnTo>
                    <a:pt x="32749" y="98055"/>
                  </a:lnTo>
                  <a:lnTo>
                    <a:pt x="34282" y="84178"/>
                  </a:lnTo>
                  <a:lnTo>
                    <a:pt x="19363" y="72720"/>
                  </a:lnTo>
                  <a:lnTo>
                    <a:pt x="13247" y="74205"/>
                  </a:lnTo>
                  <a:lnTo>
                    <a:pt x="13247" y="74205"/>
                  </a:lnTo>
                  <a:lnTo>
                    <a:pt x="1634" y="62251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356" name="S22:Vellore">
              <a:extLst>
                <a:ext uri="{FF2B5EF4-FFF2-40B4-BE49-F238E27FC236}">
                  <a16:creationId xmlns:a16="http://schemas.microsoft.com/office/drawing/2014/main" id="{AB43D977-FF96-4EB3-B902-986443041A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0260" y="5016500"/>
              <a:ext cx="129595" cy="91440"/>
              <a:chOff x="1526566" y="4127500"/>
              <a:chExt cx="126006" cy="97204"/>
            </a:xfrm>
          </p:grpSpPr>
          <p:sp>
            <p:nvSpPr>
              <p:cNvPr id="677" name="S22:Vellore0">
                <a:extLst>
                  <a:ext uri="{FF2B5EF4-FFF2-40B4-BE49-F238E27FC236}">
                    <a16:creationId xmlns:a16="http://schemas.microsoft.com/office/drawing/2014/main" id="{56CC1F17-94B1-4812-A51D-FA9744E9444D}"/>
                  </a:ext>
                </a:extLst>
              </p:cNvPr>
              <p:cNvSpPr/>
              <p:nvPr/>
            </p:nvSpPr>
            <p:spPr>
              <a:xfrm>
                <a:off x="1526566" y="4127500"/>
                <a:ext cx="118544" cy="72903"/>
              </a:xfrm>
              <a:custGeom>
                <a:avLst/>
                <a:gdLst/>
                <a:ahLst/>
                <a:cxnLst/>
                <a:rect l="0" t="0" r="0" b="0"/>
                <a:pathLst>
                  <a:path w="114944" h="74640">
                    <a:moveTo>
                      <a:pt x="97195" y="9004"/>
                    </a:moveTo>
                    <a:lnTo>
                      <a:pt x="104214" y="7495"/>
                    </a:lnTo>
                    <a:lnTo>
                      <a:pt x="114943" y="12187"/>
                    </a:lnTo>
                    <a:lnTo>
                      <a:pt x="113024" y="22487"/>
                    </a:lnTo>
                    <a:lnTo>
                      <a:pt x="106954" y="20396"/>
                    </a:lnTo>
                    <a:lnTo>
                      <a:pt x="100842" y="26549"/>
                    </a:lnTo>
                    <a:lnTo>
                      <a:pt x="98883" y="43028"/>
                    </a:lnTo>
                    <a:lnTo>
                      <a:pt x="98883" y="43028"/>
                    </a:lnTo>
                    <a:lnTo>
                      <a:pt x="91420" y="38350"/>
                    </a:lnTo>
                    <a:lnTo>
                      <a:pt x="82048" y="40357"/>
                    </a:lnTo>
                    <a:lnTo>
                      <a:pt x="74962" y="50618"/>
                    </a:lnTo>
                    <a:lnTo>
                      <a:pt x="81964" y="54267"/>
                    </a:lnTo>
                    <a:lnTo>
                      <a:pt x="72975" y="68633"/>
                    </a:lnTo>
                    <a:lnTo>
                      <a:pt x="52373" y="66433"/>
                    </a:lnTo>
                    <a:lnTo>
                      <a:pt x="47627" y="74639"/>
                    </a:lnTo>
                    <a:lnTo>
                      <a:pt x="47627" y="74639"/>
                    </a:lnTo>
                    <a:lnTo>
                      <a:pt x="38730" y="73541"/>
                    </a:lnTo>
                    <a:lnTo>
                      <a:pt x="33172" y="65257"/>
                    </a:lnTo>
                    <a:lnTo>
                      <a:pt x="38941" y="46243"/>
                    </a:lnTo>
                    <a:lnTo>
                      <a:pt x="50690" y="40148"/>
                    </a:lnTo>
                    <a:lnTo>
                      <a:pt x="42753" y="37513"/>
                    </a:lnTo>
                    <a:lnTo>
                      <a:pt x="33332" y="45168"/>
                    </a:lnTo>
                    <a:lnTo>
                      <a:pt x="24429" y="46126"/>
                    </a:lnTo>
                    <a:lnTo>
                      <a:pt x="17787" y="56373"/>
                    </a:lnTo>
                    <a:lnTo>
                      <a:pt x="5034" y="68107"/>
                    </a:lnTo>
                    <a:lnTo>
                      <a:pt x="0" y="55184"/>
                    </a:lnTo>
                    <a:lnTo>
                      <a:pt x="0" y="55184"/>
                    </a:lnTo>
                    <a:lnTo>
                      <a:pt x="5208" y="49050"/>
                    </a:lnTo>
                    <a:lnTo>
                      <a:pt x="6280" y="34117"/>
                    </a:lnTo>
                    <a:lnTo>
                      <a:pt x="14347" y="21305"/>
                    </a:lnTo>
                    <a:lnTo>
                      <a:pt x="9739" y="13532"/>
                    </a:lnTo>
                    <a:lnTo>
                      <a:pt x="21453" y="10541"/>
                    </a:lnTo>
                    <a:lnTo>
                      <a:pt x="27148" y="277"/>
                    </a:lnTo>
                    <a:lnTo>
                      <a:pt x="47708" y="438"/>
                    </a:lnTo>
                    <a:lnTo>
                      <a:pt x="52792" y="8208"/>
                    </a:lnTo>
                    <a:lnTo>
                      <a:pt x="58459" y="0"/>
                    </a:lnTo>
                    <a:lnTo>
                      <a:pt x="68739" y="69"/>
                    </a:lnTo>
                    <a:lnTo>
                      <a:pt x="79909" y="7358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8" name="S22:Vellore1">
                <a:extLst>
                  <a:ext uri="{FF2B5EF4-FFF2-40B4-BE49-F238E27FC236}">
                    <a16:creationId xmlns:a16="http://schemas.microsoft.com/office/drawing/2014/main" id="{2A0E4F6C-DEBC-4CF2-9A58-15192CCEBD0D}"/>
                  </a:ext>
                </a:extLst>
              </p:cNvPr>
              <p:cNvSpPr/>
              <p:nvPr/>
            </p:nvSpPr>
            <p:spPr>
              <a:xfrm>
                <a:off x="1615527" y="4176102"/>
                <a:ext cx="37045" cy="48602"/>
              </a:xfrm>
              <a:custGeom>
                <a:avLst/>
                <a:gdLst/>
                <a:ahLst/>
                <a:cxnLst/>
                <a:rect l="0" t="0" r="0" b="0"/>
                <a:pathLst>
                  <a:path w="34228" h="49459">
                    <a:moveTo>
                      <a:pt x="32746" y="31462"/>
                    </a:moveTo>
                    <a:lnTo>
                      <a:pt x="34227" y="13959"/>
                    </a:lnTo>
                    <a:lnTo>
                      <a:pt x="26744" y="11350"/>
                    </a:lnTo>
                    <a:lnTo>
                      <a:pt x="23050" y="0"/>
                    </a:lnTo>
                    <a:lnTo>
                      <a:pt x="13663" y="4591"/>
                    </a:lnTo>
                    <a:lnTo>
                      <a:pt x="13663" y="4591"/>
                    </a:lnTo>
                    <a:lnTo>
                      <a:pt x="13629" y="11287"/>
                    </a:lnTo>
                    <a:lnTo>
                      <a:pt x="1926" y="10195"/>
                    </a:lnTo>
                    <a:lnTo>
                      <a:pt x="0" y="19455"/>
                    </a:lnTo>
                    <a:lnTo>
                      <a:pt x="17306" y="25727"/>
                    </a:lnTo>
                    <a:lnTo>
                      <a:pt x="14006" y="29315"/>
                    </a:lnTo>
                    <a:lnTo>
                      <a:pt x="27510" y="49458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7" name="S22:Vandavasi">
              <a:extLst>
                <a:ext uri="{FF2B5EF4-FFF2-40B4-BE49-F238E27FC236}">
                  <a16:creationId xmlns:a16="http://schemas.microsoft.com/office/drawing/2014/main" id="{7462D44E-3FC0-407D-872B-104D2DB92AB4}"/>
                </a:ext>
              </a:extLst>
            </p:cNvPr>
            <p:cNvSpPr/>
            <p:nvPr/>
          </p:nvSpPr>
          <p:spPr>
            <a:xfrm>
              <a:off x="3994197" y="5052097"/>
              <a:ext cx="161705" cy="134396"/>
            </a:xfrm>
            <a:custGeom>
              <a:avLst/>
              <a:gdLst/>
              <a:ahLst/>
              <a:cxnLst/>
              <a:rect l="0" t="0" r="0" b="0"/>
              <a:pathLst>
                <a:path w="161705" h="134396">
                  <a:moveTo>
                    <a:pt x="55075" y="4678"/>
                  </a:moveTo>
                  <a:lnTo>
                    <a:pt x="61581" y="13986"/>
                  </a:lnTo>
                  <a:lnTo>
                    <a:pt x="61581" y="13986"/>
                  </a:lnTo>
                  <a:lnTo>
                    <a:pt x="61547" y="20682"/>
                  </a:lnTo>
                  <a:lnTo>
                    <a:pt x="49844" y="19590"/>
                  </a:lnTo>
                  <a:lnTo>
                    <a:pt x="47918" y="28850"/>
                  </a:lnTo>
                  <a:lnTo>
                    <a:pt x="65224" y="35122"/>
                  </a:lnTo>
                  <a:lnTo>
                    <a:pt x="61924" y="38710"/>
                  </a:lnTo>
                  <a:lnTo>
                    <a:pt x="75428" y="58853"/>
                  </a:lnTo>
                  <a:lnTo>
                    <a:pt x="80664" y="40857"/>
                  </a:lnTo>
                  <a:lnTo>
                    <a:pt x="80664" y="40857"/>
                  </a:lnTo>
                  <a:lnTo>
                    <a:pt x="97522" y="46072"/>
                  </a:lnTo>
                  <a:lnTo>
                    <a:pt x="103179" y="36824"/>
                  </a:lnTo>
                  <a:lnTo>
                    <a:pt x="116772" y="36866"/>
                  </a:lnTo>
                  <a:lnTo>
                    <a:pt x="122426" y="25037"/>
                  </a:lnTo>
                  <a:lnTo>
                    <a:pt x="128519" y="24022"/>
                  </a:lnTo>
                  <a:lnTo>
                    <a:pt x="137870" y="32798"/>
                  </a:lnTo>
                  <a:lnTo>
                    <a:pt x="137870" y="32798"/>
                  </a:lnTo>
                  <a:lnTo>
                    <a:pt x="128495" y="34322"/>
                  </a:lnTo>
                  <a:lnTo>
                    <a:pt x="130821" y="41537"/>
                  </a:lnTo>
                  <a:lnTo>
                    <a:pt x="141126" y="46192"/>
                  </a:lnTo>
                  <a:lnTo>
                    <a:pt x="147675" y="55470"/>
                  </a:lnTo>
                  <a:lnTo>
                    <a:pt x="140633" y="59061"/>
                  </a:lnTo>
                  <a:lnTo>
                    <a:pt x="145781" y="66276"/>
                  </a:lnTo>
                  <a:lnTo>
                    <a:pt x="130715" y="88374"/>
                  </a:lnTo>
                  <a:lnTo>
                    <a:pt x="154665" y="89960"/>
                  </a:lnTo>
                  <a:lnTo>
                    <a:pt x="161704" y="97170"/>
                  </a:lnTo>
                  <a:lnTo>
                    <a:pt x="161704" y="97170"/>
                  </a:lnTo>
                  <a:lnTo>
                    <a:pt x="154645" y="105392"/>
                  </a:lnTo>
                  <a:lnTo>
                    <a:pt x="137736" y="100220"/>
                  </a:lnTo>
                  <a:lnTo>
                    <a:pt x="123639" y="100703"/>
                  </a:lnTo>
                  <a:lnTo>
                    <a:pt x="125528" y="96592"/>
                  </a:lnTo>
                  <a:lnTo>
                    <a:pt x="115213" y="89362"/>
                  </a:lnTo>
                  <a:lnTo>
                    <a:pt x="111891" y="100670"/>
                  </a:lnTo>
                  <a:lnTo>
                    <a:pt x="117012" y="117656"/>
                  </a:lnTo>
                  <a:lnTo>
                    <a:pt x="102434" y="118125"/>
                  </a:lnTo>
                  <a:lnTo>
                    <a:pt x="91123" y="124769"/>
                  </a:lnTo>
                  <a:lnTo>
                    <a:pt x="59560" y="134395"/>
                  </a:lnTo>
                  <a:lnTo>
                    <a:pt x="59560" y="134395"/>
                  </a:lnTo>
                  <a:lnTo>
                    <a:pt x="54447" y="122543"/>
                  </a:lnTo>
                  <a:lnTo>
                    <a:pt x="35669" y="116780"/>
                  </a:lnTo>
                  <a:lnTo>
                    <a:pt x="25402" y="104887"/>
                  </a:lnTo>
                  <a:lnTo>
                    <a:pt x="29210" y="97196"/>
                  </a:lnTo>
                  <a:lnTo>
                    <a:pt x="40935" y="100868"/>
                  </a:lnTo>
                  <a:lnTo>
                    <a:pt x="63541" y="90703"/>
                  </a:lnTo>
                  <a:lnTo>
                    <a:pt x="63143" y="76294"/>
                  </a:lnTo>
                  <a:lnTo>
                    <a:pt x="56096" y="77287"/>
                  </a:lnTo>
                  <a:lnTo>
                    <a:pt x="58521" y="62375"/>
                  </a:lnTo>
                  <a:lnTo>
                    <a:pt x="52441" y="58739"/>
                  </a:lnTo>
                  <a:lnTo>
                    <a:pt x="44410" y="68473"/>
                  </a:lnTo>
                  <a:lnTo>
                    <a:pt x="33633" y="65836"/>
                  </a:lnTo>
                  <a:lnTo>
                    <a:pt x="26641" y="58586"/>
                  </a:lnTo>
                  <a:lnTo>
                    <a:pt x="14913" y="58507"/>
                  </a:lnTo>
                  <a:lnTo>
                    <a:pt x="11289" y="40462"/>
                  </a:lnTo>
                  <a:lnTo>
                    <a:pt x="0" y="45528"/>
                  </a:lnTo>
                  <a:lnTo>
                    <a:pt x="3819" y="36289"/>
                  </a:lnTo>
                  <a:lnTo>
                    <a:pt x="3819" y="36289"/>
                  </a:lnTo>
                  <a:lnTo>
                    <a:pt x="8565" y="28083"/>
                  </a:lnTo>
                  <a:lnTo>
                    <a:pt x="29167" y="30283"/>
                  </a:lnTo>
                  <a:lnTo>
                    <a:pt x="38156" y="15917"/>
                  </a:lnTo>
                  <a:lnTo>
                    <a:pt x="31154" y="12268"/>
                  </a:lnTo>
                  <a:lnTo>
                    <a:pt x="38240" y="2007"/>
                  </a:lnTo>
                  <a:lnTo>
                    <a:pt x="47612" y="0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58" name="S22:Arakkonam">
              <a:extLst>
                <a:ext uri="{FF2B5EF4-FFF2-40B4-BE49-F238E27FC236}">
                  <a16:creationId xmlns:a16="http://schemas.microsoft.com/office/drawing/2014/main" id="{EDD78A3F-D52F-4175-B16C-061B654880CC}"/>
                </a:ext>
              </a:extLst>
            </p:cNvPr>
            <p:cNvSpPr/>
            <p:nvPr/>
          </p:nvSpPr>
          <p:spPr>
            <a:xfrm>
              <a:off x="4047584" y="4971420"/>
              <a:ext cx="98162" cy="126750"/>
            </a:xfrm>
            <a:custGeom>
              <a:avLst/>
              <a:gdLst/>
              <a:ahLst/>
              <a:cxnLst/>
              <a:rect l="0" t="0" r="0" b="0"/>
              <a:pathLst>
                <a:path w="98162" h="126750">
                  <a:moveTo>
                    <a:pt x="34689" y="26744"/>
                  </a:moveTo>
                  <a:lnTo>
                    <a:pt x="43577" y="22652"/>
                  </a:lnTo>
                  <a:lnTo>
                    <a:pt x="43638" y="6145"/>
                  </a:lnTo>
                  <a:lnTo>
                    <a:pt x="36657" y="1475"/>
                  </a:lnTo>
                  <a:lnTo>
                    <a:pt x="57187" y="0"/>
                  </a:lnTo>
                  <a:lnTo>
                    <a:pt x="67878" y="14476"/>
                  </a:lnTo>
                  <a:lnTo>
                    <a:pt x="67878" y="14476"/>
                  </a:lnTo>
                  <a:lnTo>
                    <a:pt x="72075" y="16034"/>
                  </a:lnTo>
                  <a:lnTo>
                    <a:pt x="64090" y="33549"/>
                  </a:lnTo>
                  <a:lnTo>
                    <a:pt x="72498" y="33571"/>
                  </a:lnTo>
                  <a:lnTo>
                    <a:pt x="74387" y="24808"/>
                  </a:lnTo>
                  <a:lnTo>
                    <a:pt x="83256" y="26375"/>
                  </a:lnTo>
                  <a:lnTo>
                    <a:pt x="91182" y="33610"/>
                  </a:lnTo>
                  <a:lnTo>
                    <a:pt x="87418" y="48041"/>
                  </a:lnTo>
                  <a:lnTo>
                    <a:pt x="98161" y="52699"/>
                  </a:lnTo>
                  <a:lnTo>
                    <a:pt x="93014" y="55784"/>
                  </a:lnTo>
                  <a:lnTo>
                    <a:pt x="93014" y="55784"/>
                  </a:lnTo>
                  <a:lnTo>
                    <a:pt x="78021" y="70186"/>
                  </a:lnTo>
                  <a:lnTo>
                    <a:pt x="64919" y="71184"/>
                  </a:lnTo>
                  <a:lnTo>
                    <a:pt x="67227" y="83042"/>
                  </a:lnTo>
                  <a:lnTo>
                    <a:pt x="77967" y="93888"/>
                  </a:lnTo>
                  <a:lnTo>
                    <a:pt x="85462" y="92358"/>
                  </a:lnTo>
                  <a:lnTo>
                    <a:pt x="92942" y="99584"/>
                  </a:lnTo>
                  <a:lnTo>
                    <a:pt x="92461" y="106794"/>
                  </a:lnTo>
                  <a:lnTo>
                    <a:pt x="84483" y="113475"/>
                  </a:lnTo>
                  <a:lnTo>
                    <a:pt x="84483" y="113475"/>
                  </a:lnTo>
                  <a:lnTo>
                    <a:pt x="75132" y="104699"/>
                  </a:lnTo>
                  <a:lnTo>
                    <a:pt x="69039" y="105714"/>
                  </a:lnTo>
                  <a:lnTo>
                    <a:pt x="63385" y="117543"/>
                  </a:lnTo>
                  <a:lnTo>
                    <a:pt x="49792" y="117501"/>
                  </a:lnTo>
                  <a:lnTo>
                    <a:pt x="44135" y="126749"/>
                  </a:lnTo>
                  <a:lnTo>
                    <a:pt x="27277" y="121534"/>
                  </a:lnTo>
                  <a:lnTo>
                    <a:pt x="27277" y="121534"/>
                  </a:lnTo>
                  <a:lnTo>
                    <a:pt x="28758" y="104031"/>
                  </a:lnTo>
                  <a:lnTo>
                    <a:pt x="21275" y="101422"/>
                  </a:lnTo>
                  <a:lnTo>
                    <a:pt x="17581" y="90072"/>
                  </a:lnTo>
                  <a:lnTo>
                    <a:pt x="8194" y="94663"/>
                  </a:lnTo>
                  <a:lnTo>
                    <a:pt x="8194" y="94663"/>
                  </a:lnTo>
                  <a:lnTo>
                    <a:pt x="1688" y="85355"/>
                  </a:lnTo>
                  <a:lnTo>
                    <a:pt x="1688" y="85355"/>
                  </a:lnTo>
                  <a:lnTo>
                    <a:pt x="3647" y="68876"/>
                  </a:lnTo>
                  <a:lnTo>
                    <a:pt x="9759" y="62723"/>
                  </a:lnTo>
                  <a:lnTo>
                    <a:pt x="15829" y="64814"/>
                  </a:lnTo>
                  <a:lnTo>
                    <a:pt x="17748" y="54514"/>
                  </a:lnTo>
                  <a:lnTo>
                    <a:pt x="7019" y="49822"/>
                  </a:lnTo>
                  <a:lnTo>
                    <a:pt x="0" y="51331"/>
                  </a:lnTo>
                  <a:lnTo>
                    <a:pt x="0" y="51331"/>
                  </a:lnTo>
                  <a:lnTo>
                    <a:pt x="982" y="42572"/>
                  </a:lnTo>
                  <a:lnTo>
                    <a:pt x="11323" y="30250"/>
                  </a:lnTo>
                  <a:lnTo>
                    <a:pt x="24361" y="39077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59" name="S22:Madras Central">
              <a:extLst>
                <a:ext uri="{FF2B5EF4-FFF2-40B4-BE49-F238E27FC236}">
                  <a16:creationId xmlns:a16="http://schemas.microsoft.com/office/drawing/2014/main" id="{41FA72F2-A2F0-4399-82CC-30280ACF0FF2}"/>
                </a:ext>
              </a:extLst>
            </p:cNvPr>
            <p:cNvSpPr/>
            <p:nvPr/>
          </p:nvSpPr>
          <p:spPr>
            <a:xfrm>
              <a:off x="4213059" y="5003472"/>
              <a:ext cx="17257" cy="23218"/>
            </a:xfrm>
            <a:custGeom>
              <a:avLst/>
              <a:gdLst/>
              <a:ahLst/>
              <a:cxnLst/>
              <a:rect l="0" t="0" r="0" b="0"/>
              <a:pathLst>
                <a:path w="17257" h="23218">
                  <a:moveTo>
                    <a:pt x="8886" y="23217"/>
                  </a:moveTo>
                  <a:lnTo>
                    <a:pt x="0" y="20136"/>
                  </a:lnTo>
                  <a:lnTo>
                    <a:pt x="0" y="20136"/>
                  </a:lnTo>
                  <a:lnTo>
                    <a:pt x="1378" y="1573"/>
                  </a:lnTo>
                  <a:lnTo>
                    <a:pt x="17256" y="0"/>
                  </a:lnTo>
                  <a:lnTo>
                    <a:pt x="17256" y="0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60" name="S22:Madras North">
              <a:extLst>
                <a:ext uri="{FF2B5EF4-FFF2-40B4-BE49-F238E27FC236}">
                  <a16:creationId xmlns:a16="http://schemas.microsoft.com/office/drawing/2014/main" id="{E532D75B-E742-4DA2-AF96-4667686F6BBB}"/>
                </a:ext>
              </a:extLst>
            </p:cNvPr>
            <p:cNvSpPr/>
            <p:nvPr/>
          </p:nvSpPr>
          <p:spPr>
            <a:xfrm>
              <a:off x="4185475" y="4986441"/>
              <a:ext cx="49941" cy="40268"/>
            </a:xfrm>
            <a:custGeom>
              <a:avLst/>
              <a:gdLst/>
              <a:ahLst/>
              <a:cxnLst/>
              <a:rect l="0" t="0" r="0" b="0"/>
              <a:pathLst>
                <a:path w="49941" h="40268">
                  <a:moveTo>
                    <a:pt x="44840" y="17031"/>
                  </a:moveTo>
                  <a:lnTo>
                    <a:pt x="28962" y="18604"/>
                  </a:lnTo>
                  <a:lnTo>
                    <a:pt x="27584" y="37167"/>
                  </a:lnTo>
                  <a:lnTo>
                    <a:pt x="27584" y="37167"/>
                  </a:lnTo>
                  <a:lnTo>
                    <a:pt x="21978" y="40267"/>
                  </a:lnTo>
                  <a:lnTo>
                    <a:pt x="21978" y="40267"/>
                  </a:lnTo>
                  <a:lnTo>
                    <a:pt x="15893" y="32540"/>
                  </a:lnTo>
                  <a:lnTo>
                    <a:pt x="15882" y="17587"/>
                  </a:lnTo>
                  <a:lnTo>
                    <a:pt x="8406" y="13982"/>
                  </a:lnTo>
                  <a:lnTo>
                    <a:pt x="2804" y="18625"/>
                  </a:lnTo>
                  <a:lnTo>
                    <a:pt x="0" y="11406"/>
                  </a:lnTo>
                  <a:lnTo>
                    <a:pt x="10269" y="4697"/>
                  </a:lnTo>
                  <a:lnTo>
                    <a:pt x="17276" y="9850"/>
                  </a:lnTo>
                  <a:lnTo>
                    <a:pt x="25675" y="4683"/>
                  </a:lnTo>
                  <a:lnTo>
                    <a:pt x="44354" y="7749"/>
                  </a:lnTo>
                  <a:lnTo>
                    <a:pt x="49940" y="0"/>
                  </a:lnTo>
                  <a:lnTo>
                    <a:pt x="49940" y="0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61" name="S22:Madras South">
              <a:extLst>
                <a:ext uri="{FF2B5EF4-FFF2-40B4-BE49-F238E27FC236}">
                  <a16:creationId xmlns:a16="http://schemas.microsoft.com/office/drawing/2014/main" id="{4CFAFA3F-4B38-491F-8FA6-2DFACC52AFC2}"/>
                </a:ext>
              </a:extLst>
            </p:cNvPr>
            <p:cNvSpPr/>
            <p:nvPr/>
          </p:nvSpPr>
          <p:spPr>
            <a:xfrm>
              <a:off x="4189225" y="5023608"/>
              <a:ext cx="32721" cy="28864"/>
            </a:xfrm>
            <a:custGeom>
              <a:avLst/>
              <a:gdLst/>
              <a:ahLst/>
              <a:cxnLst/>
              <a:rect l="0" t="0" r="0" b="0"/>
              <a:pathLst>
                <a:path w="32721" h="28864">
                  <a:moveTo>
                    <a:pt x="18228" y="3100"/>
                  </a:moveTo>
                  <a:lnTo>
                    <a:pt x="23834" y="0"/>
                  </a:lnTo>
                  <a:lnTo>
                    <a:pt x="23834" y="0"/>
                  </a:lnTo>
                  <a:lnTo>
                    <a:pt x="32720" y="3081"/>
                  </a:lnTo>
                  <a:lnTo>
                    <a:pt x="32720" y="3081"/>
                  </a:lnTo>
                  <a:lnTo>
                    <a:pt x="32292" y="27305"/>
                  </a:lnTo>
                  <a:lnTo>
                    <a:pt x="32292" y="27305"/>
                  </a:lnTo>
                  <a:lnTo>
                    <a:pt x="23402" y="28863"/>
                  </a:lnTo>
                  <a:lnTo>
                    <a:pt x="9357" y="20117"/>
                  </a:lnTo>
                  <a:lnTo>
                    <a:pt x="0" y="19606"/>
                  </a:lnTo>
                  <a:lnTo>
                    <a:pt x="0" y="19606"/>
                  </a:lnTo>
                  <a:lnTo>
                    <a:pt x="6544" y="9811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62" name="S22:Sriperumbudur">
              <a:extLst>
                <a:ext uri="{FF2B5EF4-FFF2-40B4-BE49-F238E27FC236}">
                  <a16:creationId xmlns:a16="http://schemas.microsoft.com/office/drawing/2014/main" id="{8540504B-E155-45AB-B1B4-99EAF093D9FA}"/>
                </a:ext>
              </a:extLst>
            </p:cNvPr>
            <p:cNvSpPr/>
            <p:nvPr/>
          </p:nvSpPr>
          <p:spPr>
            <a:xfrm>
              <a:off x="4111674" y="4935411"/>
              <a:ext cx="125121" cy="128413"/>
            </a:xfrm>
            <a:custGeom>
              <a:avLst/>
              <a:gdLst/>
              <a:ahLst/>
              <a:cxnLst/>
              <a:rect l="0" t="0" r="0" b="0"/>
              <a:pathLst>
                <a:path w="125121" h="128413">
                  <a:moveTo>
                    <a:pt x="3788" y="50485"/>
                  </a:moveTo>
                  <a:lnTo>
                    <a:pt x="18266" y="45877"/>
                  </a:lnTo>
                  <a:lnTo>
                    <a:pt x="21977" y="57748"/>
                  </a:lnTo>
                  <a:lnTo>
                    <a:pt x="32717" y="56735"/>
                  </a:lnTo>
                  <a:lnTo>
                    <a:pt x="30407" y="41256"/>
                  </a:lnTo>
                  <a:lnTo>
                    <a:pt x="43004" y="41273"/>
                  </a:lnTo>
                  <a:lnTo>
                    <a:pt x="58871" y="33030"/>
                  </a:lnTo>
                  <a:lnTo>
                    <a:pt x="68200" y="12905"/>
                  </a:lnTo>
                  <a:lnTo>
                    <a:pt x="74258" y="8259"/>
                  </a:lnTo>
                  <a:lnTo>
                    <a:pt x="70530" y="0"/>
                  </a:lnTo>
                  <a:lnTo>
                    <a:pt x="78915" y="2064"/>
                  </a:lnTo>
                  <a:lnTo>
                    <a:pt x="85443" y="11868"/>
                  </a:lnTo>
                  <a:lnTo>
                    <a:pt x="91030" y="5670"/>
                  </a:lnTo>
                  <a:lnTo>
                    <a:pt x="108279" y="12875"/>
                  </a:lnTo>
                  <a:lnTo>
                    <a:pt x="112919" y="1511"/>
                  </a:lnTo>
                  <a:lnTo>
                    <a:pt x="112919" y="1511"/>
                  </a:lnTo>
                  <a:lnTo>
                    <a:pt x="123674" y="20072"/>
                  </a:lnTo>
                  <a:lnTo>
                    <a:pt x="125120" y="41226"/>
                  </a:lnTo>
                  <a:lnTo>
                    <a:pt x="123741" y="51030"/>
                  </a:lnTo>
                  <a:lnTo>
                    <a:pt x="123741" y="51030"/>
                  </a:lnTo>
                  <a:lnTo>
                    <a:pt x="118155" y="58779"/>
                  </a:lnTo>
                  <a:lnTo>
                    <a:pt x="99476" y="55713"/>
                  </a:lnTo>
                  <a:lnTo>
                    <a:pt x="91077" y="60880"/>
                  </a:lnTo>
                  <a:lnTo>
                    <a:pt x="84070" y="55727"/>
                  </a:lnTo>
                  <a:lnTo>
                    <a:pt x="73801" y="62436"/>
                  </a:lnTo>
                  <a:lnTo>
                    <a:pt x="76605" y="69655"/>
                  </a:lnTo>
                  <a:lnTo>
                    <a:pt x="82207" y="65012"/>
                  </a:lnTo>
                  <a:lnTo>
                    <a:pt x="89683" y="68617"/>
                  </a:lnTo>
                  <a:lnTo>
                    <a:pt x="89694" y="83570"/>
                  </a:lnTo>
                  <a:lnTo>
                    <a:pt x="95779" y="91297"/>
                  </a:lnTo>
                  <a:lnTo>
                    <a:pt x="95779" y="91297"/>
                  </a:lnTo>
                  <a:lnTo>
                    <a:pt x="84095" y="98008"/>
                  </a:lnTo>
                  <a:lnTo>
                    <a:pt x="77551" y="107803"/>
                  </a:lnTo>
                  <a:lnTo>
                    <a:pt x="77551" y="107803"/>
                  </a:lnTo>
                  <a:lnTo>
                    <a:pt x="77087" y="120170"/>
                  </a:lnTo>
                  <a:lnTo>
                    <a:pt x="59765" y="128412"/>
                  </a:lnTo>
                  <a:lnTo>
                    <a:pt x="53213" y="124803"/>
                  </a:lnTo>
                  <a:lnTo>
                    <a:pt x="54624" y="114499"/>
                  </a:lnTo>
                  <a:lnTo>
                    <a:pt x="34047" y="105201"/>
                  </a:lnTo>
                  <a:lnTo>
                    <a:pt x="28924" y="91793"/>
                  </a:lnTo>
                  <a:lnTo>
                    <a:pt x="28924" y="91793"/>
                  </a:lnTo>
                  <a:lnTo>
                    <a:pt x="34071" y="88708"/>
                  </a:lnTo>
                  <a:lnTo>
                    <a:pt x="23328" y="84050"/>
                  </a:lnTo>
                  <a:lnTo>
                    <a:pt x="27092" y="69619"/>
                  </a:lnTo>
                  <a:lnTo>
                    <a:pt x="19166" y="62384"/>
                  </a:lnTo>
                  <a:lnTo>
                    <a:pt x="10297" y="60817"/>
                  </a:lnTo>
                  <a:lnTo>
                    <a:pt x="8408" y="69580"/>
                  </a:lnTo>
                  <a:lnTo>
                    <a:pt x="0" y="69558"/>
                  </a:lnTo>
                  <a:lnTo>
                    <a:pt x="7985" y="52043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63" name="S22:Chengalpattu">
              <a:extLst>
                <a:ext uri="{FF2B5EF4-FFF2-40B4-BE49-F238E27FC236}">
                  <a16:creationId xmlns:a16="http://schemas.microsoft.com/office/drawing/2014/main" id="{28D7B03D-9CD5-4691-B374-FB21E486FAE8}"/>
                </a:ext>
              </a:extLst>
            </p:cNvPr>
            <p:cNvSpPr/>
            <p:nvPr/>
          </p:nvSpPr>
          <p:spPr>
            <a:xfrm>
              <a:off x="4112503" y="5027204"/>
              <a:ext cx="109043" cy="130812"/>
            </a:xfrm>
            <a:custGeom>
              <a:avLst/>
              <a:gdLst/>
              <a:ahLst/>
              <a:cxnLst/>
              <a:rect l="0" t="0" r="0" b="0"/>
              <a:pathLst>
                <a:path w="109043" h="130812">
                  <a:moveTo>
                    <a:pt x="76722" y="16010"/>
                  </a:moveTo>
                  <a:lnTo>
                    <a:pt x="86079" y="16521"/>
                  </a:lnTo>
                  <a:lnTo>
                    <a:pt x="100124" y="25267"/>
                  </a:lnTo>
                  <a:lnTo>
                    <a:pt x="109014" y="23709"/>
                  </a:lnTo>
                  <a:lnTo>
                    <a:pt x="109014" y="23709"/>
                  </a:lnTo>
                  <a:lnTo>
                    <a:pt x="109042" y="40710"/>
                  </a:lnTo>
                  <a:lnTo>
                    <a:pt x="102507" y="56687"/>
                  </a:lnTo>
                  <a:lnTo>
                    <a:pt x="91763" y="93252"/>
                  </a:lnTo>
                  <a:lnTo>
                    <a:pt x="74875" y="117446"/>
                  </a:lnTo>
                  <a:lnTo>
                    <a:pt x="67828" y="130306"/>
                  </a:lnTo>
                  <a:lnTo>
                    <a:pt x="67828" y="130306"/>
                  </a:lnTo>
                  <a:lnTo>
                    <a:pt x="55610" y="127731"/>
                  </a:lnTo>
                  <a:lnTo>
                    <a:pt x="47618" y="130811"/>
                  </a:lnTo>
                  <a:lnTo>
                    <a:pt x="43398" y="122063"/>
                  </a:lnTo>
                  <a:lnTo>
                    <a:pt x="43398" y="122063"/>
                  </a:lnTo>
                  <a:lnTo>
                    <a:pt x="36359" y="114853"/>
                  </a:lnTo>
                  <a:lnTo>
                    <a:pt x="12409" y="113267"/>
                  </a:lnTo>
                  <a:lnTo>
                    <a:pt x="27475" y="91169"/>
                  </a:lnTo>
                  <a:lnTo>
                    <a:pt x="22327" y="83954"/>
                  </a:lnTo>
                  <a:lnTo>
                    <a:pt x="29369" y="80363"/>
                  </a:lnTo>
                  <a:lnTo>
                    <a:pt x="22820" y="71085"/>
                  </a:lnTo>
                  <a:lnTo>
                    <a:pt x="12515" y="66430"/>
                  </a:lnTo>
                  <a:lnTo>
                    <a:pt x="10189" y="59215"/>
                  </a:lnTo>
                  <a:lnTo>
                    <a:pt x="19564" y="57691"/>
                  </a:lnTo>
                  <a:lnTo>
                    <a:pt x="19564" y="57691"/>
                  </a:lnTo>
                  <a:lnTo>
                    <a:pt x="27542" y="51010"/>
                  </a:lnTo>
                  <a:lnTo>
                    <a:pt x="28023" y="43800"/>
                  </a:lnTo>
                  <a:lnTo>
                    <a:pt x="20543" y="36574"/>
                  </a:lnTo>
                  <a:lnTo>
                    <a:pt x="13048" y="38104"/>
                  </a:lnTo>
                  <a:lnTo>
                    <a:pt x="2308" y="27258"/>
                  </a:lnTo>
                  <a:lnTo>
                    <a:pt x="0" y="15400"/>
                  </a:lnTo>
                  <a:lnTo>
                    <a:pt x="13102" y="14402"/>
                  </a:lnTo>
                  <a:lnTo>
                    <a:pt x="28095" y="0"/>
                  </a:lnTo>
                  <a:lnTo>
                    <a:pt x="28095" y="0"/>
                  </a:lnTo>
                  <a:lnTo>
                    <a:pt x="33218" y="13408"/>
                  </a:lnTo>
                  <a:lnTo>
                    <a:pt x="53795" y="22706"/>
                  </a:lnTo>
                  <a:lnTo>
                    <a:pt x="52384" y="33010"/>
                  </a:lnTo>
                  <a:lnTo>
                    <a:pt x="58936" y="36619"/>
                  </a:lnTo>
                  <a:lnTo>
                    <a:pt x="76258" y="28377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364" name="S22:Tindivanam">
              <a:extLst>
                <a:ext uri="{FF2B5EF4-FFF2-40B4-BE49-F238E27FC236}">
                  <a16:creationId xmlns:a16="http://schemas.microsoft.com/office/drawing/2014/main" id="{13C5C574-AEC7-4578-AC91-D815EF709E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8814" y="5136887"/>
              <a:ext cx="233503" cy="115833"/>
              <a:chOff x="1595120" y="4247887"/>
              <a:chExt cx="233503" cy="115833"/>
            </a:xfrm>
          </p:grpSpPr>
          <p:sp>
            <p:nvSpPr>
              <p:cNvPr id="667" name="S22:Tindivanam0">
                <a:extLst>
                  <a:ext uri="{FF2B5EF4-FFF2-40B4-BE49-F238E27FC236}">
                    <a16:creationId xmlns:a16="http://schemas.microsoft.com/office/drawing/2014/main" id="{39A83D9D-4E95-4BFF-B6DB-A5260E1DC712}"/>
                  </a:ext>
                </a:extLst>
              </p:cNvPr>
              <p:cNvSpPr/>
              <p:nvPr/>
            </p:nvSpPr>
            <p:spPr>
              <a:xfrm>
                <a:off x="1595120" y="4249420"/>
                <a:ext cx="160020" cy="114300"/>
              </a:xfrm>
              <a:custGeom>
                <a:avLst/>
                <a:gdLst/>
                <a:ahLst/>
                <a:cxnLst/>
                <a:rect l="0" t="0" r="0" b="0"/>
                <a:pathLst>
                  <a:path w="163260" h="112393">
                    <a:moveTo>
                      <a:pt x="36685" y="45033"/>
                    </a:moveTo>
                    <a:lnTo>
                      <a:pt x="68248" y="35407"/>
                    </a:lnTo>
                    <a:lnTo>
                      <a:pt x="79559" y="28763"/>
                    </a:lnTo>
                    <a:lnTo>
                      <a:pt x="94137" y="28294"/>
                    </a:lnTo>
                    <a:lnTo>
                      <a:pt x="89016" y="11308"/>
                    </a:lnTo>
                    <a:lnTo>
                      <a:pt x="92338" y="0"/>
                    </a:lnTo>
                    <a:lnTo>
                      <a:pt x="102653" y="7230"/>
                    </a:lnTo>
                    <a:lnTo>
                      <a:pt x="100764" y="11341"/>
                    </a:lnTo>
                    <a:lnTo>
                      <a:pt x="114861" y="10858"/>
                    </a:lnTo>
                    <a:lnTo>
                      <a:pt x="131770" y="16030"/>
                    </a:lnTo>
                    <a:lnTo>
                      <a:pt x="138829" y="7808"/>
                    </a:lnTo>
                    <a:lnTo>
                      <a:pt x="138829" y="7808"/>
                    </a:lnTo>
                    <a:lnTo>
                      <a:pt x="143049" y="16556"/>
                    </a:lnTo>
                    <a:lnTo>
                      <a:pt x="151041" y="13476"/>
                    </a:lnTo>
                    <a:lnTo>
                      <a:pt x="163259" y="16051"/>
                    </a:lnTo>
                    <a:lnTo>
                      <a:pt x="163259" y="16051"/>
                    </a:lnTo>
                    <a:lnTo>
                      <a:pt x="143965" y="46380"/>
                    </a:lnTo>
                    <a:lnTo>
                      <a:pt x="143965" y="46380"/>
                    </a:lnTo>
                    <a:lnTo>
                      <a:pt x="141607" y="52032"/>
                    </a:lnTo>
                    <a:lnTo>
                      <a:pt x="141607" y="52032"/>
                    </a:lnTo>
                    <a:lnTo>
                      <a:pt x="138774" y="60253"/>
                    </a:lnTo>
                    <a:lnTo>
                      <a:pt x="138774" y="60253"/>
                    </a:lnTo>
                    <a:lnTo>
                      <a:pt x="133600" y="56649"/>
                    </a:lnTo>
                    <a:lnTo>
                      <a:pt x="122758" y="65370"/>
                    </a:lnTo>
                    <a:lnTo>
                      <a:pt x="118069" y="54569"/>
                    </a:lnTo>
                    <a:lnTo>
                      <a:pt x="112408" y="60725"/>
                    </a:lnTo>
                    <a:lnTo>
                      <a:pt x="121340" y="68451"/>
                    </a:lnTo>
                    <a:lnTo>
                      <a:pt x="118027" y="77179"/>
                    </a:lnTo>
                    <a:lnTo>
                      <a:pt x="118027" y="77179"/>
                    </a:lnTo>
                    <a:lnTo>
                      <a:pt x="116585" y="92073"/>
                    </a:lnTo>
                    <a:lnTo>
                      <a:pt x="97292" y="79187"/>
                    </a:lnTo>
                    <a:lnTo>
                      <a:pt x="73286" y="72432"/>
                    </a:lnTo>
                    <a:lnTo>
                      <a:pt x="79838" y="85298"/>
                    </a:lnTo>
                    <a:lnTo>
                      <a:pt x="73230" y="87844"/>
                    </a:lnTo>
                    <a:lnTo>
                      <a:pt x="71255" y="111973"/>
                    </a:lnTo>
                    <a:lnTo>
                      <a:pt x="71255" y="111973"/>
                    </a:lnTo>
                    <a:lnTo>
                      <a:pt x="64192" y="108351"/>
                    </a:lnTo>
                    <a:lnTo>
                      <a:pt x="48606" y="112392"/>
                    </a:lnTo>
                    <a:lnTo>
                      <a:pt x="48606" y="112392"/>
                    </a:lnTo>
                    <a:lnTo>
                      <a:pt x="50059" y="104183"/>
                    </a:lnTo>
                    <a:lnTo>
                      <a:pt x="41605" y="96953"/>
                    </a:lnTo>
                    <a:lnTo>
                      <a:pt x="48737" y="84146"/>
                    </a:lnTo>
                    <a:lnTo>
                      <a:pt x="45536" y="63580"/>
                    </a:lnTo>
                    <a:lnTo>
                      <a:pt x="25779" y="59880"/>
                    </a:lnTo>
                    <a:lnTo>
                      <a:pt x="8882" y="51557"/>
                    </a:lnTo>
                    <a:lnTo>
                      <a:pt x="0" y="42247"/>
                    </a:lnTo>
                    <a:lnTo>
                      <a:pt x="0" y="42247"/>
                    </a:lnTo>
                    <a:lnTo>
                      <a:pt x="17824" y="51612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8" name="S22:Tindivanam1">
                <a:extLst>
                  <a:ext uri="{FF2B5EF4-FFF2-40B4-BE49-F238E27FC236}">
                    <a16:creationId xmlns:a16="http://schemas.microsoft.com/office/drawing/2014/main" id="{80BEB848-2E1D-45E4-A256-7551CFEE808E}"/>
                  </a:ext>
                </a:extLst>
              </p:cNvPr>
              <p:cNvSpPr/>
              <p:nvPr/>
            </p:nvSpPr>
            <p:spPr>
              <a:xfrm>
                <a:off x="1701800" y="4295140"/>
                <a:ext cx="762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9417" h="7700">
                    <a:moveTo>
                      <a:pt x="0" y="7699"/>
                    </a:moveTo>
                    <a:lnTo>
                      <a:pt x="9416" y="6690"/>
                    </a:lnTo>
                    <a:lnTo>
                      <a:pt x="5194" y="0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9" name="S22:Tindivanam2">
                <a:extLst>
                  <a:ext uri="{FF2B5EF4-FFF2-40B4-BE49-F238E27FC236}">
                    <a16:creationId xmlns:a16="http://schemas.microsoft.com/office/drawing/2014/main" id="{CC1FBBB5-0A67-46E8-A97C-E43E186D7F4D}"/>
                  </a:ext>
                </a:extLst>
              </p:cNvPr>
              <p:cNvSpPr/>
              <p:nvPr/>
            </p:nvSpPr>
            <p:spPr>
              <a:xfrm>
                <a:off x="1709420" y="43256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0" name="S22:Tindivanam3">
                <a:extLst>
                  <a:ext uri="{FF2B5EF4-FFF2-40B4-BE49-F238E27FC236}">
                    <a16:creationId xmlns:a16="http://schemas.microsoft.com/office/drawing/2014/main" id="{0752524D-0FFA-404E-B714-B09E565CBB0B}"/>
                  </a:ext>
                </a:extLst>
              </p:cNvPr>
              <p:cNvSpPr/>
              <p:nvPr/>
            </p:nvSpPr>
            <p:spPr>
              <a:xfrm>
                <a:off x="1709420" y="43332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1" name="S22:Tindivanam4">
                <a:extLst>
                  <a:ext uri="{FF2B5EF4-FFF2-40B4-BE49-F238E27FC236}">
                    <a16:creationId xmlns:a16="http://schemas.microsoft.com/office/drawing/2014/main" id="{6D665B7C-1092-4F30-9C7F-0066F5A64C40}"/>
                  </a:ext>
                </a:extLst>
              </p:cNvPr>
              <p:cNvSpPr/>
              <p:nvPr/>
            </p:nvSpPr>
            <p:spPr>
              <a:xfrm>
                <a:off x="1694180" y="4302760"/>
                <a:ext cx="7620" cy="15240"/>
              </a:xfrm>
              <a:custGeom>
                <a:avLst/>
                <a:gdLst/>
                <a:ahLst/>
                <a:cxnLst/>
                <a:rect l="0" t="0" r="0" b="0"/>
                <a:pathLst>
                  <a:path w="8918" h="14395">
                    <a:moveTo>
                      <a:pt x="0" y="0"/>
                    </a:moveTo>
                    <a:lnTo>
                      <a:pt x="1846" y="14394"/>
                    </a:lnTo>
                    <a:lnTo>
                      <a:pt x="8917" y="11842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2" name="S22:Tindivanam5">
                <a:extLst>
                  <a:ext uri="{FF2B5EF4-FFF2-40B4-BE49-F238E27FC236}">
                    <a16:creationId xmlns:a16="http://schemas.microsoft.com/office/drawing/2014/main" id="{F2837553-BBFE-4452-B01B-FA14A9935181}"/>
                  </a:ext>
                </a:extLst>
              </p:cNvPr>
              <p:cNvSpPr/>
              <p:nvPr/>
            </p:nvSpPr>
            <p:spPr>
              <a:xfrm>
                <a:off x="1724660" y="42951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3" name="S22:Tindivanam6">
                <a:extLst>
                  <a:ext uri="{FF2B5EF4-FFF2-40B4-BE49-F238E27FC236}">
                    <a16:creationId xmlns:a16="http://schemas.microsoft.com/office/drawing/2014/main" id="{FEF0CEC7-365B-4B40-BA1F-F8A2CB60DF04}"/>
                  </a:ext>
                </a:extLst>
              </p:cNvPr>
              <p:cNvSpPr/>
              <p:nvPr/>
            </p:nvSpPr>
            <p:spPr>
              <a:xfrm>
                <a:off x="1701800" y="43332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4" name="S22:Tindivanam7">
                <a:extLst>
                  <a:ext uri="{FF2B5EF4-FFF2-40B4-BE49-F238E27FC236}">
                    <a16:creationId xmlns:a16="http://schemas.microsoft.com/office/drawing/2014/main" id="{8311FFAF-554D-44DC-80FB-1B05DB8EBB9B}"/>
                  </a:ext>
                </a:extLst>
              </p:cNvPr>
              <p:cNvSpPr/>
              <p:nvPr/>
            </p:nvSpPr>
            <p:spPr>
              <a:xfrm>
                <a:off x="1701800" y="431038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5" name="S22:Tindivanam8">
                <a:extLst>
                  <a:ext uri="{FF2B5EF4-FFF2-40B4-BE49-F238E27FC236}">
                    <a16:creationId xmlns:a16="http://schemas.microsoft.com/office/drawing/2014/main" id="{4C676A99-5ABD-487A-AD0D-A59DD764E8BD}"/>
                  </a:ext>
                </a:extLst>
              </p:cNvPr>
              <p:cNvSpPr/>
              <p:nvPr/>
            </p:nvSpPr>
            <p:spPr>
              <a:xfrm>
                <a:off x="1701800" y="43332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6" name="S22:Tindivanam9">
                <a:extLst>
                  <a:ext uri="{FF2B5EF4-FFF2-40B4-BE49-F238E27FC236}">
                    <a16:creationId xmlns:a16="http://schemas.microsoft.com/office/drawing/2014/main" id="{F4EEC3CF-5449-4C8F-91D2-ACAA7BBDAD9A}"/>
                  </a:ext>
                </a:extLst>
              </p:cNvPr>
              <p:cNvSpPr/>
              <p:nvPr/>
            </p:nvSpPr>
            <p:spPr>
              <a:xfrm>
                <a:off x="1828623" y="424788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5" name="S22:Chidambaram">
              <a:extLst>
                <a:ext uri="{FF2B5EF4-FFF2-40B4-BE49-F238E27FC236}">
                  <a16:creationId xmlns:a16="http://schemas.microsoft.com/office/drawing/2014/main" id="{6AE6347E-E826-4046-8147-8F7CB493D5D4}"/>
                </a:ext>
              </a:extLst>
            </p:cNvPr>
            <p:cNvSpPr/>
            <p:nvPr/>
          </p:nvSpPr>
          <p:spPr>
            <a:xfrm>
              <a:off x="3999444" y="5249472"/>
              <a:ext cx="151112" cy="80966"/>
            </a:xfrm>
            <a:custGeom>
              <a:avLst/>
              <a:gdLst/>
              <a:ahLst/>
              <a:cxnLst/>
              <a:rect l="0" t="0" r="0" b="0"/>
              <a:pathLst>
                <a:path w="151112" h="80966">
                  <a:moveTo>
                    <a:pt x="22776" y="12353"/>
                  </a:moveTo>
                  <a:lnTo>
                    <a:pt x="31709" y="18055"/>
                  </a:lnTo>
                  <a:lnTo>
                    <a:pt x="28377" y="22654"/>
                  </a:lnTo>
                  <a:lnTo>
                    <a:pt x="41985" y="37617"/>
                  </a:lnTo>
                  <a:lnTo>
                    <a:pt x="58112" y="24872"/>
                  </a:lnTo>
                  <a:lnTo>
                    <a:pt x="52512" y="12012"/>
                  </a:lnTo>
                  <a:lnTo>
                    <a:pt x="66234" y="4379"/>
                  </a:lnTo>
                  <a:lnTo>
                    <a:pt x="66234" y="4379"/>
                  </a:lnTo>
                  <a:lnTo>
                    <a:pt x="81820" y="338"/>
                  </a:lnTo>
                  <a:lnTo>
                    <a:pt x="88883" y="3960"/>
                  </a:lnTo>
                  <a:lnTo>
                    <a:pt x="88883" y="3960"/>
                  </a:lnTo>
                  <a:lnTo>
                    <a:pt x="94050" y="10139"/>
                  </a:lnTo>
                  <a:lnTo>
                    <a:pt x="106323" y="9153"/>
                  </a:lnTo>
                  <a:lnTo>
                    <a:pt x="109606" y="16349"/>
                  </a:lnTo>
                  <a:lnTo>
                    <a:pt x="121874" y="18435"/>
                  </a:lnTo>
                  <a:lnTo>
                    <a:pt x="133707" y="2033"/>
                  </a:lnTo>
                  <a:lnTo>
                    <a:pt x="140304" y="6666"/>
                  </a:lnTo>
                  <a:lnTo>
                    <a:pt x="145976" y="0"/>
                  </a:lnTo>
                  <a:lnTo>
                    <a:pt x="145976" y="0"/>
                  </a:lnTo>
                  <a:lnTo>
                    <a:pt x="142643" y="19503"/>
                  </a:lnTo>
                  <a:lnTo>
                    <a:pt x="151111" y="43120"/>
                  </a:lnTo>
                  <a:lnTo>
                    <a:pt x="151111" y="43120"/>
                  </a:lnTo>
                  <a:lnTo>
                    <a:pt x="124599" y="65129"/>
                  </a:lnTo>
                  <a:lnTo>
                    <a:pt x="123166" y="71280"/>
                  </a:lnTo>
                  <a:lnTo>
                    <a:pt x="102793" y="80965"/>
                  </a:lnTo>
                  <a:lnTo>
                    <a:pt x="102793" y="80965"/>
                  </a:lnTo>
                  <a:lnTo>
                    <a:pt x="100943" y="67628"/>
                  </a:lnTo>
                  <a:lnTo>
                    <a:pt x="81626" y="48581"/>
                  </a:lnTo>
                  <a:lnTo>
                    <a:pt x="69347" y="46476"/>
                  </a:lnTo>
                  <a:lnTo>
                    <a:pt x="60806" y="53618"/>
                  </a:lnTo>
                  <a:lnTo>
                    <a:pt x="22548" y="48274"/>
                  </a:lnTo>
                  <a:lnTo>
                    <a:pt x="11705" y="44099"/>
                  </a:lnTo>
                  <a:lnTo>
                    <a:pt x="0" y="29136"/>
                  </a:lnTo>
                  <a:lnTo>
                    <a:pt x="0" y="29136"/>
                  </a:lnTo>
                  <a:lnTo>
                    <a:pt x="7156" y="18922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66" name="S22:Salem">
              <a:extLst>
                <a:ext uri="{FF2B5EF4-FFF2-40B4-BE49-F238E27FC236}">
                  <a16:creationId xmlns:a16="http://schemas.microsoft.com/office/drawing/2014/main" id="{47127930-4033-4633-AB14-DE17D0E0135A}"/>
                </a:ext>
              </a:extLst>
            </p:cNvPr>
            <p:cNvSpPr/>
            <p:nvPr/>
          </p:nvSpPr>
          <p:spPr>
            <a:xfrm>
              <a:off x="3854379" y="5198947"/>
              <a:ext cx="113933" cy="76273"/>
            </a:xfrm>
            <a:custGeom>
              <a:avLst/>
              <a:gdLst/>
              <a:ahLst/>
              <a:cxnLst/>
              <a:rect l="0" t="0" r="0" b="0"/>
              <a:pathLst>
                <a:path w="113933" h="76273">
                  <a:moveTo>
                    <a:pt x="105936" y="18240"/>
                  </a:moveTo>
                  <a:lnTo>
                    <a:pt x="113932" y="19851"/>
                  </a:lnTo>
                  <a:lnTo>
                    <a:pt x="107168" y="38798"/>
                  </a:lnTo>
                  <a:lnTo>
                    <a:pt x="107168" y="38798"/>
                  </a:lnTo>
                  <a:lnTo>
                    <a:pt x="82630" y="40625"/>
                  </a:lnTo>
                  <a:lnTo>
                    <a:pt x="74521" y="49787"/>
                  </a:lnTo>
                  <a:lnTo>
                    <a:pt x="72472" y="65682"/>
                  </a:lnTo>
                  <a:lnTo>
                    <a:pt x="63011" y="67637"/>
                  </a:lnTo>
                  <a:lnTo>
                    <a:pt x="55386" y="74228"/>
                  </a:lnTo>
                  <a:lnTo>
                    <a:pt x="51681" y="67515"/>
                  </a:lnTo>
                  <a:lnTo>
                    <a:pt x="44549" y="72055"/>
                  </a:lnTo>
                  <a:lnTo>
                    <a:pt x="37508" y="68381"/>
                  </a:lnTo>
                  <a:lnTo>
                    <a:pt x="25645" y="73374"/>
                  </a:lnTo>
                  <a:lnTo>
                    <a:pt x="17179" y="70704"/>
                  </a:lnTo>
                  <a:lnTo>
                    <a:pt x="10970" y="76272"/>
                  </a:lnTo>
                  <a:lnTo>
                    <a:pt x="10970" y="76272"/>
                  </a:lnTo>
                  <a:lnTo>
                    <a:pt x="4438" y="70030"/>
                  </a:lnTo>
                  <a:lnTo>
                    <a:pt x="3235" y="53586"/>
                  </a:lnTo>
                  <a:lnTo>
                    <a:pt x="3235" y="53586"/>
                  </a:lnTo>
                  <a:lnTo>
                    <a:pt x="8981" y="46985"/>
                  </a:lnTo>
                  <a:lnTo>
                    <a:pt x="0" y="12452"/>
                  </a:lnTo>
                  <a:lnTo>
                    <a:pt x="31709" y="0"/>
                  </a:lnTo>
                  <a:lnTo>
                    <a:pt x="43943" y="656"/>
                  </a:lnTo>
                  <a:lnTo>
                    <a:pt x="44768" y="10944"/>
                  </a:lnTo>
                  <a:lnTo>
                    <a:pt x="60250" y="16766"/>
                  </a:lnTo>
                  <a:lnTo>
                    <a:pt x="55332" y="35720"/>
                  </a:lnTo>
                  <a:lnTo>
                    <a:pt x="62458" y="30660"/>
                  </a:lnTo>
                  <a:lnTo>
                    <a:pt x="69185" y="18401"/>
                  </a:lnTo>
                  <a:lnTo>
                    <a:pt x="84631" y="28831"/>
                  </a:lnTo>
                  <a:lnTo>
                    <a:pt x="98328" y="25878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67" name="S22:Rasipuram">
              <a:extLst>
                <a:ext uri="{FF2B5EF4-FFF2-40B4-BE49-F238E27FC236}">
                  <a16:creationId xmlns:a16="http://schemas.microsoft.com/office/drawing/2014/main" id="{68AA25D2-48A5-4886-8AA6-82F9BE190F3B}"/>
                </a:ext>
              </a:extLst>
            </p:cNvPr>
            <p:cNvSpPr/>
            <p:nvPr/>
          </p:nvSpPr>
          <p:spPr>
            <a:xfrm>
              <a:off x="3861985" y="5231801"/>
              <a:ext cx="161733" cy="126028"/>
            </a:xfrm>
            <a:custGeom>
              <a:avLst/>
              <a:gdLst/>
              <a:ahLst/>
              <a:cxnLst/>
              <a:rect l="0" t="0" r="0" b="0"/>
              <a:pathLst>
                <a:path w="161733" h="126028">
                  <a:moveTo>
                    <a:pt x="3364" y="43418"/>
                  </a:moveTo>
                  <a:lnTo>
                    <a:pt x="9573" y="37850"/>
                  </a:lnTo>
                  <a:lnTo>
                    <a:pt x="18039" y="40520"/>
                  </a:lnTo>
                  <a:lnTo>
                    <a:pt x="29902" y="35527"/>
                  </a:lnTo>
                  <a:lnTo>
                    <a:pt x="36943" y="39201"/>
                  </a:lnTo>
                  <a:lnTo>
                    <a:pt x="44075" y="34661"/>
                  </a:lnTo>
                  <a:lnTo>
                    <a:pt x="47780" y="41374"/>
                  </a:lnTo>
                  <a:lnTo>
                    <a:pt x="55405" y="34783"/>
                  </a:lnTo>
                  <a:lnTo>
                    <a:pt x="64866" y="32828"/>
                  </a:lnTo>
                  <a:lnTo>
                    <a:pt x="66915" y="16933"/>
                  </a:lnTo>
                  <a:lnTo>
                    <a:pt x="75024" y="7771"/>
                  </a:lnTo>
                  <a:lnTo>
                    <a:pt x="99562" y="5944"/>
                  </a:lnTo>
                  <a:lnTo>
                    <a:pt x="99562" y="5944"/>
                  </a:lnTo>
                  <a:lnTo>
                    <a:pt x="103655" y="23439"/>
                  </a:lnTo>
                  <a:lnTo>
                    <a:pt x="108434" y="16292"/>
                  </a:lnTo>
                  <a:lnTo>
                    <a:pt x="125910" y="13352"/>
                  </a:lnTo>
                  <a:lnTo>
                    <a:pt x="126014" y="0"/>
                  </a:lnTo>
                  <a:lnTo>
                    <a:pt x="134499" y="65"/>
                  </a:lnTo>
                  <a:lnTo>
                    <a:pt x="161732" y="17199"/>
                  </a:lnTo>
                  <a:lnTo>
                    <a:pt x="160235" y="30024"/>
                  </a:lnTo>
                  <a:lnTo>
                    <a:pt x="160235" y="30024"/>
                  </a:lnTo>
                  <a:lnTo>
                    <a:pt x="144615" y="36593"/>
                  </a:lnTo>
                  <a:lnTo>
                    <a:pt x="137459" y="46807"/>
                  </a:lnTo>
                  <a:lnTo>
                    <a:pt x="137459" y="46807"/>
                  </a:lnTo>
                  <a:lnTo>
                    <a:pt x="132271" y="45742"/>
                  </a:lnTo>
                  <a:lnTo>
                    <a:pt x="121287" y="61051"/>
                  </a:lnTo>
                  <a:lnTo>
                    <a:pt x="107623" y="56322"/>
                  </a:lnTo>
                  <a:lnTo>
                    <a:pt x="100960" y="61908"/>
                  </a:lnTo>
                  <a:lnTo>
                    <a:pt x="96115" y="75203"/>
                  </a:lnTo>
                  <a:lnTo>
                    <a:pt x="86143" y="79728"/>
                  </a:lnTo>
                  <a:lnTo>
                    <a:pt x="81980" y="69943"/>
                  </a:lnTo>
                  <a:lnTo>
                    <a:pt x="71616" y="66252"/>
                  </a:lnTo>
                  <a:lnTo>
                    <a:pt x="71036" y="77018"/>
                  </a:lnTo>
                  <a:lnTo>
                    <a:pt x="62310" y="97954"/>
                  </a:lnTo>
                  <a:lnTo>
                    <a:pt x="62310" y="97954"/>
                  </a:lnTo>
                  <a:lnTo>
                    <a:pt x="48376" y="117286"/>
                  </a:lnTo>
                  <a:lnTo>
                    <a:pt x="51124" y="126027"/>
                  </a:lnTo>
                  <a:lnTo>
                    <a:pt x="37910" y="121271"/>
                  </a:lnTo>
                  <a:lnTo>
                    <a:pt x="32782" y="114038"/>
                  </a:lnTo>
                  <a:lnTo>
                    <a:pt x="31261" y="122733"/>
                  </a:lnTo>
                  <a:lnTo>
                    <a:pt x="15616" y="123573"/>
                  </a:lnTo>
                  <a:lnTo>
                    <a:pt x="15616" y="123573"/>
                  </a:lnTo>
                  <a:lnTo>
                    <a:pt x="20537" y="108256"/>
                  </a:lnTo>
                  <a:lnTo>
                    <a:pt x="17316" y="100529"/>
                  </a:lnTo>
                  <a:lnTo>
                    <a:pt x="1165" y="104942"/>
                  </a:lnTo>
                  <a:lnTo>
                    <a:pt x="0" y="84931"/>
                  </a:lnTo>
                  <a:lnTo>
                    <a:pt x="15665" y="80510"/>
                  </a:lnTo>
                  <a:lnTo>
                    <a:pt x="10583" y="70703"/>
                  </a:lnTo>
                  <a:lnTo>
                    <a:pt x="14061" y="56894"/>
                  </a:lnTo>
                  <a:lnTo>
                    <a:pt x="5577" y="55250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68" name="S22:Tiruchengode">
              <a:extLst>
                <a:ext uri="{FF2B5EF4-FFF2-40B4-BE49-F238E27FC236}">
                  <a16:creationId xmlns:a16="http://schemas.microsoft.com/office/drawing/2014/main" id="{187BE458-DE01-4EE0-8AE4-DB27ED1F1216}"/>
                </a:ext>
              </a:extLst>
            </p:cNvPr>
            <p:cNvSpPr/>
            <p:nvPr/>
          </p:nvSpPr>
          <p:spPr>
            <a:xfrm>
              <a:off x="3799365" y="5239275"/>
              <a:ext cx="83158" cy="121209"/>
            </a:xfrm>
            <a:custGeom>
              <a:avLst/>
              <a:gdLst/>
              <a:ahLst/>
              <a:cxnLst/>
              <a:rect l="0" t="0" r="0" b="0"/>
              <a:pathLst>
                <a:path w="83158" h="121209">
                  <a:moveTo>
                    <a:pt x="21989" y="8141"/>
                  </a:moveTo>
                  <a:lnTo>
                    <a:pt x="27295" y="0"/>
                  </a:lnTo>
                  <a:lnTo>
                    <a:pt x="35303" y="626"/>
                  </a:lnTo>
                  <a:lnTo>
                    <a:pt x="38935" y="10946"/>
                  </a:lnTo>
                  <a:lnTo>
                    <a:pt x="49299" y="12114"/>
                  </a:lnTo>
                  <a:lnTo>
                    <a:pt x="49203" y="19301"/>
                  </a:lnTo>
                  <a:lnTo>
                    <a:pt x="58249" y="13258"/>
                  </a:lnTo>
                  <a:lnTo>
                    <a:pt x="58249" y="13258"/>
                  </a:lnTo>
                  <a:lnTo>
                    <a:pt x="59452" y="29702"/>
                  </a:lnTo>
                  <a:lnTo>
                    <a:pt x="65984" y="35944"/>
                  </a:lnTo>
                  <a:lnTo>
                    <a:pt x="65984" y="35944"/>
                  </a:lnTo>
                  <a:lnTo>
                    <a:pt x="68197" y="47776"/>
                  </a:lnTo>
                  <a:lnTo>
                    <a:pt x="76681" y="49420"/>
                  </a:lnTo>
                  <a:lnTo>
                    <a:pt x="73203" y="63229"/>
                  </a:lnTo>
                  <a:lnTo>
                    <a:pt x="78285" y="73036"/>
                  </a:lnTo>
                  <a:lnTo>
                    <a:pt x="62620" y="77457"/>
                  </a:lnTo>
                  <a:lnTo>
                    <a:pt x="63785" y="97468"/>
                  </a:lnTo>
                  <a:lnTo>
                    <a:pt x="79936" y="93055"/>
                  </a:lnTo>
                  <a:lnTo>
                    <a:pt x="83157" y="100782"/>
                  </a:lnTo>
                  <a:lnTo>
                    <a:pt x="78236" y="116099"/>
                  </a:lnTo>
                  <a:lnTo>
                    <a:pt x="78236" y="116099"/>
                  </a:lnTo>
                  <a:lnTo>
                    <a:pt x="57006" y="109171"/>
                  </a:lnTo>
                  <a:lnTo>
                    <a:pt x="37420" y="121208"/>
                  </a:lnTo>
                  <a:lnTo>
                    <a:pt x="23257" y="117422"/>
                  </a:lnTo>
                  <a:lnTo>
                    <a:pt x="23257" y="117422"/>
                  </a:lnTo>
                  <a:lnTo>
                    <a:pt x="22310" y="117409"/>
                  </a:lnTo>
                  <a:lnTo>
                    <a:pt x="22310" y="117409"/>
                  </a:lnTo>
                  <a:lnTo>
                    <a:pt x="20466" y="113795"/>
                  </a:lnTo>
                  <a:lnTo>
                    <a:pt x="1178" y="104797"/>
                  </a:lnTo>
                  <a:lnTo>
                    <a:pt x="0" y="88887"/>
                  </a:lnTo>
                  <a:lnTo>
                    <a:pt x="6640" y="87962"/>
                  </a:lnTo>
                  <a:lnTo>
                    <a:pt x="4467" y="75110"/>
                  </a:lnTo>
                  <a:lnTo>
                    <a:pt x="4467" y="75110"/>
                  </a:lnTo>
                  <a:lnTo>
                    <a:pt x="28" y="56063"/>
                  </a:lnTo>
                  <a:lnTo>
                    <a:pt x="664" y="45297"/>
                  </a:lnTo>
                  <a:lnTo>
                    <a:pt x="9068" y="52095"/>
                  </a:lnTo>
                  <a:lnTo>
                    <a:pt x="13974" y="39852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69" name="S22:Karur">
              <a:extLst>
                <a:ext uri="{FF2B5EF4-FFF2-40B4-BE49-F238E27FC236}">
                  <a16:creationId xmlns:a16="http://schemas.microsoft.com/office/drawing/2014/main" id="{47D27C5E-B9CB-497C-90F9-36E1901DA560}"/>
                </a:ext>
              </a:extLst>
            </p:cNvPr>
            <p:cNvSpPr/>
            <p:nvPr/>
          </p:nvSpPr>
          <p:spPr>
            <a:xfrm>
              <a:off x="3817714" y="5329755"/>
              <a:ext cx="130629" cy="152409"/>
            </a:xfrm>
            <a:custGeom>
              <a:avLst/>
              <a:gdLst/>
              <a:ahLst/>
              <a:cxnLst/>
              <a:rect l="0" t="0" r="0" b="0"/>
              <a:pathLst>
                <a:path w="130629" h="152409">
                  <a:moveTo>
                    <a:pt x="59887" y="25619"/>
                  </a:moveTo>
                  <a:lnTo>
                    <a:pt x="75532" y="24779"/>
                  </a:lnTo>
                  <a:lnTo>
                    <a:pt x="77053" y="16084"/>
                  </a:lnTo>
                  <a:lnTo>
                    <a:pt x="82181" y="23317"/>
                  </a:lnTo>
                  <a:lnTo>
                    <a:pt x="95395" y="28073"/>
                  </a:lnTo>
                  <a:lnTo>
                    <a:pt x="92647" y="19332"/>
                  </a:lnTo>
                  <a:lnTo>
                    <a:pt x="106581" y="0"/>
                  </a:lnTo>
                  <a:lnTo>
                    <a:pt x="106581" y="0"/>
                  </a:lnTo>
                  <a:lnTo>
                    <a:pt x="117395" y="7286"/>
                  </a:lnTo>
                  <a:lnTo>
                    <a:pt x="118654" y="23700"/>
                  </a:lnTo>
                  <a:lnTo>
                    <a:pt x="122444" y="23736"/>
                  </a:lnTo>
                  <a:lnTo>
                    <a:pt x="122444" y="23736"/>
                  </a:lnTo>
                  <a:lnTo>
                    <a:pt x="115232" y="34426"/>
                  </a:lnTo>
                  <a:lnTo>
                    <a:pt x="119437" y="40615"/>
                  </a:lnTo>
                  <a:lnTo>
                    <a:pt x="109963" y="40009"/>
                  </a:lnTo>
                  <a:lnTo>
                    <a:pt x="114560" y="54397"/>
                  </a:lnTo>
                  <a:lnTo>
                    <a:pt x="130628" y="60697"/>
                  </a:lnTo>
                  <a:lnTo>
                    <a:pt x="128136" y="73473"/>
                  </a:lnTo>
                  <a:lnTo>
                    <a:pt x="119978" y="82610"/>
                  </a:lnTo>
                  <a:lnTo>
                    <a:pt x="123233" y="89806"/>
                  </a:lnTo>
                  <a:lnTo>
                    <a:pt x="123233" y="89806"/>
                  </a:lnTo>
                  <a:lnTo>
                    <a:pt x="110766" y="101453"/>
                  </a:lnTo>
                  <a:lnTo>
                    <a:pt x="120077" y="121496"/>
                  </a:lnTo>
                  <a:lnTo>
                    <a:pt x="130120" y="115453"/>
                  </a:lnTo>
                  <a:lnTo>
                    <a:pt x="129526" y="128234"/>
                  </a:lnTo>
                  <a:lnTo>
                    <a:pt x="129526" y="128234"/>
                  </a:lnTo>
                  <a:lnTo>
                    <a:pt x="118957" y="138871"/>
                  </a:lnTo>
                  <a:lnTo>
                    <a:pt x="110417" y="136230"/>
                  </a:lnTo>
                  <a:lnTo>
                    <a:pt x="99789" y="151457"/>
                  </a:lnTo>
                  <a:lnTo>
                    <a:pt x="99789" y="151457"/>
                  </a:lnTo>
                  <a:lnTo>
                    <a:pt x="93112" y="152408"/>
                  </a:lnTo>
                  <a:lnTo>
                    <a:pt x="93112" y="152408"/>
                  </a:lnTo>
                  <a:lnTo>
                    <a:pt x="81823" y="140017"/>
                  </a:lnTo>
                  <a:lnTo>
                    <a:pt x="87193" y="127805"/>
                  </a:lnTo>
                  <a:lnTo>
                    <a:pt x="68714" y="121458"/>
                  </a:lnTo>
                  <a:lnTo>
                    <a:pt x="68846" y="110206"/>
                  </a:lnTo>
                  <a:lnTo>
                    <a:pt x="61272" y="107558"/>
                  </a:lnTo>
                  <a:lnTo>
                    <a:pt x="64173" y="63576"/>
                  </a:lnTo>
                  <a:lnTo>
                    <a:pt x="54084" y="73694"/>
                  </a:lnTo>
                  <a:lnTo>
                    <a:pt x="41282" y="72509"/>
                  </a:lnTo>
                  <a:lnTo>
                    <a:pt x="28881" y="76955"/>
                  </a:lnTo>
                  <a:lnTo>
                    <a:pt x="41658" y="80193"/>
                  </a:lnTo>
                  <a:lnTo>
                    <a:pt x="32415" y="96962"/>
                  </a:lnTo>
                  <a:lnTo>
                    <a:pt x="9649" y="94093"/>
                  </a:lnTo>
                  <a:lnTo>
                    <a:pt x="11296" y="78250"/>
                  </a:lnTo>
                  <a:lnTo>
                    <a:pt x="6198" y="69475"/>
                  </a:lnTo>
                  <a:lnTo>
                    <a:pt x="18466" y="74766"/>
                  </a:lnTo>
                  <a:lnTo>
                    <a:pt x="13366" y="65992"/>
                  </a:lnTo>
                  <a:lnTo>
                    <a:pt x="1215" y="53016"/>
                  </a:lnTo>
                  <a:lnTo>
                    <a:pt x="0" y="38656"/>
                  </a:lnTo>
                  <a:lnTo>
                    <a:pt x="4886" y="28479"/>
                  </a:lnTo>
                  <a:lnTo>
                    <a:pt x="4886" y="28479"/>
                  </a:lnTo>
                  <a:lnTo>
                    <a:pt x="4908" y="26942"/>
                  </a:lnTo>
                  <a:lnTo>
                    <a:pt x="4908" y="26942"/>
                  </a:lnTo>
                  <a:lnTo>
                    <a:pt x="19071" y="30728"/>
                  </a:lnTo>
                  <a:lnTo>
                    <a:pt x="38657" y="18691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70" name="S22:Perambalur">
              <a:extLst>
                <a:ext uri="{FF2B5EF4-FFF2-40B4-BE49-F238E27FC236}">
                  <a16:creationId xmlns:a16="http://schemas.microsoft.com/office/drawing/2014/main" id="{51CC06ED-3340-4F17-97BE-B8950E541C20}"/>
                </a:ext>
              </a:extLst>
            </p:cNvPr>
            <p:cNvSpPr/>
            <p:nvPr/>
          </p:nvSpPr>
          <p:spPr>
            <a:xfrm>
              <a:off x="3924295" y="5277543"/>
              <a:ext cx="177943" cy="103784"/>
            </a:xfrm>
            <a:custGeom>
              <a:avLst/>
              <a:gdLst/>
              <a:ahLst/>
              <a:cxnLst/>
              <a:rect l="0" t="0" r="0" b="0"/>
              <a:pathLst>
                <a:path w="177943" h="103784">
                  <a:moveTo>
                    <a:pt x="75149" y="1065"/>
                  </a:moveTo>
                  <a:lnTo>
                    <a:pt x="86854" y="16028"/>
                  </a:lnTo>
                  <a:lnTo>
                    <a:pt x="97697" y="20203"/>
                  </a:lnTo>
                  <a:lnTo>
                    <a:pt x="135955" y="25547"/>
                  </a:lnTo>
                  <a:lnTo>
                    <a:pt x="144496" y="18405"/>
                  </a:lnTo>
                  <a:lnTo>
                    <a:pt x="156775" y="20510"/>
                  </a:lnTo>
                  <a:lnTo>
                    <a:pt x="176092" y="39557"/>
                  </a:lnTo>
                  <a:lnTo>
                    <a:pt x="177942" y="52894"/>
                  </a:lnTo>
                  <a:lnTo>
                    <a:pt x="177942" y="52894"/>
                  </a:lnTo>
                  <a:lnTo>
                    <a:pt x="161795" y="67703"/>
                  </a:lnTo>
                  <a:lnTo>
                    <a:pt x="161795" y="67703"/>
                  </a:lnTo>
                  <a:lnTo>
                    <a:pt x="140868" y="87599"/>
                  </a:lnTo>
                  <a:lnTo>
                    <a:pt x="128512" y="94199"/>
                  </a:lnTo>
                  <a:lnTo>
                    <a:pt x="114756" y="95661"/>
                  </a:lnTo>
                  <a:lnTo>
                    <a:pt x="102380" y="103783"/>
                  </a:lnTo>
                  <a:lnTo>
                    <a:pt x="91955" y="102693"/>
                  </a:lnTo>
                  <a:lnTo>
                    <a:pt x="91955" y="102693"/>
                  </a:lnTo>
                  <a:lnTo>
                    <a:pt x="83462" y="96489"/>
                  </a:lnTo>
                  <a:lnTo>
                    <a:pt x="92009" y="94497"/>
                  </a:lnTo>
                  <a:lnTo>
                    <a:pt x="97285" y="84798"/>
                  </a:lnTo>
                  <a:lnTo>
                    <a:pt x="91680" y="72463"/>
                  </a:lnTo>
                  <a:lnTo>
                    <a:pt x="76524" y="72359"/>
                  </a:lnTo>
                  <a:lnTo>
                    <a:pt x="69389" y="76406"/>
                  </a:lnTo>
                  <a:lnTo>
                    <a:pt x="55718" y="68100"/>
                  </a:lnTo>
                  <a:lnTo>
                    <a:pt x="48513" y="80340"/>
                  </a:lnTo>
                  <a:lnTo>
                    <a:pt x="40110" y="65920"/>
                  </a:lnTo>
                  <a:lnTo>
                    <a:pt x="29599" y="76077"/>
                  </a:lnTo>
                  <a:lnTo>
                    <a:pt x="15863" y="75948"/>
                  </a:lnTo>
                  <a:lnTo>
                    <a:pt x="15863" y="75948"/>
                  </a:lnTo>
                  <a:lnTo>
                    <a:pt x="12073" y="75912"/>
                  </a:lnTo>
                  <a:lnTo>
                    <a:pt x="10814" y="59498"/>
                  </a:lnTo>
                  <a:lnTo>
                    <a:pt x="0" y="52212"/>
                  </a:lnTo>
                  <a:lnTo>
                    <a:pt x="0" y="52212"/>
                  </a:lnTo>
                  <a:lnTo>
                    <a:pt x="8726" y="31276"/>
                  </a:lnTo>
                  <a:lnTo>
                    <a:pt x="9306" y="20510"/>
                  </a:lnTo>
                  <a:lnTo>
                    <a:pt x="19670" y="24201"/>
                  </a:lnTo>
                  <a:lnTo>
                    <a:pt x="23833" y="33986"/>
                  </a:lnTo>
                  <a:lnTo>
                    <a:pt x="33805" y="29461"/>
                  </a:lnTo>
                  <a:lnTo>
                    <a:pt x="38650" y="16166"/>
                  </a:lnTo>
                  <a:lnTo>
                    <a:pt x="45313" y="10580"/>
                  </a:lnTo>
                  <a:lnTo>
                    <a:pt x="58977" y="15309"/>
                  </a:lnTo>
                  <a:lnTo>
                    <a:pt x="69961" y="0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71" name="S22:Tiruchirappalli">
              <a:extLst>
                <a:ext uri="{FF2B5EF4-FFF2-40B4-BE49-F238E27FC236}">
                  <a16:creationId xmlns:a16="http://schemas.microsoft.com/office/drawing/2014/main" id="{567B1170-077B-4B97-AD36-BB384B5012DA}"/>
                </a:ext>
              </a:extLst>
            </p:cNvPr>
            <p:cNvSpPr/>
            <p:nvPr/>
          </p:nvSpPr>
          <p:spPr>
            <a:xfrm>
              <a:off x="3927677" y="5343463"/>
              <a:ext cx="93904" cy="80384"/>
            </a:xfrm>
            <a:custGeom>
              <a:avLst/>
              <a:gdLst/>
              <a:ahLst/>
              <a:cxnLst/>
              <a:rect l="0" t="0" r="0" b="0"/>
              <a:pathLst>
                <a:path w="93904" h="80384">
                  <a:moveTo>
                    <a:pt x="88573" y="36773"/>
                  </a:moveTo>
                  <a:lnTo>
                    <a:pt x="78572" y="42850"/>
                  </a:lnTo>
                  <a:lnTo>
                    <a:pt x="55278" y="49334"/>
                  </a:lnTo>
                  <a:lnTo>
                    <a:pt x="71350" y="57648"/>
                  </a:lnTo>
                  <a:lnTo>
                    <a:pt x="67447" y="71952"/>
                  </a:lnTo>
                  <a:lnTo>
                    <a:pt x="67447" y="71952"/>
                  </a:lnTo>
                  <a:lnTo>
                    <a:pt x="46973" y="78445"/>
                  </a:lnTo>
                  <a:lnTo>
                    <a:pt x="47041" y="70257"/>
                  </a:lnTo>
                  <a:lnTo>
                    <a:pt x="41369" y="67139"/>
                  </a:lnTo>
                  <a:lnTo>
                    <a:pt x="34132" y="80383"/>
                  </a:lnTo>
                  <a:lnTo>
                    <a:pt x="30888" y="71143"/>
                  </a:lnTo>
                  <a:lnTo>
                    <a:pt x="25595" y="78772"/>
                  </a:lnTo>
                  <a:lnTo>
                    <a:pt x="13270" y="76098"/>
                  </a:lnTo>
                  <a:lnTo>
                    <a:pt x="13270" y="76098"/>
                  </a:lnTo>
                  <a:lnTo>
                    <a:pt x="10015" y="68902"/>
                  </a:lnTo>
                  <a:lnTo>
                    <a:pt x="18173" y="59765"/>
                  </a:lnTo>
                  <a:lnTo>
                    <a:pt x="20665" y="46989"/>
                  </a:lnTo>
                  <a:lnTo>
                    <a:pt x="4597" y="40689"/>
                  </a:lnTo>
                  <a:lnTo>
                    <a:pt x="0" y="26301"/>
                  </a:lnTo>
                  <a:lnTo>
                    <a:pt x="9474" y="26907"/>
                  </a:lnTo>
                  <a:lnTo>
                    <a:pt x="5269" y="20718"/>
                  </a:lnTo>
                  <a:lnTo>
                    <a:pt x="12481" y="10028"/>
                  </a:lnTo>
                  <a:lnTo>
                    <a:pt x="12481" y="10028"/>
                  </a:lnTo>
                  <a:lnTo>
                    <a:pt x="26217" y="10157"/>
                  </a:lnTo>
                  <a:lnTo>
                    <a:pt x="36728" y="0"/>
                  </a:lnTo>
                  <a:lnTo>
                    <a:pt x="45131" y="14420"/>
                  </a:lnTo>
                  <a:lnTo>
                    <a:pt x="52336" y="2180"/>
                  </a:lnTo>
                  <a:lnTo>
                    <a:pt x="66007" y="10486"/>
                  </a:lnTo>
                  <a:lnTo>
                    <a:pt x="73142" y="6439"/>
                  </a:lnTo>
                  <a:lnTo>
                    <a:pt x="88298" y="6543"/>
                  </a:lnTo>
                  <a:lnTo>
                    <a:pt x="93903" y="18878"/>
                  </a:lnTo>
                  <a:lnTo>
                    <a:pt x="88627" y="28577"/>
                  </a:lnTo>
                  <a:lnTo>
                    <a:pt x="80080" y="30569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72" name="S22:Mayiladuturai">
              <a:extLst>
                <a:ext uri="{FF2B5EF4-FFF2-40B4-BE49-F238E27FC236}">
                  <a16:creationId xmlns:a16="http://schemas.microsoft.com/office/drawing/2014/main" id="{C0778CB2-4D34-4F36-BA7C-A2C93C4556D6}"/>
                </a:ext>
              </a:extLst>
            </p:cNvPr>
            <p:cNvSpPr/>
            <p:nvPr/>
          </p:nvSpPr>
          <p:spPr>
            <a:xfrm>
              <a:off x="4063211" y="5292592"/>
              <a:ext cx="94393" cy="101898"/>
            </a:xfrm>
            <a:custGeom>
              <a:avLst/>
              <a:gdLst/>
              <a:ahLst/>
              <a:cxnLst/>
              <a:rect l="0" t="0" r="0" b="0"/>
              <a:pathLst>
                <a:path w="94393" h="101898">
                  <a:moveTo>
                    <a:pt x="39026" y="37845"/>
                  </a:moveTo>
                  <a:lnTo>
                    <a:pt x="59399" y="28160"/>
                  </a:lnTo>
                  <a:lnTo>
                    <a:pt x="60832" y="22009"/>
                  </a:lnTo>
                  <a:lnTo>
                    <a:pt x="87344" y="0"/>
                  </a:lnTo>
                  <a:lnTo>
                    <a:pt x="87344" y="0"/>
                  </a:lnTo>
                  <a:lnTo>
                    <a:pt x="92531" y="10778"/>
                  </a:lnTo>
                  <a:lnTo>
                    <a:pt x="94392" y="42060"/>
                  </a:lnTo>
                  <a:lnTo>
                    <a:pt x="94363" y="72808"/>
                  </a:lnTo>
                  <a:lnTo>
                    <a:pt x="94363" y="72808"/>
                  </a:lnTo>
                  <a:lnTo>
                    <a:pt x="92467" y="72806"/>
                  </a:lnTo>
                  <a:lnTo>
                    <a:pt x="92467" y="72806"/>
                  </a:lnTo>
                  <a:lnTo>
                    <a:pt x="92468" y="71782"/>
                  </a:lnTo>
                  <a:lnTo>
                    <a:pt x="92468" y="71782"/>
                  </a:lnTo>
                  <a:lnTo>
                    <a:pt x="89150" y="72803"/>
                  </a:lnTo>
                  <a:lnTo>
                    <a:pt x="89150" y="72803"/>
                  </a:lnTo>
                  <a:lnTo>
                    <a:pt x="87730" y="71777"/>
                  </a:lnTo>
                  <a:lnTo>
                    <a:pt x="87730" y="71777"/>
                  </a:lnTo>
                  <a:lnTo>
                    <a:pt x="86305" y="73824"/>
                  </a:lnTo>
                  <a:lnTo>
                    <a:pt x="86305" y="73824"/>
                  </a:lnTo>
                  <a:lnTo>
                    <a:pt x="86305" y="73824"/>
                  </a:lnTo>
                  <a:lnTo>
                    <a:pt x="86305" y="73824"/>
                  </a:lnTo>
                  <a:lnTo>
                    <a:pt x="85830" y="75360"/>
                  </a:lnTo>
                  <a:lnTo>
                    <a:pt x="85830" y="75360"/>
                  </a:lnTo>
                  <a:lnTo>
                    <a:pt x="82514" y="73819"/>
                  </a:lnTo>
                  <a:lnTo>
                    <a:pt x="82514" y="73819"/>
                  </a:lnTo>
                  <a:lnTo>
                    <a:pt x="83935" y="73821"/>
                  </a:lnTo>
                  <a:lnTo>
                    <a:pt x="83935" y="73821"/>
                  </a:lnTo>
                  <a:lnTo>
                    <a:pt x="76354" y="72785"/>
                  </a:lnTo>
                  <a:lnTo>
                    <a:pt x="76354" y="72785"/>
                  </a:lnTo>
                  <a:lnTo>
                    <a:pt x="76353" y="73810"/>
                  </a:lnTo>
                  <a:lnTo>
                    <a:pt x="76353" y="73810"/>
                  </a:lnTo>
                  <a:lnTo>
                    <a:pt x="59288" y="75312"/>
                  </a:lnTo>
                  <a:lnTo>
                    <a:pt x="60685" y="86072"/>
                  </a:lnTo>
                  <a:lnTo>
                    <a:pt x="54509" y="90667"/>
                  </a:lnTo>
                  <a:lnTo>
                    <a:pt x="41703" y="91143"/>
                  </a:lnTo>
                  <a:lnTo>
                    <a:pt x="48323" y="98332"/>
                  </a:lnTo>
                  <a:lnTo>
                    <a:pt x="41670" y="101897"/>
                  </a:lnTo>
                  <a:lnTo>
                    <a:pt x="29816" y="99809"/>
                  </a:lnTo>
                  <a:lnTo>
                    <a:pt x="29816" y="99809"/>
                  </a:lnTo>
                  <a:lnTo>
                    <a:pt x="0" y="84323"/>
                  </a:lnTo>
                  <a:lnTo>
                    <a:pt x="21354" y="79804"/>
                  </a:lnTo>
                  <a:lnTo>
                    <a:pt x="22347" y="68025"/>
                  </a:lnTo>
                  <a:lnTo>
                    <a:pt x="28040" y="65997"/>
                  </a:lnTo>
                  <a:lnTo>
                    <a:pt x="22879" y="52654"/>
                  </a:lnTo>
                  <a:lnTo>
                    <a:pt x="22879" y="52654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73" name="S22:Thanjavur">
              <a:extLst>
                <a:ext uri="{FF2B5EF4-FFF2-40B4-BE49-F238E27FC236}">
                  <a16:creationId xmlns:a16="http://schemas.microsoft.com/office/drawing/2014/main" id="{79E48685-9EBE-45F1-A199-FA40496EA845}"/>
                </a:ext>
              </a:extLst>
            </p:cNvPr>
            <p:cNvSpPr/>
            <p:nvPr/>
          </p:nvSpPr>
          <p:spPr>
            <a:xfrm>
              <a:off x="3982955" y="5345246"/>
              <a:ext cx="120928" cy="120670"/>
            </a:xfrm>
            <a:custGeom>
              <a:avLst/>
              <a:gdLst/>
              <a:ahLst/>
              <a:cxnLst/>
              <a:rect l="0" t="0" r="0" b="0"/>
              <a:pathLst>
                <a:path w="120928" h="120670">
                  <a:moveTo>
                    <a:pt x="103135" y="0"/>
                  </a:moveTo>
                  <a:lnTo>
                    <a:pt x="108296" y="13343"/>
                  </a:lnTo>
                  <a:lnTo>
                    <a:pt x="102603" y="15371"/>
                  </a:lnTo>
                  <a:lnTo>
                    <a:pt x="101610" y="27150"/>
                  </a:lnTo>
                  <a:lnTo>
                    <a:pt x="80256" y="31669"/>
                  </a:lnTo>
                  <a:lnTo>
                    <a:pt x="110072" y="47155"/>
                  </a:lnTo>
                  <a:lnTo>
                    <a:pt x="110072" y="47155"/>
                  </a:lnTo>
                  <a:lnTo>
                    <a:pt x="110020" y="62002"/>
                  </a:lnTo>
                  <a:lnTo>
                    <a:pt x="120927" y="65621"/>
                  </a:lnTo>
                  <a:lnTo>
                    <a:pt x="115216" y="69698"/>
                  </a:lnTo>
                  <a:lnTo>
                    <a:pt x="96216" y="71163"/>
                  </a:lnTo>
                  <a:lnTo>
                    <a:pt x="99438" y="97271"/>
                  </a:lnTo>
                  <a:lnTo>
                    <a:pt x="99438" y="97271"/>
                  </a:lnTo>
                  <a:lnTo>
                    <a:pt x="92301" y="98776"/>
                  </a:lnTo>
                  <a:lnTo>
                    <a:pt x="90829" y="109511"/>
                  </a:lnTo>
                  <a:lnTo>
                    <a:pt x="74689" y="103299"/>
                  </a:lnTo>
                  <a:lnTo>
                    <a:pt x="67984" y="112471"/>
                  </a:lnTo>
                  <a:lnTo>
                    <a:pt x="71273" y="120669"/>
                  </a:lnTo>
                  <a:lnTo>
                    <a:pt x="60349" y="117032"/>
                  </a:lnTo>
                  <a:lnTo>
                    <a:pt x="56600" y="106784"/>
                  </a:lnTo>
                  <a:lnTo>
                    <a:pt x="64741" y="96087"/>
                  </a:lnTo>
                  <a:lnTo>
                    <a:pt x="54384" y="78635"/>
                  </a:lnTo>
                  <a:lnTo>
                    <a:pt x="46787" y="78078"/>
                  </a:lnTo>
                  <a:lnTo>
                    <a:pt x="34517" y="65718"/>
                  </a:lnTo>
                  <a:lnTo>
                    <a:pt x="26393" y="73341"/>
                  </a:lnTo>
                  <a:lnTo>
                    <a:pt x="12169" y="70169"/>
                  </a:lnTo>
                  <a:lnTo>
                    <a:pt x="12169" y="70169"/>
                  </a:lnTo>
                  <a:lnTo>
                    <a:pt x="16072" y="55865"/>
                  </a:lnTo>
                  <a:lnTo>
                    <a:pt x="0" y="47551"/>
                  </a:lnTo>
                  <a:lnTo>
                    <a:pt x="23294" y="41067"/>
                  </a:lnTo>
                  <a:lnTo>
                    <a:pt x="33295" y="34990"/>
                  </a:lnTo>
                  <a:lnTo>
                    <a:pt x="33295" y="34990"/>
                  </a:lnTo>
                  <a:lnTo>
                    <a:pt x="43720" y="36080"/>
                  </a:lnTo>
                  <a:lnTo>
                    <a:pt x="56096" y="27958"/>
                  </a:lnTo>
                  <a:lnTo>
                    <a:pt x="69852" y="26496"/>
                  </a:lnTo>
                  <a:lnTo>
                    <a:pt x="82208" y="19896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74" name="S22:Pudukkottai">
              <a:extLst>
                <a:ext uri="{FF2B5EF4-FFF2-40B4-BE49-F238E27FC236}">
                  <a16:creationId xmlns:a16="http://schemas.microsoft.com/office/drawing/2014/main" id="{E380DB95-8664-4CB5-9A25-BFB3B03243D9}"/>
                </a:ext>
              </a:extLst>
            </p:cNvPr>
            <p:cNvSpPr/>
            <p:nvPr/>
          </p:nvSpPr>
          <p:spPr>
            <a:xfrm>
              <a:off x="3928480" y="5410602"/>
              <a:ext cx="169472" cy="148686"/>
            </a:xfrm>
            <a:custGeom>
              <a:avLst/>
              <a:gdLst/>
              <a:ahLst/>
              <a:cxnLst/>
              <a:rect l="0" t="0" r="0" b="0"/>
              <a:pathLst>
                <a:path w="169472" h="148686">
                  <a:moveTo>
                    <a:pt x="66644" y="4813"/>
                  </a:moveTo>
                  <a:lnTo>
                    <a:pt x="80868" y="7985"/>
                  </a:lnTo>
                  <a:lnTo>
                    <a:pt x="88992" y="362"/>
                  </a:lnTo>
                  <a:lnTo>
                    <a:pt x="101262" y="12722"/>
                  </a:lnTo>
                  <a:lnTo>
                    <a:pt x="108859" y="13279"/>
                  </a:lnTo>
                  <a:lnTo>
                    <a:pt x="119216" y="30731"/>
                  </a:lnTo>
                  <a:lnTo>
                    <a:pt x="111075" y="41428"/>
                  </a:lnTo>
                  <a:lnTo>
                    <a:pt x="114824" y="51676"/>
                  </a:lnTo>
                  <a:lnTo>
                    <a:pt x="125748" y="55313"/>
                  </a:lnTo>
                  <a:lnTo>
                    <a:pt x="122459" y="47115"/>
                  </a:lnTo>
                  <a:lnTo>
                    <a:pt x="129164" y="37943"/>
                  </a:lnTo>
                  <a:lnTo>
                    <a:pt x="145304" y="44155"/>
                  </a:lnTo>
                  <a:lnTo>
                    <a:pt x="146776" y="33420"/>
                  </a:lnTo>
                  <a:lnTo>
                    <a:pt x="153913" y="31915"/>
                  </a:lnTo>
                  <a:lnTo>
                    <a:pt x="153913" y="31915"/>
                  </a:lnTo>
                  <a:lnTo>
                    <a:pt x="166231" y="43724"/>
                  </a:lnTo>
                  <a:lnTo>
                    <a:pt x="164735" y="63659"/>
                  </a:lnTo>
                  <a:lnTo>
                    <a:pt x="169471" y="70831"/>
                  </a:lnTo>
                  <a:lnTo>
                    <a:pt x="169471" y="70831"/>
                  </a:lnTo>
                  <a:lnTo>
                    <a:pt x="153762" y="70263"/>
                  </a:lnTo>
                  <a:lnTo>
                    <a:pt x="141354" y="76856"/>
                  </a:lnTo>
                  <a:lnTo>
                    <a:pt x="128889" y="93659"/>
                  </a:lnTo>
                  <a:lnTo>
                    <a:pt x="125479" y="108455"/>
                  </a:lnTo>
                  <a:lnTo>
                    <a:pt x="132588" y="117681"/>
                  </a:lnTo>
                  <a:lnTo>
                    <a:pt x="117255" y="130368"/>
                  </a:lnTo>
                  <a:lnTo>
                    <a:pt x="107128" y="148685"/>
                  </a:lnTo>
                  <a:lnTo>
                    <a:pt x="107128" y="148685"/>
                  </a:lnTo>
                  <a:lnTo>
                    <a:pt x="97133" y="143011"/>
                  </a:lnTo>
                  <a:lnTo>
                    <a:pt x="76321" y="114798"/>
                  </a:lnTo>
                  <a:lnTo>
                    <a:pt x="88308" y="105175"/>
                  </a:lnTo>
                  <a:lnTo>
                    <a:pt x="75995" y="93343"/>
                  </a:lnTo>
                  <a:lnTo>
                    <a:pt x="77937" y="88248"/>
                  </a:lnTo>
                  <a:lnTo>
                    <a:pt x="71363" y="74915"/>
                  </a:lnTo>
                  <a:lnTo>
                    <a:pt x="50042" y="61463"/>
                  </a:lnTo>
                  <a:lnTo>
                    <a:pt x="43357" y="63964"/>
                  </a:lnTo>
                  <a:lnTo>
                    <a:pt x="34879" y="53668"/>
                  </a:lnTo>
                  <a:lnTo>
                    <a:pt x="27257" y="54623"/>
                  </a:lnTo>
                  <a:lnTo>
                    <a:pt x="18760" y="47387"/>
                  </a:lnTo>
                  <a:lnTo>
                    <a:pt x="18760" y="47387"/>
                  </a:lnTo>
                  <a:lnTo>
                    <a:pt x="19354" y="34606"/>
                  </a:lnTo>
                  <a:lnTo>
                    <a:pt x="9311" y="40649"/>
                  </a:lnTo>
                  <a:lnTo>
                    <a:pt x="0" y="20606"/>
                  </a:lnTo>
                  <a:lnTo>
                    <a:pt x="12467" y="8959"/>
                  </a:lnTo>
                  <a:lnTo>
                    <a:pt x="12467" y="8959"/>
                  </a:lnTo>
                  <a:lnTo>
                    <a:pt x="24792" y="11633"/>
                  </a:lnTo>
                  <a:lnTo>
                    <a:pt x="30085" y="4004"/>
                  </a:lnTo>
                  <a:lnTo>
                    <a:pt x="33329" y="13244"/>
                  </a:lnTo>
                  <a:lnTo>
                    <a:pt x="40566" y="0"/>
                  </a:lnTo>
                  <a:lnTo>
                    <a:pt x="46238" y="3118"/>
                  </a:lnTo>
                  <a:lnTo>
                    <a:pt x="46170" y="11306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75" name="S22:Sivaganga">
              <a:extLst>
                <a:ext uri="{FF2B5EF4-FFF2-40B4-BE49-F238E27FC236}">
                  <a16:creationId xmlns:a16="http://schemas.microsoft.com/office/drawing/2014/main" id="{AC302734-6F70-40A0-B8EC-F08DAD16A97B}"/>
                </a:ext>
              </a:extLst>
            </p:cNvPr>
            <p:cNvSpPr/>
            <p:nvPr/>
          </p:nvSpPr>
          <p:spPr>
            <a:xfrm>
              <a:off x="3908110" y="5457989"/>
              <a:ext cx="127499" cy="156852"/>
            </a:xfrm>
            <a:custGeom>
              <a:avLst/>
              <a:gdLst/>
              <a:ahLst/>
              <a:cxnLst/>
              <a:rect l="0" t="0" r="0" b="0"/>
              <a:pathLst>
                <a:path w="127499" h="156852">
                  <a:moveTo>
                    <a:pt x="9393" y="23223"/>
                  </a:moveTo>
                  <a:lnTo>
                    <a:pt x="20021" y="7996"/>
                  </a:lnTo>
                  <a:lnTo>
                    <a:pt x="28561" y="10637"/>
                  </a:lnTo>
                  <a:lnTo>
                    <a:pt x="39130" y="0"/>
                  </a:lnTo>
                  <a:lnTo>
                    <a:pt x="39130" y="0"/>
                  </a:lnTo>
                  <a:lnTo>
                    <a:pt x="47627" y="7236"/>
                  </a:lnTo>
                  <a:lnTo>
                    <a:pt x="55249" y="6281"/>
                  </a:lnTo>
                  <a:lnTo>
                    <a:pt x="63727" y="16577"/>
                  </a:lnTo>
                  <a:lnTo>
                    <a:pt x="70412" y="14076"/>
                  </a:lnTo>
                  <a:lnTo>
                    <a:pt x="91733" y="27528"/>
                  </a:lnTo>
                  <a:lnTo>
                    <a:pt x="98307" y="40861"/>
                  </a:lnTo>
                  <a:lnTo>
                    <a:pt x="96365" y="45956"/>
                  </a:lnTo>
                  <a:lnTo>
                    <a:pt x="108678" y="57788"/>
                  </a:lnTo>
                  <a:lnTo>
                    <a:pt x="96691" y="67411"/>
                  </a:lnTo>
                  <a:lnTo>
                    <a:pt x="117503" y="95624"/>
                  </a:lnTo>
                  <a:lnTo>
                    <a:pt x="127498" y="101298"/>
                  </a:lnTo>
                  <a:lnTo>
                    <a:pt x="127498" y="101298"/>
                  </a:lnTo>
                  <a:lnTo>
                    <a:pt x="98087" y="141405"/>
                  </a:lnTo>
                  <a:lnTo>
                    <a:pt x="96081" y="154645"/>
                  </a:lnTo>
                  <a:lnTo>
                    <a:pt x="96081" y="154645"/>
                  </a:lnTo>
                  <a:lnTo>
                    <a:pt x="84140" y="151500"/>
                  </a:lnTo>
                  <a:lnTo>
                    <a:pt x="78465" y="142791"/>
                  </a:lnTo>
                  <a:lnTo>
                    <a:pt x="68390" y="146280"/>
                  </a:lnTo>
                  <a:lnTo>
                    <a:pt x="60761" y="143159"/>
                  </a:lnTo>
                  <a:lnTo>
                    <a:pt x="52510" y="156851"/>
                  </a:lnTo>
                  <a:lnTo>
                    <a:pt x="34399" y="148531"/>
                  </a:lnTo>
                  <a:lnTo>
                    <a:pt x="29688" y="140839"/>
                  </a:lnTo>
                  <a:lnTo>
                    <a:pt x="37369" y="137853"/>
                  </a:lnTo>
                  <a:lnTo>
                    <a:pt x="25966" y="130095"/>
                  </a:lnTo>
                  <a:lnTo>
                    <a:pt x="36489" y="129686"/>
                  </a:lnTo>
                  <a:lnTo>
                    <a:pt x="23746" y="112731"/>
                  </a:lnTo>
                  <a:lnTo>
                    <a:pt x="18460" y="115740"/>
                  </a:lnTo>
                  <a:lnTo>
                    <a:pt x="0" y="99220"/>
                  </a:lnTo>
                  <a:lnTo>
                    <a:pt x="3485" y="85988"/>
                  </a:lnTo>
                  <a:lnTo>
                    <a:pt x="3485" y="85988"/>
                  </a:lnTo>
                  <a:lnTo>
                    <a:pt x="18871" y="74916"/>
                  </a:lnTo>
                  <a:lnTo>
                    <a:pt x="14195" y="65678"/>
                  </a:lnTo>
                  <a:lnTo>
                    <a:pt x="20963" y="56553"/>
                  </a:lnTo>
                  <a:lnTo>
                    <a:pt x="9623" y="46732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76" name="S22:Ramanathapuram">
              <a:extLst>
                <a:ext uri="{FF2B5EF4-FFF2-40B4-BE49-F238E27FC236}">
                  <a16:creationId xmlns:a16="http://schemas.microsoft.com/office/drawing/2014/main" id="{2CC6FB00-F738-4284-B09C-986C9C526F6D}"/>
                </a:ext>
              </a:extLst>
            </p:cNvPr>
            <p:cNvSpPr/>
            <p:nvPr/>
          </p:nvSpPr>
          <p:spPr>
            <a:xfrm>
              <a:off x="3855005" y="5543977"/>
              <a:ext cx="231773" cy="140179"/>
            </a:xfrm>
            <a:custGeom>
              <a:avLst/>
              <a:gdLst/>
              <a:ahLst/>
              <a:cxnLst/>
              <a:rect l="0" t="0" r="0" b="0"/>
              <a:pathLst>
                <a:path w="231773" h="140179">
                  <a:moveTo>
                    <a:pt x="17756" y="13846"/>
                  </a:moveTo>
                  <a:lnTo>
                    <a:pt x="30734" y="6856"/>
                  </a:lnTo>
                  <a:lnTo>
                    <a:pt x="42134" y="12090"/>
                  </a:lnTo>
                  <a:lnTo>
                    <a:pt x="49403" y="2474"/>
                  </a:lnTo>
                  <a:lnTo>
                    <a:pt x="56590" y="0"/>
                  </a:lnTo>
                  <a:lnTo>
                    <a:pt x="56590" y="0"/>
                  </a:lnTo>
                  <a:lnTo>
                    <a:pt x="53105" y="13232"/>
                  </a:lnTo>
                  <a:lnTo>
                    <a:pt x="71565" y="29752"/>
                  </a:lnTo>
                  <a:lnTo>
                    <a:pt x="76851" y="26743"/>
                  </a:lnTo>
                  <a:lnTo>
                    <a:pt x="89594" y="43698"/>
                  </a:lnTo>
                  <a:lnTo>
                    <a:pt x="79071" y="44107"/>
                  </a:lnTo>
                  <a:lnTo>
                    <a:pt x="90474" y="51865"/>
                  </a:lnTo>
                  <a:lnTo>
                    <a:pt x="82793" y="54851"/>
                  </a:lnTo>
                  <a:lnTo>
                    <a:pt x="87504" y="62543"/>
                  </a:lnTo>
                  <a:lnTo>
                    <a:pt x="105615" y="70863"/>
                  </a:lnTo>
                  <a:lnTo>
                    <a:pt x="113866" y="57171"/>
                  </a:lnTo>
                  <a:lnTo>
                    <a:pt x="121495" y="60292"/>
                  </a:lnTo>
                  <a:lnTo>
                    <a:pt x="131570" y="56803"/>
                  </a:lnTo>
                  <a:lnTo>
                    <a:pt x="137245" y="65512"/>
                  </a:lnTo>
                  <a:lnTo>
                    <a:pt x="149186" y="68657"/>
                  </a:lnTo>
                  <a:lnTo>
                    <a:pt x="149186" y="68657"/>
                  </a:lnTo>
                  <a:lnTo>
                    <a:pt x="145790" y="75258"/>
                  </a:lnTo>
                  <a:lnTo>
                    <a:pt x="154767" y="92644"/>
                  </a:lnTo>
                  <a:lnTo>
                    <a:pt x="173846" y="106518"/>
                  </a:lnTo>
                  <a:lnTo>
                    <a:pt x="203557" y="107697"/>
                  </a:lnTo>
                  <a:lnTo>
                    <a:pt x="213648" y="102142"/>
                  </a:lnTo>
                  <a:lnTo>
                    <a:pt x="214097" y="108765"/>
                  </a:lnTo>
                  <a:lnTo>
                    <a:pt x="231772" y="125129"/>
                  </a:lnTo>
                  <a:lnTo>
                    <a:pt x="228405" y="127661"/>
                  </a:lnTo>
                  <a:lnTo>
                    <a:pt x="207363" y="113826"/>
                  </a:lnTo>
                  <a:lnTo>
                    <a:pt x="182447" y="111151"/>
                  </a:lnTo>
                  <a:lnTo>
                    <a:pt x="173806" y="113137"/>
                  </a:lnTo>
                  <a:lnTo>
                    <a:pt x="160882" y="110001"/>
                  </a:lnTo>
                  <a:lnTo>
                    <a:pt x="140251" y="112404"/>
                  </a:lnTo>
                  <a:lnTo>
                    <a:pt x="115712" y="122904"/>
                  </a:lnTo>
                  <a:lnTo>
                    <a:pt x="106112" y="123841"/>
                  </a:lnTo>
                  <a:lnTo>
                    <a:pt x="104136" y="130441"/>
                  </a:lnTo>
                  <a:lnTo>
                    <a:pt x="74851" y="132203"/>
                  </a:lnTo>
                  <a:lnTo>
                    <a:pt x="58453" y="140178"/>
                  </a:lnTo>
                  <a:lnTo>
                    <a:pt x="58453" y="140178"/>
                  </a:lnTo>
                  <a:lnTo>
                    <a:pt x="44157" y="130863"/>
                  </a:lnTo>
                  <a:lnTo>
                    <a:pt x="43431" y="109982"/>
                  </a:lnTo>
                  <a:lnTo>
                    <a:pt x="32926" y="106297"/>
                  </a:lnTo>
                  <a:lnTo>
                    <a:pt x="23959" y="94478"/>
                  </a:lnTo>
                  <a:lnTo>
                    <a:pt x="23959" y="94478"/>
                  </a:lnTo>
                  <a:lnTo>
                    <a:pt x="24584" y="82258"/>
                  </a:lnTo>
                  <a:lnTo>
                    <a:pt x="20845" y="74569"/>
                  </a:lnTo>
                  <a:lnTo>
                    <a:pt x="26213" y="65969"/>
                  </a:lnTo>
                  <a:lnTo>
                    <a:pt x="19644" y="55185"/>
                  </a:lnTo>
                  <a:lnTo>
                    <a:pt x="6678" y="59103"/>
                  </a:lnTo>
                  <a:lnTo>
                    <a:pt x="0" y="57488"/>
                  </a:lnTo>
                  <a:lnTo>
                    <a:pt x="138" y="46783"/>
                  </a:lnTo>
                  <a:lnTo>
                    <a:pt x="138" y="46783"/>
                  </a:lnTo>
                  <a:lnTo>
                    <a:pt x="8777" y="44343"/>
                  </a:lnTo>
                  <a:lnTo>
                    <a:pt x="8937" y="31594"/>
                  </a:lnTo>
                  <a:lnTo>
                    <a:pt x="22434" y="22067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77" name="S22:Madurai">
              <a:extLst>
                <a:ext uri="{FF2B5EF4-FFF2-40B4-BE49-F238E27FC236}">
                  <a16:creationId xmlns:a16="http://schemas.microsoft.com/office/drawing/2014/main" id="{95AABAA6-5715-484F-AD42-FF5AC73EA5DA}"/>
                </a:ext>
              </a:extLst>
            </p:cNvPr>
            <p:cNvSpPr/>
            <p:nvPr/>
          </p:nvSpPr>
          <p:spPr>
            <a:xfrm>
              <a:off x="3852083" y="5481212"/>
              <a:ext cx="76991" cy="76612"/>
            </a:xfrm>
            <a:custGeom>
              <a:avLst/>
              <a:gdLst/>
              <a:ahLst/>
              <a:cxnLst/>
              <a:rect l="0" t="0" r="0" b="0"/>
              <a:pathLst>
                <a:path w="76991" h="76612">
                  <a:moveTo>
                    <a:pt x="29753" y="36389"/>
                  </a:moveTo>
                  <a:lnTo>
                    <a:pt x="36363" y="42084"/>
                  </a:lnTo>
                  <a:lnTo>
                    <a:pt x="50816" y="28969"/>
                  </a:lnTo>
                  <a:lnTo>
                    <a:pt x="48019" y="23318"/>
                  </a:lnTo>
                  <a:lnTo>
                    <a:pt x="56192" y="16766"/>
                  </a:lnTo>
                  <a:lnTo>
                    <a:pt x="58743" y="951"/>
                  </a:lnTo>
                  <a:lnTo>
                    <a:pt x="58743" y="951"/>
                  </a:lnTo>
                  <a:lnTo>
                    <a:pt x="65420" y="0"/>
                  </a:lnTo>
                  <a:lnTo>
                    <a:pt x="65420" y="0"/>
                  </a:lnTo>
                  <a:lnTo>
                    <a:pt x="65650" y="23509"/>
                  </a:lnTo>
                  <a:lnTo>
                    <a:pt x="76990" y="33330"/>
                  </a:lnTo>
                  <a:lnTo>
                    <a:pt x="70222" y="42455"/>
                  </a:lnTo>
                  <a:lnTo>
                    <a:pt x="74898" y="51693"/>
                  </a:lnTo>
                  <a:lnTo>
                    <a:pt x="59512" y="62765"/>
                  </a:lnTo>
                  <a:lnTo>
                    <a:pt x="59512" y="62765"/>
                  </a:lnTo>
                  <a:lnTo>
                    <a:pt x="52325" y="65239"/>
                  </a:lnTo>
                  <a:lnTo>
                    <a:pt x="45056" y="74855"/>
                  </a:lnTo>
                  <a:lnTo>
                    <a:pt x="33656" y="69621"/>
                  </a:lnTo>
                  <a:lnTo>
                    <a:pt x="20678" y="76611"/>
                  </a:lnTo>
                  <a:lnTo>
                    <a:pt x="20678" y="76611"/>
                  </a:lnTo>
                  <a:lnTo>
                    <a:pt x="3586" y="68741"/>
                  </a:lnTo>
                  <a:lnTo>
                    <a:pt x="0" y="50828"/>
                  </a:lnTo>
                  <a:lnTo>
                    <a:pt x="12970" y="43845"/>
                  </a:lnTo>
                  <a:lnTo>
                    <a:pt x="16219" y="51034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378" name="S22:Nagapattinam">
              <a:extLst>
                <a:ext uri="{FF2B5EF4-FFF2-40B4-BE49-F238E27FC236}">
                  <a16:creationId xmlns:a16="http://schemas.microsoft.com/office/drawing/2014/main" id="{D43AD25B-4274-4A62-A868-7ED410A04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9367" y="5367020"/>
              <a:ext cx="264227" cy="121920"/>
              <a:chOff x="1475673" y="4478020"/>
              <a:chExt cx="264227" cy="121920"/>
            </a:xfrm>
          </p:grpSpPr>
          <p:sp>
            <p:nvSpPr>
              <p:cNvPr id="655" name="S22:Nagapattinam0">
                <a:extLst>
                  <a:ext uri="{FF2B5EF4-FFF2-40B4-BE49-F238E27FC236}">
                    <a16:creationId xmlns:a16="http://schemas.microsoft.com/office/drawing/2014/main" id="{9534F6A7-0041-4A0F-BBC2-81CFA4940B92}"/>
                  </a:ext>
                </a:extLst>
              </p:cNvPr>
              <p:cNvSpPr/>
              <p:nvPr/>
            </p:nvSpPr>
            <p:spPr>
              <a:xfrm>
                <a:off x="1656080" y="4478020"/>
                <a:ext cx="83820" cy="121920"/>
              </a:xfrm>
              <a:custGeom>
                <a:avLst/>
                <a:gdLst/>
                <a:ahLst/>
                <a:cxnLst/>
                <a:rect l="0" t="0" r="0" b="0"/>
                <a:pathLst>
                  <a:path w="80692" h="121270">
                    <a:moveTo>
                      <a:pt x="60393" y="0"/>
                    </a:moveTo>
                    <a:lnTo>
                      <a:pt x="56108" y="10749"/>
                    </a:lnTo>
                    <a:lnTo>
                      <a:pt x="79326" y="26145"/>
                    </a:lnTo>
                    <a:lnTo>
                      <a:pt x="79326" y="26145"/>
                    </a:lnTo>
                    <a:lnTo>
                      <a:pt x="77897" y="31775"/>
                    </a:lnTo>
                    <a:lnTo>
                      <a:pt x="80691" y="93178"/>
                    </a:lnTo>
                    <a:lnTo>
                      <a:pt x="80671" y="116694"/>
                    </a:lnTo>
                    <a:lnTo>
                      <a:pt x="61143" y="121269"/>
                    </a:lnTo>
                    <a:lnTo>
                      <a:pt x="18780" y="115031"/>
                    </a:lnTo>
                    <a:lnTo>
                      <a:pt x="18780" y="115031"/>
                    </a:lnTo>
                    <a:lnTo>
                      <a:pt x="14044" y="107859"/>
                    </a:lnTo>
                    <a:lnTo>
                      <a:pt x="15540" y="87924"/>
                    </a:lnTo>
                    <a:lnTo>
                      <a:pt x="3222" y="76115"/>
                    </a:lnTo>
                    <a:lnTo>
                      <a:pt x="3222" y="76115"/>
                    </a:lnTo>
                    <a:lnTo>
                      <a:pt x="0" y="50007"/>
                    </a:lnTo>
                    <a:lnTo>
                      <a:pt x="19000" y="48542"/>
                    </a:lnTo>
                    <a:lnTo>
                      <a:pt x="24711" y="44465"/>
                    </a:lnTo>
                    <a:lnTo>
                      <a:pt x="13804" y="40846"/>
                    </a:lnTo>
                    <a:lnTo>
                      <a:pt x="13856" y="25999"/>
                    </a:lnTo>
                    <a:lnTo>
                      <a:pt x="13856" y="25999"/>
                    </a:lnTo>
                    <a:lnTo>
                      <a:pt x="25710" y="28087"/>
                    </a:lnTo>
                    <a:lnTo>
                      <a:pt x="32363" y="24522"/>
                    </a:lnTo>
                    <a:lnTo>
                      <a:pt x="25743" y="17333"/>
                    </a:lnTo>
                    <a:lnTo>
                      <a:pt x="38549" y="16857"/>
                    </a:lnTo>
                    <a:lnTo>
                      <a:pt x="44725" y="12262"/>
                    </a:lnTo>
                    <a:lnTo>
                      <a:pt x="43328" y="1502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6" name="S22:Nagapattinam1">
                <a:extLst>
                  <a:ext uri="{FF2B5EF4-FFF2-40B4-BE49-F238E27FC236}">
                    <a16:creationId xmlns:a16="http://schemas.microsoft.com/office/drawing/2014/main" id="{E134194C-4B7E-42ED-893D-41A148448F51}"/>
                  </a:ext>
                </a:extLst>
              </p:cNvPr>
              <p:cNvSpPr/>
              <p:nvPr/>
            </p:nvSpPr>
            <p:spPr>
              <a:xfrm>
                <a:off x="1724660" y="44780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7" name="S22:Nagapattinam2">
                <a:extLst>
                  <a:ext uri="{FF2B5EF4-FFF2-40B4-BE49-F238E27FC236}">
                    <a16:creationId xmlns:a16="http://schemas.microsoft.com/office/drawing/2014/main" id="{DBCF5D9A-E81F-4AF4-A54A-E73FC7B27E2B}"/>
                  </a:ext>
                </a:extLst>
              </p:cNvPr>
              <p:cNvSpPr/>
              <p:nvPr/>
            </p:nvSpPr>
            <p:spPr>
              <a:xfrm>
                <a:off x="1732280" y="44780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8" name="S22:Nagapattinam3">
                <a:extLst>
                  <a:ext uri="{FF2B5EF4-FFF2-40B4-BE49-F238E27FC236}">
                    <a16:creationId xmlns:a16="http://schemas.microsoft.com/office/drawing/2014/main" id="{DE2945A5-8363-4528-A3E7-D54DF46254DB}"/>
                  </a:ext>
                </a:extLst>
              </p:cNvPr>
              <p:cNvSpPr/>
              <p:nvPr/>
            </p:nvSpPr>
            <p:spPr>
              <a:xfrm>
                <a:off x="1724660" y="44780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9" name="S22:Nagapattinam4">
                <a:extLst>
                  <a:ext uri="{FF2B5EF4-FFF2-40B4-BE49-F238E27FC236}">
                    <a16:creationId xmlns:a16="http://schemas.microsoft.com/office/drawing/2014/main" id="{B8CBF3C7-4E91-4FFA-A19C-716E06F3FDD3}"/>
                  </a:ext>
                </a:extLst>
              </p:cNvPr>
              <p:cNvSpPr/>
              <p:nvPr/>
            </p:nvSpPr>
            <p:spPr>
              <a:xfrm>
                <a:off x="1732280" y="44780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0" name="S22:Nagapattinam5">
                <a:extLst>
                  <a:ext uri="{FF2B5EF4-FFF2-40B4-BE49-F238E27FC236}">
                    <a16:creationId xmlns:a16="http://schemas.microsoft.com/office/drawing/2014/main" id="{A1E3FA3A-DA8E-48FD-B65A-8C24DD705A6C}"/>
                  </a:ext>
                </a:extLst>
              </p:cNvPr>
              <p:cNvSpPr/>
              <p:nvPr/>
            </p:nvSpPr>
            <p:spPr>
              <a:xfrm>
                <a:off x="1732280" y="44780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1" name="S22:Nagapattinam6">
                <a:extLst>
                  <a:ext uri="{FF2B5EF4-FFF2-40B4-BE49-F238E27FC236}">
                    <a16:creationId xmlns:a16="http://schemas.microsoft.com/office/drawing/2014/main" id="{AB4BCAD3-A301-4DF4-82FE-018AD04E5B0C}"/>
                  </a:ext>
                </a:extLst>
              </p:cNvPr>
              <p:cNvSpPr/>
              <p:nvPr/>
            </p:nvSpPr>
            <p:spPr>
              <a:xfrm>
                <a:off x="1739900" y="44780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2" name="S22:Nagapattinam7">
                <a:extLst>
                  <a:ext uri="{FF2B5EF4-FFF2-40B4-BE49-F238E27FC236}">
                    <a16:creationId xmlns:a16="http://schemas.microsoft.com/office/drawing/2014/main" id="{FB566D4E-9C0A-4EA5-9803-7F9F5843F0E8}"/>
                  </a:ext>
                </a:extLst>
              </p:cNvPr>
              <p:cNvSpPr/>
              <p:nvPr/>
            </p:nvSpPr>
            <p:spPr>
              <a:xfrm>
                <a:off x="1739900" y="450088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3" name="S22:Nagapattinam8">
                <a:extLst>
                  <a:ext uri="{FF2B5EF4-FFF2-40B4-BE49-F238E27FC236}">
                    <a16:creationId xmlns:a16="http://schemas.microsoft.com/office/drawing/2014/main" id="{AFC83780-A0F5-4824-8630-262F3A823451}"/>
                  </a:ext>
                </a:extLst>
              </p:cNvPr>
              <p:cNvSpPr/>
              <p:nvPr/>
            </p:nvSpPr>
            <p:spPr>
              <a:xfrm>
                <a:off x="1739900" y="450088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4" name="S22:Nagapattinam9">
                <a:extLst>
                  <a:ext uri="{FF2B5EF4-FFF2-40B4-BE49-F238E27FC236}">
                    <a16:creationId xmlns:a16="http://schemas.microsoft.com/office/drawing/2014/main" id="{60FFB4AB-6509-4E13-AF5C-EF666115C026}"/>
                  </a:ext>
                </a:extLst>
              </p:cNvPr>
              <p:cNvSpPr/>
              <p:nvPr/>
            </p:nvSpPr>
            <p:spPr>
              <a:xfrm>
                <a:off x="1739900" y="44856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5" name="S22:Nagapattinam10">
                <a:extLst>
                  <a:ext uri="{FF2B5EF4-FFF2-40B4-BE49-F238E27FC236}">
                    <a16:creationId xmlns:a16="http://schemas.microsoft.com/office/drawing/2014/main" id="{F8D1FA02-A409-4B2E-B54E-070EDC416D9D}"/>
                  </a:ext>
                </a:extLst>
              </p:cNvPr>
              <p:cNvSpPr/>
              <p:nvPr/>
            </p:nvSpPr>
            <p:spPr>
              <a:xfrm>
                <a:off x="1732280" y="44780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6" name="S22:Nagapattinam11">
                <a:extLst>
                  <a:ext uri="{FF2B5EF4-FFF2-40B4-BE49-F238E27FC236}">
                    <a16:creationId xmlns:a16="http://schemas.microsoft.com/office/drawing/2014/main" id="{C9EA949D-AF64-42E0-A2F8-559E9EB3246E}"/>
                  </a:ext>
                </a:extLst>
              </p:cNvPr>
              <p:cNvSpPr/>
              <p:nvPr/>
            </p:nvSpPr>
            <p:spPr>
              <a:xfrm>
                <a:off x="1475673" y="450711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79" name="S22:Cuddalore">
              <a:extLst>
                <a:ext uri="{FF2B5EF4-FFF2-40B4-BE49-F238E27FC236}">
                  <a16:creationId xmlns:a16="http://schemas.microsoft.com/office/drawing/2014/main" id="{6F808E5E-6148-4AEE-890B-D5B1171EA5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7854" y="5068660"/>
              <a:ext cx="190500" cy="222160"/>
              <a:chOff x="1534160" y="4179660"/>
              <a:chExt cx="190500" cy="222160"/>
            </a:xfrm>
          </p:grpSpPr>
          <p:sp>
            <p:nvSpPr>
              <p:cNvPr id="652" name="S22:Cuddalore0">
                <a:extLst>
                  <a:ext uri="{FF2B5EF4-FFF2-40B4-BE49-F238E27FC236}">
                    <a16:creationId xmlns:a16="http://schemas.microsoft.com/office/drawing/2014/main" id="{3163359B-638A-41F2-92E1-8B3776ABE862}"/>
                  </a:ext>
                </a:extLst>
              </p:cNvPr>
              <p:cNvSpPr/>
              <p:nvPr/>
            </p:nvSpPr>
            <p:spPr>
              <a:xfrm>
                <a:off x="1534160" y="4295140"/>
                <a:ext cx="106680" cy="106680"/>
              </a:xfrm>
              <a:custGeom>
                <a:avLst/>
                <a:gdLst/>
                <a:ahLst/>
                <a:cxnLst/>
                <a:rect l="0" t="0" r="0" b="0"/>
                <a:pathLst>
                  <a:path w="106817" h="103384">
                    <a:moveTo>
                      <a:pt x="56757" y="0"/>
                    </a:moveTo>
                    <a:lnTo>
                      <a:pt x="65639" y="9310"/>
                    </a:lnTo>
                    <a:lnTo>
                      <a:pt x="82536" y="17633"/>
                    </a:lnTo>
                    <a:lnTo>
                      <a:pt x="102293" y="21333"/>
                    </a:lnTo>
                    <a:lnTo>
                      <a:pt x="105494" y="41899"/>
                    </a:lnTo>
                    <a:lnTo>
                      <a:pt x="98362" y="54706"/>
                    </a:lnTo>
                    <a:lnTo>
                      <a:pt x="106816" y="61936"/>
                    </a:lnTo>
                    <a:lnTo>
                      <a:pt x="105363" y="70145"/>
                    </a:lnTo>
                    <a:lnTo>
                      <a:pt x="105363" y="70145"/>
                    </a:lnTo>
                    <a:lnTo>
                      <a:pt x="91641" y="77778"/>
                    </a:lnTo>
                    <a:lnTo>
                      <a:pt x="97241" y="90638"/>
                    </a:lnTo>
                    <a:lnTo>
                      <a:pt x="81114" y="103383"/>
                    </a:lnTo>
                    <a:lnTo>
                      <a:pt x="67506" y="88420"/>
                    </a:lnTo>
                    <a:lnTo>
                      <a:pt x="70838" y="83821"/>
                    </a:lnTo>
                    <a:lnTo>
                      <a:pt x="61905" y="78119"/>
                    </a:lnTo>
                    <a:lnTo>
                      <a:pt x="61905" y="78119"/>
                    </a:lnTo>
                    <a:lnTo>
                      <a:pt x="63402" y="65294"/>
                    </a:lnTo>
                    <a:lnTo>
                      <a:pt x="36169" y="48160"/>
                    </a:lnTo>
                    <a:lnTo>
                      <a:pt x="27684" y="48095"/>
                    </a:lnTo>
                    <a:lnTo>
                      <a:pt x="27580" y="61447"/>
                    </a:lnTo>
                    <a:lnTo>
                      <a:pt x="10104" y="64387"/>
                    </a:lnTo>
                    <a:lnTo>
                      <a:pt x="5325" y="71534"/>
                    </a:lnTo>
                    <a:lnTo>
                      <a:pt x="1232" y="54039"/>
                    </a:lnTo>
                    <a:lnTo>
                      <a:pt x="1232" y="54039"/>
                    </a:lnTo>
                    <a:lnTo>
                      <a:pt x="7996" y="35092"/>
                    </a:lnTo>
                    <a:lnTo>
                      <a:pt x="0" y="33481"/>
                    </a:lnTo>
                    <a:lnTo>
                      <a:pt x="0" y="33481"/>
                    </a:lnTo>
                    <a:lnTo>
                      <a:pt x="15601" y="26935"/>
                    </a:lnTo>
                    <a:lnTo>
                      <a:pt x="12395" y="16117"/>
                    </a:lnTo>
                    <a:lnTo>
                      <a:pt x="12395" y="16117"/>
                    </a:lnTo>
                    <a:lnTo>
                      <a:pt x="44452" y="10197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3" name="S22:Cuddalore1">
                <a:extLst>
                  <a:ext uri="{FF2B5EF4-FFF2-40B4-BE49-F238E27FC236}">
                    <a16:creationId xmlns:a16="http://schemas.microsoft.com/office/drawing/2014/main" id="{09120796-770F-4A1F-9971-602E81588667}"/>
                  </a:ext>
                </a:extLst>
              </p:cNvPr>
              <p:cNvSpPr/>
              <p:nvPr/>
            </p:nvSpPr>
            <p:spPr>
              <a:xfrm>
                <a:off x="1663700" y="4325620"/>
                <a:ext cx="60960" cy="53340"/>
              </a:xfrm>
              <a:custGeom>
                <a:avLst/>
                <a:gdLst/>
                <a:ahLst/>
                <a:cxnLst/>
                <a:rect l="0" t="0" r="0" b="0"/>
                <a:pathLst>
                  <a:path w="60422" h="54017">
                    <a:moveTo>
                      <a:pt x="60421" y="15556"/>
                    </a:moveTo>
                    <a:lnTo>
                      <a:pt x="46280" y="15534"/>
                    </a:lnTo>
                    <a:lnTo>
                      <a:pt x="46772" y="4747"/>
                    </a:lnTo>
                    <a:lnTo>
                      <a:pt x="46772" y="4747"/>
                    </a:lnTo>
                    <a:lnTo>
                      <a:pt x="45330" y="19641"/>
                    </a:lnTo>
                    <a:lnTo>
                      <a:pt x="26037" y="6755"/>
                    </a:lnTo>
                    <a:lnTo>
                      <a:pt x="2031" y="0"/>
                    </a:lnTo>
                    <a:lnTo>
                      <a:pt x="8583" y="12866"/>
                    </a:lnTo>
                    <a:lnTo>
                      <a:pt x="1975" y="15412"/>
                    </a:lnTo>
                    <a:lnTo>
                      <a:pt x="0" y="39541"/>
                    </a:lnTo>
                    <a:lnTo>
                      <a:pt x="0" y="39541"/>
                    </a:lnTo>
                    <a:lnTo>
                      <a:pt x="5167" y="45720"/>
                    </a:lnTo>
                    <a:lnTo>
                      <a:pt x="17440" y="44734"/>
                    </a:lnTo>
                    <a:lnTo>
                      <a:pt x="20723" y="51930"/>
                    </a:lnTo>
                    <a:lnTo>
                      <a:pt x="32991" y="54016"/>
                    </a:lnTo>
                    <a:lnTo>
                      <a:pt x="44824" y="37614"/>
                    </a:lnTo>
                    <a:lnTo>
                      <a:pt x="51421" y="42247"/>
                    </a:lnTo>
                    <a:lnTo>
                      <a:pt x="57093" y="35581"/>
                    </a:lnTo>
                    <a:lnTo>
                      <a:pt x="57093" y="35581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4" name="S22:Cuddalore2">
                <a:extLst>
                  <a:ext uri="{FF2B5EF4-FFF2-40B4-BE49-F238E27FC236}">
                    <a16:creationId xmlns:a16="http://schemas.microsoft.com/office/drawing/2014/main" id="{3A73BEAC-5CA6-4DB2-9123-FE02F96E60E2}"/>
                  </a:ext>
                </a:extLst>
              </p:cNvPr>
              <p:cNvSpPr/>
              <p:nvPr/>
            </p:nvSpPr>
            <p:spPr>
              <a:xfrm>
                <a:off x="1650049" y="417966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0" name="S23:Tripura East">
              <a:extLst>
                <a:ext uri="{FF2B5EF4-FFF2-40B4-BE49-F238E27FC236}">
                  <a16:creationId xmlns:a16="http://schemas.microsoft.com/office/drawing/2014/main" id="{389B6386-B92E-471E-AD15-22E9BDE9BB11}"/>
                </a:ext>
              </a:extLst>
            </p:cNvPr>
            <p:cNvSpPr/>
            <p:nvPr/>
          </p:nvSpPr>
          <p:spPr>
            <a:xfrm>
              <a:off x="5873905" y="2976563"/>
              <a:ext cx="127853" cy="272208"/>
            </a:xfrm>
            <a:custGeom>
              <a:avLst/>
              <a:gdLst/>
              <a:ahLst/>
              <a:cxnLst/>
              <a:rect l="0" t="0" r="0" b="0"/>
              <a:pathLst>
                <a:path w="127853" h="272208">
                  <a:moveTo>
                    <a:pt x="108476" y="2972"/>
                  </a:moveTo>
                  <a:lnTo>
                    <a:pt x="113260" y="25161"/>
                  </a:lnTo>
                  <a:lnTo>
                    <a:pt x="109001" y="42295"/>
                  </a:lnTo>
                  <a:lnTo>
                    <a:pt x="122097" y="43879"/>
                  </a:lnTo>
                  <a:lnTo>
                    <a:pt x="122097" y="43879"/>
                  </a:lnTo>
                  <a:lnTo>
                    <a:pt x="124786" y="50488"/>
                  </a:lnTo>
                  <a:lnTo>
                    <a:pt x="127852" y="110610"/>
                  </a:lnTo>
                  <a:lnTo>
                    <a:pt x="122193" y="115786"/>
                  </a:lnTo>
                  <a:lnTo>
                    <a:pt x="123520" y="132478"/>
                  </a:lnTo>
                  <a:lnTo>
                    <a:pt x="123520" y="132478"/>
                  </a:lnTo>
                  <a:lnTo>
                    <a:pt x="118267" y="142869"/>
                  </a:lnTo>
                  <a:lnTo>
                    <a:pt x="110231" y="134581"/>
                  </a:lnTo>
                  <a:lnTo>
                    <a:pt x="94347" y="147901"/>
                  </a:lnTo>
                  <a:lnTo>
                    <a:pt x="85456" y="139672"/>
                  </a:lnTo>
                  <a:lnTo>
                    <a:pt x="75682" y="136756"/>
                  </a:lnTo>
                  <a:lnTo>
                    <a:pt x="72255" y="148568"/>
                  </a:lnTo>
                  <a:lnTo>
                    <a:pt x="80681" y="178884"/>
                  </a:lnTo>
                  <a:lnTo>
                    <a:pt x="74883" y="188255"/>
                  </a:lnTo>
                  <a:lnTo>
                    <a:pt x="65732" y="193683"/>
                  </a:lnTo>
                  <a:lnTo>
                    <a:pt x="54344" y="209774"/>
                  </a:lnTo>
                  <a:lnTo>
                    <a:pt x="53646" y="223473"/>
                  </a:lnTo>
                  <a:lnTo>
                    <a:pt x="58613" y="231492"/>
                  </a:lnTo>
                  <a:lnTo>
                    <a:pt x="62334" y="251676"/>
                  </a:lnTo>
                  <a:lnTo>
                    <a:pt x="55831" y="252172"/>
                  </a:lnTo>
                  <a:lnTo>
                    <a:pt x="51539" y="264569"/>
                  </a:lnTo>
                  <a:lnTo>
                    <a:pt x="33790" y="272207"/>
                  </a:lnTo>
                  <a:lnTo>
                    <a:pt x="29649" y="269369"/>
                  </a:lnTo>
                  <a:lnTo>
                    <a:pt x="16709" y="236226"/>
                  </a:lnTo>
                  <a:lnTo>
                    <a:pt x="10890" y="228263"/>
                  </a:lnTo>
                  <a:lnTo>
                    <a:pt x="10890" y="228263"/>
                  </a:lnTo>
                  <a:lnTo>
                    <a:pt x="19163" y="222399"/>
                  </a:lnTo>
                  <a:lnTo>
                    <a:pt x="25023" y="230883"/>
                  </a:lnTo>
                  <a:lnTo>
                    <a:pt x="32978" y="226612"/>
                  </a:lnTo>
                  <a:lnTo>
                    <a:pt x="33845" y="215001"/>
                  </a:lnTo>
                  <a:lnTo>
                    <a:pt x="24763" y="198365"/>
                  </a:lnTo>
                  <a:lnTo>
                    <a:pt x="30308" y="191127"/>
                  </a:lnTo>
                  <a:lnTo>
                    <a:pt x="23120" y="176448"/>
                  </a:lnTo>
                  <a:lnTo>
                    <a:pt x="22733" y="153912"/>
                  </a:lnTo>
                  <a:lnTo>
                    <a:pt x="14509" y="113596"/>
                  </a:lnTo>
                  <a:lnTo>
                    <a:pt x="8203" y="110394"/>
                  </a:lnTo>
                  <a:lnTo>
                    <a:pt x="4887" y="89127"/>
                  </a:lnTo>
                  <a:lnTo>
                    <a:pt x="0" y="81620"/>
                  </a:lnTo>
                  <a:lnTo>
                    <a:pt x="0" y="81620"/>
                  </a:lnTo>
                  <a:lnTo>
                    <a:pt x="14866" y="83660"/>
                  </a:lnTo>
                  <a:lnTo>
                    <a:pt x="26523" y="77536"/>
                  </a:lnTo>
                  <a:lnTo>
                    <a:pt x="27728" y="64851"/>
                  </a:lnTo>
                  <a:lnTo>
                    <a:pt x="43686" y="69937"/>
                  </a:lnTo>
                  <a:lnTo>
                    <a:pt x="41322" y="55949"/>
                  </a:lnTo>
                  <a:lnTo>
                    <a:pt x="52349" y="58780"/>
                  </a:lnTo>
                  <a:lnTo>
                    <a:pt x="62731" y="70052"/>
                  </a:lnTo>
                  <a:lnTo>
                    <a:pt x="67301" y="67600"/>
                  </a:lnTo>
                  <a:lnTo>
                    <a:pt x="68884" y="43337"/>
                  </a:lnTo>
                  <a:lnTo>
                    <a:pt x="66359" y="33036"/>
                  </a:lnTo>
                  <a:lnTo>
                    <a:pt x="74453" y="37132"/>
                  </a:lnTo>
                  <a:lnTo>
                    <a:pt x="74890" y="26077"/>
                  </a:lnTo>
                  <a:lnTo>
                    <a:pt x="92654" y="26789"/>
                  </a:lnTo>
                  <a:lnTo>
                    <a:pt x="99435" y="14184"/>
                  </a:lnTo>
                  <a:lnTo>
                    <a:pt x="99611" y="0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81" name="S23:Tripura West">
              <a:extLst>
                <a:ext uri="{FF2B5EF4-FFF2-40B4-BE49-F238E27FC236}">
                  <a16:creationId xmlns:a16="http://schemas.microsoft.com/office/drawing/2014/main" id="{D5849321-F0D9-473D-985E-7CF2EC6FEAE0}"/>
                </a:ext>
              </a:extLst>
            </p:cNvPr>
            <p:cNvSpPr/>
            <p:nvPr/>
          </p:nvSpPr>
          <p:spPr>
            <a:xfrm>
              <a:off x="5833992" y="3057967"/>
              <a:ext cx="73759" cy="175748"/>
            </a:xfrm>
            <a:custGeom>
              <a:avLst/>
              <a:gdLst/>
              <a:ahLst/>
              <a:cxnLst/>
              <a:rect l="0" t="0" r="0" b="0"/>
              <a:pathLst>
                <a:path w="73759" h="175748">
                  <a:moveTo>
                    <a:pt x="39913" y="216"/>
                  </a:moveTo>
                  <a:lnTo>
                    <a:pt x="44800" y="7723"/>
                  </a:lnTo>
                  <a:lnTo>
                    <a:pt x="48116" y="28990"/>
                  </a:lnTo>
                  <a:lnTo>
                    <a:pt x="54422" y="32192"/>
                  </a:lnTo>
                  <a:lnTo>
                    <a:pt x="62646" y="72508"/>
                  </a:lnTo>
                  <a:lnTo>
                    <a:pt x="63033" y="95044"/>
                  </a:lnTo>
                  <a:lnTo>
                    <a:pt x="70221" y="109723"/>
                  </a:lnTo>
                  <a:lnTo>
                    <a:pt x="64676" y="116961"/>
                  </a:lnTo>
                  <a:lnTo>
                    <a:pt x="73758" y="133597"/>
                  </a:lnTo>
                  <a:lnTo>
                    <a:pt x="72891" y="145208"/>
                  </a:lnTo>
                  <a:lnTo>
                    <a:pt x="64936" y="149479"/>
                  </a:lnTo>
                  <a:lnTo>
                    <a:pt x="59076" y="140995"/>
                  </a:lnTo>
                  <a:lnTo>
                    <a:pt x="50803" y="146859"/>
                  </a:lnTo>
                  <a:lnTo>
                    <a:pt x="50803" y="146859"/>
                  </a:lnTo>
                  <a:lnTo>
                    <a:pt x="39157" y="142473"/>
                  </a:lnTo>
                  <a:lnTo>
                    <a:pt x="37317" y="158876"/>
                  </a:lnTo>
                  <a:lnTo>
                    <a:pt x="43356" y="175747"/>
                  </a:lnTo>
                  <a:lnTo>
                    <a:pt x="35013" y="169015"/>
                  </a:lnTo>
                  <a:lnTo>
                    <a:pt x="28087" y="128071"/>
                  </a:lnTo>
                  <a:lnTo>
                    <a:pt x="24511" y="126758"/>
                  </a:lnTo>
                  <a:lnTo>
                    <a:pt x="16968" y="106846"/>
                  </a:lnTo>
                  <a:lnTo>
                    <a:pt x="8466" y="97495"/>
                  </a:lnTo>
                  <a:lnTo>
                    <a:pt x="663" y="79697"/>
                  </a:lnTo>
                  <a:lnTo>
                    <a:pt x="6610" y="71920"/>
                  </a:lnTo>
                  <a:lnTo>
                    <a:pt x="0" y="64529"/>
                  </a:lnTo>
                  <a:lnTo>
                    <a:pt x="9025" y="63350"/>
                  </a:lnTo>
                  <a:lnTo>
                    <a:pt x="12440" y="44738"/>
                  </a:lnTo>
                  <a:lnTo>
                    <a:pt x="9017" y="33444"/>
                  </a:lnTo>
                  <a:lnTo>
                    <a:pt x="15935" y="21397"/>
                  </a:lnTo>
                  <a:lnTo>
                    <a:pt x="30149" y="20353"/>
                  </a:lnTo>
                  <a:lnTo>
                    <a:pt x="28647" y="0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82" name="S24:Azamgarh">
              <a:extLst>
                <a:ext uri="{FF2B5EF4-FFF2-40B4-BE49-F238E27FC236}">
                  <a16:creationId xmlns:a16="http://schemas.microsoft.com/office/drawing/2014/main" id="{E98D8F4C-852D-4B95-9285-DB8F2B96DC40}"/>
                </a:ext>
              </a:extLst>
            </p:cNvPr>
            <p:cNvSpPr/>
            <p:nvPr/>
          </p:nvSpPr>
          <p:spPr>
            <a:xfrm>
              <a:off x="4570505" y="2711002"/>
              <a:ext cx="91579" cy="109637"/>
            </a:xfrm>
            <a:custGeom>
              <a:avLst/>
              <a:gdLst/>
              <a:ahLst/>
              <a:cxnLst/>
              <a:rect l="0" t="0" r="0" b="0"/>
              <a:pathLst>
                <a:path w="91579" h="109637">
                  <a:moveTo>
                    <a:pt x="0" y="32628"/>
                  </a:moveTo>
                  <a:lnTo>
                    <a:pt x="28321" y="48847"/>
                  </a:lnTo>
                  <a:lnTo>
                    <a:pt x="29737" y="33662"/>
                  </a:lnTo>
                  <a:lnTo>
                    <a:pt x="26514" y="20132"/>
                  </a:lnTo>
                  <a:lnTo>
                    <a:pt x="33825" y="2749"/>
                  </a:lnTo>
                  <a:lnTo>
                    <a:pt x="40980" y="0"/>
                  </a:lnTo>
                  <a:lnTo>
                    <a:pt x="42128" y="15657"/>
                  </a:lnTo>
                  <a:lnTo>
                    <a:pt x="51622" y="23835"/>
                  </a:lnTo>
                  <a:lnTo>
                    <a:pt x="62291" y="26759"/>
                  </a:lnTo>
                  <a:lnTo>
                    <a:pt x="65326" y="8928"/>
                  </a:lnTo>
                  <a:lnTo>
                    <a:pt x="65326" y="8928"/>
                  </a:lnTo>
                  <a:lnTo>
                    <a:pt x="79294" y="7595"/>
                  </a:lnTo>
                  <a:lnTo>
                    <a:pt x="90037" y="14163"/>
                  </a:lnTo>
                  <a:lnTo>
                    <a:pt x="90037" y="14163"/>
                  </a:lnTo>
                  <a:lnTo>
                    <a:pt x="91578" y="26675"/>
                  </a:lnTo>
                  <a:lnTo>
                    <a:pt x="87121" y="36701"/>
                  </a:lnTo>
                  <a:lnTo>
                    <a:pt x="84992" y="56611"/>
                  </a:lnTo>
                  <a:lnTo>
                    <a:pt x="84992" y="56611"/>
                  </a:lnTo>
                  <a:lnTo>
                    <a:pt x="78826" y="66673"/>
                  </a:lnTo>
                  <a:lnTo>
                    <a:pt x="79642" y="85478"/>
                  </a:lnTo>
                  <a:lnTo>
                    <a:pt x="74591" y="88197"/>
                  </a:lnTo>
                  <a:lnTo>
                    <a:pt x="65955" y="82098"/>
                  </a:lnTo>
                  <a:lnTo>
                    <a:pt x="47088" y="52673"/>
                  </a:lnTo>
                  <a:lnTo>
                    <a:pt x="41092" y="50174"/>
                  </a:lnTo>
                  <a:lnTo>
                    <a:pt x="30136" y="55086"/>
                  </a:lnTo>
                  <a:lnTo>
                    <a:pt x="29221" y="74446"/>
                  </a:lnTo>
                  <a:lnTo>
                    <a:pt x="31061" y="104736"/>
                  </a:lnTo>
                  <a:lnTo>
                    <a:pt x="20502" y="109636"/>
                  </a:lnTo>
                  <a:lnTo>
                    <a:pt x="20502" y="109636"/>
                  </a:lnTo>
                  <a:lnTo>
                    <a:pt x="12318" y="104554"/>
                  </a:lnTo>
                  <a:lnTo>
                    <a:pt x="13797" y="91980"/>
                  </a:lnTo>
                  <a:lnTo>
                    <a:pt x="317" y="50917"/>
                  </a:lnTo>
                  <a:lnTo>
                    <a:pt x="317" y="50917"/>
                  </a:lnTo>
                  <a:close/>
                </a:path>
              </a:pathLst>
            </a:custGeom>
            <a:solidFill>
              <a:srgbClr val="F7964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83" name="S24:Jaunpur">
              <a:extLst>
                <a:ext uri="{FF2B5EF4-FFF2-40B4-BE49-F238E27FC236}">
                  <a16:creationId xmlns:a16="http://schemas.microsoft.com/office/drawing/2014/main" id="{F6A6FBED-6D31-48FB-9922-432A545063B4}"/>
                </a:ext>
              </a:extLst>
            </p:cNvPr>
            <p:cNvSpPr/>
            <p:nvPr/>
          </p:nvSpPr>
          <p:spPr>
            <a:xfrm>
              <a:off x="4531730" y="2753739"/>
              <a:ext cx="67669" cy="138996"/>
            </a:xfrm>
            <a:custGeom>
              <a:avLst/>
              <a:gdLst/>
              <a:ahLst/>
              <a:cxnLst/>
              <a:rect l="0" t="0" r="0" b="0"/>
              <a:pathLst>
                <a:path w="67669" h="138996">
                  <a:moveTo>
                    <a:pt x="39092" y="8180"/>
                  </a:moveTo>
                  <a:lnTo>
                    <a:pt x="52572" y="49243"/>
                  </a:lnTo>
                  <a:lnTo>
                    <a:pt x="51093" y="61817"/>
                  </a:lnTo>
                  <a:lnTo>
                    <a:pt x="59277" y="66899"/>
                  </a:lnTo>
                  <a:lnTo>
                    <a:pt x="59277" y="66899"/>
                  </a:lnTo>
                  <a:lnTo>
                    <a:pt x="57337" y="77392"/>
                  </a:lnTo>
                  <a:lnTo>
                    <a:pt x="67668" y="105965"/>
                  </a:lnTo>
                  <a:lnTo>
                    <a:pt x="67668" y="105965"/>
                  </a:lnTo>
                  <a:lnTo>
                    <a:pt x="55457" y="115079"/>
                  </a:lnTo>
                  <a:lnTo>
                    <a:pt x="49000" y="112056"/>
                  </a:lnTo>
                  <a:lnTo>
                    <a:pt x="45934" y="131984"/>
                  </a:lnTo>
                  <a:lnTo>
                    <a:pt x="45934" y="131984"/>
                  </a:lnTo>
                  <a:lnTo>
                    <a:pt x="43489" y="138826"/>
                  </a:lnTo>
                  <a:lnTo>
                    <a:pt x="33664" y="138995"/>
                  </a:lnTo>
                  <a:lnTo>
                    <a:pt x="31823" y="131180"/>
                  </a:lnTo>
                  <a:lnTo>
                    <a:pt x="17720" y="130891"/>
                  </a:lnTo>
                  <a:lnTo>
                    <a:pt x="6837" y="117991"/>
                  </a:lnTo>
                  <a:lnTo>
                    <a:pt x="0" y="117575"/>
                  </a:lnTo>
                  <a:lnTo>
                    <a:pt x="0" y="117575"/>
                  </a:lnTo>
                  <a:lnTo>
                    <a:pt x="18950" y="101584"/>
                  </a:lnTo>
                  <a:lnTo>
                    <a:pt x="22250" y="94732"/>
                  </a:lnTo>
                  <a:lnTo>
                    <a:pt x="16495" y="81753"/>
                  </a:lnTo>
                  <a:lnTo>
                    <a:pt x="7595" y="85034"/>
                  </a:lnTo>
                  <a:lnTo>
                    <a:pt x="8232" y="71428"/>
                  </a:lnTo>
                  <a:lnTo>
                    <a:pt x="1262" y="61604"/>
                  </a:lnTo>
                  <a:lnTo>
                    <a:pt x="7148" y="56806"/>
                  </a:lnTo>
                  <a:lnTo>
                    <a:pt x="16572" y="60314"/>
                  </a:lnTo>
                  <a:lnTo>
                    <a:pt x="24070" y="50257"/>
                  </a:lnTo>
                  <a:lnTo>
                    <a:pt x="34789" y="54782"/>
                  </a:lnTo>
                  <a:lnTo>
                    <a:pt x="41336" y="39507"/>
                  </a:lnTo>
                  <a:lnTo>
                    <a:pt x="34777" y="29164"/>
                  </a:lnTo>
                  <a:lnTo>
                    <a:pt x="16062" y="28954"/>
                  </a:lnTo>
                  <a:lnTo>
                    <a:pt x="16062" y="28954"/>
                  </a:lnTo>
                  <a:lnTo>
                    <a:pt x="7960" y="27516"/>
                  </a:lnTo>
                  <a:lnTo>
                    <a:pt x="5994" y="10819"/>
                  </a:lnTo>
                  <a:lnTo>
                    <a:pt x="22587" y="12119"/>
                  </a:lnTo>
                  <a:lnTo>
                    <a:pt x="28332" y="0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84" name="S24:Lalganj">
              <a:extLst>
                <a:ext uri="{FF2B5EF4-FFF2-40B4-BE49-F238E27FC236}">
                  <a16:creationId xmlns:a16="http://schemas.microsoft.com/office/drawing/2014/main" id="{EBD2F9B6-2C0D-4608-8103-040D5F9B5828}"/>
                </a:ext>
              </a:extLst>
            </p:cNvPr>
            <p:cNvSpPr/>
            <p:nvPr/>
          </p:nvSpPr>
          <p:spPr>
            <a:xfrm>
              <a:off x="4591007" y="2761176"/>
              <a:ext cx="106983" cy="87802"/>
            </a:xfrm>
            <a:custGeom>
              <a:avLst/>
              <a:gdLst/>
              <a:ahLst/>
              <a:cxnLst/>
              <a:rect l="0" t="0" r="0" b="0"/>
              <a:pathLst>
                <a:path w="106983" h="87802">
                  <a:moveTo>
                    <a:pt x="64490" y="6437"/>
                  </a:moveTo>
                  <a:lnTo>
                    <a:pt x="70796" y="3166"/>
                  </a:lnTo>
                  <a:lnTo>
                    <a:pt x="80323" y="11326"/>
                  </a:lnTo>
                  <a:lnTo>
                    <a:pt x="86536" y="3870"/>
                  </a:lnTo>
                  <a:lnTo>
                    <a:pt x="92530" y="5829"/>
                  </a:lnTo>
                  <a:lnTo>
                    <a:pt x="88571" y="18987"/>
                  </a:lnTo>
                  <a:lnTo>
                    <a:pt x="106982" y="24323"/>
                  </a:lnTo>
                  <a:lnTo>
                    <a:pt x="105381" y="47367"/>
                  </a:lnTo>
                  <a:lnTo>
                    <a:pt x="105381" y="47367"/>
                  </a:lnTo>
                  <a:lnTo>
                    <a:pt x="85894" y="51987"/>
                  </a:lnTo>
                  <a:lnTo>
                    <a:pt x="82233" y="59911"/>
                  </a:lnTo>
                  <a:lnTo>
                    <a:pt x="74926" y="56931"/>
                  </a:lnTo>
                  <a:lnTo>
                    <a:pt x="72157" y="66926"/>
                  </a:lnTo>
                  <a:lnTo>
                    <a:pt x="59793" y="66664"/>
                  </a:lnTo>
                  <a:lnTo>
                    <a:pt x="49142" y="87801"/>
                  </a:lnTo>
                  <a:lnTo>
                    <a:pt x="38014" y="85932"/>
                  </a:lnTo>
                  <a:lnTo>
                    <a:pt x="39626" y="81194"/>
                  </a:lnTo>
                  <a:lnTo>
                    <a:pt x="28431" y="75661"/>
                  </a:lnTo>
                  <a:lnTo>
                    <a:pt x="25112" y="80432"/>
                  </a:lnTo>
                  <a:lnTo>
                    <a:pt x="15459" y="65974"/>
                  </a:lnTo>
                  <a:lnTo>
                    <a:pt x="3106" y="66203"/>
                  </a:lnTo>
                  <a:lnTo>
                    <a:pt x="0" y="59462"/>
                  </a:lnTo>
                  <a:lnTo>
                    <a:pt x="0" y="59462"/>
                  </a:lnTo>
                  <a:lnTo>
                    <a:pt x="10559" y="54562"/>
                  </a:lnTo>
                  <a:lnTo>
                    <a:pt x="8719" y="24272"/>
                  </a:lnTo>
                  <a:lnTo>
                    <a:pt x="9634" y="4912"/>
                  </a:lnTo>
                  <a:lnTo>
                    <a:pt x="20590" y="0"/>
                  </a:lnTo>
                  <a:lnTo>
                    <a:pt x="26586" y="2499"/>
                  </a:lnTo>
                  <a:lnTo>
                    <a:pt x="45453" y="31924"/>
                  </a:lnTo>
                  <a:lnTo>
                    <a:pt x="54089" y="38023"/>
                  </a:lnTo>
                  <a:lnTo>
                    <a:pt x="59140" y="35304"/>
                  </a:lnTo>
                  <a:lnTo>
                    <a:pt x="58324" y="16499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85" name="S24:Sultanpur">
              <a:extLst>
                <a:ext uri="{FF2B5EF4-FFF2-40B4-BE49-F238E27FC236}">
                  <a16:creationId xmlns:a16="http://schemas.microsoft.com/office/drawing/2014/main" id="{41372269-7158-4D70-9C62-084E02995FFB}"/>
                </a:ext>
              </a:extLst>
            </p:cNvPr>
            <p:cNvSpPr/>
            <p:nvPr/>
          </p:nvSpPr>
          <p:spPr>
            <a:xfrm>
              <a:off x="4426548" y="2694855"/>
              <a:ext cx="144275" cy="96222"/>
            </a:xfrm>
            <a:custGeom>
              <a:avLst/>
              <a:gdLst/>
              <a:ahLst/>
              <a:cxnLst/>
              <a:rect l="0" t="0" r="0" b="0"/>
              <a:pathLst>
                <a:path w="144275" h="96222">
                  <a:moveTo>
                    <a:pt x="76526" y="23710"/>
                  </a:moveTo>
                  <a:lnTo>
                    <a:pt x="88820" y="23531"/>
                  </a:lnTo>
                  <a:lnTo>
                    <a:pt x="99914" y="28067"/>
                  </a:lnTo>
                  <a:lnTo>
                    <a:pt x="111203" y="44614"/>
                  </a:lnTo>
                  <a:lnTo>
                    <a:pt x="125188" y="43343"/>
                  </a:lnTo>
                  <a:lnTo>
                    <a:pt x="129943" y="48491"/>
                  </a:lnTo>
                  <a:lnTo>
                    <a:pt x="143957" y="48775"/>
                  </a:lnTo>
                  <a:lnTo>
                    <a:pt x="143957" y="48775"/>
                  </a:lnTo>
                  <a:lnTo>
                    <a:pt x="144274" y="67064"/>
                  </a:lnTo>
                  <a:lnTo>
                    <a:pt x="144274" y="67064"/>
                  </a:lnTo>
                  <a:lnTo>
                    <a:pt x="133514" y="58884"/>
                  </a:lnTo>
                  <a:lnTo>
                    <a:pt x="127769" y="71003"/>
                  </a:lnTo>
                  <a:lnTo>
                    <a:pt x="111176" y="69703"/>
                  </a:lnTo>
                  <a:lnTo>
                    <a:pt x="113142" y="86400"/>
                  </a:lnTo>
                  <a:lnTo>
                    <a:pt x="121244" y="87838"/>
                  </a:lnTo>
                  <a:lnTo>
                    <a:pt x="121244" y="87838"/>
                  </a:lnTo>
                  <a:lnTo>
                    <a:pt x="120104" y="96221"/>
                  </a:lnTo>
                  <a:lnTo>
                    <a:pt x="100412" y="88167"/>
                  </a:lnTo>
                  <a:lnTo>
                    <a:pt x="96232" y="92936"/>
                  </a:lnTo>
                  <a:lnTo>
                    <a:pt x="90169" y="85708"/>
                  </a:lnTo>
                  <a:lnTo>
                    <a:pt x="81637" y="83743"/>
                  </a:lnTo>
                  <a:lnTo>
                    <a:pt x="75366" y="91151"/>
                  </a:lnTo>
                  <a:lnTo>
                    <a:pt x="59916" y="80911"/>
                  </a:lnTo>
                  <a:lnTo>
                    <a:pt x="52308" y="84149"/>
                  </a:lnTo>
                  <a:lnTo>
                    <a:pt x="52308" y="84149"/>
                  </a:lnTo>
                  <a:lnTo>
                    <a:pt x="55638" y="78878"/>
                  </a:lnTo>
                  <a:lnTo>
                    <a:pt x="49066" y="63806"/>
                  </a:lnTo>
                  <a:lnTo>
                    <a:pt x="30232" y="52024"/>
                  </a:lnTo>
                  <a:lnTo>
                    <a:pt x="16049" y="37037"/>
                  </a:lnTo>
                  <a:lnTo>
                    <a:pt x="21870" y="27040"/>
                  </a:lnTo>
                  <a:lnTo>
                    <a:pt x="18822" y="20282"/>
                  </a:lnTo>
                  <a:lnTo>
                    <a:pt x="0" y="4820"/>
                  </a:lnTo>
                  <a:lnTo>
                    <a:pt x="0" y="4820"/>
                  </a:lnTo>
                  <a:lnTo>
                    <a:pt x="10536" y="0"/>
                  </a:lnTo>
                  <a:lnTo>
                    <a:pt x="20761" y="5107"/>
                  </a:lnTo>
                  <a:lnTo>
                    <a:pt x="40676" y="5384"/>
                  </a:lnTo>
                  <a:lnTo>
                    <a:pt x="50938" y="12566"/>
                  </a:lnTo>
                  <a:lnTo>
                    <a:pt x="63657" y="12918"/>
                  </a:lnTo>
                  <a:close/>
                </a:path>
              </a:pathLst>
            </a:custGeom>
            <a:solidFill>
              <a:srgbClr val="F7964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86" name="S24:Kheri">
              <a:extLst>
                <a:ext uri="{FF2B5EF4-FFF2-40B4-BE49-F238E27FC236}">
                  <a16:creationId xmlns:a16="http://schemas.microsoft.com/office/drawing/2014/main" id="{D80BE5B5-FEBC-4378-B890-69AED0182807}"/>
                </a:ext>
              </a:extLst>
            </p:cNvPr>
            <p:cNvSpPr/>
            <p:nvPr/>
          </p:nvSpPr>
          <p:spPr>
            <a:xfrm>
              <a:off x="4224363" y="2327316"/>
              <a:ext cx="144240" cy="177153"/>
            </a:xfrm>
            <a:custGeom>
              <a:avLst/>
              <a:gdLst/>
              <a:ahLst/>
              <a:cxnLst/>
              <a:rect l="0" t="0" r="0" b="0"/>
              <a:pathLst>
                <a:path w="144240" h="177153">
                  <a:moveTo>
                    <a:pt x="105130" y="48611"/>
                  </a:moveTo>
                  <a:lnTo>
                    <a:pt x="109790" y="58481"/>
                  </a:lnTo>
                  <a:lnTo>
                    <a:pt x="106917" y="65798"/>
                  </a:lnTo>
                  <a:lnTo>
                    <a:pt x="109928" y="78288"/>
                  </a:lnTo>
                  <a:lnTo>
                    <a:pt x="118706" y="78226"/>
                  </a:lnTo>
                  <a:lnTo>
                    <a:pt x="120497" y="94374"/>
                  </a:lnTo>
                  <a:lnTo>
                    <a:pt x="129749" y="100561"/>
                  </a:lnTo>
                  <a:lnTo>
                    <a:pt x="124368" y="108423"/>
                  </a:lnTo>
                  <a:lnTo>
                    <a:pt x="144239" y="131732"/>
                  </a:lnTo>
                  <a:lnTo>
                    <a:pt x="142695" y="147393"/>
                  </a:lnTo>
                  <a:lnTo>
                    <a:pt x="142695" y="147393"/>
                  </a:lnTo>
                  <a:lnTo>
                    <a:pt x="140003" y="177152"/>
                  </a:lnTo>
                  <a:lnTo>
                    <a:pt x="140003" y="177152"/>
                  </a:lnTo>
                  <a:lnTo>
                    <a:pt x="136560" y="166745"/>
                  </a:lnTo>
                  <a:lnTo>
                    <a:pt x="127335" y="167861"/>
                  </a:lnTo>
                  <a:lnTo>
                    <a:pt x="133569" y="159987"/>
                  </a:lnTo>
                  <a:lnTo>
                    <a:pt x="98236" y="146155"/>
                  </a:lnTo>
                  <a:lnTo>
                    <a:pt x="97754" y="136248"/>
                  </a:lnTo>
                  <a:lnTo>
                    <a:pt x="86914" y="146224"/>
                  </a:lnTo>
                  <a:lnTo>
                    <a:pt x="72699" y="154127"/>
                  </a:lnTo>
                  <a:lnTo>
                    <a:pt x="48765" y="147979"/>
                  </a:lnTo>
                  <a:lnTo>
                    <a:pt x="48765" y="147979"/>
                  </a:lnTo>
                  <a:lnTo>
                    <a:pt x="34500" y="145947"/>
                  </a:lnTo>
                  <a:lnTo>
                    <a:pt x="27764" y="137624"/>
                  </a:lnTo>
                  <a:lnTo>
                    <a:pt x="34853" y="127170"/>
                  </a:lnTo>
                  <a:lnTo>
                    <a:pt x="27702" y="117807"/>
                  </a:lnTo>
                  <a:lnTo>
                    <a:pt x="30174" y="105805"/>
                  </a:lnTo>
                  <a:lnTo>
                    <a:pt x="25125" y="96958"/>
                  </a:lnTo>
                  <a:lnTo>
                    <a:pt x="15923" y="98027"/>
                  </a:lnTo>
                  <a:lnTo>
                    <a:pt x="9676" y="110035"/>
                  </a:lnTo>
                  <a:lnTo>
                    <a:pt x="6" y="88679"/>
                  </a:lnTo>
                  <a:lnTo>
                    <a:pt x="6" y="88679"/>
                  </a:lnTo>
                  <a:lnTo>
                    <a:pt x="0" y="85551"/>
                  </a:lnTo>
                  <a:lnTo>
                    <a:pt x="0" y="85551"/>
                  </a:lnTo>
                  <a:lnTo>
                    <a:pt x="2467" y="65216"/>
                  </a:lnTo>
                  <a:lnTo>
                    <a:pt x="9972" y="58424"/>
                  </a:lnTo>
                  <a:lnTo>
                    <a:pt x="9114" y="49045"/>
                  </a:lnTo>
                  <a:lnTo>
                    <a:pt x="1995" y="38117"/>
                  </a:lnTo>
                  <a:lnTo>
                    <a:pt x="19080" y="30260"/>
                  </a:lnTo>
                  <a:lnTo>
                    <a:pt x="14456" y="16205"/>
                  </a:lnTo>
                  <a:lnTo>
                    <a:pt x="5267" y="7892"/>
                  </a:lnTo>
                  <a:lnTo>
                    <a:pt x="5267" y="7892"/>
                  </a:lnTo>
                  <a:lnTo>
                    <a:pt x="18190" y="9943"/>
                  </a:lnTo>
                  <a:lnTo>
                    <a:pt x="30729" y="20846"/>
                  </a:lnTo>
                  <a:lnTo>
                    <a:pt x="28608" y="9912"/>
                  </a:lnTo>
                  <a:lnTo>
                    <a:pt x="33158" y="0"/>
                  </a:lnTo>
                  <a:lnTo>
                    <a:pt x="52783" y="10863"/>
                  </a:lnTo>
                  <a:lnTo>
                    <a:pt x="57408" y="19699"/>
                  </a:lnTo>
                  <a:lnTo>
                    <a:pt x="65333" y="20703"/>
                  </a:lnTo>
                  <a:lnTo>
                    <a:pt x="78747" y="33659"/>
                  </a:lnTo>
                  <a:lnTo>
                    <a:pt x="83315" y="29986"/>
                  </a:lnTo>
                  <a:lnTo>
                    <a:pt x="87959" y="39339"/>
                  </a:lnTo>
                  <a:lnTo>
                    <a:pt x="98815" y="40314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87" name="S24:Faizabad">
              <a:extLst>
                <a:ext uri="{FF2B5EF4-FFF2-40B4-BE49-F238E27FC236}">
                  <a16:creationId xmlns:a16="http://schemas.microsoft.com/office/drawing/2014/main" id="{615E3251-4931-43D4-8A92-5C15DF0EB432}"/>
                </a:ext>
              </a:extLst>
            </p:cNvPr>
            <p:cNvSpPr/>
            <p:nvPr/>
          </p:nvSpPr>
          <p:spPr>
            <a:xfrm>
              <a:off x="4405961" y="2635863"/>
              <a:ext cx="134132" cy="82703"/>
            </a:xfrm>
            <a:custGeom>
              <a:avLst/>
              <a:gdLst/>
              <a:ahLst/>
              <a:cxnLst/>
              <a:rect l="0" t="0" r="0" b="0"/>
              <a:pathLst>
                <a:path w="134132" h="82703">
                  <a:moveTo>
                    <a:pt x="18360" y="14730"/>
                  </a:moveTo>
                  <a:lnTo>
                    <a:pt x="27916" y="0"/>
                  </a:lnTo>
                  <a:lnTo>
                    <a:pt x="27916" y="0"/>
                  </a:lnTo>
                  <a:lnTo>
                    <a:pt x="52627" y="16944"/>
                  </a:lnTo>
                  <a:lnTo>
                    <a:pt x="52627" y="16944"/>
                  </a:lnTo>
                  <a:lnTo>
                    <a:pt x="65320" y="17828"/>
                  </a:lnTo>
                  <a:lnTo>
                    <a:pt x="69915" y="13589"/>
                  </a:lnTo>
                  <a:lnTo>
                    <a:pt x="93092" y="8571"/>
                  </a:lnTo>
                  <a:lnTo>
                    <a:pt x="116171" y="25470"/>
                  </a:lnTo>
                  <a:lnTo>
                    <a:pt x="127004" y="42020"/>
                  </a:lnTo>
                  <a:lnTo>
                    <a:pt x="134131" y="37728"/>
                  </a:lnTo>
                  <a:lnTo>
                    <a:pt x="134131" y="37728"/>
                  </a:lnTo>
                  <a:lnTo>
                    <a:pt x="132680" y="52903"/>
                  </a:lnTo>
                  <a:lnTo>
                    <a:pt x="127259" y="58213"/>
                  </a:lnTo>
                  <a:lnTo>
                    <a:pt x="114044" y="52669"/>
                  </a:lnTo>
                  <a:lnTo>
                    <a:pt x="102162" y="80017"/>
                  </a:lnTo>
                  <a:lnTo>
                    <a:pt x="97113" y="82702"/>
                  </a:lnTo>
                  <a:lnTo>
                    <a:pt x="97113" y="82702"/>
                  </a:lnTo>
                  <a:lnTo>
                    <a:pt x="84244" y="71910"/>
                  </a:lnTo>
                  <a:lnTo>
                    <a:pt x="71525" y="71558"/>
                  </a:lnTo>
                  <a:lnTo>
                    <a:pt x="61263" y="64376"/>
                  </a:lnTo>
                  <a:lnTo>
                    <a:pt x="41348" y="64099"/>
                  </a:lnTo>
                  <a:lnTo>
                    <a:pt x="31123" y="58992"/>
                  </a:lnTo>
                  <a:lnTo>
                    <a:pt x="20587" y="63812"/>
                  </a:lnTo>
                  <a:lnTo>
                    <a:pt x="20587" y="63812"/>
                  </a:lnTo>
                  <a:lnTo>
                    <a:pt x="22149" y="51778"/>
                  </a:lnTo>
                  <a:lnTo>
                    <a:pt x="5960" y="42025"/>
                  </a:lnTo>
                  <a:lnTo>
                    <a:pt x="5960" y="42025"/>
                  </a:lnTo>
                  <a:lnTo>
                    <a:pt x="4680" y="40993"/>
                  </a:lnTo>
                  <a:lnTo>
                    <a:pt x="4680" y="40993"/>
                  </a:lnTo>
                  <a:lnTo>
                    <a:pt x="1697" y="38933"/>
                  </a:lnTo>
                  <a:lnTo>
                    <a:pt x="1697" y="38933"/>
                  </a:lnTo>
                  <a:lnTo>
                    <a:pt x="1707" y="39978"/>
                  </a:lnTo>
                  <a:lnTo>
                    <a:pt x="1707" y="39978"/>
                  </a:lnTo>
                  <a:lnTo>
                    <a:pt x="1310" y="42594"/>
                  </a:lnTo>
                  <a:lnTo>
                    <a:pt x="1310" y="42594"/>
                  </a:lnTo>
                  <a:lnTo>
                    <a:pt x="0" y="38428"/>
                  </a:lnTo>
                  <a:lnTo>
                    <a:pt x="13867" y="29404"/>
                  </a:lnTo>
                  <a:close/>
                </a:path>
              </a:pathLst>
            </a:custGeom>
            <a:solidFill>
              <a:srgbClr val="F7964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88" name="S24:Akbarpur">
              <a:extLst>
                <a:ext uri="{FF2B5EF4-FFF2-40B4-BE49-F238E27FC236}">
                  <a16:creationId xmlns:a16="http://schemas.microsoft.com/office/drawing/2014/main" id="{C040DB1A-4AF1-4388-904F-5C3C95D93F6F}"/>
                </a:ext>
              </a:extLst>
            </p:cNvPr>
            <p:cNvSpPr/>
            <p:nvPr/>
          </p:nvSpPr>
          <p:spPr>
            <a:xfrm>
              <a:off x="4503074" y="2673591"/>
              <a:ext cx="132758" cy="86259"/>
            </a:xfrm>
            <a:custGeom>
              <a:avLst/>
              <a:gdLst/>
              <a:ahLst/>
              <a:cxnLst/>
              <a:rect l="0" t="0" r="0" b="0"/>
              <a:pathLst>
                <a:path w="132758" h="86259">
                  <a:moveTo>
                    <a:pt x="34737" y="16233"/>
                  </a:moveTo>
                  <a:lnTo>
                    <a:pt x="37018" y="0"/>
                  </a:lnTo>
                  <a:lnTo>
                    <a:pt x="37018" y="0"/>
                  </a:lnTo>
                  <a:lnTo>
                    <a:pt x="45168" y="6660"/>
                  </a:lnTo>
                  <a:lnTo>
                    <a:pt x="77959" y="17594"/>
                  </a:lnTo>
                  <a:lnTo>
                    <a:pt x="88025" y="12187"/>
                  </a:lnTo>
                  <a:lnTo>
                    <a:pt x="95849" y="23016"/>
                  </a:lnTo>
                  <a:lnTo>
                    <a:pt x="95849" y="23016"/>
                  </a:lnTo>
                  <a:lnTo>
                    <a:pt x="116774" y="31501"/>
                  </a:lnTo>
                  <a:lnTo>
                    <a:pt x="123357" y="42868"/>
                  </a:lnTo>
                  <a:lnTo>
                    <a:pt x="123357" y="42868"/>
                  </a:lnTo>
                  <a:lnTo>
                    <a:pt x="132757" y="46339"/>
                  </a:lnTo>
                  <a:lnTo>
                    <a:pt x="132757" y="46339"/>
                  </a:lnTo>
                  <a:lnTo>
                    <a:pt x="129722" y="64170"/>
                  </a:lnTo>
                  <a:lnTo>
                    <a:pt x="119053" y="61246"/>
                  </a:lnTo>
                  <a:lnTo>
                    <a:pt x="109559" y="53068"/>
                  </a:lnTo>
                  <a:lnTo>
                    <a:pt x="108411" y="37411"/>
                  </a:lnTo>
                  <a:lnTo>
                    <a:pt x="101256" y="40160"/>
                  </a:lnTo>
                  <a:lnTo>
                    <a:pt x="93945" y="57543"/>
                  </a:lnTo>
                  <a:lnTo>
                    <a:pt x="97168" y="71073"/>
                  </a:lnTo>
                  <a:lnTo>
                    <a:pt x="95752" y="86258"/>
                  </a:lnTo>
                  <a:lnTo>
                    <a:pt x="67431" y="70039"/>
                  </a:lnTo>
                  <a:lnTo>
                    <a:pt x="67431" y="70039"/>
                  </a:lnTo>
                  <a:lnTo>
                    <a:pt x="53417" y="69755"/>
                  </a:lnTo>
                  <a:lnTo>
                    <a:pt x="48662" y="64607"/>
                  </a:lnTo>
                  <a:lnTo>
                    <a:pt x="34677" y="65878"/>
                  </a:lnTo>
                  <a:lnTo>
                    <a:pt x="23388" y="49331"/>
                  </a:lnTo>
                  <a:lnTo>
                    <a:pt x="12294" y="44795"/>
                  </a:lnTo>
                  <a:lnTo>
                    <a:pt x="0" y="44974"/>
                  </a:lnTo>
                  <a:lnTo>
                    <a:pt x="0" y="44974"/>
                  </a:lnTo>
                  <a:lnTo>
                    <a:pt x="5049" y="42289"/>
                  </a:lnTo>
                  <a:lnTo>
                    <a:pt x="16931" y="14941"/>
                  </a:lnTo>
                  <a:lnTo>
                    <a:pt x="22515" y="20081"/>
                  </a:lnTo>
                  <a:lnTo>
                    <a:pt x="33890" y="16246"/>
                  </a:lnTo>
                  <a:lnTo>
                    <a:pt x="33890" y="16246"/>
                  </a:lnTo>
                  <a:close/>
                </a:path>
              </a:pathLst>
            </a:custGeom>
            <a:solidFill>
              <a:srgbClr val="F7964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89" name="S24:Basti">
              <a:extLst>
                <a:ext uri="{FF2B5EF4-FFF2-40B4-BE49-F238E27FC236}">
                  <a16:creationId xmlns:a16="http://schemas.microsoft.com/office/drawing/2014/main" id="{DD5E1CAA-B016-4E33-8D8D-9DE4F6677B67}"/>
                </a:ext>
              </a:extLst>
            </p:cNvPr>
            <p:cNvSpPr/>
            <p:nvPr/>
          </p:nvSpPr>
          <p:spPr>
            <a:xfrm>
              <a:off x="4458588" y="2602940"/>
              <a:ext cx="149579" cy="93668"/>
            </a:xfrm>
            <a:custGeom>
              <a:avLst/>
              <a:gdLst/>
              <a:ahLst/>
              <a:cxnLst/>
              <a:rect l="0" t="0" r="0" b="0"/>
              <a:pathLst>
                <a:path w="149579" h="93668">
                  <a:moveTo>
                    <a:pt x="84129" y="23595"/>
                  </a:moveTo>
                  <a:lnTo>
                    <a:pt x="107790" y="48795"/>
                  </a:lnTo>
                  <a:lnTo>
                    <a:pt x="112694" y="63338"/>
                  </a:lnTo>
                  <a:lnTo>
                    <a:pt x="120399" y="68427"/>
                  </a:lnTo>
                  <a:lnTo>
                    <a:pt x="149578" y="67368"/>
                  </a:lnTo>
                  <a:lnTo>
                    <a:pt x="149578" y="67368"/>
                  </a:lnTo>
                  <a:lnTo>
                    <a:pt x="147483" y="68452"/>
                  </a:lnTo>
                  <a:lnTo>
                    <a:pt x="147483" y="68452"/>
                  </a:lnTo>
                  <a:lnTo>
                    <a:pt x="141765" y="79532"/>
                  </a:lnTo>
                  <a:lnTo>
                    <a:pt x="140335" y="93667"/>
                  </a:lnTo>
                  <a:lnTo>
                    <a:pt x="140335" y="93667"/>
                  </a:lnTo>
                  <a:lnTo>
                    <a:pt x="132511" y="82838"/>
                  </a:lnTo>
                  <a:lnTo>
                    <a:pt x="122445" y="88245"/>
                  </a:lnTo>
                  <a:lnTo>
                    <a:pt x="89654" y="77311"/>
                  </a:lnTo>
                  <a:lnTo>
                    <a:pt x="81504" y="70651"/>
                  </a:lnTo>
                  <a:lnTo>
                    <a:pt x="81504" y="70651"/>
                  </a:lnTo>
                  <a:lnTo>
                    <a:pt x="74377" y="74943"/>
                  </a:lnTo>
                  <a:lnTo>
                    <a:pt x="63544" y="58393"/>
                  </a:lnTo>
                  <a:lnTo>
                    <a:pt x="40465" y="41494"/>
                  </a:lnTo>
                  <a:lnTo>
                    <a:pt x="17288" y="46512"/>
                  </a:lnTo>
                  <a:lnTo>
                    <a:pt x="12693" y="50751"/>
                  </a:lnTo>
                  <a:lnTo>
                    <a:pt x="0" y="49867"/>
                  </a:lnTo>
                  <a:lnTo>
                    <a:pt x="0" y="49867"/>
                  </a:lnTo>
                  <a:lnTo>
                    <a:pt x="3014" y="20580"/>
                  </a:lnTo>
                  <a:lnTo>
                    <a:pt x="15106" y="8937"/>
                  </a:lnTo>
                  <a:lnTo>
                    <a:pt x="19629" y="0"/>
                  </a:lnTo>
                  <a:lnTo>
                    <a:pt x="33583" y="2421"/>
                  </a:lnTo>
                  <a:lnTo>
                    <a:pt x="42997" y="11688"/>
                  </a:lnTo>
                  <a:lnTo>
                    <a:pt x="64310" y="25473"/>
                  </a:lnTo>
                  <a:lnTo>
                    <a:pt x="68062" y="22282"/>
                  </a:lnTo>
                  <a:lnTo>
                    <a:pt x="82111" y="29373"/>
                  </a:lnTo>
                  <a:close/>
                </a:path>
              </a:pathLst>
            </a:custGeom>
            <a:solidFill>
              <a:srgbClr val="F7964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90" name="S24:Bahraich">
              <a:extLst>
                <a:ext uri="{FF2B5EF4-FFF2-40B4-BE49-F238E27FC236}">
                  <a16:creationId xmlns:a16="http://schemas.microsoft.com/office/drawing/2014/main" id="{8FF80B35-024C-4E2A-9AA6-B539A07C7555}"/>
                </a:ext>
              </a:extLst>
            </p:cNvPr>
            <p:cNvSpPr/>
            <p:nvPr/>
          </p:nvSpPr>
          <p:spPr>
            <a:xfrm>
              <a:off x="4329493" y="2375927"/>
              <a:ext cx="168809" cy="195617"/>
            </a:xfrm>
            <a:custGeom>
              <a:avLst/>
              <a:gdLst/>
              <a:ahLst/>
              <a:cxnLst/>
              <a:rect l="0" t="0" r="0" b="0"/>
              <a:pathLst>
                <a:path w="168809" h="195617">
                  <a:moveTo>
                    <a:pt x="168808" y="97297"/>
                  </a:moveTo>
                  <a:lnTo>
                    <a:pt x="158094" y="111012"/>
                  </a:lnTo>
                  <a:lnTo>
                    <a:pt x="158194" y="118315"/>
                  </a:lnTo>
                  <a:lnTo>
                    <a:pt x="141685" y="139929"/>
                  </a:lnTo>
                  <a:lnTo>
                    <a:pt x="145989" y="147701"/>
                  </a:lnTo>
                  <a:lnTo>
                    <a:pt x="150906" y="169556"/>
                  </a:lnTo>
                  <a:lnTo>
                    <a:pt x="150906" y="169556"/>
                  </a:lnTo>
                  <a:lnTo>
                    <a:pt x="129433" y="168268"/>
                  </a:lnTo>
                  <a:lnTo>
                    <a:pt x="129667" y="187056"/>
                  </a:lnTo>
                  <a:lnTo>
                    <a:pt x="119550" y="186136"/>
                  </a:lnTo>
                  <a:lnTo>
                    <a:pt x="112503" y="195616"/>
                  </a:lnTo>
                  <a:lnTo>
                    <a:pt x="99753" y="185321"/>
                  </a:lnTo>
                  <a:lnTo>
                    <a:pt x="99753" y="185321"/>
                  </a:lnTo>
                  <a:lnTo>
                    <a:pt x="96322" y="179616"/>
                  </a:lnTo>
                  <a:lnTo>
                    <a:pt x="105966" y="176377"/>
                  </a:lnTo>
                  <a:lnTo>
                    <a:pt x="94144" y="172855"/>
                  </a:lnTo>
                  <a:lnTo>
                    <a:pt x="96957" y="160820"/>
                  </a:lnTo>
                  <a:lnTo>
                    <a:pt x="87568" y="147874"/>
                  </a:lnTo>
                  <a:lnTo>
                    <a:pt x="74898" y="141742"/>
                  </a:lnTo>
                  <a:lnTo>
                    <a:pt x="74820" y="133916"/>
                  </a:lnTo>
                  <a:lnTo>
                    <a:pt x="57948" y="126252"/>
                  </a:lnTo>
                  <a:lnTo>
                    <a:pt x="71290" y="116733"/>
                  </a:lnTo>
                  <a:lnTo>
                    <a:pt x="75177" y="127651"/>
                  </a:lnTo>
                  <a:lnTo>
                    <a:pt x="81841" y="122366"/>
                  </a:lnTo>
                  <a:lnTo>
                    <a:pt x="69836" y="96924"/>
                  </a:lnTo>
                  <a:lnTo>
                    <a:pt x="57663" y="95475"/>
                  </a:lnTo>
                  <a:lnTo>
                    <a:pt x="37565" y="98782"/>
                  </a:lnTo>
                  <a:lnTo>
                    <a:pt x="37565" y="98782"/>
                  </a:lnTo>
                  <a:lnTo>
                    <a:pt x="39109" y="83121"/>
                  </a:lnTo>
                  <a:lnTo>
                    <a:pt x="19238" y="59812"/>
                  </a:lnTo>
                  <a:lnTo>
                    <a:pt x="24619" y="51950"/>
                  </a:lnTo>
                  <a:lnTo>
                    <a:pt x="15367" y="45763"/>
                  </a:lnTo>
                  <a:lnTo>
                    <a:pt x="13576" y="29615"/>
                  </a:lnTo>
                  <a:lnTo>
                    <a:pt x="4798" y="29677"/>
                  </a:lnTo>
                  <a:lnTo>
                    <a:pt x="1787" y="17187"/>
                  </a:lnTo>
                  <a:lnTo>
                    <a:pt x="4660" y="987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482" y="6181"/>
                  </a:lnTo>
                  <a:lnTo>
                    <a:pt x="23447" y="8690"/>
                  </a:lnTo>
                  <a:lnTo>
                    <a:pt x="25600" y="17013"/>
                  </a:lnTo>
                  <a:lnTo>
                    <a:pt x="37468" y="37247"/>
                  </a:lnTo>
                  <a:lnTo>
                    <a:pt x="40079" y="49217"/>
                  </a:lnTo>
                  <a:lnTo>
                    <a:pt x="50524" y="47562"/>
                  </a:lnTo>
                  <a:lnTo>
                    <a:pt x="52560" y="41287"/>
                  </a:lnTo>
                  <a:lnTo>
                    <a:pt x="66548" y="60448"/>
                  </a:lnTo>
                  <a:lnTo>
                    <a:pt x="99833" y="79397"/>
                  </a:lnTo>
                  <a:lnTo>
                    <a:pt x="127285" y="96808"/>
                  </a:lnTo>
                  <a:lnTo>
                    <a:pt x="135504" y="83664"/>
                  </a:lnTo>
                  <a:lnTo>
                    <a:pt x="151483" y="87627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91" name="S24:Balrampur">
              <a:extLst>
                <a:ext uri="{FF2B5EF4-FFF2-40B4-BE49-F238E27FC236}">
                  <a16:creationId xmlns:a16="http://schemas.microsoft.com/office/drawing/2014/main" id="{035DBB4D-8600-4648-B6AA-7836CC1DD2D3}"/>
                </a:ext>
              </a:extLst>
            </p:cNvPr>
            <p:cNvSpPr/>
            <p:nvPr/>
          </p:nvSpPr>
          <p:spPr>
            <a:xfrm>
              <a:off x="4471178" y="2473224"/>
              <a:ext cx="108475" cy="132276"/>
            </a:xfrm>
            <a:custGeom>
              <a:avLst/>
              <a:gdLst/>
              <a:ahLst/>
              <a:cxnLst/>
              <a:rect l="0" t="0" r="0" b="0"/>
              <a:pathLst>
                <a:path w="108475" h="132276">
                  <a:moveTo>
                    <a:pt x="104841" y="54589"/>
                  </a:moveTo>
                  <a:lnTo>
                    <a:pt x="102046" y="62990"/>
                  </a:lnTo>
                  <a:lnTo>
                    <a:pt x="108474" y="69662"/>
                  </a:lnTo>
                  <a:lnTo>
                    <a:pt x="86638" y="72129"/>
                  </a:lnTo>
                  <a:lnTo>
                    <a:pt x="78611" y="70175"/>
                  </a:lnTo>
                  <a:lnTo>
                    <a:pt x="67126" y="88633"/>
                  </a:lnTo>
                  <a:lnTo>
                    <a:pt x="73712" y="105233"/>
                  </a:lnTo>
                  <a:lnTo>
                    <a:pt x="61164" y="111177"/>
                  </a:lnTo>
                  <a:lnTo>
                    <a:pt x="70957" y="117287"/>
                  </a:lnTo>
                  <a:lnTo>
                    <a:pt x="80481" y="132275"/>
                  </a:lnTo>
                  <a:lnTo>
                    <a:pt x="80481" y="132275"/>
                  </a:lnTo>
                  <a:lnTo>
                    <a:pt x="69001" y="126718"/>
                  </a:lnTo>
                  <a:lnTo>
                    <a:pt x="31380" y="121024"/>
                  </a:lnTo>
                  <a:lnTo>
                    <a:pt x="39059" y="98461"/>
                  </a:lnTo>
                  <a:lnTo>
                    <a:pt x="17364" y="83109"/>
                  </a:lnTo>
                  <a:lnTo>
                    <a:pt x="9221" y="72259"/>
                  </a:lnTo>
                  <a:lnTo>
                    <a:pt x="9221" y="72259"/>
                  </a:lnTo>
                  <a:lnTo>
                    <a:pt x="4304" y="50404"/>
                  </a:lnTo>
                  <a:lnTo>
                    <a:pt x="0" y="42632"/>
                  </a:lnTo>
                  <a:lnTo>
                    <a:pt x="16509" y="21018"/>
                  </a:lnTo>
                  <a:lnTo>
                    <a:pt x="16409" y="13715"/>
                  </a:lnTo>
                  <a:lnTo>
                    <a:pt x="27123" y="0"/>
                  </a:lnTo>
                  <a:lnTo>
                    <a:pt x="27123" y="0"/>
                  </a:lnTo>
                  <a:lnTo>
                    <a:pt x="62345" y="26078"/>
                  </a:lnTo>
                  <a:lnTo>
                    <a:pt x="79959" y="24749"/>
                  </a:lnTo>
                  <a:lnTo>
                    <a:pt x="96649" y="18725"/>
                  </a:lnTo>
                  <a:lnTo>
                    <a:pt x="101486" y="31164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92" name="S24:Domariaganj">
              <a:extLst>
                <a:ext uri="{FF2B5EF4-FFF2-40B4-BE49-F238E27FC236}">
                  <a16:creationId xmlns:a16="http://schemas.microsoft.com/office/drawing/2014/main" id="{4C5E97C6-8BFF-40D5-BEBC-FB41FFE1DB64}"/>
                </a:ext>
              </a:extLst>
            </p:cNvPr>
            <p:cNvSpPr/>
            <p:nvPr/>
          </p:nvSpPr>
          <p:spPr>
            <a:xfrm>
              <a:off x="4532342" y="2527813"/>
              <a:ext cx="122976" cy="101584"/>
            </a:xfrm>
            <a:custGeom>
              <a:avLst/>
              <a:gdLst/>
              <a:ahLst/>
              <a:cxnLst/>
              <a:rect l="0" t="0" r="0" b="0"/>
              <a:pathLst>
                <a:path w="122976" h="101584">
                  <a:moveTo>
                    <a:pt x="122975" y="31342"/>
                  </a:moveTo>
                  <a:lnTo>
                    <a:pt x="109839" y="47803"/>
                  </a:lnTo>
                  <a:lnTo>
                    <a:pt x="105227" y="48942"/>
                  </a:lnTo>
                  <a:lnTo>
                    <a:pt x="101596" y="77737"/>
                  </a:lnTo>
                  <a:lnTo>
                    <a:pt x="101596" y="77737"/>
                  </a:lnTo>
                  <a:lnTo>
                    <a:pt x="101606" y="78259"/>
                  </a:lnTo>
                  <a:lnTo>
                    <a:pt x="101606" y="78259"/>
                  </a:lnTo>
                  <a:lnTo>
                    <a:pt x="90373" y="86318"/>
                  </a:lnTo>
                  <a:lnTo>
                    <a:pt x="84338" y="101583"/>
                  </a:lnTo>
                  <a:lnTo>
                    <a:pt x="69069" y="98219"/>
                  </a:lnTo>
                  <a:lnTo>
                    <a:pt x="67194" y="88330"/>
                  </a:lnTo>
                  <a:lnTo>
                    <a:pt x="56412" y="98976"/>
                  </a:lnTo>
                  <a:lnTo>
                    <a:pt x="49902" y="89170"/>
                  </a:lnTo>
                  <a:lnTo>
                    <a:pt x="41828" y="86179"/>
                  </a:lnTo>
                  <a:lnTo>
                    <a:pt x="22023" y="88085"/>
                  </a:lnTo>
                  <a:lnTo>
                    <a:pt x="22023" y="88085"/>
                  </a:lnTo>
                  <a:lnTo>
                    <a:pt x="19317" y="77686"/>
                  </a:lnTo>
                  <a:lnTo>
                    <a:pt x="19317" y="77686"/>
                  </a:lnTo>
                  <a:lnTo>
                    <a:pt x="9793" y="62698"/>
                  </a:lnTo>
                  <a:lnTo>
                    <a:pt x="0" y="56588"/>
                  </a:lnTo>
                  <a:lnTo>
                    <a:pt x="12548" y="50644"/>
                  </a:lnTo>
                  <a:lnTo>
                    <a:pt x="5962" y="34044"/>
                  </a:lnTo>
                  <a:lnTo>
                    <a:pt x="17447" y="15586"/>
                  </a:lnTo>
                  <a:lnTo>
                    <a:pt x="25474" y="17540"/>
                  </a:lnTo>
                  <a:lnTo>
                    <a:pt x="47310" y="15073"/>
                  </a:lnTo>
                  <a:lnTo>
                    <a:pt x="40882" y="8401"/>
                  </a:lnTo>
                  <a:lnTo>
                    <a:pt x="43677" y="0"/>
                  </a:lnTo>
                  <a:lnTo>
                    <a:pt x="43677" y="0"/>
                  </a:lnTo>
                  <a:lnTo>
                    <a:pt x="67274" y="2701"/>
                  </a:lnTo>
                  <a:lnTo>
                    <a:pt x="84232" y="9684"/>
                  </a:lnTo>
                  <a:lnTo>
                    <a:pt x="106982" y="11316"/>
                  </a:lnTo>
                  <a:lnTo>
                    <a:pt x="115546" y="18447"/>
                  </a:lnTo>
                  <a:close/>
                </a:path>
              </a:pathLst>
            </a:custGeom>
            <a:solidFill>
              <a:srgbClr val="F7964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93" name="S24:Maharajganj">
              <a:extLst>
                <a:ext uri="{FF2B5EF4-FFF2-40B4-BE49-F238E27FC236}">
                  <a16:creationId xmlns:a16="http://schemas.microsoft.com/office/drawing/2014/main" id="{E4DD4AA8-103A-4B3A-92EA-CEDB8C07CFF3}"/>
                </a:ext>
              </a:extLst>
            </p:cNvPr>
            <p:cNvSpPr/>
            <p:nvPr/>
          </p:nvSpPr>
          <p:spPr>
            <a:xfrm>
              <a:off x="4633938" y="2533618"/>
              <a:ext cx="103772" cy="96466"/>
            </a:xfrm>
            <a:custGeom>
              <a:avLst/>
              <a:gdLst/>
              <a:ahLst/>
              <a:cxnLst/>
              <a:rect l="0" t="0" r="0" b="0"/>
              <a:pathLst>
                <a:path w="103772" h="96466">
                  <a:moveTo>
                    <a:pt x="103771" y="19456"/>
                  </a:moveTo>
                  <a:lnTo>
                    <a:pt x="102742" y="28880"/>
                  </a:lnTo>
                  <a:lnTo>
                    <a:pt x="102742" y="28880"/>
                  </a:lnTo>
                  <a:lnTo>
                    <a:pt x="94463" y="34829"/>
                  </a:lnTo>
                  <a:lnTo>
                    <a:pt x="95078" y="59880"/>
                  </a:lnTo>
                  <a:lnTo>
                    <a:pt x="87603" y="64763"/>
                  </a:lnTo>
                  <a:lnTo>
                    <a:pt x="87603" y="64763"/>
                  </a:lnTo>
                  <a:lnTo>
                    <a:pt x="70511" y="73526"/>
                  </a:lnTo>
                  <a:lnTo>
                    <a:pt x="52160" y="64547"/>
                  </a:lnTo>
                  <a:lnTo>
                    <a:pt x="47602" y="87109"/>
                  </a:lnTo>
                  <a:lnTo>
                    <a:pt x="34084" y="86885"/>
                  </a:lnTo>
                  <a:lnTo>
                    <a:pt x="25844" y="96465"/>
                  </a:lnTo>
                  <a:lnTo>
                    <a:pt x="20100" y="84573"/>
                  </a:lnTo>
                  <a:lnTo>
                    <a:pt x="12427" y="81078"/>
                  </a:lnTo>
                  <a:lnTo>
                    <a:pt x="12427" y="81078"/>
                  </a:lnTo>
                  <a:lnTo>
                    <a:pt x="2300" y="81287"/>
                  </a:lnTo>
                  <a:lnTo>
                    <a:pt x="928" y="76092"/>
                  </a:lnTo>
                  <a:lnTo>
                    <a:pt x="928" y="76092"/>
                  </a:lnTo>
                  <a:lnTo>
                    <a:pt x="0" y="71932"/>
                  </a:lnTo>
                  <a:lnTo>
                    <a:pt x="0" y="71932"/>
                  </a:lnTo>
                  <a:lnTo>
                    <a:pt x="3631" y="43137"/>
                  </a:lnTo>
                  <a:lnTo>
                    <a:pt x="8243" y="41998"/>
                  </a:lnTo>
                  <a:lnTo>
                    <a:pt x="21379" y="25537"/>
                  </a:lnTo>
                  <a:lnTo>
                    <a:pt x="21379" y="25537"/>
                  </a:lnTo>
                  <a:lnTo>
                    <a:pt x="33517" y="22143"/>
                  </a:lnTo>
                  <a:lnTo>
                    <a:pt x="38210" y="5856"/>
                  </a:lnTo>
                  <a:lnTo>
                    <a:pt x="44823" y="489"/>
                  </a:lnTo>
                  <a:lnTo>
                    <a:pt x="66265" y="0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94" name="S24:Padrauna">
              <a:extLst>
                <a:ext uri="{FF2B5EF4-FFF2-40B4-BE49-F238E27FC236}">
                  <a16:creationId xmlns:a16="http://schemas.microsoft.com/office/drawing/2014/main" id="{8879C37E-337F-4470-B2F6-1C4AF6308249}"/>
                </a:ext>
              </a:extLst>
            </p:cNvPr>
            <p:cNvSpPr/>
            <p:nvPr/>
          </p:nvSpPr>
          <p:spPr>
            <a:xfrm>
              <a:off x="4691664" y="2562498"/>
              <a:ext cx="137973" cy="114830"/>
            </a:xfrm>
            <a:custGeom>
              <a:avLst/>
              <a:gdLst/>
              <a:ahLst/>
              <a:cxnLst/>
              <a:rect l="0" t="0" r="0" b="0"/>
              <a:pathLst>
                <a:path w="137973" h="114830">
                  <a:moveTo>
                    <a:pt x="29877" y="35883"/>
                  </a:moveTo>
                  <a:lnTo>
                    <a:pt x="37352" y="31000"/>
                  </a:lnTo>
                  <a:lnTo>
                    <a:pt x="36737" y="5949"/>
                  </a:lnTo>
                  <a:lnTo>
                    <a:pt x="45016" y="0"/>
                  </a:lnTo>
                  <a:lnTo>
                    <a:pt x="45016" y="0"/>
                  </a:lnTo>
                  <a:lnTo>
                    <a:pt x="60532" y="13708"/>
                  </a:lnTo>
                  <a:lnTo>
                    <a:pt x="60698" y="36683"/>
                  </a:lnTo>
                  <a:lnTo>
                    <a:pt x="68669" y="34911"/>
                  </a:lnTo>
                  <a:lnTo>
                    <a:pt x="75417" y="50928"/>
                  </a:lnTo>
                  <a:lnTo>
                    <a:pt x="78430" y="69133"/>
                  </a:lnTo>
                  <a:lnTo>
                    <a:pt x="87790" y="71497"/>
                  </a:lnTo>
                  <a:lnTo>
                    <a:pt x="90520" y="78738"/>
                  </a:lnTo>
                  <a:lnTo>
                    <a:pt x="99207" y="71711"/>
                  </a:lnTo>
                  <a:lnTo>
                    <a:pt x="103251" y="80483"/>
                  </a:lnTo>
                  <a:lnTo>
                    <a:pt x="103229" y="95114"/>
                  </a:lnTo>
                  <a:lnTo>
                    <a:pt x="112108" y="94869"/>
                  </a:lnTo>
                  <a:lnTo>
                    <a:pt x="112108" y="94869"/>
                  </a:lnTo>
                  <a:lnTo>
                    <a:pt x="116992" y="103093"/>
                  </a:lnTo>
                  <a:lnTo>
                    <a:pt x="137972" y="111380"/>
                  </a:lnTo>
                  <a:lnTo>
                    <a:pt x="137972" y="111380"/>
                  </a:lnTo>
                  <a:lnTo>
                    <a:pt x="127061" y="114829"/>
                  </a:lnTo>
                  <a:lnTo>
                    <a:pt x="99076" y="113517"/>
                  </a:lnTo>
                  <a:lnTo>
                    <a:pt x="99076" y="113517"/>
                  </a:lnTo>
                  <a:lnTo>
                    <a:pt x="94394" y="112599"/>
                  </a:lnTo>
                  <a:lnTo>
                    <a:pt x="94394" y="112599"/>
                  </a:lnTo>
                  <a:lnTo>
                    <a:pt x="93533" y="112099"/>
                  </a:lnTo>
                  <a:lnTo>
                    <a:pt x="93533" y="112099"/>
                  </a:lnTo>
                  <a:lnTo>
                    <a:pt x="92377" y="100634"/>
                  </a:lnTo>
                  <a:lnTo>
                    <a:pt x="84655" y="96660"/>
                  </a:lnTo>
                  <a:lnTo>
                    <a:pt x="62548" y="92534"/>
                  </a:lnTo>
                  <a:lnTo>
                    <a:pt x="40989" y="93075"/>
                  </a:lnTo>
                  <a:lnTo>
                    <a:pt x="38619" y="99926"/>
                  </a:lnTo>
                  <a:lnTo>
                    <a:pt x="15570" y="109361"/>
                  </a:lnTo>
                  <a:lnTo>
                    <a:pt x="15570" y="109361"/>
                  </a:lnTo>
                  <a:lnTo>
                    <a:pt x="13051" y="92178"/>
                  </a:lnTo>
                  <a:lnTo>
                    <a:pt x="0" y="76283"/>
                  </a:lnTo>
                  <a:lnTo>
                    <a:pt x="3936" y="63656"/>
                  </a:lnTo>
                  <a:lnTo>
                    <a:pt x="13512" y="57688"/>
                  </a:lnTo>
                  <a:lnTo>
                    <a:pt x="27031" y="57889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95" name="S24:Gorakhpur">
              <a:extLst>
                <a:ext uri="{FF2B5EF4-FFF2-40B4-BE49-F238E27FC236}">
                  <a16:creationId xmlns:a16="http://schemas.microsoft.com/office/drawing/2014/main" id="{49E1A329-8A76-46B7-A2CC-49C5E21386B3}"/>
                </a:ext>
              </a:extLst>
            </p:cNvPr>
            <p:cNvSpPr/>
            <p:nvPr/>
          </p:nvSpPr>
          <p:spPr>
            <a:xfrm>
              <a:off x="4629160" y="2598165"/>
              <a:ext cx="92382" cy="85523"/>
            </a:xfrm>
            <a:custGeom>
              <a:avLst/>
              <a:gdLst/>
              <a:ahLst/>
              <a:cxnLst/>
              <a:rect l="0" t="0" r="0" b="0"/>
              <a:pathLst>
                <a:path w="92382" h="85523">
                  <a:moveTo>
                    <a:pt x="17205" y="16531"/>
                  </a:moveTo>
                  <a:lnTo>
                    <a:pt x="24878" y="20026"/>
                  </a:lnTo>
                  <a:lnTo>
                    <a:pt x="30622" y="31918"/>
                  </a:lnTo>
                  <a:lnTo>
                    <a:pt x="38862" y="22338"/>
                  </a:lnTo>
                  <a:lnTo>
                    <a:pt x="52380" y="22562"/>
                  </a:lnTo>
                  <a:lnTo>
                    <a:pt x="56938" y="0"/>
                  </a:lnTo>
                  <a:lnTo>
                    <a:pt x="75289" y="8979"/>
                  </a:lnTo>
                  <a:lnTo>
                    <a:pt x="92381" y="216"/>
                  </a:lnTo>
                  <a:lnTo>
                    <a:pt x="92381" y="216"/>
                  </a:lnTo>
                  <a:lnTo>
                    <a:pt x="89535" y="22222"/>
                  </a:lnTo>
                  <a:lnTo>
                    <a:pt x="76016" y="22021"/>
                  </a:lnTo>
                  <a:lnTo>
                    <a:pt x="66440" y="27989"/>
                  </a:lnTo>
                  <a:lnTo>
                    <a:pt x="62504" y="40616"/>
                  </a:lnTo>
                  <a:lnTo>
                    <a:pt x="75555" y="56511"/>
                  </a:lnTo>
                  <a:lnTo>
                    <a:pt x="78074" y="73694"/>
                  </a:lnTo>
                  <a:lnTo>
                    <a:pt x="78074" y="73694"/>
                  </a:lnTo>
                  <a:lnTo>
                    <a:pt x="78631" y="79429"/>
                  </a:lnTo>
                  <a:lnTo>
                    <a:pt x="78631" y="79429"/>
                  </a:lnTo>
                  <a:lnTo>
                    <a:pt x="33095" y="68435"/>
                  </a:lnTo>
                  <a:lnTo>
                    <a:pt x="16155" y="67747"/>
                  </a:lnTo>
                  <a:lnTo>
                    <a:pt x="15677" y="85522"/>
                  </a:lnTo>
                  <a:lnTo>
                    <a:pt x="5000" y="81037"/>
                  </a:lnTo>
                  <a:lnTo>
                    <a:pt x="5000" y="81037"/>
                  </a:lnTo>
                  <a:lnTo>
                    <a:pt x="0" y="63896"/>
                  </a:lnTo>
                  <a:lnTo>
                    <a:pt x="5487" y="63263"/>
                  </a:lnTo>
                  <a:lnTo>
                    <a:pt x="564" y="49779"/>
                  </a:lnTo>
                  <a:lnTo>
                    <a:pt x="6183" y="35039"/>
                  </a:lnTo>
                  <a:lnTo>
                    <a:pt x="17185" y="35858"/>
                  </a:lnTo>
                  <a:lnTo>
                    <a:pt x="13926" y="21300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96" name="S24:Salempur">
              <a:extLst>
                <a:ext uri="{FF2B5EF4-FFF2-40B4-BE49-F238E27FC236}">
                  <a16:creationId xmlns:a16="http://schemas.microsoft.com/office/drawing/2014/main" id="{606740AC-2365-45C4-A7EF-C53CBE474CCE}"/>
                </a:ext>
              </a:extLst>
            </p:cNvPr>
            <p:cNvSpPr/>
            <p:nvPr/>
          </p:nvSpPr>
          <p:spPr>
            <a:xfrm>
              <a:off x="4706388" y="2706363"/>
              <a:ext cx="85489" cy="105664"/>
            </a:xfrm>
            <a:custGeom>
              <a:avLst/>
              <a:gdLst/>
              <a:ahLst/>
              <a:cxnLst/>
              <a:rect l="0" t="0" r="0" b="0"/>
              <a:pathLst>
                <a:path w="85489" h="105664">
                  <a:moveTo>
                    <a:pt x="43202" y="0"/>
                  </a:moveTo>
                  <a:lnTo>
                    <a:pt x="57238" y="1731"/>
                  </a:lnTo>
                  <a:lnTo>
                    <a:pt x="63772" y="8355"/>
                  </a:lnTo>
                  <a:lnTo>
                    <a:pt x="85488" y="11434"/>
                  </a:lnTo>
                  <a:lnTo>
                    <a:pt x="85488" y="11434"/>
                  </a:lnTo>
                  <a:lnTo>
                    <a:pt x="77914" y="13730"/>
                  </a:lnTo>
                  <a:lnTo>
                    <a:pt x="76609" y="28402"/>
                  </a:lnTo>
                  <a:lnTo>
                    <a:pt x="55149" y="35762"/>
                  </a:lnTo>
                  <a:lnTo>
                    <a:pt x="61662" y="57551"/>
                  </a:lnTo>
                  <a:lnTo>
                    <a:pt x="69843" y="61519"/>
                  </a:lnTo>
                  <a:lnTo>
                    <a:pt x="69843" y="61519"/>
                  </a:lnTo>
                  <a:lnTo>
                    <a:pt x="72434" y="63019"/>
                  </a:lnTo>
                  <a:lnTo>
                    <a:pt x="72434" y="63019"/>
                  </a:lnTo>
                  <a:lnTo>
                    <a:pt x="85137" y="76796"/>
                  </a:lnTo>
                  <a:lnTo>
                    <a:pt x="85137" y="76796"/>
                  </a:lnTo>
                  <a:lnTo>
                    <a:pt x="81934" y="84204"/>
                  </a:lnTo>
                  <a:lnTo>
                    <a:pt x="81234" y="105663"/>
                  </a:lnTo>
                  <a:lnTo>
                    <a:pt x="67159" y="104992"/>
                  </a:lnTo>
                  <a:lnTo>
                    <a:pt x="72813" y="93337"/>
                  </a:lnTo>
                  <a:lnTo>
                    <a:pt x="43469" y="94620"/>
                  </a:lnTo>
                  <a:lnTo>
                    <a:pt x="36184" y="92711"/>
                  </a:lnTo>
                  <a:lnTo>
                    <a:pt x="36184" y="92711"/>
                  </a:lnTo>
                  <a:lnTo>
                    <a:pt x="11509" y="75534"/>
                  </a:lnTo>
                  <a:lnTo>
                    <a:pt x="13335" y="62942"/>
                  </a:lnTo>
                  <a:lnTo>
                    <a:pt x="27279" y="59467"/>
                  </a:lnTo>
                  <a:lnTo>
                    <a:pt x="28683" y="47408"/>
                  </a:lnTo>
                  <a:lnTo>
                    <a:pt x="18551" y="32495"/>
                  </a:lnTo>
                  <a:lnTo>
                    <a:pt x="3023" y="40184"/>
                  </a:lnTo>
                  <a:lnTo>
                    <a:pt x="3023" y="40184"/>
                  </a:lnTo>
                  <a:lnTo>
                    <a:pt x="7308" y="23878"/>
                  </a:lnTo>
                  <a:lnTo>
                    <a:pt x="0" y="19868"/>
                  </a:lnTo>
                  <a:lnTo>
                    <a:pt x="0" y="19868"/>
                  </a:lnTo>
                  <a:lnTo>
                    <a:pt x="6575" y="10828"/>
                  </a:lnTo>
                  <a:lnTo>
                    <a:pt x="1801" y="6236"/>
                  </a:lnTo>
                  <a:lnTo>
                    <a:pt x="16148" y="3282"/>
                  </a:lnTo>
                  <a:lnTo>
                    <a:pt x="29067" y="11329"/>
                  </a:lnTo>
                  <a:lnTo>
                    <a:pt x="34741" y="735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97" name="S24:Saidpur">
              <a:extLst>
                <a:ext uri="{FF2B5EF4-FFF2-40B4-BE49-F238E27FC236}">
                  <a16:creationId xmlns:a16="http://schemas.microsoft.com/office/drawing/2014/main" id="{77C83B65-5A2C-4AAD-8ECA-681A6B13325C}"/>
                </a:ext>
              </a:extLst>
            </p:cNvPr>
            <p:cNvSpPr/>
            <p:nvPr/>
          </p:nvSpPr>
          <p:spPr>
            <a:xfrm>
              <a:off x="4589067" y="2807172"/>
              <a:ext cx="126346" cy="82918"/>
            </a:xfrm>
            <a:custGeom>
              <a:avLst/>
              <a:gdLst/>
              <a:ahLst/>
              <a:cxnLst/>
              <a:rect l="0" t="0" r="0" b="0"/>
              <a:pathLst>
                <a:path w="126346" h="82918">
                  <a:moveTo>
                    <a:pt x="107321" y="1371"/>
                  </a:moveTo>
                  <a:lnTo>
                    <a:pt x="121342" y="0"/>
                  </a:lnTo>
                  <a:lnTo>
                    <a:pt x="121342" y="0"/>
                  </a:lnTo>
                  <a:lnTo>
                    <a:pt x="117305" y="9507"/>
                  </a:lnTo>
                  <a:lnTo>
                    <a:pt x="126345" y="13479"/>
                  </a:lnTo>
                  <a:lnTo>
                    <a:pt x="124172" y="29742"/>
                  </a:lnTo>
                  <a:lnTo>
                    <a:pt x="110312" y="38955"/>
                  </a:lnTo>
                  <a:lnTo>
                    <a:pt x="107044" y="45306"/>
                  </a:lnTo>
                  <a:lnTo>
                    <a:pt x="106584" y="62576"/>
                  </a:lnTo>
                  <a:lnTo>
                    <a:pt x="102743" y="62663"/>
                  </a:lnTo>
                  <a:lnTo>
                    <a:pt x="110736" y="76081"/>
                  </a:lnTo>
                  <a:lnTo>
                    <a:pt x="109184" y="82917"/>
                  </a:lnTo>
                  <a:lnTo>
                    <a:pt x="109184" y="82917"/>
                  </a:lnTo>
                  <a:lnTo>
                    <a:pt x="90435" y="66076"/>
                  </a:lnTo>
                  <a:lnTo>
                    <a:pt x="79450" y="71546"/>
                  </a:lnTo>
                  <a:lnTo>
                    <a:pt x="59539" y="58890"/>
                  </a:lnTo>
                  <a:lnTo>
                    <a:pt x="43470" y="66539"/>
                  </a:lnTo>
                  <a:lnTo>
                    <a:pt x="33804" y="52609"/>
                  </a:lnTo>
                  <a:lnTo>
                    <a:pt x="24579" y="61155"/>
                  </a:lnTo>
                  <a:lnTo>
                    <a:pt x="24579" y="61155"/>
                  </a:lnTo>
                  <a:lnTo>
                    <a:pt x="19746" y="53925"/>
                  </a:lnTo>
                  <a:lnTo>
                    <a:pt x="10331" y="52532"/>
                  </a:lnTo>
                  <a:lnTo>
                    <a:pt x="10331" y="52532"/>
                  </a:lnTo>
                  <a:lnTo>
                    <a:pt x="0" y="23959"/>
                  </a:lnTo>
                  <a:lnTo>
                    <a:pt x="1940" y="13466"/>
                  </a:lnTo>
                  <a:lnTo>
                    <a:pt x="1940" y="13466"/>
                  </a:lnTo>
                  <a:lnTo>
                    <a:pt x="5046" y="20207"/>
                  </a:lnTo>
                  <a:lnTo>
                    <a:pt x="17399" y="19978"/>
                  </a:lnTo>
                  <a:lnTo>
                    <a:pt x="27052" y="34436"/>
                  </a:lnTo>
                  <a:lnTo>
                    <a:pt x="30371" y="29665"/>
                  </a:lnTo>
                  <a:lnTo>
                    <a:pt x="41566" y="35198"/>
                  </a:lnTo>
                  <a:lnTo>
                    <a:pt x="39954" y="39936"/>
                  </a:lnTo>
                  <a:lnTo>
                    <a:pt x="51082" y="41805"/>
                  </a:lnTo>
                  <a:lnTo>
                    <a:pt x="61733" y="20668"/>
                  </a:lnTo>
                  <a:lnTo>
                    <a:pt x="74097" y="20930"/>
                  </a:lnTo>
                  <a:lnTo>
                    <a:pt x="76866" y="10935"/>
                  </a:lnTo>
                  <a:lnTo>
                    <a:pt x="84173" y="13915"/>
                  </a:lnTo>
                  <a:lnTo>
                    <a:pt x="87834" y="5991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98" name="S24:Varanasi">
              <a:extLst>
                <a:ext uri="{FF2B5EF4-FFF2-40B4-BE49-F238E27FC236}">
                  <a16:creationId xmlns:a16="http://schemas.microsoft.com/office/drawing/2014/main" id="{811378B5-3039-47CE-88FB-86B8B42F836C}"/>
                </a:ext>
              </a:extLst>
            </p:cNvPr>
            <p:cNvSpPr/>
            <p:nvPr/>
          </p:nvSpPr>
          <p:spPr>
            <a:xfrm>
              <a:off x="4577664" y="2859704"/>
              <a:ext cx="55438" cy="71175"/>
            </a:xfrm>
            <a:custGeom>
              <a:avLst/>
              <a:gdLst/>
              <a:ahLst/>
              <a:cxnLst/>
              <a:rect l="0" t="0" r="0" b="0"/>
              <a:pathLst>
                <a:path w="55438" h="71175">
                  <a:moveTo>
                    <a:pt x="33788" y="5527"/>
                  </a:moveTo>
                  <a:lnTo>
                    <a:pt x="35982" y="8623"/>
                  </a:lnTo>
                  <a:lnTo>
                    <a:pt x="35982" y="8623"/>
                  </a:lnTo>
                  <a:lnTo>
                    <a:pt x="42728" y="26276"/>
                  </a:lnTo>
                  <a:lnTo>
                    <a:pt x="55437" y="42241"/>
                  </a:lnTo>
                  <a:lnTo>
                    <a:pt x="46085" y="45041"/>
                  </a:lnTo>
                  <a:lnTo>
                    <a:pt x="47175" y="57051"/>
                  </a:lnTo>
                  <a:lnTo>
                    <a:pt x="47175" y="57051"/>
                  </a:lnTo>
                  <a:lnTo>
                    <a:pt x="42613" y="64463"/>
                  </a:lnTo>
                  <a:lnTo>
                    <a:pt x="24664" y="65850"/>
                  </a:lnTo>
                  <a:lnTo>
                    <a:pt x="19626" y="71174"/>
                  </a:lnTo>
                  <a:lnTo>
                    <a:pt x="11801" y="64516"/>
                  </a:lnTo>
                  <a:lnTo>
                    <a:pt x="16782" y="56056"/>
                  </a:lnTo>
                  <a:lnTo>
                    <a:pt x="3962" y="56809"/>
                  </a:lnTo>
                  <a:lnTo>
                    <a:pt x="3962" y="56809"/>
                  </a:lnTo>
                  <a:lnTo>
                    <a:pt x="8517" y="48359"/>
                  </a:lnTo>
                  <a:lnTo>
                    <a:pt x="26488" y="26062"/>
                  </a:lnTo>
                  <a:lnTo>
                    <a:pt x="22985" y="21420"/>
                  </a:lnTo>
                  <a:lnTo>
                    <a:pt x="6852" y="26944"/>
                  </a:lnTo>
                  <a:lnTo>
                    <a:pt x="0" y="26019"/>
                  </a:lnTo>
                  <a:lnTo>
                    <a:pt x="0" y="26019"/>
                  </a:lnTo>
                  <a:lnTo>
                    <a:pt x="3066" y="6091"/>
                  </a:lnTo>
                  <a:lnTo>
                    <a:pt x="9523" y="9114"/>
                  </a:lnTo>
                  <a:lnTo>
                    <a:pt x="21734" y="0"/>
                  </a:lnTo>
                  <a:lnTo>
                    <a:pt x="21734" y="0"/>
                  </a:lnTo>
                  <a:lnTo>
                    <a:pt x="32915" y="4498"/>
                  </a:lnTo>
                  <a:lnTo>
                    <a:pt x="32915" y="4498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399" name="S24:Chandauli">
              <a:extLst>
                <a:ext uri="{FF2B5EF4-FFF2-40B4-BE49-F238E27FC236}">
                  <a16:creationId xmlns:a16="http://schemas.microsoft.com/office/drawing/2014/main" id="{7D983FBC-52A3-4D9A-B360-42891635A3B1}"/>
                </a:ext>
              </a:extLst>
            </p:cNvPr>
            <p:cNvSpPr/>
            <p:nvPr/>
          </p:nvSpPr>
          <p:spPr>
            <a:xfrm>
              <a:off x="4613646" y="2859781"/>
              <a:ext cx="85343" cy="147507"/>
            </a:xfrm>
            <a:custGeom>
              <a:avLst/>
              <a:gdLst/>
              <a:ahLst/>
              <a:cxnLst/>
              <a:rect l="0" t="0" r="0" b="0"/>
              <a:pathLst>
                <a:path w="85343" h="147507">
                  <a:moveTo>
                    <a:pt x="84605" y="30308"/>
                  </a:moveTo>
                  <a:lnTo>
                    <a:pt x="84688" y="33968"/>
                  </a:lnTo>
                  <a:lnTo>
                    <a:pt x="84688" y="33968"/>
                  </a:lnTo>
                  <a:lnTo>
                    <a:pt x="84712" y="35013"/>
                  </a:lnTo>
                  <a:lnTo>
                    <a:pt x="84712" y="35013"/>
                  </a:lnTo>
                  <a:lnTo>
                    <a:pt x="85342" y="43892"/>
                  </a:lnTo>
                  <a:lnTo>
                    <a:pt x="85342" y="43892"/>
                  </a:lnTo>
                  <a:lnTo>
                    <a:pt x="65506" y="55845"/>
                  </a:lnTo>
                  <a:lnTo>
                    <a:pt x="57562" y="64388"/>
                  </a:lnTo>
                  <a:lnTo>
                    <a:pt x="53810" y="89058"/>
                  </a:lnTo>
                  <a:lnTo>
                    <a:pt x="57191" y="106774"/>
                  </a:lnTo>
                  <a:lnTo>
                    <a:pt x="66801" y="134296"/>
                  </a:lnTo>
                  <a:lnTo>
                    <a:pt x="66801" y="134296"/>
                  </a:lnTo>
                  <a:lnTo>
                    <a:pt x="67253" y="135333"/>
                  </a:lnTo>
                  <a:lnTo>
                    <a:pt x="67253" y="135333"/>
                  </a:lnTo>
                  <a:lnTo>
                    <a:pt x="57450" y="138686"/>
                  </a:lnTo>
                  <a:lnTo>
                    <a:pt x="54184" y="146605"/>
                  </a:lnTo>
                  <a:lnTo>
                    <a:pt x="36162" y="147506"/>
                  </a:lnTo>
                  <a:lnTo>
                    <a:pt x="21343" y="136818"/>
                  </a:lnTo>
                  <a:lnTo>
                    <a:pt x="22432" y="126855"/>
                  </a:lnTo>
                  <a:lnTo>
                    <a:pt x="17727" y="106021"/>
                  </a:lnTo>
                  <a:lnTo>
                    <a:pt x="17354" y="87194"/>
                  </a:lnTo>
                  <a:lnTo>
                    <a:pt x="26818" y="89097"/>
                  </a:lnTo>
                  <a:lnTo>
                    <a:pt x="26575" y="77069"/>
                  </a:lnTo>
                  <a:lnTo>
                    <a:pt x="34139" y="70114"/>
                  </a:lnTo>
                  <a:lnTo>
                    <a:pt x="11193" y="56974"/>
                  </a:lnTo>
                  <a:lnTo>
                    <a:pt x="11193" y="56974"/>
                  </a:lnTo>
                  <a:lnTo>
                    <a:pt x="10103" y="44964"/>
                  </a:lnTo>
                  <a:lnTo>
                    <a:pt x="19455" y="42164"/>
                  </a:lnTo>
                  <a:lnTo>
                    <a:pt x="6746" y="26199"/>
                  </a:lnTo>
                  <a:lnTo>
                    <a:pt x="0" y="8546"/>
                  </a:lnTo>
                  <a:lnTo>
                    <a:pt x="0" y="8546"/>
                  </a:lnTo>
                  <a:lnTo>
                    <a:pt x="9225" y="0"/>
                  </a:lnTo>
                  <a:lnTo>
                    <a:pt x="18891" y="13930"/>
                  </a:lnTo>
                  <a:lnTo>
                    <a:pt x="34960" y="6281"/>
                  </a:lnTo>
                  <a:lnTo>
                    <a:pt x="54871" y="18937"/>
                  </a:lnTo>
                  <a:lnTo>
                    <a:pt x="65856" y="13467"/>
                  </a:lnTo>
                  <a:close/>
                </a:path>
              </a:pathLst>
            </a:custGeom>
            <a:solidFill>
              <a:srgbClr val="F7964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00" name="S24:Deoria">
              <a:extLst>
                <a:ext uri="{FF2B5EF4-FFF2-40B4-BE49-F238E27FC236}">
                  <a16:creationId xmlns:a16="http://schemas.microsoft.com/office/drawing/2014/main" id="{AEA8B73F-3159-4400-8563-EAA153BCFE47}"/>
                </a:ext>
              </a:extLst>
            </p:cNvPr>
            <p:cNvSpPr/>
            <p:nvPr/>
          </p:nvSpPr>
          <p:spPr>
            <a:xfrm>
              <a:off x="4686410" y="2655032"/>
              <a:ext cx="98788" cy="71200"/>
            </a:xfrm>
            <a:custGeom>
              <a:avLst/>
              <a:gdLst/>
              <a:ahLst/>
              <a:cxnLst/>
              <a:rect l="0" t="0" r="0" b="0"/>
              <a:pathLst>
                <a:path w="98788" h="71200">
                  <a:moveTo>
                    <a:pt x="21381" y="22562"/>
                  </a:moveTo>
                  <a:lnTo>
                    <a:pt x="20824" y="16827"/>
                  </a:lnTo>
                  <a:lnTo>
                    <a:pt x="20824" y="16827"/>
                  </a:lnTo>
                  <a:lnTo>
                    <a:pt x="43873" y="7392"/>
                  </a:lnTo>
                  <a:lnTo>
                    <a:pt x="46243" y="541"/>
                  </a:lnTo>
                  <a:lnTo>
                    <a:pt x="67802" y="0"/>
                  </a:lnTo>
                  <a:lnTo>
                    <a:pt x="89909" y="4126"/>
                  </a:lnTo>
                  <a:lnTo>
                    <a:pt x="97631" y="8100"/>
                  </a:lnTo>
                  <a:lnTo>
                    <a:pt x="98787" y="19565"/>
                  </a:lnTo>
                  <a:lnTo>
                    <a:pt x="98787" y="19565"/>
                  </a:lnTo>
                  <a:lnTo>
                    <a:pt x="89479" y="19814"/>
                  </a:lnTo>
                  <a:lnTo>
                    <a:pt x="89479" y="19814"/>
                  </a:lnTo>
                  <a:lnTo>
                    <a:pt x="87405" y="21437"/>
                  </a:lnTo>
                  <a:lnTo>
                    <a:pt x="87405" y="21437"/>
                  </a:lnTo>
                  <a:lnTo>
                    <a:pt x="80962" y="34149"/>
                  </a:lnTo>
                  <a:lnTo>
                    <a:pt x="80962" y="34149"/>
                  </a:lnTo>
                  <a:lnTo>
                    <a:pt x="78449" y="35259"/>
                  </a:lnTo>
                  <a:lnTo>
                    <a:pt x="78449" y="35259"/>
                  </a:lnTo>
                  <a:lnTo>
                    <a:pt x="62016" y="38817"/>
                  </a:lnTo>
                  <a:lnTo>
                    <a:pt x="63180" y="51331"/>
                  </a:lnTo>
                  <a:lnTo>
                    <a:pt x="63180" y="51331"/>
                  </a:lnTo>
                  <a:lnTo>
                    <a:pt x="54719" y="52066"/>
                  </a:lnTo>
                  <a:lnTo>
                    <a:pt x="49045" y="62660"/>
                  </a:lnTo>
                  <a:lnTo>
                    <a:pt x="36126" y="54613"/>
                  </a:lnTo>
                  <a:lnTo>
                    <a:pt x="21779" y="57567"/>
                  </a:lnTo>
                  <a:lnTo>
                    <a:pt x="26553" y="62159"/>
                  </a:lnTo>
                  <a:lnTo>
                    <a:pt x="19978" y="71199"/>
                  </a:lnTo>
                  <a:lnTo>
                    <a:pt x="19978" y="71199"/>
                  </a:lnTo>
                  <a:lnTo>
                    <a:pt x="7089" y="64179"/>
                  </a:lnTo>
                  <a:lnTo>
                    <a:pt x="7089" y="64179"/>
                  </a:lnTo>
                  <a:lnTo>
                    <a:pt x="5404" y="64740"/>
                  </a:lnTo>
                  <a:lnTo>
                    <a:pt x="5404" y="64740"/>
                  </a:lnTo>
                  <a:lnTo>
                    <a:pt x="0" y="50751"/>
                  </a:lnTo>
                  <a:lnTo>
                    <a:pt x="1988" y="44957"/>
                  </a:lnTo>
                  <a:lnTo>
                    <a:pt x="16753" y="42006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01" name="S24:Shahjahanpur">
              <a:extLst>
                <a:ext uri="{FF2B5EF4-FFF2-40B4-BE49-F238E27FC236}">
                  <a16:creationId xmlns:a16="http://schemas.microsoft.com/office/drawing/2014/main" id="{7BC550E6-093E-456E-854A-12CD41B093F4}"/>
                </a:ext>
              </a:extLst>
            </p:cNvPr>
            <p:cNvSpPr/>
            <p:nvPr/>
          </p:nvSpPr>
          <p:spPr>
            <a:xfrm>
              <a:off x="4083503" y="2405048"/>
              <a:ext cx="107428" cy="131968"/>
            </a:xfrm>
            <a:custGeom>
              <a:avLst/>
              <a:gdLst/>
              <a:ahLst/>
              <a:cxnLst/>
              <a:rect l="0" t="0" r="0" b="0"/>
              <a:pathLst>
                <a:path w="107428" h="131968">
                  <a:moveTo>
                    <a:pt x="7616" y="74426"/>
                  </a:moveTo>
                  <a:lnTo>
                    <a:pt x="23155" y="68224"/>
                  </a:lnTo>
                  <a:lnTo>
                    <a:pt x="22842" y="36931"/>
                  </a:lnTo>
                  <a:lnTo>
                    <a:pt x="45889" y="29176"/>
                  </a:lnTo>
                  <a:lnTo>
                    <a:pt x="45889" y="29176"/>
                  </a:lnTo>
                  <a:lnTo>
                    <a:pt x="47148" y="27614"/>
                  </a:lnTo>
                  <a:lnTo>
                    <a:pt x="47148" y="27614"/>
                  </a:lnTo>
                  <a:lnTo>
                    <a:pt x="47190" y="9366"/>
                  </a:lnTo>
                  <a:lnTo>
                    <a:pt x="55572" y="0"/>
                  </a:lnTo>
                  <a:lnTo>
                    <a:pt x="55572" y="0"/>
                  </a:lnTo>
                  <a:lnTo>
                    <a:pt x="58481" y="9389"/>
                  </a:lnTo>
                  <a:lnTo>
                    <a:pt x="70605" y="12014"/>
                  </a:lnTo>
                  <a:lnTo>
                    <a:pt x="73545" y="1070"/>
                  </a:lnTo>
                  <a:lnTo>
                    <a:pt x="83151" y="13069"/>
                  </a:lnTo>
                  <a:lnTo>
                    <a:pt x="86070" y="30276"/>
                  </a:lnTo>
                  <a:lnTo>
                    <a:pt x="96953" y="37058"/>
                  </a:lnTo>
                  <a:lnTo>
                    <a:pt x="107427" y="52180"/>
                  </a:lnTo>
                  <a:lnTo>
                    <a:pt x="107427" y="52180"/>
                  </a:lnTo>
                  <a:lnTo>
                    <a:pt x="103237" y="53224"/>
                  </a:lnTo>
                  <a:lnTo>
                    <a:pt x="106602" y="85041"/>
                  </a:lnTo>
                  <a:lnTo>
                    <a:pt x="80162" y="90774"/>
                  </a:lnTo>
                  <a:lnTo>
                    <a:pt x="80155" y="99643"/>
                  </a:lnTo>
                  <a:lnTo>
                    <a:pt x="71755" y="100678"/>
                  </a:lnTo>
                  <a:lnTo>
                    <a:pt x="64633" y="89713"/>
                  </a:lnTo>
                  <a:lnTo>
                    <a:pt x="53280" y="100127"/>
                  </a:lnTo>
                  <a:lnTo>
                    <a:pt x="60796" y="125709"/>
                  </a:lnTo>
                  <a:lnTo>
                    <a:pt x="58262" y="131967"/>
                  </a:lnTo>
                  <a:lnTo>
                    <a:pt x="58262" y="131967"/>
                  </a:lnTo>
                  <a:lnTo>
                    <a:pt x="49019" y="128295"/>
                  </a:lnTo>
                  <a:lnTo>
                    <a:pt x="46108" y="114721"/>
                  </a:lnTo>
                  <a:lnTo>
                    <a:pt x="47404" y="99071"/>
                  </a:lnTo>
                  <a:lnTo>
                    <a:pt x="41076" y="111056"/>
                  </a:lnTo>
                  <a:lnTo>
                    <a:pt x="24273" y="110485"/>
                  </a:lnTo>
                  <a:lnTo>
                    <a:pt x="3733" y="99972"/>
                  </a:lnTo>
                  <a:lnTo>
                    <a:pt x="3733" y="99972"/>
                  </a:lnTo>
                  <a:lnTo>
                    <a:pt x="4155" y="99452"/>
                  </a:lnTo>
                  <a:lnTo>
                    <a:pt x="4155" y="99452"/>
                  </a:lnTo>
                  <a:lnTo>
                    <a:pt x="0" y="89522"/>
                  </a:lnTo>
                  <a:lnTo>
                    <a:pt x="5460" y="88502"/>
                  </a:lnTo>
                  <a:lnTo>
                    <a:pt x="2986" y="78058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02" name="S24:Etah">
              <a:extLst>
                <a:ext uri="{FF2B5EF4-FFF2-40B4-BE49-F238E27FC236}">
                  <a16:creationId xmlns:a16="http://schemas.microsoft.com/office/drawing/2014/main" id="{86D88BB1-C5D2-45A8-B66A-F3318ED94A89}"/>
                </a:ext>
              </a:extLst>
            </p:cNvPr>
            <p:cNvSpPr/>
            <p:nvPr/>
          </p:nvSpPr>
          <p:spPr>
            <a:xfrm>
              <a:off x="3979488" y="2456074"/>
              <a:ext cx="95748" cy="106357"/>
            </a:xfrm>
            <a:custGeom>
              <a:avLst/>
              <a:gdLst/>
              <a:ahLst/>
              <a:cxnLst/>
              <a:rect l="0" t="0" r="0" b="0"/>
              <a:pathLst>
                <a:path w="95748" h="106357">
                  <a:moveTo>
                    <a:pt x="846" y="29454"/>
                  </a:moveTo>
                  <a:lnTo>
                    <a:pt x="14699" y="28532"/>
                  </a:lnTo>
                  <a:lnTo>
                    <a:pt x="20302" y="10322"/>
                  </a:lnTo>
                  <a:lnTo>
                    <a:pt x="34214" y="0"/>
                  </a:lnTo>
                  <a:lnTo>
                    <a:pt x="42140" y="4752"/>
                  </a:lnTo>
                  <a:lnTo>
                    <a:pt x="45434" y="13121"/>
                  </a:lnTo>
                  <a:lnTo>
                    <a:pt x="80186" y="21163"/>
                  </a:lnTo>
                  <a:lnTo>
                    <a:pt x="88061" y="39463"/>
                  </a:lnTo>
                  <a:lnTo>
                    <a:pt x="88061" y="39463"/>
                  </a:lnTo>
                  <a:lnTo>
                    <a:pt x="74620" y="40955"/>
                  </a:lnTo>
                  <a:lnTo>
                    <a:pt x="76652" y="52967"/>
                  </a:lnTo>
                  <a:lnTo>
                    <a:pt x="87948" y="61376"/>
                  </a:lnTo>
                  <a:lnTo>
                    <a:pt x="95439" y="76546"/>
                  </a:lnTo>
                  <a:lnTo>
                    <a:pt x="95747" y="100034"/>
                  </a:lnTo>
                  <a:lnTo>
                    <a:pt x="91092" y="105231"/>
                  </a:lnTo>
                  <a:lnTo>
                    <a:pt x="72663" y="88951"/>
                  </a:lnTo>
                  <a:lnTo>
                    <a:pt x="65095" y="88384"/>
                  </a:lnTo>
                  <a:lnTo>
                    <a:pt x="65095" y="88384"/>
                  </a:lnTo>
                  <a:lnTo>
                    <a:pt x="52472" y="88825"/>
                  </a:lnTo>
                  <a:lnTo>
                    <a:pt x="44104" y="82504"/>
                  </a:lnTo>
                  <a:lnTo>
                    <a:pt x="35202" y="91833"/>
                  </a:lnTo>
                  <a:lnTo>
                    <a:pt x="30478" y="104325"/>
                  </a:lnTo>
                  <a:lnTo>
                    <a:pt x="23305" y="106356"/>
                  </a:lnTo>
                  <a:lnTo>
                    <a:pt x="7033" y="89517"/>
                  </a:lnTo>
                  <a:lnTo>
                    <a:pt x="7545" y="79083"/>
                  </a:lnTo>
                  <a:lnTo>
                    <a:pt x="0" y="76407"/>
                  </a:lnTo>
                  <a:lnTo>
                    <a:pt x="0" y="76407"/>
                  </a:lnTo>
                  <a:lnTo>
                    <a:pt x="5941" y="70198"/>
                  </a:lnTo>
                  <a:lnTo>
                    <a:pt x="15818" y="45236"/>
                  </a:lnTo>
                  <a:lnTo>
                    <a:pt x="12977" y="33734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03" name="S24:Budaun">
              <a:extLst>
                <a:ext uri="{FF2B5EF4-FFF2-40B4-BE49-F238E27FC236}">
                  <a16:creationId xmlns:a16="http://schemas.microsoft.com/office/drawing/2014/main" id="{AAE994BE-8323-45D2-9EC4-C896768DE53F}"/>
                </a:ext>
              </a:extLst>
            </p:cNvPr>
            <p:cNvSpPr/>
            <p:nvPr/>
          </p:nvSpPr>
          <p:spPr>
            <a:xfrm>
              <a:off x="3964458" y="2393556"/>
              <a:ext cx="126662" cy="110945"/>
            </a:xfrm>
            <a:custGeom>
              <a:avLst/>
              <a:gdLst/>
              <a:ahLst/>
              <a:cxnLst/>
              <a:rect l="0" t="0" r="0" b="0"/>
              <a:pathLst>
                <a:path w="126662" h="110945">
                  <a:moveTo>
                    <a:pt x="15943" y="38252"/>
                  </a:moveTo>
                  <a:lnTo>
                    <a:pt x="15943" y="38252"/>
                  </a:lnTo>
                  <a:lnTo>
                    <a:pt x="15943" y="38252"/>
                  </a:lnTo>
                  <a:lnTo>
                    <a:pt x="13110" y="27798"/>
                  </a:lnTo>
                  <a:lnTo>
                    <a:pt x="25871" y="3410"/>
                  </a:lnTo>
                  <a:lnTo>
                    <a:pt x="42155" y="5108"/>
                  </a:lnTo>
                  <a:lnTo>
                    <a:pt x="55983" y="0"/>
                  </a:lnTo>
                  <a:lnTo>
                    <a:pt x="68479" y="5822"/>
                  </a:lnTo>
                  <a:lnTo>
                    <a:pt x="68479" y="5822"/>
                  </a:lnTo>
                  <a:lnTo>
                    <a:pt x="69256" y="14689"/>
                  </a:lnTo>
                  <a:lnTo>
                    <a:pt x="95895" y="36226"/>
                  </a:lnTo>
                  <a:lnTo>
                    <a:pt x="117209" y="42590"/>
                  </a:lnTo>
                  <a:lnTo>
                    <a:pt x="120945" y="49906"/>
                  </a:lnTo>
                  <a:lnTo>
                    <a:pt x="114223" y="54570"/>
                  </a:lnTo>
                  <a:lnTo>
                    <a:pt x="126661" y="85918"/>
                  </a:lnTo>
                  <a:lnTo>
                    <a:pt x="126661" y="85918"/>
                  </a:lnTo>
                  <a:lnTo>
                    <a:pt x="122031" y="89550"/>
                  </a:lnTo>
                  <a:lnTo>
                    <a:pt x="124505" y="99994"/>
                  </a:lnTo>
                  <a:lnTo>
                    <a:pt x="119045" y="101014"/>
                  </a:lnTo>
                  <a:lnTo>
                    <a:pt x="123200" y="110944"/>
                  </a:lnTo>
                  <a:lnTo>
                    <a:pt x="123200" y="110944"/>
                  </a:lnTo>
                  <a:lnTo>
                    <a:pt x="121522" y="110415"/>
                  </a:lnTo>
                  <a:lnTo>
                    <a:pt x="121522" y="110415"/>
                  </a:lnTo>
                  <a:lnTo>
                    <a:pt x="103091" y="101981"/>
                  </a:lnTo>
                  <a:lnTo>
                    <a:pt x="103091" y="101981"/>
                  </a:lnTo>
                  <a:lnTo>
                    <a:pt x="95216" y="83681"/>
                  </a:lnTo>
                  <a:lnTo>
                    <a:pt x="60464" y="75639"/>
                  </a:lnTo>
                  <a:lnTo>
                    <a:pt x="57170" y="67270"/>
                  </a:lnTo>
                  <a:lnTo>
                    <a:pt x="49244" y="62518"/>
                  </a:lnTo>
                  <a:lnTo>
                    <a:pt x="35332" y="72840"/>
                  </a:lnTo>
                  <a:lnTo>
                    <a:pt x="29729" y="91050"/>
                  </a:lnTo>
                  <a:lnTo>
                    <a:pt x="15876" y="91972"/>
                  </a:lnTo>
                  <a:lnTo>
                    <a:pt x="15876" y="91972"/>
                  </a:lnTo>
                  <a:lnTo>
                    <a:pt x="7514" y="88765"/>
                  </a:lnTo>
                  <a:lnTo>
                    <a:pt x="4514" y="95518"/>
                  </a:lnTo>
                  <a:lnTo>
                    <a:pt x="4514" y="95518"/>
                  </a:lnTo>
                  <a:lnTo>
                    <a:pt x="0" y="85041"/>
                  </a:lnTo>
                  <a:lnTo>
                    <a:pt x="11050" y="69498"/>
                  </a:lnTo>
                  <a:lnTo>
                    <a:pt x="20906" y="45076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04" name="S24:Firozabad">
              <a:extLst>
                <a:ext uri="{FF2B5EF4-FFF2-40B4-BE49-F238E27FC236}">
                  <a16:creationId xmlns:a16="http://schemas.microsoft.com/office/drawing/2014/main" id="{3B229334-64EE-4D6D-8501-0EE8F2194157}"/>
                </a:ext>
              </a:extLst>
            </p:cNvPr>
            <p:cNvSpPr/>
            <p:nvPr/>
          </p:nvSpPr>
          <p:spPr>
            <a:xfrm>
              <a:off x="3807151" y="2581724"/>
              <a:ext cx="207212" cy="75623"/>
            </a:xfrm>
            <a:custGeom>
              <a:avLst/>
              <a:gdLst/>
              <a:ahLst/>
              <a:cxnLst/>
              <a:rect l="0" t="0" r="0" b="0"/>
              <a:pathLst>
                <a:path w="207212" h="75623">
                  <a:moveTo>
                    <a:pt x="48731" y="36480"/>
                  </a:moveTo>
                  <a:lnTo>
                    <a:pt x="61508" y="28307"/>
                  </a:lnTo>
                  <a:lnTo>
                    <a:pt x="76745" y="24860"/>
                  </a:lnTo>
                  <a:lnTo>
                    <a:pt x="94448" y="26133"/>
                  </a:lnTo>
                  <a:lnTo>
                    <a:pt x="119040" y="15462"/>
                  </a:lnTo>
                  <a:lnTo>
                    <a:pt x="119040" y="15462"/>
                  </a:lnTo>
                  <a:lnTo>
                    <a:pt x="124873" y="21794"/>
                  </a:lnTo>
                  <a:lnTo>
                    <a:pt x="124873" y="21794"/>
                  </a:lnTo>
                  <a:lnTo>
                    <a:pt x="126577" y="20246"/>
                  </a:lnTo>
                  <a:lnTo>
                    <a:pt x="126577" y="20246"/>
                  </a:lnTo>
                  <a:lnTo>
                    <a:pt x="149504" y="5347"/>
                  </a:lnTo>
                  <a:lnTo>
                    <a:pt x="149504" y="5347"/>
                  </a:lnTo>
                  <a:lnTo>
                    <a:pt x="151522" y="14243"/>
                  </a:lnTo>
                  <a:lnTo>
                    <a:pt x="162127" y="7559"/>
                  </a:lnTo>
                  <a:lnTo>
                    <a:pt x="180672" y="7728"/>
                  </a:lnTo>
                  <a:lnTo>
                    <a:pt x="183583" y="12452"/>
                  </a:lnTo>
                  <a:lnTo>
                    <a:pt x="192959" y="0"/>
                  </a:lnTo>
                  <a:lnTo>
                    <a:pt x="192040" y="9390"/>
                  </a:lnTo>
                  <a:lnTo>
                    <a:pt x="201249" y="17817"/>
                  </a:lnTo>
                  <a:lnTo>
                    <a:pt x="193591" y="26111"/>
                  </a:lnTo>
                  <a:lnTo>
                    <a:pt x="196378" y="47021"/>
                  </a:lnTo>
                  <a:lnTo>
                    <a:pt x="196378" y="47021"/>
                  </a:lnTo>
                  <a:lnTo>
                    <a:pt x="192957" y="52216"/>
                  </a:lnTo>
                  <a:lnTo>
                    <a:pt x="207211" y="66429"/>
                  </a:lnTo>
                  <a:lnTo>
                    <a:pt x="198710" y="72631"/>
                  </a:lnTo>
                  <a:lnTo>
                    <a:pt x="198710" y="72631"/>
                  </a:lnTo>
                  <a:lnTo>
                    <a:pt x="188159" y="70457"/>
                  </a:lnTo>
                  <a:lnTo>
                    <a:pt x="169116" y="72902"/>
                  </a:lnTo>
                  <a:lnTo>
                    <a:pt x="169116" y="72902"/>
                  </a:lnTo>
                  <a:lnTo>
                    <a:pt x="143004" y="63246"/>
                  </a:lnTo>
                  <a:lnTo>
                    <a:pt x="133370" y="55309"/>
                  </a:lnTo>
                  <a:lnTo>
                    <a:pt x="124870" y="59917"/>
                  </a:lnTo>
                  <a:lnTo>
                    <a:pt x="128609" y="65704"/>
                  </a:lnTo>
                  <a:lnTo>
                    <a:pt x="112551" y="65522"/>
                  </a:lnTo>
                  <a:lnTo>
                    <a:pt x="112551" y="65522"/>
                  </a:lnTo>
                  <a:lnTo>
                    <a:pt x="112147" y="63950"/>
                  </a:lnTo>
                  <a:lnTo>
                    <a:pt x="112147" y="63950"/>
                  </a:lnTo>
                  <a:lnTo>
                    <a:pt x="116813" y="62437"/>
                  </a:lnTo>
                  <a:lnTo>
                    <a:pt x="116813" y="62437"/>
                  </a:lnTo>
                  <a:lnTo>
                    <a:pt x="118706" y="44701"/>
                  </a:lnTo>
                  <a:lnTo>
                    <a:pt x="104351" y="44533"/>
                  </a:lnTo>
                  <a:lnTo>
                    <a:pt x="101742" y="50768"/>
                  </a:lnTo>
                  <a:lnTo>
                    <a:pt x="70450" y="53499"/>
                  </a:lnTo>
                  <a:lnTo>
                    <a:pt x="46444" y="48459"/>
                  </a:lnTo>
                  <a:lnTo>
                    <a:pt x="45515" y="54190"/>
                  </a:lnTo>
                  <a:lnTo>
                    <a:pt x="35706" y="60312"/>
                  </a:lnTo>
                  <a:lnTo>
                    <a:pt x="14498" y="65205"/>
                  </a:lnTo>
                  <a:lnTo>
                    <a:pt x="12639" y="75622"/>
                  </a:lnTo>
                  <a:lnTo>
                    <a:pt x="0" y="72803"/>
                  </a:lnTo>
                  <a:lnTo>
                    <a:pt x="1951" y="57164"/>
                  </a:lnTo>
                  <a:lnTo>
                    <a:pt x="23683" y="45502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05" name="S24:Kannauj">
              <a:extLst>
                <a:ext uri="{FF2B5EF4-FFF2-40B4-BE49-F238E27FC236}">
                  <a16:creationId xmlns:a16="http://schemas.microsoft.com/office/drawing/2014/main" id="{161FF398-F99F-4C35-B83B-3598A99C892D}"/>
                </a:ext>
              </a:extLst>
            </p:cNvPr>
            <p:cNvSpPr/>
            <p:nvPr/>
          </p:nvSpPr>
          <p:spPr>
            <a:xfrm>
              <a:off x="4051490" y="2580210"/>
              <a:ext cx="134025" cy="108724"/>
            </a:xfrm>
            <a:custGeom>
              <a:avLst/>
              <a:gdLst/>
              <a:ahLst/>
              <a:cxnLst/>
              <a:rect l="0" t="0" r="0" b="0"/>
              <a:pathLst>
                <a:path w="134025" h="108724">
                  <a:moveTo>
                    <a:pt x="14129" y="44765"/>
                  </a:moveTo>
                  <a:lnTo>
                    <a:pt x="29339" y="42228"/>
                  </a:lnTo>
                  <a:lnTo>
                    <a:pt x="34382" y="47472"/>
                  </a:lnTo>
                  <a:lnTo>
                    <a:pt x="47120" y="28202"/>
                  </a:lnTo>
                  <a:lnTo>
                    <a:pt x="43381" y="13046"/>
                  </a:lnTo>
                  <a:lnTo>
                    <a:pt x="43381" y="13046"/>
                  </a:lnTo>
                  <a:lnTo>
                    <a:pt x="44696" y="0"/>
                  </a:lnTo>
                  <a:lnTo>
                    <a:pt x="60275" y="3186"/>
                  </a:lnTo>
                  <a:lnTo>
                    <a:pt x="68259" y="11041"/>
                  </a:lnTo>
                  <a:lnTo>
                    <a:pt x="71644" y="6351"/>
                  </a:lnTo>
                  <a:lnTo>
                    <a:pt x="80907" y="10028"/>
                  </a:lnTo>
                  <a:lnTo>
                    <a:pt x="87248" y="644"/>
                  </a:lnTo>
                  <a:lnTo>
                    <a:pt x="87248" y="644"/>
                  </a:lnTo>
                  <a:lnTo>
                    <a:pt x="116312" y="12688"/>
                  </a:lnTo>
                  <a:lnTo>
                    <a:pt x="118415" y="21043"/>
                  </a:lnTo>
                  <a:lnTo>
                    <a:pt x="127271" y="25223"/>
                  </a:lnTo>
                  <a:lnTo>
                    <a:pt x="134024" y="47676"/>
                  </a:lnTo>
                  <a:lnTo>
                    <a:pt x="134024" y="47676"/>
                  </a:lnTo>
                  <a:lnTo>
                    <a:pt x="120934" y="51330"/>
                  </a:lnTo>
                  <a:lnTo>
                    <a:pt x="120928" y="65431"/>
                  </a:lnTo>
                  <a:lnTo>
                    <a:pt x="112900" y="64382"/>
                  </a:lnTo>
                  <a:lnTo>
                    <a:pt x="104857" y="77954"/>
                  </a:lnTo>
                  <a:lnTo>
                    <a:pt x="104857" y="77954"/>
                  </a:lnTo>
                  <a:lnTo>
                    <a:pt x="93445" y="75849"/>
                  </a:lnTo>
                  <a:lnTo>
                    <a:pt x="83284" y="83143"/>
                  </a:lnTo>
                  <a:lnTo>
                    <a:pt x="87922" y="90465"/>
                  </a:lnTo>
                  <a:lnTo>
                    <a:pt x="85366" y="99340"/>
                  </a:lnTo>
                  <a:lnTo>
                    <a:pt x="85366" y="99340"/>
                  </a:lnTo>
                  <a:lnTo>
                    <a:pt x="76035" y="108201"/>
                  </a:lnTo>
                  <a:lnTo>
                    <a:pt x="76035" y="108201"/>
                  </a:lnTo>
                  <a:lnTo>
                    <a:pt x="76033" y="108723"/>
                  </a:lnTo>
                  <a:lnTo>
                    <a:pt x="76033" y="108723"/>
                  </a:lnTo>
                  <a:lnTo>
                    <a:pt x="69266" y="106094"/>
                  </a:lnTo>
                  <a:lnTo>
                    <a:pt x="67598" y="97208"/>
                  </a:lnTo>
                  <a:lnTo>
                    <a:pt x="54039" y="102390"/>
                  </a:lnTo>
                  <a:lnTo>
                    <a:pt x="33734" y="99700"/>
                  </a:lnTo>
                  <a:lnTo>
                    <a:pt x="32067" y="93947"/>
                  </a:lnTo>
                  <a:lnTo>
                    <a:pt x="6305" y="85462"/>
                  </a:lnTo>
                  <a:lnTo>
                    <a:pt x="0" y="78635"/>
                  </a:lnTo>
                  <a:lnTo>
                    <a:pt x="12352" y="61468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06" name="S24:Farrukhabad">
              <a:extLst>
                <a:ext uri="{FF2B5EF4-FFF2-40B4-BE49-F238E27FC236}">
                  <a16:creationId xmlns:a16="http://schemas.microsoft.com/office/drawing/2014/main" id="{68EEFD5C-D96E-46B9-AEEB-298031214001}"/>
                </a:ext>
              </a:extLst>
            </p:cNvPr>
            <p:cNvSpPr/>
            <p:nvPr/>
          </p:nvSpPr>
          <p:spPr>
            <a:xfrm>
              <a:off x="4039879" y="2494494"/>
              <a:ext cx="104400" cy="98763"/>
            </a:xfrm>
            <a:custGeom>
              <a:avLst/>
              <a:gdLst/>
              <a:ahLst/>
              <a:cxnLst/>
              <a:rect l="0" t="0" r="0" b="0"/>
              <a:pathLst>
                <a:path w="104400" h="98763">
                  <a:moveTo>
                    <a:pt x="4704" y="49964"/>
                  </a:moveTo>
                  <a:lnTo>
                    <a:pt x="12272" y="50531"/>
                  </a:lnTo>
                  <a:lnTo>
                    <a:pt x="30701" y="66811"/>
                  </a:lnTo>
                  <a:lnTo>
                    <a:pt x="35356" y="61614"/>
                  </a:lnTo>
                  <a:lnTo>
                    <a:pt x="35048" y="38126"/>
                  </a:lnTo>
                  <a:lnTo>
                    <a:pt x="27557" y="22956"/>
                  </a:lnTo>
                  <a:lnTo>
                    <a:pt x="16261" y="14547"/>
                  </a:lnTo>
                  <a:lnTo>
                    <a:pt x="14229" y="2535"/>
                  </a:lnTo>
                  <a:lnTo>
                    <a:pt x="27675" y="0"/>
                  </a:lnTo>
                  <a:lnTo>
                    <a:pt x="27675" y="0"/>
                  </a:lnTo>
                  <a:lnTo>
                    <a:pt x="27670" y="1043"/>
                  </a:lnTo>
                  <a:lnTo>
                    <a:pt x="27670" y="1043"/>
                  </a:lnTo>
                  <a:lnTo>
                    <a:pt x="46101" y="9477"/>
                  </a:lnTo>
                  <a:lnTo>
                    <a:pt x="46101" y="9477"/>
                  </a:lnTo>
                  <a:lnTo>
                    <a:pt x="47357" y="10526"/>
                  </a:lnTo>
                  <a:lnTo>
                    <a:pt x="47357" y="10526"/>
                  </a:lnTo>
                  <a:lnTo>
                    <a:pt x="67897" y="21039"/>
                  </a:lnTo>
                  <a:lnTo>
                    <a:pt x="84700" y="21610"/>
                  </a:lnTo>
                  <a:lnTo>
                    <a:pt x="91028" y="9625"/>
                  </a:lnTo>
                  <a:lnTo>
                    <a:pt x="89732" y="25275"/>
                  </a:lnTo>
                  <a:lnTo>
                    <a:pt x="92643" y="38849"/>
                  </a:lnTo>
                  <a:lnTo>
                    <a:pt x="101886" y="42521"/>
                  </a:lnTo>
                  <a:lnTo>
                    <a:pt x="101886" y="42521"/>
                  </a:lnTo>
                  <a:lnTo>
                    <a:pt x="104399" y="48788"/>
                  </a:lnTo>
                  <a:lnTo>
                    <a:pt x="104399" y="48788"/>
                  </a:lnTo>
                  <a:lnTo>
                    <a:pt x="97227" y="59213"/>
                  </a:lnTo>
                  <a:lnTo>
                    <a:pt x="101843" y="67051"/>
                  </a:lnTo>
                  <a:lnTo>
                    <a:pt x="98859" y="86360"/>
                  </a:lnTo>
                  <a:lnTo>
                    <a:pt x="98859" y="86360"/>
                  </a:lnTo>
                  <a:lnTo>
                    <a:pt x="92518" y="95744"/>
                  </a:lnTo>
                  <a:lnTo>
                    <a:pt x="83255" y="92067"/>
                  </a:lnTo>
                  <a:lnTo>
                    <a:pt x="79870" y="96757"/>
                  </a:lnTo>
                  <a:lnTo>
                    <a:pt x="71886" y="88902"/>
                  </a:lnTo>
                  <a:lnTo>
                    <a:pt x="56307" y="85716"/>
                  </a:lnTo>
                  <a:lnTo>
                    <a:pt x="54992" y="98762"/>
                  </a:lnTo>
                  <a:lnTo>
                    <a:pt x="54992" y="98762"/>
                  </a:lnTo>
                  <a:lnTo>
                    <a:pt x="8748" y="77131"/>
                  </a:lnTo>
                  <a:lnTo>
                    <a:pt x="0" y="61939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07" name="S24:Sitapur">
              <a:extLst>
                <a:ext uri="{FF2B5EF4-FFF2-40B4-BE49-F238E27FC236}">
                  <a16:creationId xmlns:a16="http://schemas.microsoft.com/office/drawing/2014/main" id="{66B23474-5981-4217-AEBC-B60FF927D032}"/>
                </a:ext>
              </a:extLst>
            </p:cNvPr>
            <p:cNvSpPr/>
            <p:nvPr/>
          </p:nvSpPr>
          <p:spPr>
            <a:xfrm>
              <a:off x="4256858" y="2463564"/>
              <a:ext cx="113645" cy="91878"/>
            </a:xfrm>
            <a:custGeom>
              <a:avLst/>
              <a:gdLst/>
              <a:ahLst/>
              <a:cxnLst/>
              <a:rect l="0" t="0" r="0" b="0"/>
              <a:pathLst>
                <a:path w="113645" h="91878">
                  <a:moveTo>
                    <a:pt x="16270" y="11731"/>
                  </a:moveTo>
                  <a:lnTo>
                    <a:pt x="40204" y="17879"/>
                  </a:lnTo>
                  <a:lnTo>
                    <a:pt x="54419" y="9976"/>
                  </a:lnTo>
                  <a:lnTo>
                    <a:pt x="65259" y="0"/>
                  </a:lnTo>
                  <a:lnTo>
                    <a:pt x="65741" y="9907"/>
                  </a:lnTo>
                  <a:lnTo>
                    <a:pt x="101074" y="23739"/>
                  </a:lnTo>
                  <a:lnTo>
                    <a:pt x="94840" y="31613"/>
                  </a:lnTo>
                  <a:lnTo>
                    <a:pt x="104065" y="30497"/>
                  </a:lnTo>
                  <a:lnTo>
                    <a:pt x="107508" y="40904"/>
                  </a:lnTo>
                  <a:lnTo>
                    <a:pt x="107508" y="40904"/>
                  </a:lnTo>
                  <a:lnTo>
                    <a:pt x="111760" y="47130"/>
                  </a:lnTo>
                  <a:lnTo>
                    <a:pt x="111760" y="47130"/>
                  </a:lnTo>
                  <a:lnTo>
                    <a:pt x="110933" y="48702"/>
                  </a:lnTo>
                  <a:lnTo>
                    <a:pt x="110933" y="48702"/>
                  </a:lnTo>
                  <a:lnTo>
                    <a:pt x="109331" y="58108"/>
                  </a:lnTo>
                  <a:lnTo>
                    <a:pt x="113644" y="71118"/>
                  </a:lnTo>
                  <a:lnTo>
                    <a:pt x="113644" y="71118"/>
                  </a:lnTo>
                  <a:lnTo>
                    <a:pt x="96882" y="78561"/>
                  </a:lnTo>
                  <a:lnTo>
                    <a:pt x="92601" y="68678"/>
                  </a:lnTo>
                  <a:lnTo>
                    <a:pt x="84159" y="64043"/>
                  </a:lnTo>
                  <a:lnTo>
                    <a:pt x="71667" y="81873"/>
                  </a:lnTo>
                  <a:lnTo>
                    <a:pt x="59913" y="86123"/>
                  </a:lnTo>
                  <a:lnTo>
                    <a:pt x="57845" y="91877"/>
                  </a:lnTo>
                  <a:lnTo>
                    <a:pt x="46027" y="85681"/>
                  </a:lnTo>
                  <a:lnTo>
                    <a:pt x="51860" y="75732"/>
                  </a:lnTo>
                  <a:lnTo>
                    <a:pt x="45524" y="70549"/>
                  </a:lnTo>
                  <a:lnTo>
                    <a:pt x="38432" y="81546"/>
                  </a:lnTo>
                  <a:lnTo>
                    <a:pt x="24069" y="68045"/>
                  </a:lnTo>
                  <a:lnTo>
                    <a:pt x="16494" y="65991"/>
                  </a:lnTo>
                  <a:lnTo>
                    <a:pt x="3898" y="70214"/>
                  </a:lnTo>
                  <a:lnTo>
                    <a:pt x="8487" y="60804"/>
                  </a:lnTo>
                  <a:lnTo>
                    <a:pt x="0" y="36833"/>
                  </a:lnTo>
                  <a:lnTo>
                    <a:pt x="10031" y="25319"/>
                  </a:lnTo>
                  <a:lnTo>
                    <a:pt x="10031" y="25319"/>
                  </a:lnTo>
                  <a:close/>
                </a:path>
              </a:pathLst>
            </a:custGeom>
            <a:solidFill>
              <a:srgbClr val="F7964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08" name="S24:Bara Banki">
              <a:extLst>
                <a:ext uri="{FF2B5EF4-FFF2-40B4-BE49-F238E27FC236}">
                  <a16:creationId xmlns:a16="http://schemas.microsoft.com/office/drawing/2014/main" id="{3A6030A9-B3F1-4509-851B-C6C13ED1F22B}"/>
                </a:ext>
              </a:extLst>
            </p:cNvPr>
            <p:cNvSpPr/>
            <p:nvPr/>
          </p:nvSpPr>
          <p:spPr>
            <a:xfrm>
              <a:off x="4315333" y="2571975"/>
              <a:ext cx="108989" cy="126406"/>
            </a:xfrm>
            <a:custGeom>
              <a:avLst/>
              <a:gdLst/>
              <a:ahLst/>
              <a:cxnLst/>
              <a:rect l="0" t="0" r="0" b="0"/>
              <a:pathLst>
                <a:path w="108989" h="126406">
                  <a:moveTo>
                    <a:pt x="108988" y="78618"/>
                  </a:moveTo>
                  <a:lnTo>
                    <a:pt x="104495" y="93292"/>
                  </a:lnTo>
                  <a:lnTo>
                    <a:pt x="90628" y="102316"/>
                  </a:lnTo>
                  <a:lnTo>
                    <a:pt x="91938" y="106482"/>
                  </a:lnTo>
                  <a:lnTo>
                    <a:pt x="91938" y="106482"/>
                  </a:lnTo>
                  <a:lnTo>
                    <a:pt x="94108" y="111684"/>
                  </a:lnTo>
                  <a:lnTo>
                    <a:pt x="84939" y="126405"/>
                  </a:lnTo>
                  <a:lnTo>
                    <a:pt x="78093" y="119156"/>
                  </a:lnTo>
                  <a:lnTo>
                    <a:pt x="65790" y="116657"/>
                  </a:lnTo>
                  <a:lnTo>
                    <a:pt x="56966" y="124570"/>
                  </a:lnTo>
                  <a:lnTo>
                    <a:pt x="56966" y="124570"/>
                  </a:lnTo>
                  <a:lnTo>
                    <a:pt x="44622" y="116835"/>
                  </a:lnTo>
                  <a:lnTo>
                    <a:pt x="34877" y="115866"/>
                  </a:lnTo>
                  <a:lnTo>
                    <a:pt x="34877" y="115866"/>
                  </a:lnTo>
                  <a:lnTo>
                    <a:pt x="34806" y="106463"/>
                  </a:lnTo>
                  <a:lnTo>
                    <a:pt x="42345" y="96479"/>
                  </a:lnTo>
                  <a:lnTo>
                    <a:pt x="29922" y="75158"/>
                  </a:lnTo>
                  <a:lnTo>
                    <a:pt x="23572" y="73636"/>
                  </a:lnTo>
                  <a:lnTo>
                    <a:pt x="23572" y="73636"/>
                  </a:lnTo>
                  <a:lnTo>
                    <a:pt x="25225" y="68402"/>
                  </a:lnTo>
                  <a:lnTo>
                    <a:pt x="9440" y="44486"/>
                  </a:lnTo>
                  <a:lnTo>
                    <a:pt x="7693" y="35098"/>
                  </a:lnTo>
                  <a:lnTo>
                    <a:pt x="16945" y="30860"/>
                  </a:lnTo>
                  <a:lnTo>
                    <a:pt x="0" y="18437"/>
                  </a:lnTo>
                  <a:lnTo>
                    <a:pt x="0" y="18437"/>
                  </a:lnTo>
                  <a:lnTo>
                    <a:pt x="5820" y="5350"/>
                  </a:lnTo>
                  <a:lnTo>
                    <a:pt x="21010" y="8904"/>
                  </a:lnTo>
                  <a:lnTo>
                    <a:pt x="25160" y="0"/>
                  </a:lnTo>
                  <a:lnTo>
                    <a:pt x="43278" y="908"/>
                  </a:lnTo>
                  <a:lnTo>
                    <a:pt x="43278" y="908"/>
                  </a:lnTo>
                  <a:lnTo>
                    <a:pt x="43278" y="908"/>
                  </a:lnTo>
                  <a:lnTo>
                    <a:pt x="43278" y="908"/>
                  </a:lnTo>
                  <a:lnTo>
                    <a:pt x="48452" y="15484"/>
                  </a:lnTo>
                  <a:lnTo>
                    <a:pt x="49867" y="33747"/>
                  </a:lnTo>
                  <a:lnTo>
                    <a:pt x="63933" y="50337"/>
                  </a:lnTo>
                  <a:lnTo>
                    <a:pt x="62355" y="62884"/>
                  </a:lnTo>
                  <a:lnTo>
                    <a:pt x="67024" y="65454"/>
                  </a:lnTo>
                  <a:lnTo>
                    <a:pt x="93207" y="64682"/>
                  </a:lnTo>
                  <a:lnTo>
                    <a:pt x="102615" y="75552"/>
                  </a:lnTo>
                  <a:lnTo>
                    <a:pt x="103132" y="84426"/>
                  </a:lnTo>
                  <a:close/>
                </a:path>
              </a:pathLst>
            </a:custGeom>
            <a:solidFill>
              <a:srgbClr val="F7964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09" name="S24:Hardoi">
              <a:extLst>
                <a:ext uri="{FF2B5EF4-FFF2-40B4-BE49-F238E27FC236}">
                  <a16:creationId xmlns:a16="http://schemas.microsoft.com/office/drawing/2014/main" id="{9C161F0F-8563-4C3B-B1B8-56447DAE8822}"/>
                </a:ext>
              </a:extLst>
            </p:cNvPr>
            <p:cNvSpPr/>
            <p:nvPr/>
          </p:nvSpPr>
          <p:spPr>
            <a:xfrm>
              <a:off x="4137106" y="2533870"/>
              <a:ext cx="132789" cy="105423"/>
            </a:xfrm>
            <a:custGeom>
              <a:avLst/>
              <a:gdLst/>
              <a:ahLst/>
              <a:cxnLst/>
              <a:rect l="0" t="0" r="0" b="0"/>
              <a:pathLst>
                <a:path w="132789" h="105423">
                  <a:moveTo>
                    <a:pt x="7172" y="9412"/>
                  </a:moveTo>
                  <a:lnTo>
                    <a:pt x="20206" y="13605"/>
                  </a:lnTo>
                  <a:lnTo>
                    <a:pt x="23140" y="25612"/>
                  </a:lnTo>
                  <a:lnTo>
                    <a:pt x="39978" y="19359"/>
                  </a:lnTo>
                  <a:lnTo>
                    <a:pt x="50919" y="20402"/>
                  </a:lnTo>
                  <a:lnTo>
                    <a:pt x="70682" y="6818"/>
                  </a:lnTo>
                  <a:lnTo>
                    <a:pt x="91276" y="0"/>
                  </a:lnTo>
                  <a:lnTo>
                    <a:pt x="91276" y="0"/>
                  </a:lnTo>
                  <a:lnTo>
                    <a:pt x="99277" y="5200"/>
                  </a:lnTo>
                  <a:lnTo>
                    <a:pt x="108143" y="17180"/>
                  </a:lnTo>
                  <a:lnTo>
                    <a:pt x="95994" y="40179"/>
                  </a:lnTo>
                  <a:lnTo>
                    <a:pt x="106558" y="52681"/>
                  </a:lnTo>
                  <a:lnTo>
                    <a:pt x="132788" y="78176"/>
                  </a:lnTo>
                  <a:lnTo>
                    <a:pt x="132788" y="78176"/>
                  </a:lnTo>
                  <a:lnTo>
                    <a:pt x="111727" y="89737"/>
                  </a:lnTo>
                  <a:lnTo>
                    <a:pt x="107100" y="95495"/>
                  </a:lnTo>
                  <a:lnTo>
                    <a:pt x="107100" y="95495"/>
                  </a:lnTo>
                  <a:lnTo>
                    <a:pt x="105438" y="105422"/>
                  </a:lnTo>
                  <a:lnTo>
                    <a:pt x="105438" y="105422"/>
                  </a:lnTo>
                  <a:lnTo>
                    <a:pt x="97818" y="98653"/>
                  </a:lnTo>
                  <a:lnTo>
                    <a:pt x="89333" y="79350"/>
                  </a:lnTo>
                  <a:lnTo>
                    <a:pt x="60646" y="86700"/>
                  </a:lnTo>
                  <a:lnTo>
                    <a:pt x="57274" y="92968"/>
                  </a:lnTo>
                  <a:lnTo>
                    <a:pt x="57274" y="92968"/>
                  </a:lnTo>
                  <a:lnTo>
                    <a:pt x="52209" y="97148"/>
                  </a:lnTo>
                  <a:lnTo>
                    <a:pt x="52209" y="97148"/>
                  </a:lnTo>
                  <a:lnTo>
                    <a:pt x="51364" y="97149"/>
                  </a:lnTo>
                  <a:lnTo>
                    <a:pt x="51364" y="97149"/>
                  </a:lnTo>
                  <a:lnTo>
                    <a:pt x="48408" y="94016"/>
                  </a:lnTo>
                  <a:lnTo>
                    <a:pt x="48408" y="94016"/>
                  </a:lnTo>
                  <a:lnTo>
                    <a:pt x="41655" y="71563"/>
                  </a:lnTo>
                  <a:lnTo>
                    <a:pt x="32799" y="67383"/>
                  </a:lnTo>
                  <a:lnTo>
                    <a:pt x="30696" y="59028"/>
                  </a:lnTo>
                  <a:lnTo>
                    <a:pt x="13841" y="54313"/>
                  </a:lnTo>
                  <a:lnTo>
                    <a:pt x="13841" y="54313"/>
                  </a:lnTo>
                  <a:lnTo>
                    <a:pt x="8788" y="50651"/>
                  </a:lnTo>
                  <a:lnTo>
                    <a:pt x="8788" y="50651"/>
                  </a:lnTo>
                  <a:lnTo>
                    <a:pt x="1632" y="46984"/>
                  </a:lnTo>
                  <a:lnTo>
                    <a:pt x="1632" y="46984"/>
                  </a:lnTo>
                  <a:lnTo>
                    <a:pt x="4616" y="27675"/>
                  </a:lnTo>
                  <a:lnTo>
                    <a:pt x="0" y="19837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10" name="S24:Etawah">
              <a:extLst>
                <a:ext uri="{FF2B5EF4-FFF2-40B4-BE49-F238E27FC236}">
                  <a16:creationId xmlns:a16="http://schemas.microsoft.com/office/drawing/2014/main" id="{6F5CE91B-9F98-442F-BFAB-B1A42CC93A57}"/>
                </a:ext>
              </a:extLst>
            </p:cNvPr>
            <p:cNvSpPr/>
            <p:nvPr/>
          </p:nvSpPr>
          <p:spPr>
            <a:xfrm>
              <a:off x="4000108" y="2620258"/>
              <a:ext cx="128660" cy="105201"/>
            </a:xfrm>
            <a:custGeom>
              <a:avLst/>
              <a:gdLst/>
              <a:ahLst/>
              <a:cxnLst/>
              <a:rect l="0" t="0" r="0" b="0"/>
              <a:pathLst>
                <a:path w="128660" h="105201">
                  <a:moveTo>
                    <a:pt x="65511" y="4717"/>
                  </a:moveTo>
                  <a:lnTo>
                    <a:pt x="63734" y="21420"/>
                  </a:lnTo>
                  <a:lnTo>
                    <a:pt x="51382" y="38587"/>
                  </a:lnTo>
                  <a:lnTo>
                    <a:pt x="57687" y="45414"/>
                  </a:lnTo>
                  <a:lnTo>
                    <a:pt x="83449" y="53899"/>
                  </a:lnTo>
                  <a:lnTo>
                    <a:pt x="85116" y="59652"/>
                  </a:lnTo>
                  <a:lnTo>
                    <a:pt x="105421" y="62342"/>
                  </a:lnTo>
                  <a:lnTo>
                    <a:pt x="118980" y="57160"/>
                  </a:lnTo>
                  <a:lnTo>
                    <a:pt x="120648" y="66046"/>
                  </a:lnTo>
                  <a:lnTo>
                    <a:pt x="127415" y="68675"/>
                  </a:lnTo>
                  <a:lnTo>
                    <a:pt x="127415" y="68675"/>
                  </a:lnTo>
                  <a:lnTo>
                    <a:pt x="128659" y="79649"/>
                  </a:lnTo>
                  <a:lnTo>
                    <a:pt x="116742" y="99473"/>
                  </a:lnTo>
                  <a:lnTo>
                    <a:pt x="109941" y="105200"/>
                  </a:lnTo>
                  <a:lnTo>
                    <a:pt x="109941" y="105200"/>
                  </a:lnTo>
                  <a:lnTo>
                    <a:pt x="100639" y="97331"/>
                  </a:lnTo>
                  <a:lnTo>
                    <a:pt x="84094" y="100400"/>
                  </a:lnTo>
                  <a:lnTo>
                    <a:pt x="79021" y="97242"/>
                  </a:lnTo>
                  <a:lnTo>
                    <a:pt x="55288" y="96077"/>
                  </a:lnTo>
                  <a:lnTo>
                    <a:pt x="55288" y="96077"/>
                  </a:lnTo>
                  <a:lnTo>
                    <a:pt x="38489" y="71419"/>
                  </a:lnTo>
                  <a:lnTo>
                    <a:pt x="36899" y="55214"/>
                  </a:lnTo>
                  <a:lnTo>
                    <a:pt x="20458" y="46744"/>
                  </a:lnTo>
                  <a:lnTo>
                    <a:pt x="5753" y="34097"/>
                  </a:lnTo>
                  <a:lnTo>
                    <a:pt x="5753" y="34097"/>
                  </a:lnTo>
                  <a:lnTo>
                    <a:pt x="14254" y="27895"/>
                  </a:lnTo>
                  <a:lnTo>
                    <a:pt x="0" y="13682"/>
                  </a:lnTo>
                  <a:lnTo>
                    <a:pt x="3421" y="8487"/>
                  </a:lnTo>
                  <a:lnTo>
                    <a:pt x="3421" y="8487"/>
                  </a:lnTo>
                  <a:lnTo>
                    <a:pt x="24976" y="5515"/>
                  </a:lnTo>
                  <a:lnTo>
                    <a:pt x="34645" y="11847"/>
                  </a:lnTo>
                  <a:lnTo>
                    <a:pt x="43568" y="3026"/>
                  </a:lnTo>
                  <a:lnTo>
                    <a:pt x="62158" y="0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11" name="S24:Ghatampur">
              <a:extLst>
                <a:ext uri="{FF2B5EF4-FFF2-40B4-BE49-F238E27FC236}">
                  <a16:creationId xmlns:a16="http://schemas.microsoft.com/office/drawing/2014/main" id="{7BCE827C-D0C3-4486-805B-79B32B6E6850}"/>
                </a:ext>
              </a:extLst>
            </p:cNvPr>
            <p:cNvSpPr/>
            <p:nvPr/>
          </p:nvSpPr>
          <p:spPr>
            <a:xfrm>
              <a:off x="4110049" y="2656059"/>
              <a:ext cx="163103" cy="158703"/>
            </a:xfrm>
            <a:custGeom>
              <a:avLst/>
              <a:gdLst/>
              <a:ahLst/>
              <a:cxnLst/>
              <a:rect l="0" t="0" r="0" b="0"/>
              <a:pathLst>
                <a:path w="163103" h="158703">
                  <a:moveTo>
                    <a:pt x="8085" y="59495"/>
                  </a:moveTo>
                  <a:lnTo>
                    <a:pt x="18718" y="43848"/>
                  </a:lnTo>
                  <a:lnTo>
                    <a:pt x="17474" y="32874"/>
                  </a:lnTo>
                  <a:lnTo>
                    <a:pt x="17474" y="32874"/>
                  </a:lnTo>
                  <a:lnTo>
                    <a:pt x="29776" y="19840"/>
                  </a:lnTo>
                  <a:lnTo>
                    <a:pt x="24725" y="7294"/>
                  </a:lnTo>
                  <a:lnTo>
                    <a:pt x="34886" y="0"/>
                  </a:lnTo>
                  <a:lnTo>
                    <a:pt x="46298" y="2105"/>
                  </a:lnTo>
                  <a:lnTo>
                    <a:pt x="46298" y="2105"/>
                  </a:lnTo>
                  <a:lnTo>
                    <a:pt x="55584" y="23008"/>
                  </a:lnTo>
                  <a:lnTo>
                    <a:pt x="61084" y="27190"/>
                  </a:lnTo>
                  <a:lnTo>
                    <a:pt x="59383" y="42340"/>
                  </a:lnTo>
                  <a:lnTo>
                    <a:pt x="49634" y="50169"/>
                  </a:lnTo>
                  <a:lnTo>
                    <a:pt x="58101" y="61148"/>
                  </a:lnTo>
                  <a:lnTo>
                    <a:pt x="48768" y="68456"/>
                  </a:lnTo>
                  <a:lnTo>
                    <a:pt x="65300" y="86756"/>
                  </a:lnTo>
                  <a:lnTo>
                    <a:pt x="76759" y="89369"/>
                  </a:lnTo>
                  <a:lnTo>
                    <a:pt x="87369" y="86751"/>
                  </a:lnTo>
                  <a:lnTo>
                    <a:pt x="103072" y="87780"/>
                  </a:lnTo>
                  <a:lnTo>
                    <a:pt x="112417" y="92468"/>
                  </a:lnTo>
                  <a:lnTo>
                    <a:pt x="120470" y="86703"/>
                  </a:lnTo>
                  <a:lnTo>
                    <a:pt x="128962" y="88251"/>
                  </a:lnTo>
                  <a:lnTo>
                    <a:pt x="132387" y="99217"/>
                  </a:lnTo>
                  <a:lnTo>
                    <a:pt x="139627" y="105990"/>
                  </a:lnTo>
                  <a:lnTo>
                    <a:pt x="139627" y="105990"/>
                  </a:lnTo>
                  <a:lnTo>
                    <a:pt x="124777" y="113347"/>
                  </a:lnTo>
                  <a:lnTo>
                    <a:pt x="140513" y="118008"/>
                  </a:lnTo>
                  <a:lnTo>
                    <a:pt x="163102" y="134131"/>
                  </a:lnTo>
                  <a:lnTo>
                    <a:pt x="162776" y="158702"/>
                  </a:lnTo>
                  <a:lnTo>
                    <a:pt x="129120" y="149926"/>
                  </a:lnTo>
                  <a:lnTo>
                    <a:pt x="121466" y="152558"/>
                  </a:lnTo>
                  <a:lnTo>
                    <a:pt x="121466" y="152558"/>
                  </a:lnTo>
                  <a:lnTo>
                    <a:pt x="110388" y="146307"/>
                  </a:lnTo>
                  <a:lnTo>
                    <a:pt x="103158" y="148932"/>
                  </a:lnTo>
                  <a:lnTo>
                    <a:pt x="84851" y="134837"/>
                  </a:lnTo>
                  <a:lnTo>
                    <a:pt x="84418" y="121770"/>
                  </a:lnTo>
                  <a:lnTo>
                    <a:pt x="68691" y="120205"/>
                  </a:lnTo>
                  <a:lnTo>
                    <a:pt x="65295" y="108183"/>
                  </a:lnTo>
                  <a:lnTo>
                    <a:pt x="59342" y="117066"/>
                  </a:lnTo>
                  <a:lnTo>
                    <a:pt x="59342" y="117066"/>
                  </a:lnTo>
                  <a:lnTo>
                    <a:pt x="42347" y="114960"/>
                  </a:lnTo>
                  <a:lnTo>
                    <a:pt x="37691" y="102932"/>
                  </a:lnTo>
                  <a:lnTo>
                    <a:pt x="24958" y="99251"/>
                  </a:lnTo>
                  <a:lnTo>
                    <a:pt x="21999" y="92974"/>
                  </a:lnTo>
                  <a:lnTo>
                    <a:pt x="8852" y="88238"/>
                  </a:lnTo>
                  <a:lnTo>
                    <a:pt x="7625" y="72035"/>
                  </a:lnTo>
                  <a:lnTo>
                    <a:pt x="0" y="69399"/>
                  </a:lnTo>
                  <a:lnTo>
                    <a:pt x="0" y="69399"/>
                  </a:lnTo>
                  <a:lnTo>
                    <a:pt x="8079" y="61585"/>
                  </a:lnTo>
                  <a:lnTo>
                    <a:pt x="8079" y="61585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12" name="S24:Chail">
              <a:extLst>
                <a:ext uri="{FF2B5EF4-FFF2-40B4-BE49-F238E27FC236}">
                  <a16:creationId xmlns:a16="http://schemas.microsoft.com/office/drawing/2014/main" id="{4B841A28-A99B-4CB6-BCDD-B2DD4B158D0B}"/>
                </a:ext>
              </a:extLst>
            </p:cNvPr>
            <p:cNvSpPr/>
            <p:nvPr/>
          </p:nvSpPr>
          <p:spPr>
            <a:xfrm>
              <a:off x="4326127" y="2788798"/>
              <a:ext cx="117658" cy="129205"/>
            </a:xfrm>
            <a:custGeom>
              <a:avLst/>
              <a:gdLst/>
              <a:ahLst/>
              <a:cxnLst/>
              <a:rect l="0" t="0" r="0" b="0"/>
              <a:pathLst>
                <a:path w="117658" h="129205">
                  <a:moveTo>
                    <a:pt x="30022" y="9788"/>
                  </a:moveTo>
                  <a:lnTo>
                    <a:pt x="34405" y="25960"/>
                  </a:lnTo>
                  <a:lnTo>
                    <a:pt x="46357" y="29521"/>
                  </a:lnTo>
                  <a:lnTo>
                    <a:pt x="46357" y="29521"/>
                  </a:lnTo>
                  <a:lnTo>
                    <a:pt x="46791" y="30563"/>
                  </a:lnTo>
                  <a:lnTo>
                    <a:pt x="46791" y="30563"/>
                  </a:lnTo>
                  <a:lnTo>
                    <a:pt x="48078" y="31598"/>
                  </a:lnTo>
                  <a:lnTo>
                    <a:pt x="48078" y="31598"/>
                  </a:lnTo>
                  <a:lnTo>
                    <a:pt x="48517" y="33163"/>
                  </a:lnTo>
                  <a:lnTo>
                    <a:pt x="48517" y="33163"/>
                  </a:lnTo>
                  <a:lnTo>
                    <a:pt x="50230" y="34193"/>
                  </a:lnTo>
                  <a:lnTo>
                    <a:pt x="50230" y="34193"/>
                  </a:lnTo>
                  <a:lnTo>
                    <a:pt x="58383" y="40918"/>
                  </a:lnTo>
                  <a:lnTo>
                    <a:pt x="54641" y="51408"/>
                  </a:lnTo>
                  <a:lnTo>
                    <a:pt x="68850" y="66442"/>
                  </a:lnTo>
                  <a:lnTo>
                    <a:pt x="76949" y="65841"/>
                  </a:lnTo>
                  <a:lnTo>
                    <a:pt x="85142" y="74649"/>
                  </a:lnTo>
                  <a:lnTo>
                    <a:pt x="90645" y="70409"/>
                  </a:lnTo>
                  <a:lnTo>
                    <a:pt x="90645" y="70409"/>
                  </a:lnTo>
                  <a:lnTo>
                    <a:pt x="97605" y="82885"/>
                  </a:lnTo>
                  <a:lnTo>
                    <a:pt x="111779" y="90573"/>
                  </a:lnTo>
                  <a:lnTo>
                    <a:pt x="111779" y="90573"/>
                  </a:lnTo>
                  <a:lnTo>
                    <a:pt x="117657" y="118747"/>
                  </a:lnTo>
                  <a:lnTo>
                    <a:pt x="106899" y="112593"/>
                  </a:lnTo>
                  <a:lnTo>
                    <a:pt x="95788" y="112714"/>
                  </a:lnTo>
                  <a:lnTo>
                    <a:pt x="82216" y="123314"/>
                  </a:lnTo>
                  <a:lnTo>
                    <a:pt x="82216" y="123314"/>
                  </a:lnTo>
                  <a:lnTo>
                    <a:pt x="68160" y="129204"/>
                  </a:lnTo>
                  <a:lnTo>
                    <a:pt x="58290" y="125633"/>
                  </a:lnTo>
                  <a:lnTo>
                    <a:pt x="59065" y="116735"/>
                  </a:lnTo>
                  <a:lnTo>
                    <a:pt x="49207" y="113684"/>
                  </a:lnTo>
                  <a:lnTo>
                    <a:pt x="39830" y="116900"/>
                  </a:lnTo>
                  <a:lnTo>
                    <a:pt x="27378" y="109676"/>
                  </a:lnTo>
                  <a:lnTo>
                    <a:pt x="22615" y="101345"/>
                  </a:lnTo>
                  <a:lnTo>
                    <a:pt x="28559" y="96593"/>
                  </a:lnTo>
                  <a:lnTo>
                    <a:pt x="28559" y="96593"/>
                  </a:lnTo>
                  <a:lnTo>
                    <a:pt x="40872" y="87606"/>
                  </a:lnTo>
                  <a:lnTo>
                    <a:pt x="31776" y="70945"/>
                  </a:lnTo>
                  <a:lnTo>
                    <a:pt x="32530" y="58390"/>
                  </a:lnTo>
                  <a:lnTo>
                    <a:pt x="25673" y="53737"/>
                  </a:lnTo>
                  <a:lnTo>
                    <a:pt x="3057" y="50236"/>
                  </a:lnTo>
                  <a:lnTo>
                    <a:pt x="0" y="38754"/>
                  </a:lnTo>
                  <a:lnTo>
                    <a:pt x="5943" y="35578"/>
                  </a:lnTo>
                  <a:lnTo>
                    <a:pt x="2907" y="27234"/>
                  </a:lnTo>
                  <a:lnTo>
                    <a:pt x="5347" y="9966"/>
                  </a:lnTo>
                  <a:lnTo>
                    <a:pt x="10384" y="0"/>
                  </a:lnTo>
                  <a:lnTo>
                    <a:pt x="10384" y="0"/>
                  </a:lnTo>
                  <a:lnTo>
                    <a:pt x="15952" y="5711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13" name="S24:Unnao">
              <a:extLst>
                <a:ext uri="{FF2B5EF4-FFF2-40B4-BE49-F238E27FC236}">
                  <a16:creationId xmlns:a16="http://schemas.microsoft.com/office/drawing/2014/main" id="{D61CACDF-AADE-4B5B-834E-F08C256439EF}"/>
                </a:ext>
              </a:extLst>
            </p:cNvPr>
            <p:cNvSpPr/>
            <p:nvPr/>
          </p:nvSpPr>
          <p:spPr>
            <a:xfrm>
              <a:off x="4189315" y="2613220"/>
              <a:ext cx="120117" cy="155509"/>
            </a:xfrm>
            <a:custGeom>
              <a:avLst/>
              <a:gdLst/>
              <a:ahLst/>
              <a:cxnLst/>
              <a:rect l="0" t="0" r="0" b="0"/>
              <a:pathLst>
                <a:path w="120117" h="155509">
                  <a:moveTo>
                    <a:pt x="54903" y="20323"/>
                  </a:moveTo>
                  <a:lnTo>
                    <a:pt x="54938" y="32857"/>
                  </a:lnTo>
                  <a:lnTo>
                    <a:pt x="64704" y="47452"/>
                  </a:lnTo>
                  <a:lnTo>
                    <a:pt x="73254" y="73019"/>
                  </a:lnTo>
                  <a:lnTo>
                    <a:pt x="89344" y="74000"/>
                  </a:lnTo>
                  <a:lnTo>
                    <a:pt x="95343" y="89647"/>
                  </a:lnTo>
                  <a:lnTo>
                    <a:pt x="102170" y="99542"/>
                  </a:lnTo>
                  <a:lnTo>
                    <a:pt x="113615" y="100005"/>
                  </a:lnTo>
                  <a:lnTo>
                    <a:pt x="112857" y="116730"/>
                  </a:lnTo>
                  <a:lnTo>
                    <a:pt x="112857" y="116730"/>
                  </a:lnTo>
                  <a:lnTo>
                    <a:pt x="120116" y="125051"/>
                  </a:lnTo>
                  <a:lnTo>
                    <a:pt x="115927" y="135004"/>
                  </a:lnTo>
                  <a:lnTo>
                    <a:pt x="101978" y="147097"/>
                  </a:lnTo>
                  <a:lnTo>
                    <a:pt x="101978" y="147097"/>
                  </a:lnTo>
                  <a:lnTo>
                    <a:pt x="97311" y="148164"/>
                  </a:lnTo>
                  <a:lnTo>
                    <a:pt x="97311" y="148164"/>
                  </a:lnTo>
                  <a:lnTo>
                    <a:pt x="91397" y="155508"/>
                  </a:lnTo>
                  <a:lnTo>
                    <a:pt x="91397" y="155508"/>
                  </a:lnTo>
                  <a:lnTo>
                    <a:pt x="81169" y="147711"/>
                  </a:lnTo>
                  <a:lnTo>
                    <a:pt x="81577" y="143528"/>
                  </a:lnTo>
                  <a:lnTo>
                    <a:pt x="81577" y="143528"/>
                  </a:lnTo>
                  <a:lnTo>
                    <a:pt x="69176" y="118490"/>
                  </a:lnTo>
                  <a:lnTo>
                    <a:pt x="69176" y="118490"/>
                  </a:lnTo>
                  <a:lnTo>
                    <a:pt x="58113" y="107029"/>
                  </a:lnTo>
                  <a:lnTo>
                    <a:pt x="58113" y="107029"/>
                  </a:lnTo>
                  <a:lnTo>
                    <a:pt x="54714" y="104427"/>
                  </a:lnTo>
                  <a:lnTo>
                    <a:pt x="54714" y="104427"/>
                  </a:lnTo>
                  <a:lnTo>
                    <a:pt x="41107" y="85128"/>
                  </a:lnTo>
                  <a:lnTo>
                    <a:pt x="33021" y="63726"/>
                  </a:lnTo>
                  <a:lnTo>
                    <a:pt x="33021" y="63726"/>
                  </a:lnTo>
                  <a:lnTo>
                    <a:pt x="21593" y="61654"/>
                  </a:lnTo>
                  <a:lnTo>
                    <a:pt x="9734" y="45996"/>
                  </a:lnTo>
                  <a:lnTo>
                    <a:pt x="5494" y="25629"/>
                  </a:lnTo>
                  <a:lnTo>
                    <a:pt x="0" y="18843"/>
                  </a:lnTo>
                  <a:lnTo>
                    <a:pt x="0" y="18843"/>
                  </a:lnTo>
                  <a:lnTo>
                    <a:pt x="0" y="17798"/>
                  </a:lnTo>
                  <a:lnTo>
                    <a:pt x="0" y="17798"/>
                  </a:lnTo>
                  <a:lnTo>
                    <a:pt x="5065" y="13618"/>
                  </a:lnTo>
                  <a:lnTo>
                    <a:pt x="5065" y="13618"/>
                  </a:lnTo>
                  <a:lnTo>
                    <a:pt x="8437" y="7350"/>
                  </a:lnTo>
                  <a:lnTo>
                    <a:pt x="37124" y="0"/>
                  </a:lnTo>
                  <a:lnTo>
                    <a:pt x="45609" y="19303"/>
                  </a:lnTo>
                  <a:lnTo>
                    <a:pt x="53229" y="26072"/>
                  </a:lnTo>
                  <a:lnTo>
                    <a:pt x="53229" y="26072"/>
                  </a:lnTo>
                  <a:close/>
                </a:path>
              </a:pathLst>
            </a:custGeom>
            <a:solidFill>
              <a:srgbClr val="F7964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14" name="S24:Rae Bareli">
              <a:extLst>
                <a:ext uri="{FF2B5EF4-FFF2-40B4-BE49-F238E27FC236}">
                  <a16:creationId xmlns:a16="http://schemas.microsoft.com/office/drawing/2014/main" id="{069D394F-0975-47C0-AAA3-D37B8C917C00}"/>
                </a:ext>
              </a:extLst>
            </p:cNvPr>
            <p:cNvSpPr/>
            <p:nvPr/>
          </p:nvSpPr>
          <p:spPr>
            <a:xfrm>
              <a:off x="4280712" y="2687841"/>
              <a:ext cx="105073" cy="110746"/>
            </a:xfrm>
            <a:custGeom>
              <a:avLst/>
              <a:gdLst/>
              <a:ahLst/>
              <a:cxnLst/>
              <a:rect l="0" t="0" r="0" b="0"/>
              <a:pathLst>
                <a:path w="105073" h="110746">
                  <a:moveTo>
                    <a:pt x="10581" y="72476"/>
                  </a:moveTo>
                  <a:lnTo>
                    <a:pt x="24530" y="60383"/>
                  </a:lnTo>
                  <a:lnTo>
                    <a:pt x="28719" y="50430"/>
                  </a:lnTo>
                  <a:lnTo>
                    <a:pt x="21460" y="42109"/>
                  </a:lnTo>
                  <a:lnTo>
                    <a:pt x="21460" y="42109"/>
                  </a:lnTo>
                  <a:lnTo>
                    <a:pt x="38002" y="42014"/>
                  </a:lnTo>
                  <a:lnTo>
                    <a:pt x="44408" y="48767"/>
                  </a:lnTo>
                  <a:lnTo>
                    <a:pt x="51992" y="40879"/>
                  </a:lnTo>
                  <a:lnTo>
                    <a:pt x="45529" y="25246"/>
                  </a:lnTo>
                  <a:lnTo>
                    <a:pt x="49263" y="13204"/>
                  </a:lnTo>
                  <a:lnTo>
                    <a:pt x="52674" y="16316"/>
                  </a:lnTo>
                  <a:lnTo>
                    <a:pt x="69498" y="0"/>
                  </a:lnTo>
                  <a:lnTo>
                    <a:pt x="69498" y="0"/>
                  </a:lnTo>
                  <a:lnTo>
                    <a:pt x="79243" y="969"/>
                  </a:lnTo>
                  <a:lnTo>
                    <a:pt x="91587" y="8704"/>
                  </a:lnTo>
                  <a:lnTo>
                    <a:pt x="91587" y="8704"/>
                  </a:lnTo>
                  <a:lnTo>
                    <a:pt x="97695" y="29029"/>
                  </a:lnTo>
                  <a:lnTo>
                    <a:pt x="93131" y="40565"/>
                  </a:lnTo>
                  <a:lnTo>
                    <a:pt x="105072" y="47775"/>
                  </a:lnTo>
                  <a:lnTo>
                    <a:pt x="98335" y="53584"/>
                  </a:lnTo>
                  <a:lnTo>
                    <a:pt x="99844" y="80225"/>
                  </a:lnTo>
                  <a:lnTo>
                    <a:pt x="95292" y="94378"/>
                  </a:lnTo>
                  <a:lnTo>
                    <a:pt x="82598" y="101802"/>
                  </a:lnTo>
                  <a:lnTo>
                    <a:pt x="75437" y="110745"/>
                  </a:lnTo>
                  <a:lnTo>
                    <a:pt x="75437" y="110745"/>
                  </a:lnTo>
                  <a:lnTo>
                    <a:pt x="61367" y="106668"/>
                  </a:lnTo>
                  <a:lnTo>
                    <a:pt x="55799" y="100957"/>
                  </a:lnTo>
                  <a:lnTo>
                    <a:pt x="55799" y="100957"/>
                  </a:lnTo>
                  <a:lnTo>
                    <a:pt x="49364" y="92637"/>
                  </a:lnTo>
                  <a:lnTo>
                    <a:pt x="38717" y="89569"/>
                  </a:lnTo>
                  <a:lnTo>
                    <a:pt x="19626" y="96473"/>
                  </a:lnTo>
                  <a:lnTo>
                    <a:pt x="15765" y="89698"/>
                  </a:lnTo>
                  <a:lnTo>
                    <a:pt x="0" y="80887"/>
                  </a:lnTo>
                  <a:lnTo>
                    <a:pt x="0" y="80887"/>
                  </a:lnTo>
                  <a:lnTo>
                    <a:pt x="5914" y="73543"/>
                  </a:lnTo>
                  <a:lnTo>
                    <a:pt x="5914" y="73543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15" name="S24:Mohanlalganj">
              <a:extLst>
                <a:ext uri="{FF2B5EF4-FFF2-40B4-BE49-F238E27FC236}">
                  <a16:creationId xmlns:a16="http://schemas.microsoft.com/office/drawing/2014/main" id="{DEE464AE-A2EB-4E7A-A130-049CC17F2E1B}"/>
                </a:ext>
              </a:extLst>
            </p:cNvPr>
            <p:cNvSpPr/>
            <p:nvPr/>
          </p:nvSpPr>
          <p:spPr>
            <a:xfrm>
              <a:off x="4244206" y="2599931"/>
              <a:ext cx="113473" cy="136678"/>
            </a:xfrm>
            <a:custGeom>
              <a:avLst/>
              <a:gdLst/>
              <a:ahLst/>
              <a:cxnLst/>
              <a:rect l="0" t="0" r="0" b="0"/>
              <a:pathLst>
                <a:path w="113473" h="136678">
                  <a:moveTo>
                    <a:pt x="0" y="29434"/>
                  </a:moveTo>
                  <a:lnTo>
                    <a:pt x="4627" y="23676"/>
                  </a:lnTo>
                  <a:lnTo>
                    <a:pt x="25688" y="12115"/>
                  </a:lnTo>
                  <a:lnTo>
                    <a:pt x="25688" y="12115"/>
                  </a:lnTo>
                  <a:lnTo>
                    <a:pt x="30717" y="3740"/>
                  </a:lnTo>
                  <a:lnTo>
                    <a:pt x="40017" y="8399"/>
                  </a:lnTo>
                  <a:lnTo>
                    <a:pt x="47574" y="1052"/>
                  </a:lnTo>
                  <a:lnTo>
                    <a:pt x="47574" y="1052"/>
                  </a:lnTo>
                  <a:lnTo>
                    <a:pt x="49255" y="0"/>
                  </a:lnTo>
                  <a:lnTo>
                    <a:pt x="49255" y="0"/>
                  </a:lnTo>
                  <a:lnTo>
                    <a:pt x="48063" y="14626"/>
                  </a:lnTo>
                  <a:lnTo>
                    <a:pt x="43449" y="20392"/>
                  </a:lnTo>
                  <a:lnTo>
                    <a:pt x="57431" y="30244"/>
                  </a:lnTo>
                  <a:lnTo>
                    <a:pt x="55794" y="40175"/>
                  </a:lnTo>
                  <a:lnTo>
                    <a:pt x="60947" y="55294"/>
                  </a:lnTo>
                  <a:lnTo>
                    <a:pt x="72376" y="57840"/>
                  </a:lnTo>
                  <a:lnTo>
                    <a:pt x="83349" y="54637"/>
                  </a:lnTo>
                  <a:lnTo>
                    <a:pt x="94699" y="45680"/>
                  </a:lnTo>
                  <a:lnTo>
                    <a:pt x="94699" y="45680"/>
                  </a:lnTo>
                  <a:lnTo>
                    <a:pt x="101049" y="47202"/>
                  </a:lnTo>
                  <a:lnTo>
                    <a:pt x="113472" y="68523"/>
                  </a:lnTo>
                  <a:lnTo>
                    <a:pt x="105933" y="78507"/>
                  </a:lnTo>
                  <a:lnTo>
                    <a:pt x="106004" y="87910"/>
                  </a:lnTo>
                  <a:lnTo>
                    <a:pt x="106004" y="87910"/>
                  </a:lnTo>
                  <a:lnTo>
                    <a:pt x="89180" y="104226"/>
                  </a:lnTo>
                  <a:lnTo>
                    <a:pt x="85769" y="101114"/>
                  </a:lnTo>
                  <a:lnTo>
                    <a:pt x="82035" y="113156"/>
                  </a:lnTo>
                  <a:lnTo>
                    <a:pt x="88498" y="128789"/>
                  </a:lnTo>
                  <a:lnTo>
                    <a:pt x="80914" y="136677"/>
                  </a:lnTo>
                  <a:lnTo>
                    <a:pt x="74508" y="129924"/>
                  </a:lnTo>
                  <a:lnTo>
                    <a:pt x="57966" y="130019"/>
                  </a:lnTo>
                  <a:lnTo>
                    <a:pt x="57966" y="130019"/>
                  </a:lnTo>
                  <a:lnTo>
                    <a:pt x="58724" y="113294"/>
                  </a:lnTo>
                  <a:lnTo>
                    <a:pt x="47279" y="112831"/>
                  </a:lnTo>
                  <a:lnTo>
                    <a:pt x="40452" y="102936"/>
                  </a:lnTo>
                  <a:lnTo>
                    <a:pt x="34453" y="87289"/>
                  </a:lnTo>
                  <a:lnTo>
                    <a:pt x="18363" y="86308"/>
                  </a:lnTo>
                  <a:lnTo>
                    <a:pt x="9813" y="60741"/>
                  </a:lnTo>
                  <a:lnTo>
                    <a:pt x="47" y="46146"/>
                  </a:lnTo>
                  <a:lnTo>
                    <a:pt x="12" y="33612"/>
                  </a:lnTo>
                  <a:lnTo>
                    <a:pt x="12" y="33612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16" name="S24:Machhlishahr">
              <a:extLst>
                <a:ext uri="{FF2B5EF4-FFF2-40B4-BE49-F238E27FC236}">
                  <a16:creationId xmlns:a16="http://schemas.microsoft.com/office/drawing/2014/main" id="{CED2F686-B7D2-4CD6-ADA5-F88F357A4C46}"/>
                </a:ext>
              </a:extLst>
            </p:cNvPr>
            <p:cNvSpPr/>
            <p:nvPr/>
          </p:nvSpPr>
          <p:spPr>
            <a:xfrm>
              <a:off x="4462284" y="2775766"/>
              <a:ext cx="110783" cy="95549"/>
            </a:xfrm>
            <a:custGeom>
              <a:avLst/>
              <a:gdLst/>
              <a:ahLst/>
              <a:cxnLst/>
              <a:rect l="0" t="0" r="0" b="0"/>
              <a:pathLst>
                <a:path w="110783" h="95549">
                  <a:moveTo>
                    <a:pt x="824" y="1873"/>
                  </a:moveTo>
                  <a:lnTo>
                    <a:pt x="16572" y="3238"/>
                  </a:lnTo>
                  <a:lnTo>
                    <a:pt x="16572" y="3238"/>
                  </a:lnTo>
                  <a:lnTo>
                    <a:pt x="24180" y="0"/>
                  </a:lnTo>
                  <a:lnTo>
                    <a:pt x="39630" y="10240"/>
                  </a:lnTo>
                  <a:lnTo>
                    <a:pt x="45901" y="2832"/>
                  </a:lnTo>
                  <a:lnTo>
                    <a:pt x="54433" y="4797"/>
                  </a:lnTo>
                  <a:lnTo>
                    <a:pt x="60496" y="12025"/>
                  </a:lnTo>
                  <a:lnTo>
                    <a:pt x="64676" y="7256"/>
                  </a:lnTo>
                  <a:lnTo>
                    <a:pt x="84368" y="15310"/>
                  </a:lnTo>
                  <a:lnTo>
                    <a:pt x="85508" y="6927"/>
                  </a:lnTo>
                  <a:lnTo>
                    <a:pt x="85508" y="6927"/>
                  </a:lnTo>
                  <a:lnTo>
                    <a:pt x="104223" y="7137"/>
                  </a:lnTo>
                  <a:lnTo>
                    <a:pt x="110782" y="17480"/>
                  </a:lnTo>
                  <a:lnTo>
                    <a:pt x="104235" y="32755"/>
                  </a:lnTo>
                  <a:lnTo>
                    <a:pt x="93516" y="28230"/>
                  </a:lnTo>
                  <a:lnTo>
                    <a:pt x="86018" y="38287"/>
                  </a:lnTo>
                  <a:lnTo>
                    <a:pt x="76594" y="34779"/>
                  </a:lnTo>
                  <a:lnTo>
                    <a:pt x="70708" y="39577"/>
                  </a:lnTo>
                  <a:lnTo>
                    <a:pt x="77678" y="49401"/>
                  </a:lnTo>
                  <a:lnTo>
                    <a:pt x="77041" y="63007"/>
                  </a:lnTo>
                  <a:lnTo>
                    <a:pt x="85941" y="59726"/>
                  </a:lnTo>
                  <a:lnTo>
                    <a:pt x="91696" y="72705"/>
                  </a:lnTo>
                  <a:lnTo>
                    <a:pt x="88396" y="79557"/>
                  </a:lnTo>
                  <a:lnTo>
                    <a:pt x="69446" y="95548"/>
                  </a:lnTo>
                  <a:lnTo>
                    <a:pt x="69446" y="95548"/>
                  </a:lnTo>
                  <a:lnTo>
                    <a:pt x="60025" y="93600"/>
                  </a:lnTo>
                  <a:lnTo>
                    <a:pt x="60025" y="93600"/>
                  </a:lnTo>
                  <a:lnTo>
                    <a:pt x="44091" y="83899"/>
                  </a:lnTo>
                  <a:lnTo>
                    <a:pt x="38141" y="85552"/>
                  </a:lnTo>
                  <a:lnTo>
                    <a:pt x="28605" y="74703"/>
                  </a:lnTo>
                  <a:lnTo>
                    <a:pt x="33642" y="68882"/>
                  </a:lnTo>
                  <a:lnTo>
                    <a:pt x="33642" y="68882"/>
                  </a:lnTo>
                  <a:lnTo>
                    <a:pt x="38265" y="64111"/>
                  </a:lnTo>
                  <a:lnTo>
                    <a:pt x="34180" y="46391"/>
                  </a:lnTo>
                  <a:lnTo>
                    <a:pt x="34416" y="32794"/>
                  </a:lnTo>
                  <a:lnTo>
                    <a:pt x="19938" y="32469"/>
                  </a:lnTo>
                  <a:lnTo>
                    <a:pt x="12141" y="22116"/>
                  </a:lnTo>
                  <a:lnTo>
                    <a:pt x="13308" y="13736"/>
                  </a:lnTo>
                  <a:lnTo>
                    <a:pt x="0" y="3974"/>
                  </a:lnTo>
                  <a:lnTo>
                    <a:pt x="0" y="3974"/>
                  </a:lnTo>
                  <a:lnTo>
                    <a:pt x="844" y="3441"/>
                  </a:lnTo>
                  <a:lnTo>
                    <a:pt x="844" y="3441"/>
                  </a:lnTo>
                  <a:close/>
                </a:path>
              </a:pathLst>
            </a:custGeom>
            <a:solidFill>
              <a:srgbClr val="F7964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17" name="S24:Pratapgarh">
              <a:extLst>
                <a:ext uri="{FF2B5EF4-FFF2-40B4-BE49-F238E27FC236}">
                  <a16:creationId xmlns:a16="http://schemas.microsoft.com/office/drawing/2014/main" id="{6E2E224A-A4BF-4662-B5BF-227B3442CBAE}"/>
                </a:ext>
              </a:extLst>
            </p:cNvPr>
            <p:cNvSpPr/>
            <p:nvPr/>
          </p:nvSpPr>
          <p:spPr>
            <a:xfrm>
              <a:off x="4375850" y="2758311"/>
              <a:ext cx="124700" cy="105137"/>
            </a:xfrm>
            <a:custGeom>
              <a:avLst/>
              <a:gdLst/>
              <a:ahLst/>
              <a:cxnLst/>
              <a:rect l="0" t="0" r="0" b="0"/>
              <a:pathLst>
                <a:path w="124700" h="105137">
                  <a:moveTo>
                    <a:pt x="86434" y="21429"/>
                  </a:moveTo>
                  <a:lnTo>
                    <a:pt x="99742" y="31191"/>
                  </a:lnTo>
                  <a:lnTo>
                    <a:pt x="98575" y="39571"/>
                  </a:lnTo>
                  <a:lnTo>
                    <a:pt x="106372" y="49924"/>
                  </a:lnTo>
                  <a:lnTo>
                    <a:pt x="120850" y="50249"/>
                  </a:lnTo>
                  <a:lnTo>
                    <a:pt x="120614" y="63846"/>
                  </a:lnTo>
                  <a:lnTo>
                    <a:pt x="124699" y="81566"/>
                  </a:lnTo>
                  <a:lnTo>
                    <a:pt x="120076" y="86337"/>
                  </a:lnTo>
                  <a:lnTo>
                    <a:pt x="120076" y="86337"/>
                  </a:lnTo>
                  <a:lnTo>
                    <a:pt x="114598" y="91119"/>
                  </a:lnTo>
                  <a:lnTo>
                    <a:pt x="99456" y="74588"/>
                  </a:lnTo>
                  <a:lnTo>
                    <a:pt x="87952" y="74735"/>
                  </a:lnTo>
                  <a:lnTo>
                    <a:pt x="84608" y="80005"/>
                  </a:lnTo>
                  <a:lnTo>
                    <a:pt x="67499" y="74982"/>
                  </a:lnTo>
                  <a:lnTo>
                    <a:pt x="60286" y="77679"/>
                  </a:lnTo>
                  <a:lnTo>
                    <a:pt x="61262" y="88648"/>
                  </a:lnTo>
                  <a:lnTo>
                    <a:pt x="53582" y="88211"/>
                  </a:lnTo>
                  <a:lnTo>
                    <a:pt x="57086" y="96538"/>
                  </a:lnTo>
                  <a:lnTo>
                    <a:pt x="46445" y="98746"/>
                  </a:lnTo>
                  <a:lnTo>
                    <a:pt x="39944" y="88879"/>
                  </a:lnTo>
                  <a:lnTo>
                    <a:pt x="40922" y="100896"/>
                  </a:lnTo>
                  <a:lnTo>
                    <a:pt x="40922" y="100896"/>
                  </a:lnTo>
                  <a:lnTo>
                    <a:pt x="35419" y="105136"/>
                  </a:lnTo>
                  <a:lnTo>
                    <a:pt x="27226" y="96328"/>
                  </a:lnTo>
                  <a:lnTo>
                    <a:pt x="19127" y="96929"/>
                  </a:lnTo>
                  <a:lnTo>
                    <a:pt x="4918" y="81895"/>
                  </a:lnTo>
                  <a:lnTo>
                    <a:pt x="8660" y="71405"/>
                  </a:lnTo>
                  <a:lnTo>
                    <a:pt x="507" y="64680"/>
                  </a:lnTo>
                  <a:lnTo>
                    <a:pt x="507" y="64680"/>
                  </a:lnTo>
                  <a:lnTo>
                    <a:pt x="0" y="55274"/>
                  </a:lnTo>
                  <a:lnTo>
                    <a:pt x="21601" y="43577"/>
                  </a:lnTo>
                  <a:lnTo>
                    <a:pt x="23658" y="36238"/>
                  </a:lnTo>
                  <a:lnTo>
                    <a:pt x="37259" y="35057"/>
                  </a:lnTo>
                  <a:lnTo>
                    <a:pt x="29358" y="10569"/>
                  </a:lnTo>
                  <a:lnTo>
                    <a:pt x="40721" y="0"/>
                  </a:lnTo>
                  <a:lnTo>
                    <a:pt x="52399" y="19214"/>
                  </a:lnTo>
                  <a:lnTo>
                    <a:pt x="57028" y="14981"/>
                  </a:lnTo>
                  <a:lnTo>
                    <a:pt x="67743" y="22700"/>
                  </a:lnTo>
                  <a:lnTo>
                    <a:pt x="76677" y="23117"/>
                  </a:lnTo>
                  <a:lnTo>
                    <a:pt x="79582" y="17331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18" name="S24:Amethi">
              <a:extLst>
                <a:ext uri="{FF2B5EF4-FFF2-40B4-BE49-F238E27FC236}">
                  <a16:creationId xmlns:a16="http://schemas.microsoft.com/office/drawing/2014/main" id="{C3CCA298-B651-414B-B430-42A741D8924B}"/>
                </a:ext>
              </a:extLst>
            </p:cNvPr>
            <p:cNvSpPr/>
            <p:nvPr/>
          </p:nvSpPr>
          <p:spPr>
            <a:xfrm>
              <a:off x="4356149" y="2674784"/>
              <a:ext cx="126038" cy="148208"/>
            </a:xfrm>
            <a:custGeom>
              <a:avLst/>
              <a:gdLst/>
              <a:ahLst/>
              <a:cxnLst/>
              <a:rect l="0" t="0" r="0" b="0"/>
              <a:pathLst>
                <a:path w="126038" h="148208">
                  <a:moveTo>
                    <a:pt x="16150" y="21761"/>
                  </a:moveTo>
                  <a:lnTo>
                    <a:pt x="24974" y="13848"/>
                  </a:lnTo>
                  <a:lnTo>
                    <a:pt x="37277" y="16347"/>
                  </a:lnTo>
                  <a:lnTo>
                    <a:pt x="44123" y="23596"/>
                  </a:lnTo>
                  <a:lnTo>
                    <a:pt x="53292" y="8875"/>
                  </a:lnTo>
                  <a:lnTo>
                    <a:pt x="51122" y="3673"/>
                  </a:lnTo>
                  <a:lnTo>
                    <a:pt x="51122" y="3673"/>
                  </a:lnTo>
                  <a:lnTo>
                    <a:pt x="52778" y="0"/>
                  </a:lnTo>
                  <a:lnTo>
                    <a:pt x="71961" y="12857"/>
                  </a:lnTo>
                  <a:lnTo>
                    <a:pt x="70399" y="24891"/>
                  </a:lnTo>
                  <a:lnTo>
                    <a:pt x="70399" y="24891"/>
                  </a:lnTo>
                  <a:lnTo>
                    <a:pt x="89221" y="40353"/>
                  </a:lnTo>
                  <a:lnTo>
                    <a:pt x="92269" y="47111"/>
                  </a:lnTo>
                  <a:lnTo>
                    <a:pt x="86448" y="57108"/>
                  </a:lnTo>
                  <a:lnTo>
                    <a:pt x="100631" y="72095"/>
                  </a:lnTo>
                  <a:lnTo>
                    <a:pt x="119465" y="83877"/>
                  </a:lnTo>
                  <a:lnTo>
                    <a:pt x="126037" y="98949"/>
                  </a:lnTo>
                  <a:lnTo>
                    <a:pt x="122707" y="104220"/>
                  </a:lnTo>
                  <a:lnTo>
                    <a:pt x="122707" y="104220"/>
                  </a:lnTo>
                  <a:lnTo>
                    <a:pt x="113309" y="100683"/>
                  </a:lnTo>
                  <a:lnTo>
                    <a:pt x="106135" y="104956"/>
                  </a:lnTo>
                  <a:lnTo>
                    <a:pt x="106135" y="104956"/>
                  </a:lnTo>
                  <a:lnTo>
                    <a:pt x="99283" y="100858"/>
                  </a:lnTo>
                  <a:lnTo>
                    <a:pt x="96378" y="106644"/>
                  </a:lnTo>
                  <a:lnTo>
                    <a:pt x="87444" y="106227"/>
                  </a:lnTo>
                  <a:lnTo>
                    <a:pt x="76729" y="98508"/>
                  </a:lnTo>
                  <a:lnTo>
                    <a:pt x="72100" y="102741"/>
                  </a:lnTo>
                  <a:lnTo>
                    <a:pt x="60422" y="83527"/>
                  </a:lnTo>
                  <a:lnTo>
                    <a:pt x="49059" y="94096"/>
                  </a:lnTo>
                  <a:lnTo>
                    <a:pt x="56960" y="118584"/>
                  </a:lnTo>
                  <a:lnTo>
                    <a:pt x="43359" y="119765"/>
                  </a:lnTo>
                  <a:lnTo>
                    <a:pt x="41302" y="127104"/>
                  </a:lnTo>
                  <a:lnTo>
                    <a:pt x="19701" y="138801"/>
                  </a:lnTo>
                  <a:lnTo>
                    <a:pt x="20208" y="148207"/>
                  </a:lnTo>
                  <a:lnTo>
                    <a:pt x="20208" y="148207"/>
                  </a:lnTo>
                  <a:lnTo>
                    <a:pt x="4383" y="139974"/>
                  </a:lnTo>
                  <a:lnTo>
                    <a:pt x="0" y="123802"/>
                  </a:lnTo>
                  <a:lnTo>
                    <a:pt x="0" y="123802"/>
                  </a:lnTo>
                  <a:lnTo>
                    <a:pt x="7161" y="114859"/>
                  </a:lnTo>
                  <a:lnTo>
                    <a:pt x="19855" y="107435"/>
                  </a:lnTo>
                  <a:lnTo>
                    <a:pt x="24407" y="93282"/>
                  </a:lnTo>
                  <a:lnTo>
                    <a:pt x="22898" y="66641"/>
                  </a:lnTo>
                  <a:lnTo>
                    <a:pt x="29635" y="60832"/>
                  </a:lnTo>
                  <a:lnTo>
                    <a:pt x="17694" y="53622"/>
                  </a:lnTo>
                  <a:lnTo>
                    <a:pt x="22258" y="42086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19" name="S24:Bansgaon">
              <a:extLst>
                <a:ext uri="{FF2B5EF4-FFF2-40B4-BE49-F238E27FC236}">
                  <a16:creationId xmlns:a16="http://schemas.microsoft.com/office/drawing/2014/main" id="{B1ECEB80-E1ED-4842-B486-0970F60C41BE}"/>
                </a:ext>
              </a:extLst>
            </p:cNvPr>
            <p:cNvSpPr/>
            <p:nvPr/>
          </p:nvSpPr>
          <p:spPr>
            <a:xfrm>
              <a:off x="4626431" y="2665912"/>
              <a:ext cx="87266" cy="80636"/>
            </a:xfrm>
            <a:custGeom>
              <a:avLst/>
              <a:gdLst/>
              <a:ahLst/>
              <a:cxnLst/>
              <a:rect l="0" t="0" r="0" b="0"/>
              <a:pathLst>
                <a:path w="87266" h="80636">
                  <a:moveTo>
                    <a:pt x="7729" y="13290"/>
                  </a:moveTo>
                  <a:lnTo>
                    <a:pt x="18406" y="17775"/>
                  </a:lnTo>
                  <a:lnTo>
                    <a:pt x="18884" y="0"/>
                  </a:lnTo>
                  <a:lnTo>
                    <a:pt x="35824" y="688"/>
                  </a:lnTo>
                  <a:lnTo>
                    <a:pt x="81360" y="11682"/>
                  </a:lnTo>
                  <a:lnTo>
                    <a:pt x="81360" y="11682"/>
                  </a:lnTo>
                  <a:lnTo>
                    <a:pt x="76732" y="31126"/>
                  </a:lnTo>
                  <a:lnTo>
                    <a:pt x="61967" y="34077"/>
                  </a:lnTo>
                  <a:lnTo>
                    <a:pt x="59979" y="39871"/>
                  </a:lnTo>
                  <a:lnTo>
                    <a:pt x="70143" y="57933"/>
                  </a:lnTo>
                  <a:lnTo>
                    <a:pt x="70423" y="51654"/>
                  </a:lnTo>
                  <a:lnTo>
                    <a:pt x="79957" y="60319"/>
                  </a:lnTo>
                  <a:lnTo>
                    <a:pt x="79957" y="60319"/>
                  </a:lnTo>
                  <a:lnTo>
                    <a:pt x="87265" y="64329"/>
                  </a:lnTo>
                  <a:lnTo>
                    <a:pt x="82980" y="80635"/>
                  </a:lnTo>
                  <a:lnTo>
                    <a:pt x="82980" y="80635"/>
                  </a:lnTo>
                  <a:lnTo>
                    <a:pt x="79911" y="76524"/>
                  </a:lnTo>
                  <a:lnTo>
                    <a:pt x="59400" y="70721"/>
                  </a:lnTo>
                  <a:lnTo>
                    <a:pt x="51809" y="72981"/>
                  </a:lnTo>
                  <a:lnTo>
                    <a:pt x="39211" y="59666"/>
                  </a:lnTo>
                  <a:lnTo>
                    <a:pt x="34111" y="59253"/>
                  </a:lnTo>
                  <a:lnTo>
                    <a:pt x="34111" y="59253"/>
                  </a:lnTo>
                  <a:lnTo>
                    <a:pt x="23368" y="52685"/>
                  </a:lnTo>
                  <a:lnTo>
                    <a:pt x="9400" y="54018"/>
                  </a:lnTo>
                  <a:lnTo>
                    <a:pt x="9400" y="54018"/>
                  </a:lnTo>
                  <a:lnTo>
                    <a:pt x="0" y="50547"/>
                  </a:lnTo>
                  <a:lnTo>
                    <a:pt x="0" y="50547"/>
                  </a:lnTo>
                  <a:lnTo>
                    <a:pt x="2718" y="37951"/>
                  </a:lnTo>
                  <a:lnTo>
                    <a:pt x="14059" y="33018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20" name="S24:Banda">
              <a:extLst>
                <a:ext uri="{FF2B5EF4-FFF2-40B4-BE49-F238E27FC236}">
                  <a16:creationId xmlns:a16="http://schemas.microsoft.com/office/drawing/2014/main" id="{A5BEDD29-69C7-424E-9DC5-AD4C7FB08B8D}"/>
                </a:ext>
              </a:extLst>
            </p:cNvPr>
            <p:cNvSpPr/>
            <p:nvPr/>
          </p:nvSpPr>
          <p:spPr>
            <a:xfrm>
              <a:off x="4194540" y="2838660"/>
              <a:ext cx="213804" cy="140938"/>
            </a:xfrm>
            <a:custGeom>
              <a:avLst/>
              <a:gdLst/>
              <a:ahLst/>
              <a:cxnLst/>
              <a:rect l="0" t="0" r="0" b="0"/>
              <a:pathLst>
                <a:path w="213804" h="140938">
                  <a:moveTo>
                    <a:pt x="28125" y="18597"/>
                  </a:moveTo>
                  <a:lnTo>
                    <a:pt x="32823" y="21725"/>
                  </a:lnTo>
                  <a:lnTo>
                    <a:pt x="66976" y="28428"/>
                  </a:lnTo>
                  <a:lnTo>
                    <a:pt x="84831" y="12671"/>
                  </a:lnTo>
                  <a:lnTo>
                    <a:pt x="81806" y="3273"/>
                  </a:lnTo>
                  <a:lnTo>
                    <a:pt x="98445" y="6334"/>
                  </a:lnTo>
                  <a:lnTo>
                    <a:pt x="109921" y="0"/>
                  </a:lnTo>
                  <a:lnTo>
                    <a:pt x="113801" y="7821"/>
                  </a:lnTo>
                  <a:lnTo>
                    <a:pt x="123591" y="5150"/>
                  </a:lnTo>
                  <a:lnTo>
                    <a:pt x="127089" y="19246"/>
                  </a:lnTo>
                  <a:lnTo>
                    <a:pt x="136446" y="15003"/>
                  </a:lnTo>
                  <a:lnTo>
                    <a:pt x="133098" y="24960"/>
                  </a:lnTo>
                  <a:lnTo>
                    <a:pt x="136564" y="32781"/>
                  </a:lnTo>
                  <a:lnTo>
                    <a:pt x="160090" y="39411"/>
                  </a:lnTo>
                  <a:lnTo>
                    <a:pt x="160146" y="46731"/>
                  </a:lnTo>
                  <a:lnTo>
                    <a:pt x="160146" y="46731"/>
                  </a:lnTo>
                  <a:lnTo>
                    <a:pt x="154202" y="51483"/>
                  </a:lnTo>
                  <a:lnTo>
                    <a:pt x="158965" y="59814"/>
                  </a:lnTo>
                  <a:lnTo>
                    <a:pt x="171417" y="67038"/>
                  </a:lnTo>
                  <a:lnTo>
                    <a:pt x="180794" y="63822"/>
                  </a:lnTo>
                  <a:lnTo>
                    <a:pt x="190652" y="66873"/>
                  </a:lnTo>
                  <a:lnTo>
                    <a:pt x="189877" y="75771"/>
                  </a:lnTo>
                  <a:lnTo>
                    <a:pt x="199747" y="79342"/>
                  </a:lnTo>
                  <a:lnTo>
                    <a:pt x="213803" y="73452"/>
                  </a:lnTo>
                  <a:lnTo>
                    <a:pt x="213803" y="73452"/>
                  </a:lnTo>
                  <a:lnTo>
                    <a:pt x="213558" y="91761"/>
                  </a:lnTo>
                  <a:lnTo>
                    <a:pt x="213558" y="91761"/>
                  </a:lnTo>
                  <a:lnTo>
                    <a:pt x="212708" y="92292"/>
                  </a:lnTo>
                  <a:lnTo>
                    <a:pt x="212708" y="92292"/>
                  </a:lnTo>
                  <a:lnTo>
                    <a:pt x="201686" y="103384"/>
                  </a:lnTo>
                  <a:lnTo>
                    <a:pt x="175927" y="95244"/>
                  </a:lnTo>
                  <a:lnTo>
                    <a:pt x="170028" y="106800"/>
                  </a:lnTo>
                  <a:lnTo>
                    <a:pt x="169701" y="119356"/>
                  </a:lnTo>
                  <a:lnTo>
                    <a:pt x="160807" y="133027"/>
                  </a:lnTo>
                  <a:lnTo>
                    <a:pt x="152290" y="140937"/>
                  </a:lnTo>
                  <a:lnTo>
                    <a:pt x="152290" y="140937"/>
                  </a:lnTo>
                  <a:lnTo>
                    <a:pt x="144945" y="133143"/>
                  </a:lnTo>
                  <a:lnTo>
                    <a:pt x="136824" y="136859"/>
                  </a:lnTo>
                  <a:lnTo>
                    <a:pt x="127784" y="131163"/>
                  </a:lnTo>
                  <a:lnTo>
                    <a:pt x="108539" y="139644"/>
                  </a:lnTo>
                  <a:lnTo>
                    <a:pt x="114475" y="127580"/>
                  </a:lnTo>
                  <a:lnTo>
                    <a:pt x="110143" y="119235"/>
                  </a:lnTo>
                  <a:lnTo>
                    <a:pt x="115257" y="114499"/>
                  </a:lnTo>
                  <a:lnTo>
                    <a:pt x="121149" y="96681"/>
                  </a:lnTo>
                  <a:lnTo>
                    <a:pt x="108714" y="92567"/>
                  </a:lnTo>
                  <a:lnTo>
                    <a:pt x="108365" y="107214"/>
                  </a:lnTo>
                  <a:lnTo>
                    <a:pt x="103630" y="102531"/>
                  </a:lnTo>
                  <a:lnTo>
                    <a:pt x="88645" y="102603"/>
                  </a:lnTo>
                  <a:lnTo>
                    <a:pt x="99408" y="114583"/>
                  </a:lnTo>
                  <a:lnTo>
                    <a:pt x="85266" y="113079"/>
                  </a:lnTo>
                  <a:lnTo>
                    <a:pt x="74503" y="99001"/>
                  </a:lnTo>
                  <a:lnTo>
                    <a:pt x="74127" y="112602"/>
                  </a:lnTo>
                  <a:lnTo>
                    <a:pt x="57835" y="107428"/>
                  </a:lnTo>
                  <a:lnTo>
                    <a:pt x="66456" y="123614"/>
                  </a:lnTo>
                  <a:lnTo>
                    <a:pt x="53612" y="127841"/>
                  </a:lnTo>
                  <a:lnTo>
                    <a:pt x="53612" y="127841"/>
                  </a:lnTo>
                  <a:lnTo>
                    <a:pt x="50141" y="112681"/>
                  </a:lnTo>
                  <a:lnTo>
                    <a:pt x="37731" y="117943"/>
                  </a:lnTo>
                  <a:lnTo>
                    <a:pt x="42879" y="120546"/>
                  </a:lnTo>
                  <a:lnTo>
                    <a:pt x="34751" y="126842"/>
                  </a:lnTo>
                  <a:lnTo>
                    <a:pt x="28306" y="117962"/>
                  </a:lnTo>
                  <a:lnTo>
                    <a:pt x="28306" y="117962"/>
                  </a:lnTo>
                  <a:lnTo>
                    <a:pt x="36444" y="116900"/>
                  </a:lnTo>
                  <a:lnTo>
                    <a:pt x="40264" y="101723"/>
                  </a:lnTo>
                  <a:lnTo>
                    <a:pt x="48809" y="95424"/>
                  </a:lnTo>
                  <a:lnTo>
                    <a:pt x="45784" y="84449"/>
                  </a:lnTo>
                  <a:lnTo>
                    <a:pt x="33360" y="75587"/>
                  </a:lnTo>
                  <a:lnTo>
                    <a:pt x="34617" y="63033"/>
                  </a:lnTo>
                  <a:lnTo>
                    <a:pt x="26053" y="53636"/>
                  </a:lnTo>
                  <a:lnTo>
                    <a:pt x="7268" y="67781"/>
                  </a:lnTo>
                  <a:lnTo>
                    <a:pt x="0" y="65694"/>
                  </a:lnTo>
                  <a:lnTo>
                    <a:pt x="0" y="65694"/>
                  </a:lnTo>
                  <a:lnTo>
                    <a:pt x="7680" y="50000"/>
                  </a:lnTo>
                  <a:lnTo>
                    <a:pt x="14086" y="49470"/>
                  </a:lnTo>
                  <a:lnTo>
                    <a:pt x="17481" y="33255"/>
                  </a:lnTo>
                  <a:lnTo>
                    <a:pt x="26858" y="25920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21" name="S24:Allahabad">
              <a:extLst>
                <a:ext uri="{FF2B5EF4-FFF2-40B4-BE49-F238E27FC236}">
                  <a16:creationId xmlns:a16="http://schemas.microsoft.com/office/drawing/2014/main" id="{8753B718-B292-4D3A-AAEC-B494B84E106C}"/>
                </a:ext>
              </a:extLst>
            </p:cNvPr>
            <p:cNvSpPr/>
            <p:nvPr/>
          </p:nvSpPr>
          <p:spPr>
            <a:xfrm>
              <a:off x="4408098" y="2871877"/>
              <a:ext cx="114078" cy="125051"/>
            </a:xfrm>
            <a:custGeom>
              <a:avLst/>
              <a:gdLst/>
              <a:ahLst/>
              <a:cxnLst/>
              <a:rect l="0" t="0" r="0" b="0"/>
              <a:pathLst>
                <a:path w="114078" h="125051">
                  <a:moveTo>
                    <a:pt x="245" y="40235"/>
                  </a:moveTo>
                  <a:lnTo>
                    <a:pt x="13817" y="29635"/>
                  </a:lnTo>
                  <a:lnTo>
                    <a:pt x="24928" y="29514"/>
                  </a:lnTo>
                  <a:lnTo>
                    <a:pt x="35686" y="35668"/>
                  </a:lnTo>
                  <a:lnTo>
                    <a:pt x="29808" y="7494"/>
                  </a:lnTo>
                  <a:lnTo>
                    <a:pt x="29808" y="7494"/>
                  </a:lnTo>
                  <a:lnTo>
                    <a:pt x="44664" y="0"/>
                  </a:lnTo>
                  <a:lnTo>
                    <a:pt x="59768" y="12887"/>
                  </a:lnTo>
                  <a:lnTo>
                    <a:pt x="62457" y="22790"/>
                  </a:lnTo>
                  <a:lnTo>
                    <a:pt x="56718" y="42214"/>
                  </a:lnTo>
                  <a:lnTo>
                    <a:pt x="56933" y="59472"/>
                  </a:lnTo>
                  <a:lnTo>
                    <a:pt x="64697" y="64081"/>
                  </a:lnTo>
                  <a:lnTo>
                    <a:pt x="74480" y="59246"/>
                  </a:lnTo>
                  <a:lnTo>
                    <a:pt x="72567" y="44103"/>
                  </a:lnTo>
                  <a:lnTo>
                    <a:pt x="80692" y="43994"/>
                  </a:lnTo>
                  <a:lnTo>
                    <a:pt x="89984" y="35497"/>
                  </a:lnTo>
                  <a:lnTo>
                    <a:pt x="98189" y="41134"/>
                  </a:lnTo>
                  <a:lnTo>
                    <a:pt x="98189" y="41134"/>
                  </a:lnTo>
                  <a:lnTo>
                    <a:pt x="94947" y="53734"/>
                  </a:lnTo>
                  <a:lnTo>
                    <a:pt x="105703" y="57763"/>
                  </a:lnTo>
                  <a:lnTo>
                    <a:pt x="114077" y="73855"/>
                  </a:lnTo>
                  <a:lnTo>
                    <a:pt x="109186" y="90668"/>
                  </a:lnTo>
                  <a:lnTo>
                    <a:pt x="93559" y="107111"/>
                  </a:lnTo>
                  <a:lnTo>
                    <a:pt x="81236" y="115652"/>
                  </a:lnTo>
                  <a:lnTo>
                    <a:pt x="82651" y="125050"/>
                  </a:lnTo>
                  <a:lnTo>
                    <a:pt x="82651" y="125050"/>
                  </a:lnTo>
                  <a:lnTo>
                    <a:pt x="62802" y="116941"/>
                  </a:lnTo>
                  <a:lnTo>
                    <a:pt x="56256" y="108129"/>
                  </a:lnTo>
                  <a:lnTo>
                    <a:pt x="53930" y="93511"/>
                  </a:lnTo>
                  <a:lnTo>
                    <a:pt x="42272" y="86328"/>
                  </a:lnTo>
                  <a:lnTo>
                    <a:pt x="10473" y="77790"/>
                  </a:lnTo>
                  <a:lnTo>
                    <a:pt x="11198" y="65229"/>
                  </a:lnTo>
                  <a:lnTo>
                    <a:pt x="851" y="58012"/>
                  </a:lnTo>
                  <a:lnTo>
                    <a:pt x="851" y="58012"/>
                  </a:lnTo>
                  <a:lnTo>
                    <a:pt x="0" y="58544"/>
                  </a:lnTo>
                  <a:lnTo>
                    <a:pt x="0" y="58544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22" name="S24:Mirzapur">
              <a:extLst>
                <a:ext uri="{FF2B5EF4-FFF2-40B4-BE49-F238E27FC236}">
                  <a16:creationId xmlns:a16="http://schemas.microsoft.com/office/drawing/2014/main" id="{93D6AAF5-A294-4D07-8C6F-5C1DA23E8499}"/>
                </a:ext>
              </a:extLst>
            </p:cNvPr>
            <p:cNvSpPr/>
            <p:nvPr/>
          </p:nvSpPr>
          <p:spPr>
            <a:xfrm>
              <a:off x="4489334" y="2869366"/>
              <a:ext cx="114819" cy="160415"/>
            </a:xfrm>
            <a:custGeom>
              <a:avLst/>
              <a:gdLst/>
              <a:ahLst/>
              <a:cxnLst/>
              <a:rect l="0" t="0" r="0" b="0"/>
              <a:pathLst>
                <a:path w="114819" h="160415">
                  <a:moveTo>
                    <a:pt x="16953" y="43645"/>
                  </a:moveTo>
                  <a:lnTo>
                    <a:pt x="28863" y="39287"/>
                  </a:lnTo>
                  <a:lnTo>
                    <a:pt x="30774" y="24091"/>
                  </a:lnTo>
                  <a:lnTo>
                    <a:pt x="36249" y="18778"/>
                  </a:lnTo>
                  <a:lnTo>
                    <a:pt x="26658" y="5847"/>
                  </a:lnTo>
                  <a:lnTo>
                    <a:pt x="32975" y="0"/>
                  </a:lnTo>
                  <a:lnTo>
                    <a:pt x="32975" y="0"/>
                  </a:lnTo>
                  <a:lnTo>
                    <a:pt x="42396" y="1948"/>
                  </a:lnTo>
                  <a:lnTo>
                    <a:pt x="42396" y="1948"/>
                  </a:lnTo>
                  <a:lnTo>
                    <a:pt x="49233" y="2364"/>
                  </a:lnTo>
                  <a:lnTo>
                    <a:pt x="60116" y="15264"/>
                  </a:lnTo>
                  <a:lnTo>
                    <a:pt x="74219" y="15553"/>
                  </a:lnTo>
                  <a:lnTo>
                    <a:pt x="76060" y="23368"/>
                  </a:lnTo>
                  <a:lnTo>
                    <a:pt x="85885" y="23199"/>
                  </a:lnTo>
                  <a:lnTo>
                    <a:pt x="88330" y="16357"/>
                  </a:lnTo>
                  <a:lnTo>
                    <a:pt x="88330" y="16357"/>
                  </a:lnTo>
                  <a:lnTo>
                    <a:pt x="95182" y="17282"/>
                  </a:lnTo>
                  <a:lnTo>
                    <a:pt x="111315" y="11758"/>
                  </a:lnTo>
                  <a:lnTo>
                    <a:pt x="114818" y="16400"/>
                  </a:lnTo>
                  <a:lnTo>
                    <a:pt x="96847" y="38697"/>
                  </a:lnTo>
                  <a:lnTo>
                    <a:pt x="92292" y="47147"/>
                  </a:lnTo>
                  <a:lnTo>
                    <a:pt x="92292" y="47147"/>
                  </a:lnTo>
                  <a:lnTo>
                    <a:pt x="79444" y="46324"/>
                  </a:lnTo>
                  <a:lnTo>
                    <a:pt x="77091" y="58918"/>
                  </a:lnTo>
                  <a:lnTo>
                    <a:pt x="68776" y="73705"/>
                  </a:lnTo>
                  <a:lnTo>
                    <a:pt x="53629" y="90692"/>
                  </a:lnTo>
                  <a:lnTo>
                    <a:pt x="55073" y="100609"/>
                  </a:lnTo>
                  <a:lnTo>
                    <a:pt x="66195" y="125018"/>
                  </a:lnTo>
                  <a:lnTo>
                    <a:pt x="66925" y="143318"/>
                  </a:lnTo>
                  <a:lnTo>
                    <a:pt x="62699" y="147573"/>
                  </a:lnTo>
                  <a:lnTo>
                    <a:pt x="62699" y="147573"/>
                  </a:lnTo>
                  <a:lnTo>
                    <a:pt x="48012" y="142575"/>
                  </a:lnTo>
                  <a:lnTo>
                    <a:pt x="44851" y="160414"/>
                  </a:lnTo>
                  <a:lnTo>
                    <a:pt x="32333" y="156942"/>
                  </a:lnTo>
                  <a:lnTo>
                    <a:pt x="32192" y="147526"/>
                  </a:lnTo>
                  <a:lnTo>
                    <a:pt x="21468" y="148730"/>
                  </a:lnTo>
                  <a:lnTo>
                    <a:pt x="21468" y="148730"/>
                  </a:lnTo>
                  <a:lnTo>
                    <a:pt x="23885" y="137708"/>
                  </a:lnTo>
                  <a:lnTo>
                    <a:pt x="16563" y="136244"/>
                  </a:lnTo>
                  <a:lnTo>
                    <a:pt x="12973" y="125308"/>
                  </a:lnTo>
                  <a:lnTo>
                    <a:pt x="1415" y="127561"/>
                  </a:lnTo>
                  <a:lnTo>
                    <a:pt x="1415" y="127561"/>
                  </a:lnTo>
                  <a:lnTo>
                    <a:pt x="0" y="118163"/>
                  </a:lnTo>
                  <a:lnTo>
                    <a:pt x="12323" y="109622"/>
                  </a:lnTo>
                  <a:lnTo>
                    <a:pt x="27950" y="93179"/>
                  </a:lnTo>
                  <a:lnTo>
                    <a:pt x="32841" y="76366"/>
                  </a:lnTo>
                  <a:lnTo>
                    <a:pt x="24467" y="60274"/>
                  </a:lnTo>
                  <a:lnTo>
                    <a:pt x="13711" y="56245"/>
                  </a:lnTo>
                  <a:close/>
                </a:path>
              </a:pathLst>
            </a:custGeom>
            <a:solidFill>
              <a:srgbClr val="F7964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23" name="S24:Phulpur">
              <a:extLst>
                <a:ext uri="{FF2B5EF4-FFF2-40B4-BE49-F238E27FC236}">
                  <a16:creationId xmlns:a16="http://schemas.microsoft.com/office/drawing/2014/main" id="{796B435B-8334-4A9F-9E35-2371E59D163F}"/>
                </a:ext>
              </a:extLst>
            </p:cNvPr>
            <p:cNvSpPr/>
            <p:nvPr/>
          </p:nvSpPr>
          <p:spPr>
            <a:xfrm>
              <a:off x="4415794" y="2832899"/>
              <a:ext cx="109790" cy="103060"/>
            </a:xfrm>
            <a:custGeom>
              <a:avLst/>
              <a:gdLst/>
              <a:ahLst/>
              <a:cxnLst/>
              <a:rect l="0" t="0" r="0" b="0"/>
              <a:pathLst>
                <a:path w="109790" h="103060">
                  <a:moveTo>
                    <a:pt x="106515" y="36467"/>
                  </a:moveTo>
                  <a:lnTo>
                    <a:pt x="100198" y="42314"/>
                  </a:lnTo>
                  <a:lnTo>
                    <a:pt x="109789" y="55245"/>
                  </a:lnTo>
                  <a:lnTo>
                    <a:pt x="104314" y="60558"/>
                  </a:lnTo>
                  <a:lnTo>
                    <a:pt x="102403" y="75754"/>
                  </a:lnTo>
                  <a:lnTo>
                    <a:pt x="90493" y="80112"/>
                  </a:lnTo>
                  <a:lnTo>
                    <a:pt x="90493" y="80112"/>
                  </a:lnTo>
                  <a:lnTo>
                    <a:pt x="82288" y="74475"/>
                  </a:lnTo>
                  <a:lnTo>
                    <a:pt x="72996" y="82972"/>
                  </a:lnTo>
                  <a:lnTo>
                    <a:pt x="64871" y="83081"/>
                  </a:lnTo>
                  <a:lnTo>
                    <a:pt x="66784" y="98224"/>
                  </a:lnTo>
                  <a:lnTo>
                    <a:pt x="57001" y="103059"/>
                  </a:lnTo>
                  <a:lnTo>
                    <a:pt x="49237" y="98450"/>
                  </a:lnTo>
                  <a:lnTo>
                    <a:pt x="49022" y="81192"/>
                  </a:lnTo>
                  <a:lnTo>
                    <a:pt x="54761" y="61768"/>
                  </a:lnTo>
                  <a:lnTo>
                    <a:pt x="52072" y="51865"/>
                  </a:lnTo>
                  <a:lnTo>
                    <a:pt x="36968" y="38978"/>
                  </a:lnTo>
                  <a:lnTo>
                    <a:pt x="22112" y="46472"/>
                  </a:lnTo>
                  <a:lnTo>
                    <a:pt x="22112" y="46472"/>
                  </a:lnTo>
                  <a:lnTo>
                    <a:pt x="7938" y="38784"/>
                  </a:lnTo>
                  <a:lnTo>
                    <a:pt x="978" y="26308"/>
                  </a:lnTo>
                  <a:lnTo>
                    <a:pt x="978" y="26308"/>
                  </a:lnTo>
                  <a:lnTo>
                    <a:pt x="0" y="14291"/>
                  </a:lnTo>
                  <a:lnTo>
                    <a:pt x="6501" y="24158"/>
                  </a:lnTo>
                  <a:lnTo>
                    <a:pt x="17142" y="21950"/>
                  </a:lnTo>
                  <a:lnTo>
                    <a:pt x="13638" y="13623"/>
                  </a:lnTo>
                  <a:lnTo>
                    <a:pt x="21318" y="14060"/>
                  </a:lnTo>
                  <a:lnTo>
                    <a:pt x="20342" y="3091"/>
                  </a:lnTo>
                  <a:lnTo>
                    <a:pt x="27555" y="394"/>
                  </a:lnTo>
                  <a:lnTo>
                    <a:pt x="44664" y="5417"/>
                  </a:lnTo>
                  <a:lnTo>
                    <a:pt x="48008" y="147"/>
                  </a:lnTo>
                  <a:lnTo>
                    <a:pt x="59512" y="0"/>
                  </a:lnTo>
                  <a:lnTo>
                    <a:pt x="74654" y="16531"/>
                  </a:lnTo>
                  <a:lnTo>
                    <a:pt x="80132" y="11749"/>
                  </a:lnTo>
                  <a:lnTo>
                    <a:pt x="80132" y="11749"/>
                  </a:lnTo>
                  <a:lnTo>
                    <a:pt x="75095" y="17570"/>
                  </a:lnTo>
                  <a:lnTo>
                    <a:pt x="84631" y="28419"/>
                  </a:lnTo>
                  <a:lnTo>
                    <a:pt x="90581" y="26766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24" name="S24:Kanpur">
              <a:extLst>
                <a:ext uri="{FF2B5EF4-FFF2-40B4-BE49-F238E27FC236}">
                  <a16:creationId xmlns:a16="http://schemas.microsoft.com/office/drawing/2014/main" id="{940CC023-575E-4BAC-8C32-D1FC1A7FE253}"/>
                </a:ext>
              </a:extLst>
            </p:cNvPr>
            <p:cNvSpPr/>
            <p:nvPr/>
          </p:nvSpPr>
          <p:spPr>
            <a:xfrm>
              <a:off x="4206281" y="2676946"/>
              <a:ext cx="52211" cy="57942"/>
            </a:xfrm>
            <a:custGeom>
              <a:avLst/>
              <a:gdLst/>
              <a:ahLst/>
              <a:cxnLst/>
              <a:rect l="0" t="0" r="0" b="0"/>
              <a:pathLst>
                <a:path w="52211" h="57942">
                  <a:moveTo>
                    <a:pt x="16055" y="0"/>
                  </a:moveTo>
                  <a:lnTo>
                    <a:pt x="24141" y="21402"/>
                  </a:lnTo>
                  <a:lnTo>
                    <a:pt x="37748" y="40701"/>
                  </a:lnTo>
                  <a:lnTo>
                    <a:pt x="45398" y="46948"/>
                  </a:lnTo>
                  <a:lnTo>
                    <a:pt x="45398" y="46948"/>
                  </a:lnTo>
                  <a:lnTo>
                    <a:pt x="47524" y="48509"/>
                  </a:lnTo>
                  <a:lnTo>
                    <a:pt x="47524" y="48509"/>
                  </a:lnTo>
                  <a:lnTo>
                    <a:pt x="52210" y="54764"/>
                  </a:lnTo>
                  <a:lnTo>
                    <a:pt x="52210" y="54764"/>
                  </a:lnTo>
                  <a:lnTo>
                    <a:pt x="39069" y="57941"/>
                  </a:lnTo>
                  <a:lnTo>
                    <a:pt x="19543" y="51717"/>
                  </a:lnTo>
                  <a:lnTo>
                    <a:pt x="1703" y="29800"/>
                  </a:lnTo>
                  <a:lnTo>
                    <a:pt x="0" y="22487"/>
                  </a:lnTo>
                  <a:lnTo>
                    <a:pt x="11841" y="10977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425" name="S24:Bilhaur">
              <a:extLst>
                <a:ext uri="{FF2B5EF4-FFF2-40B4-BE49-F238E27FC236}">
                  <a16:creationId xmlns:a16="http://schemas.microsoft.com/office/drawing/2014/main" id="{34F9F4B5-5C42-45DC-A2BC-AC14D7FD6E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5974" y="2623762"/>
              <a:ext cx="114300" cy="137220"/>
              <a:chOff x="1732280" y="1734762"/>
              <a:chExt cx="114540" cy="135275"/>
            </a:xfrm>
          </p:grpSpPr>
          <p:sp>
            <p:nvSpPr>
              <p:cNvPr id="650" name="S24:Bilhaur0">
                <a:extLst>
                  <a:ext uri="{FF2B5EF4-FFF2-40B4-BE49-F238E27FC236}">
                    <a16:creationId xmlns:a16="http://schemas.microsoft.com/office/drawing/2014/main" id="{8447AACA-24F0-4D31-98BC-AC04A3414DD4}"/>
                  </a:ext>
                </a:extLst>
              </p:cNvPr>
              <p:cNvSpPr/>
              <p:nvPr/>
            </p:nvSpPr>
            <p:spPr>
              <a:xfrm>
                <a:off x="1732280" y="1734821"/>
                <a:ext cx="114540" cy="135216"/>
              </a:xfrm>
              <a:custGeom>
                <a:avLst/>
                <a:gdLst/>
                <a:ahLst/>
                <a:cxnLst/>
                <a:rect l="0" t="0" r="0" b="0"/>
                <a:pathLst>
                  <a:path w="114546" h="134164">
                    <a:moveTo>
                      <a:pt x="29167" y="0"/>
                    </a:moveTo>
                    <a:lnTo>
                      <a:pt x="32123" y="3133"/>
                    </a:lnTo>
                    <a:lnTo>
                      <a:pt x="32123" y="3133"/>
                    </a:lnTo>
                    <a:lnTo>
                      <a:pt x="32968" y="4177"/>
                    </a:lnTo>
                    <a:lnTo>
                      <a:pt x="32968" y="4177"/>
                    </a:lnTo>
                    <a:lnTo>
                      <a:pt x="38462" y="10963"/>
                    </a:lnTo>
                    <a:lnTo>
                      <a:pt x="42702" y="31330"/>
                    </a:lnTo>
                    <a:lnTo>
                      <a:pt x="54561" y="46988"/>
                    </a:lnTo>
                    <a:lnTo>
                      <a:pt x="65989" y="49060"/>
                    </a:lnTo>
                    <a:lnTo>
                      <a:pt x="65989" y="49060"/>
                    </a:lnTo>
                    <a:lnTo>
                      <a:pt x="61775" y="60037"/>
                    </a:lnTo>
                    <a:lnTo>
                      <a:pt x="49934" y="71547"/>
                    </a:lnTo>
                    <a:lnTo>
                      <a:pt x="51637" y="78860"/>
                    </a:lnTo>
                    <a:lnTo>
                      <a:pt x="69477" y="100777"/>
                    </a:lnTo>
                    <a:lnTo>
                      <a:pt x="89003" y="107001"/>
                    </a:lnTo>
                    <a:lnTo>
                      <a:pt x="102144" y="103824"/>
                    </a:lnTo>
                    <a:lnTo>
                      <a:pt x="102144" y="103824"/>
                    </a:lnTo>
                    <a:lnTo>
                      <a:pt x="114545" y="128862"/>
                    </a:lnTo>
                    <a:lnTo>
                      <a:pt x="114545" y="128862"/>
                    </a:lnTo>
                    <a:lnTo>
                      <a:pt x="106890" y="125756"/>
                    </a:lnTo>
                    <a:lnTo>
                      <a:pt x="93329" y="134163"/>
                    </a:lnTo>
                    <a:lnTo>
                      <a:pt x="93329" y="134163"/>
                    </a:lnTo>
                    <a:lnTo>
                      <a:pt x="86089" y="127390"/>
                    </a:lnTo>
                    <a:lnTo>
                      <a:pt x="82664" y="116424"/>
                    </a:lnTo>
                    <a:lnTo>
                      <a:pt x="74172" y="114876"/>
                    </a:lnTo>
                    <a:lnTo>
                      <a:pt x="56780" y="120656"/>
                    </a:lnTo>
                    <a:lnTo>
                      <a:pt x="56774" y="115953"/>
                    </a:lnTo>
                    <a:lnTo>
                      <a:pt x="41071" y="114924"/>
                    </a:lnTo>
                    <a:lnTo>
                      <a:pt x="30461" y="117542"/>
                    </a:lnTo>
                    <a:lnTo>
                      <a:pt x="30461" y="117542"/>
                    </a:lnTo>
                    <a:lnTo>
                      <a:pt x="28764" y="115452"/>
                    </a:lnTo>
                    <a:lnTo>
                      <a:pt x="28764" y="115452"/>
                    </a:lnTo>
                    <a:lnTo>
                      <a:pt x="19002" y="114929"/>
                    </a:lnTo>
                    <a:lnTo>
                      <a:pt x="2470" y="96629"/>
                    </a:lnTo>
                    <a:lnTo>
                      <a:pt x="11803" y="89321"/>
                    </a:lnTo>
                    <a:lnTo>
                      <a:pt x="3336" y="78342"/>
                    </a:lnTo>
                    <a:lnTo>
                      <a:pt x="13085" y="70513"/>
                    </a:lnTo>
                    <a:lnTo>
                      <a:pt x="14786" y="55363"/>
                    </a:lnTo>
                    <a:lnTo>
                      <a:pt x="9286" y="51181"/>
                    </a:lnTo>
                    <a:lnTo>
                      <a:pt x="0" y="30278"/>
                    </a:lnTo>
                    <a:lnTo>
                      <a:pt x="0" y="30278"/>
                    </a:lnTo>
                    <a:lnTo>
                      <a:pt x="8043" y="16706"/>
                    </a:lnTo>
                    <a:lnTo>
                      <a:pt x="16071" y="17755"/>
                    </a:lnTo>
                    <a:lnTo>
                      <a:pt x="16077" y="3654"/>
                    </a:lnTo>
                    <a:close/>
                  </a:path>
                </a:pathLst>
              </a:custGeom>
              <a:solidFill>
                <a:srgbClr val="F7964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1" name="S24:Bilhaur1">
                <a:extLst>
                  <a:ext uri="{FF2B5EF4-FFF2-40B4-BE49-F238E27FC236}">
                    <a16:creationId xmlns:a16="http://schemas.microsoft.com/office/drawing/2014/main" id="{2283DCCF-47B0-4712-9800-03A773D5660A}"/>
                  </a:ext>
                </a:extLst>
              </p:cNvPr>
              <p:cNvSpPr/>
              <p:nvPr/>
            </p:nvSpPr>
            <p:spPr>
              <a:xfrm>
                <a:off x="1763183" y="1734762"/>
                <a:ext cx="7636" cy="7512"/>
              </a:xfrm>
              <a:custGeom>
                <a:avLst/>
                <a:gdLst/>
                <a:ahLst/>
                <a:cxnLst/>
                <a:rect l="0" t="0" r="0" b="0"/>
                <a:pathLst>
                  <a:path w="5911" h="4182">
                    <a:moveTo>
                      <a:pt x="5910" y="0"/>
                    </a:moveTo>
                    <a:lnTo>
                      <a:pt x="0" y="4181"/>
                    </a:lnTo>
                    <a:lnTo>
                      <a:pt x="0" y="4181"/>
                    </a:lnTo>
                    <a:lnTo>
                      <a:pt x="845" y="4180"/>
                    </a:lnTo>
                    <a:lnTo>
                      <a:pt x="845" y="4180"/>
                    </a:lnTo>
                    <a:close/>
                  </a:path>
                </a:pathLst>
              </a:custGeom>
              <a:solidFill>
                <a:srgbClr val="F7964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6" name="S24:Lucknow">
              <a:extLst>
                <a:ext uri="{FF2B5EF4-FFF2-40B4-BE49-F238E27FC236}">
                  <a16:creationId xmlns:a16="http://schemas.microsoft.com/office/drawing/2014/main" id="{B5717334-13E1-4274-8CA8-14E4E4F7143E}"/>
                </a:ext>
              </a:extLst>
            </p:cNvPr>
            <p:cNvSpPr/>
            <p:nvPr/>
          </p:nvSpPr>
          <p:spPr>
            <a:xfrm>
              <a:off x="4287655" y="2590412"/>
              <a:ext cx="51251" cy="67360"/>
            </a:xfrm>
            <a:custGeom>
              <a:avLst/>
              <a:gdLst/>
              <a:ahLst/>
              <a:cxnLst/>
              <a:rect l="0" t="0" r="0" b="0"/>
              <a:pathLst>
                <a:path w="51251" h="67360">
                  <a:moveTo>
                    <a:pt x="27678" y="0"/>
                  </a:moveTo>
                  <a:lnTo>
                    <a:pt x="44623" y="12423"/>
                  </a:lnTo>
                  <a:lnTo>
                    <a:pt x="35371" y="16661"/>
                  </a:lnTo>
                  <a:lnTo>
                    <a:pt x="37118" y="26049"/>
                  </a:lnTo>
                  <a:lnTo>
                    <a:pt x="49050" y="42680"/>
                  </a:lnTo>
                  <a:lnTo>
                    <a:pt x="49050" y="42680"/>
                  </a:lnTo>
                  <a:lnTo>
                    <a:pt x="49476" y="43200"/>
                  </a:lnTo>
                  <a:lnTo>
                    <a:pt x="49476" y="43200"/>
                  </a:lnTo>
                  <a:lnTo>
                    <a:pt x="51250" y="55199"/>
                  </a:lnTo>
                  <a:lnTo>
                    <a:pt x="51250" y="55199"/>
                  </a:lnTo>
                  <a:lnTo>
                    <a:pt x="39900" y="64156"/>
                  </a:lnTo>
                  <a:lnTo>
                    <a:pt x="28927" y="67359"/>
                  </a:lnTo>
                  <a:lnTo>
                    <a:pt x="17498" y="64813"/>
                  </a:lnTo>
                  <a:lnTo>
                    <a:pt x="12790" y="53870"/>
                  </a:lnTo>
                  <a:lnTo>
                    <a:pt x="12790" y="53870"/>
                  </a:lnTo>
                  <a:lnTo>
                    <a:pt x="12345" y="49694"/>
                  </a:lnTo>
                  <a:lnTo>
                    <a:pt x="12345" y="49694"/>
                  </a:lnTo>
                  <a:lnTo>
                    <a:pt x="13982" y="39763"/>
                  </a:lnTo>
                  <a:lnTo>
                    <a:pt x="0" y="29911"/>
                  </a:lnTo>
                  <a:lnTo>
                    <a:pt x="4614" y="24145"/>
                  </a:lnTo>
                  <a:lnTo>
                    <a:pt x="5806" y="9519"/>
                  </a:lnTo>
                  <a:lnTo>
                    <a:pt x="5806" y="9519"/>
                  </a:lnTo>
                  <a:lnTo>
                    <a:pt x="7493" y="9510"/>
                  </a:lnTo>
                  <a:lnTo>
                    <a:pt x="7493" y="9510"/>
                  </a:lnTo>
                  <a:lnTo>
                    <a:pt x="13819" y="9477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27" name="S24:Gonda">
              <a:extLst>
                <a:ext uri="{FF2B5EF4-FFF2-40B4-BE49-F238E27FC236}">
                  <a16:creationId xmlns:a16="http://schemas.microsoft.com/office/drawing/2014/main" id="{8F7BAC98-8F49-41B1-82C2-B56CCDD4ADD1}"/>
                </a:ext>
              </a:extLst>
            </p:cNvPr>
            <p:cNvSpPr/>
            <p:nvPr/>
          </p:nvSpPr>
          <p:spPr>
            <a:xfrm>
              <a:off x="4397687" y="2544195"/>
              <a:ext cx="156679" cy="108613"/>
            </a:xfrm>
            <a:custGeom>
              <a:avLst/>
              <a:gdLst/>
              <a:ahLst/>
              <a:cxnLst/>
              <a:rect l="0" t="0" r="0" b="0"/>
              <a:pathLst>
                <a:path w="156679" h="108613">
                  <a:moveTo>
                    <a:pt x="31559" y="17053"/>
                  </a:moveTo>
                  <a:lnTo>
                    <a:pt x="44309" y="27348"/>
                  </a:lnTo>
                  <a:lnTo>
                    <a:pt x="51356" y="17868"/>
                  </a:lnTo>
                  <a:lnTo>
                    <a:pt x="61473" y="18788"/>
                  </a:lnTo>
                  <a:lnTo>
                    <a:pt x="61239" y="0"/>
                  </a:lnTo>
                  <a:lnTo>
                    <a:pt x="82712" y="1288"/>
                  </a:lnTo>
                  <a:lnTo>
                    <a:pt x="82712" y="1288"/>
                  </a:lnTo>
                  <a:lnTo>
                    <a:pt x="90855" y="12138"/>
                  </a:lnTo>
                  <a:lnTo>
                    <a:pt x="112550" y="27490"/>
                  </a:lnTo>
                  <a:lnTo>
                    <a:pt x="104871" y="50053"/>
                  </a:lnTo>
                  <a:lnTo>
                    <a:pt x="142492" y="55747"/>
                  </a:lnTo>
                  <a:lnTo>
                    <a:pt x="153972" y="61304"/>
                  </a:lnTo>
                  <a:lnTo>
                    <a:pt x="153972" y="61304"/>
                  </a:lnTo>
                  <a:lnTo>
                    <a:pt x="156678" y="71703"/>
                  </a:lnTo>
                  <a:lnTo>
                    <a:pt x="156678" y="71703"/>
                  </a:lnTo>
                  <a:lnTo>
                    <a:pt x="153767" y="74363"/>
                  </a:lnTo>
                  <a:lnTo>
                    <a:pt x="153767" y="74363"/>
                  </a:lnTo>
                  <a:lnTo>
                    <a:pt x="153784" y="75407"/>
                  </a:lnTo>
                  <a:lnTo>
                    <a:pt x="153784" y="75407"/>
                  </a:lnTo>
                  <a:lnTo>
                    <a:pt x="145030" y="82340"/>
                  </a:lnTo>
                  <a:lnTo>
                    <a:pt x="145030" y="82340"/>
                  </a:lnTo>
                  <a:lnTo>
                    <a:pt x="143012" y="88118"/>
                  </a:lnTo>
                  <a:lnTo>
                    <a:pt x="128963" y="81027"/>
                  </a:lnTo>
                  <a:lnTo>
                    <a:pt x="125211" y="84218"/>
                  </a:lnTo>
                  <a:lnTo>
                    <a:pt x="103898" y="70433"/>
                  </a:lnTo>
                  <a:lnTo>
                    <a:pt x="94484" y="61166"/>
                  </a:lnTo>
                  <a:lnTo>
                    <a:pt x="80530" y="58745"/>
                  </a:lnTo>
                  <a:lnTo>
                    <a:pt x="76007" y="67682"/>
                  </a:lnTo>
                  <a:lnTo>
                    <a:pt x="63915" y="79325"/>
                  </a:lnTo>
                  <a:lnTo>
                    <a:pt x="60901" y="108612"/>
                  </a:lnTo>
                  <a:lnTo>
                    <a:pt x="60901" y="108612"/>
                  </a:lnTo>
                  <a:lnTo>
                    <a:pt x="38736" y="92683"/>
                  </a:lnTo>
                  <a:lnTo>
                    <a:pt x="38736" y="92683"/>
                  </a:lnTo>
                  <a:lnTo>
                    <a:pt x="37463" y="92175"/>
                  </a:lnTo>
                  <a:lnTo>
                    <a:pt x="37463" y="92175"/>
                  </a:lnTo>
                  <a:lnTo>
                    <a:pt x="36190" y="91668"/>
                  </a:lnTo>
                  <a:lnTo>
                    <a:pt x="36190" y="91668"/>
                  </a:lnTo>
                  <a:lnTo>
                    <a:pt x="33528" y="80208"/>
                  </a:lnTo>
                  <a:lnTo>
                    <a:pt x="22968" y="79801"/>
                  </a:lnTo>
                  <a:lnTo>
                    <a:pt x="21557" y="66238"/>
                  </a:lnTo>
                  <a:lnTo>
                    <a:pt x="11026" y="67915"/>
                  </a:lnTo>
                  <a:lnTo>
                    <a:pt x="0" y="62280"/>
                  </a:lnTo>
                  <a:lnTo>
                    <a:pt x="18395" y="46430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28" name="S24:Kaiserganj">
              <a:extLst>
                <a:ext uri="{FF2B5EF4-FFF2-40B4-BE49-F238E27FC236}">
                  <a16:creationId xmlns:a16="http://schemas.microsoft.com/office/drawing/2014/main" id="{37A79640-030C-4610-80A9-0758994BC93D}"/>
                </a:ext>
              </a:extLst>
            </p:cNvPr>
            <p:cNvSpPr/>
            <p:nvPr/>
          </p:nvSpPr>
          <p:spPr>
            <a:xfrm>
              <a:off x="4358603" y="2471402"/>
              <a:ext cx="76857" cy="185000"/>
            </a:xfrm>
            <a:custGeom>
              <a:avLst/>
              <a:gdLst/>
              <a:ahLst/>
              <a:cxnLst/>
              <a:rect l="0" t="0" r="0" b="0"/>
              <a:pathLst>
                <a:path w="76857" h="185000">
                  <a:moveTo>
                    <a:pt x="0" y="100437"/>
                  </a:moveTo>
                  <a:lnTo>
                    <a:pt x="4131" y="90485"/>
                  </a:lnTo>
                  <a:lnTo>
                    <a:pt x="4131" y="90485"/>
                  </a:lnTo>
                  <a:lnTo>
                    <a:pt x="4969" y="89957"/>
                  </a:lnTo>
                  <a:lnTo>
                    <a:pt x="4969" y="89957"/>
                  </a:lnTo>
                  <a:lnTo>
                    <a:pt x="10397" y="84692"/>
                  </a:lnTo>
                  <a:lnTo>
                    <a:pt x="13889" y="99278"/>
                  </a:lnTo>
                  <a:lnTo>
                    <a:pt x="20210" y="99745"/>
                  </a:lnTo>
                  <a:lnTo>
                    <a:pt x="19582" y="76261"/>
                  </a:lnTo>
                  <a:lnTo>
                    <a:pt x="11899" y="63280"/>
                  </a:lnTo>
                  <a:lnTo>
                    <a:pt x="11899" y="63280"/>
                  </a:lnTo>
                  <a:lnTo>
                    <a:pt x="7586" y="50270"/>
                  </a:lnTo>
                  <a:lnTo>
                    <a:pt x="9188" y="40864"/>
                  </a:lnTo>
                  <a:lnTo>
                    <a:pt x="9188" y="40864"/>
                  </a:lnTo>
                  <a:lnTo>
                    <a:pt x="10015" y="39292"/>
                  </a:lnTo>
                  <a:lnTo>
                    <a:pt x="10015" y="39292"/>
                  </a:lnTo>
                  <a:lnTo>
                    <a:pt x="5763" y="33066"/>
                  </a:lnTo>
                  <a:lnTo>
                    <a:pt x="5763" y="33066"/>
                  </a:lnTo>
                  <a:lnTo>
                    <a:pt x="8455" y="3307"/>
                  </a:lnTo>
                  <a:lnTo>
                    <a:pt x="8455" y="3307"/>
                  </a:lnTo>
                  <a:lnTo>
                    <a:pt x="28553" y="0"/>
                  </a:lnTo>
                  <a:lnTo>
                    <a:pt x="40726" y="1449"/>
                  </a:lnTo>
                  <a:lnTo>
                    <a:pt x="52731" y="26891"/>
                  </a:lnTo>
                  <a:lnTo>
                    <a:pt x="46067" y="32176"/>
                  </a:lnTo>
                  <a:lnTo>
                    <a:pt x="42180" y="21258"/>
                  </a:lnTo>
                  <a:lnTo>
                    <a:pt x="28838" y="30777"/>
                  </a:lnTo>
                  <a:lnTo>
                    <a:pt x="45710" y="38441"/>
                  </a:lnTo>
                  <a:lnTo>
                    <a:pt x="45788" y="46267"/>
                  </a:lnTo>
                  <a:lnTo>
                    <a:pt x="58458" y="52399"/>
                  </a:lnTo>
                  <a:lnTo>
                    <a:pt x="67444" y="66915"/>
                  </a:lnTo>
                  <a:lnTo>
                    <a:pt x="67444" y="66915"/>
                  </a:lnTo>
                  <a:lnTo>
                    <a:pt x="67046" y="69007"/>
                  </a:lnTo>
                  <a:lnTo>
                    <a:pt x="67046" y="69007"/>
                  </a:lnTo>
                  <a:lnTo>
                    <a:pt x="65034" y="77380"/>
                  </a:lnTo>
                  <a:lnTo>
                    <a:pt x="76856" y="80902"/>
                  </a:lnTo>
                  <a:lnTo>
                    <a:pt x="67241" y="86751"/>
                  </a:lnTo>
                  <a:lnTo>
                    <a:pt x="67241" y="86751"/>
                  </a:lnTo>
                  <a:lnTo>
                    <a:pt x="68925" y="86733"/>
                  </a:lnTo>
                  <a:lnTo>
                    <a:pt x="68925" y="86733"/>
                  </a:lnTo>
                  <a:lnTo>
                    <a:pt x="69773" y="87245"/>
                  </a:lnTo>
                  <a:lnTo>
                    <a:pt x="69773" y="87245"/>
                  </a:lnTo>
                  <a:lnTo>
                    <a:pt x="70643" y="89846"/>
                  </a:lnTo>
                  <a:lnTo>
                    <a:pt x="70643" y="89846"/>
                  </a:lnTo>
                  <a:lnTo>
                    <a:pt x="57479" y="119223"/>
                  </a:lnTo>
                  <a:lnTo>
                    <a:pt x="39084" y="135073"/>
                  </a:lnTo>
                  <a:lnTo>
                    <a:pt x="50110" y="140708"/>
                  </a:lnTo>
                  <a:lnTo>
                    <a:pt x="60641" y="139031"/>
                  </a:lnTo>
                  <a:lnTo>
                    <a:pt x="62052" y="152594"/>
                  </a:lnTo>
                  <a:lnTo>
                    <a:pt x="72612" y="153001"/>
                  </a:lnTo>
                  <a:lnTo>
                    <a:pt x="75274" y="164461"/>
                  </a:lnTo>
                  <a:lnTo>
                    <a:pt x="75274" y="164461"/>
                  </a:lnTo>
                  <a:lnTo>
                    <a:pt x="65718" y="179191"/>
                  </a:lnTo>
                  <a:lnTo>
                    <a:pt x="65718" y="179191"/>
                  </a:lnTo>
                  <a:lnTo>
                    <a:pt x="59862" y="184999"/>
                  </a:lnTo>
                  <a:lnTo>
                    <a:pt x="59345" y="176125"/>
                  </a:lnTo>
                  <a:lnTo>
                    <a:pt x="49937" y="165255"/>
                  </a:lnTo>
                  <a:lnTo>
                    <a:pt x="23754" y="166027"/>
                  </a:lnTo>
                  <a:lnTo>
                    <a:pt x="19085" y="163457"/>
                  </a:lnTo>
                  <a:lnTo>
                    <a:pt x="20663" y="150910"/>
                  </a:lnTo>
                  <a:lnTo>
                    <a:pt x="6597" y="134320"/>
                  </a:lnTo>
                  <a:lnTo>
                    <a:pt x="5182" y="116057"/>
                  </a:lnTo>
                  <a:lnTo>
                    <a:pt x="8" y="101481"/>
                  </a:lnTo>
                  <a:lnTo>
                    <a:pt x="8" y="101481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29" name="S24:Shahabad">
              <a:extLst>
                <a:ext uri="{FF2B5EF4-FFF2-40B4-BE49-F238E27FC236}">
                  <a16:creationId xmlns:a16="http://schemas.microsoft.com/office/drawing/2014/main" id="{286C6D63-F2B5-447C-82C8-EEB2BE790325}"/>
                </a:ext>
              </a:extLst>
            </p:cNvPr>
            <p:cNvSpPr/>
            <p:nvPr/>
          </p:nvSpPr>
          <p:spPr>
            <a:xfrm>
              <a:off x="4136783" y="2415995"/>
              <a:ext cx="136346" cy="143488"/>
            </a:xfrm>
            <a:custGeom>
              <a:avLst/>
              <a:gdLst/>
              <a:ahLst/>
              <a:cxnLst/>
              <a:rect l="0" t="0" r="0" b="0"/>
              <a:pathLst>
                <a:path w="136346" h="143488">
                  <a:moveTo>
                    <a:pt x="54147" y="41233"/>
                  </a:moveTo>
                  <a:lnTo>
                    <a:pt x="63355" y="28711"/>
                  </a:lnTo>
                  <a:lnTo>
                    <a:pt x="78831" y="17742"/>
                  </a:lnTo>
                  <a:lnTo>
                    <a:pt x="79223" y="536"/>
                  </a:lnTo>
                  <a:lnTo>
                    <a:pt x="85079" y="1047"/>
                  </a:lnTo>
                  <a:lnTo>
                    <a:pt x="85079" y="1047"/>
                  </a:lnTo>
                  <a:lnTo>
                    <a:pt x="87586" y="0"/>
                  </a:lnTo>
                  <a:lnTo>
                    <a:pt x="87586" y="0"/>
                  </a:lnTo>
                  <a:lnTo>
                    <a:pt x="97256" y="21356"/>
                  </a:lnTo>
                  <a:lnTo>
                    <a:pt x="103503" y="9348"/>
                  </a:lnTo>
                  <a:lnTo>
                    <a:pt x="112705" y="8279"/>
                  </a:lnTo>
                  <a:lnTo>
                    <a:pt x="117754" y="17126"/>
                  </a:lnTo>
                  <a:lnTo>
                    <a:pt x="115282" y="29128"/>
                  </a:lnTo>
                  <a:lnTo>
                    <a:pt x="122433" y="38491"/>
                  </a:lnTo>
                  <a:lnTo>
                    <a:pt x="115344" y="48945"/>
                  </a:lnTo>
                  <a:lnTo>
                    <a:pt x="122080" y="57268"/>
                  </a:lnTo>
                  <a:lnTo>
                    <a:pt x="136345" y="59300"/>
                  </a:lnTo>
                  <a:lnTo>
                    <a:pt x="136345" y="59300"/>
                  </a:lnTo>
                  <a:lnTo>
                    <a:pt x="134670" y="59829"/>
                  </a:lnTo>
                  <a:lnTo>
                    <a:pt x="134670" y="59829"/>
                  </a:lnTo>
                  <a:lnTo>
                    <a:pt x="133006" y="63487"/>
                  </a:lnTo>
                  <a:lnTo>
                    <a:pt x="133006" y="63487"/>
                  </a:lnTo>
                  <a:lnTo>
                    <a:pt x="131345" y="67667"/>
                  </a:lnTo>
                  <a:lnTo>
                    <a:pt x="131345" y="67667"/>
                  </a:lnTo>
                  <a:lnTo>
                    <a:pt x="131355" y="70275"/>
                  </a:lnTo>
                  <a:lnTo>
                    <a:pt x="131355" y="70275"/>
                  </a:lnTo>
                  <a:lnTo>
                    <a:pt x="130106" y="72888"/>
                  </a:lnTo>
                  <a:lnTo>
                    <a:pt x="130106" y="72888"/>
                  </a:lnTo>
                  <a:lnTo>
                    <a:pt x="117909" y="64063"/>
                  </a:lnTo>
                  <a:lnTo>
                    <a:pt x="88589" y="83964"/>
                  </a:lnTo>
                  <a:lnTo>
                    <a:pt x="88589" y="83964"/>
                  </a:lnTo>
                  <a:lnTo>
                    <a:pt x="86910" y="83968"/>
                  </a:lnTo>
                  <a:lnTo>
                    <a:pt x="86910" y="83968"/>
                  </a:lnTo>
                  <a:lnTo>
                    <a:pt x="87786" y="103271"/>
                  </a:lnTo>
                  <a:lnTo>
                    <a:pt x="91599" y="117875"/>
                  </a:lnTo>
                  <a:lnTo>
                    <a:pt x="91599" y="117875"/>
                  </a:lnTo>
                  <a:lnTo>
                    <a:pt x="71005" y="124693"/>
                  </a:lnTo>
                  <a:lnTo>
                    <a:pt x="51242" y="138277"/>
                  </a:lnTo>
                  <a:lnTo>
                    <a:pt x="40301" y="137234"/>
                  </a:lnTo>
                  <a:lnTo>
                    <a:pt x="23463" y="143487"/>
                  </a:lnTo>
                  <a:lnTo>
                    <a:pt x="20529" y="131480"/>
                  </a:lnTo>
                  <a:lnTo>
                    <a:pt x="7495" y="127287"/>
                  </a:lnTo>
                  <a:lnTo>
                    <a:pt x="7495" y="127287"/>
                  </a:lnTo>
                  <a:lnTo>
                    <a:pt x="4982" y="121020"/>
                  </a:lnTo>
                  <a:lnTo>
                    <a:pt x="4982" y="121020"/>
                  </a:lnTo>
                  <a:lnTo>
                    <a:pt x="7516" y="114762"/>
                  </a:lnTo>
                  <a:lnTo>
                    <a:pt x="0" y="89180"/>
                  </a:lnTo>
                  <a:lnTo>
                    <a:pt x="11353" y="78766"/>
                  </a:lnTo>
                  <a:lnTo>
                    <a:pt x="18475" y="89731"/>
                  </a:lnTo>
                  <a:lnTo>
                    <a:pt x="26875" y="88696"/>
                  </a:lnTo>
                  <a:lnTo>
                    <a:pt x="26882" y="79827"/>
                  </a:lnTo>
                  <a:lnTo>
                    <a:pt x="53322" y="74094"/>
                  </a:lnTo>
                  <a:lnTo>
                    <a:pt x="49957" y="42277"/>
                  </a:lnTo>
                  <a:close/>
                </a:path>
              </a:pathLst>
            </a:custGeom>
            <a:solidFill>
              <a:srgbClr val="F7964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30" name="S24:Misrikh">
              <a:extLst>
                <a:ext uri="{FF2B5EF4-FFF2-40B4-BE49-F238E27FC236}">
                  <a16:creationId xmlns:a16="http://schemas.microsoft.com/office/drawing/2014/main" id="{1E8CEE3D-4F12-4071-9AB3-419B7AA06C10}"/>
                </a:ext>
              </a:extLst>
            </p:cNvPr>
            <p:cNvSpPr/>
            <p:nvPr/>
          </p:nvSpPr>
          <p:spPr>
            <a:xfrm>
              <a:off x="4223693" y="2480058"/>
              <a:ext cx="155121" cy="131989"/>
            </a:xfrm>
            <a:custGeom>
              <a:avLst/>
              <a:gdLst/>
              <a:ahLst/>
              <a:cxnLst/>
              <a:rect l="0" t="0" r="0" b="0"/>
              <a:pathLst>
                <a:path w="155121" h="131989">
                  <a:moveTo>
                    <a:pt x="1679" y="19901"/>
                  </a:moveTo>
                  <a:lnTo>
                    <a:pt x="30999" y="0"/>
                  </a:lnTo>
                  <a:lnTo>
                    <a:pt x="43196" y="8825"/>
                  </a:lnTo>
                  <a:lnTo>
                    <a:pt x="43196" y="8825"/>
                  </a:lnTo>
                  <a:lnTo>
                    <a:pt x="33165" y="20339"/>
                  </a:lnTo>
                  <a:lnTo>
                    <a:pt x="41652" y="44310"/>
                  </a:lnTo>
                  <a:lnTo>
                    <a:pt x="37063" y="53720"/>
                  </a:lnTo>
                  <a:lnTo>
                    <a:pt x="49659" y="49497"/>
                  </a:lnTo>
                  <a:lnTo>
                    <a:pt x="57234" y="51551"/>
                  </a:lnTo>
                  <a:lnTo>
                    <a:pt x="71597" y="65052"/>
                  </a:lnTo>
                  <a:lnTo>
                    <a:pt x="78689" y="54055"/>
                  </a:lnTo>
                  <a:lnTo>
                    <a:pt x="85025" y="59238"/>
                  </a:lnTo>
                  <a:lnTo>
                    <a:pt x="79192" y="69187"/>
                  </a:lnTo>
                  <a:lnTo>
                    <a:pt x="91010" y="75383"/>
                  </a:lnTo>
                  <a:lnTo>
                    <a:pt x="93078" y="69629"/>
                  </a:lnTo>
                  <a:lnTo>
                    <a:pt x="104832" y="65379"/>
                  </a:lnTo>
                  <a:lnTo>
                    <a:pt x="117324" y="47549"/>
                  </a:lnTo>
                  <a:lnTo>
                    <a:pt x="125766" y="52184"/>
                  </a:lnTo>
                  <a:lnTo>
                    <a:pt x="130047" y="62067"/>
                  </a:lnTo>
                  <a:lnTo>
                    <a:pt x="146809" y="54624"/>
                  </a:lnTo>
                  <a:lnTo>
                    <a:pt x="146809" y="54624"/>
                  </a:lnTo>
                  <a:lnTo>
                    <a:pt x="154492" y="67605"/>
                  </a:lnTo>
                  <a:lnTo>
                    <a:pt x="155120" y="91089"/>
                  </a:lnTo>
                  <a:lnTo>
                    <a:pt x="148799" y="90622"/>
                  </a:lnTo>
                  <a:lnTo>
                    <a:pt x="145307" y="76036"/>
                  </a:lnTo>
                  <a:lnTo>
                    <a:pt x="139879" y="81301"/>
                  </a:lnTo>
                  <a:lnTo>
                    <a:pt x="139879" y="81301"/>
                  </a:lnTo>
                  <a:lnTo>
                    <a:pt x="139041" y="81829"/>
                  </a:lnTo>
                  <a:lnTo>
                    <a:pt x="139041" y="81829"/>
                  </a:lnTo>
                  <a:lnTo>
                    <a:pt x="134910" y="91781"/>
                  </a:lnTo>
                  <a:lnTo>
                    <a:pt x="134910" y="91781"/>
                  </a:lnTo>
                  <a:lnTo>
                    <a:pt x="134918" y="92825"/>
                  </a:lnTo>
                  <a:lnTo>
                    <a:pt x="134918" y="92825"/>
                  </a:lnTo>
                  <a:lnTo>
                    <a:pt x="116800" y="91917"/>
                  </a:lnTo>
                  <a:lnTo>
                    <a:pt x="112650" y="100821"/>
                  </a:lnTo>
                  <a:lnTo>
                    <a:pt x="97460" y="97267"/>
                  </a:lnTo>
                  <a:lnTo>
                    <a:pt x="91640" y="110354"/>
                  </a:lnTo>
                  <a:lnTo>
                    <a:pt x="91640" y="110354"/>
                  </a:lnTo>
                  <a:lnTo>
                    <a:pt x="77781" y="119831"/>
                  </a:lnTo>
                  <a:lnTo>
                    <a:pt x="71455" y="119864"/>
                  </a:lnTo>
                  <a:lnTo>
                    <a:pt x="71455" y="119864"/>
                  </a:lnTo>
                  <a:lnTo>
                    <a:pt x="68087" y="120925"/>
                  </a:lnTo>
                  <a:lnTo>
                    <a:pt x="68087" y="120925"/>
                  </a:lnTo>
                  <a:lnTo>
                    <a:pt x="60530" y="128272"/>
                  </a:lnTo>
                  <a:lnTo>
                    <a:pt x="51230" y="123613"/>
                  </a:lnTo>
                  <a:lnTo>
                    <a:pt x="46201" y="131988"/>
                  </a:lnTo>
                  <a:lnTo>
                    <a:pt x="46201" y="131988"/>
                  </a:lnTo>
                  <a:lnTo>
                    <a:pt x="44928" y="129904"/>
                  </a:lnTo>
                  <a:lnTo>
                    <a:pt x="44928" y="129904"/>
                  </a:lnTo>
                  <a:lnTo>
                    <a:pt x="19971" y="106493"/>
                  </a:lnTo>
                  <a:lnTo>
                    <a:pt x="9407" y="93991"/>
                  </a:lnTo>
                  <a:lnTo>
                    <a:pt x="21556" y="70992"/>
                  </a:lnTo>
                  <a:lnTo>
                    <a:pt x="12690" y="59012"/>
                  </a:lnTo>
                  <a:lnTo>
                    <a:pt x="4689" y="53812"/>
                  </a:lnTo>
                  <a:lnTo>
                    <a:pt x="4689" y="53812"/>
                  </a:lnTo>
                  <a:lnTo>
                    <a:pt x="876" y="39208"/>
                  </a:lnTo>
                  <a:lnTo>
                    <a:pt x="0" y="19905"/>
                  </a:lnTo>
                  <a:lnTo>
                    <a:pt x="0" y="19905"/>
                  </a:lnTo>
                  <a:close/>
                </a:path>
              </a:pathLst>
            </a:custGeom>
            <a:solidFill>
              <a:srgbClr val="F7964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31" name="S24:Khalilabad">
              <a:extLst>
                <a:ext uri="{FF2B5EF4-FFF2-40B4-BE49-F238E27FC236}">
                  <a16:creationId xmlns:a16="http://schemas.microsoft.com/office/drawing/2014/main" id="{5AF3CD66-346D-4315-8497-F78904A58582}"/>
                </a:ext>
              </a:extLst>
            </p:cNvPr>
            <p:cNvSpPr/>
            <p:nvPr/>
          </p:nvSpPr>
          <p:spPr>
            <a:xfrm>
              <a:off x="4542717" y="2606072"/>
              <a:ext cx="104690" cy="110388"/>
            </a:xfrm>
            <a:custGeom>
              <a:avLst/>
              <a:gdLst/>
              <a:ahLst/>
              <a:cxnLst/>
              <a:rect l="0" t="0" r="0" b="0"/>
              <a:pathLst>
                <a:path w="104690" h="110388">
                  <a:moveTo>
                    <a:pt x="11648" y="9826"/>
                  </a:moveTo>
                  <a:lnTo>
                    <a:pt x="31453" y="7920"/>
                  </a:lnTo>
                  <a:lnTo>
                    <a:pt x="39527" y="10911"/>
                  </a:lnTo>
                  <a:lnTo>
                    <a:pt x="46037" y="20717"/>
                  </a:lnTo>
                  <a:lnTo>
                    <a:pt x="56819" y="10071"/>
                  </a:lnTo>
                  <a:lnTo>
                    <a:pt x="58694" y="19960"/>
                  </a:lnTo>
                  <a:lnTo>
                    <a:pt x="73963" y="23324"/>
                  </a:lnTo>
                  <a:lnTo>
                    <a:pt x="79998" y="8059"/>
                  </a:lnTo>
                  <a:lnTo>
                    <a:pt x="91231" y="0"/>
                  </a:lnTo>
                  <a:lnTo>
                    <a:pt x="91231" y="0"/>
                  </a:lnTo>
                  <a:lnTo>
                    <a:pt x="92149" y="3638"/>
                  </a:lnTo>
                  <a:lnTo>
                    <a:pt x="92149" y="3638"/>
                  </a:lnTo>
                  <a:lnTo>
                    <a:pt x="99007" y="8720"/>
                  </a:lnTo>
                  <a:lnTo>
                    <a:pt x="99007" y="8720"/>
                  </a:lnTo>
                  <a:lnTo>
                    <a:pt x="100262" y="8172"/>
                  </a:lnTo>
                  <a:lnTo>
                    <a:pt x="100262" y="8172"/>
                  </a:lnTo>
                  <a:lnTo>
                    <a:pt x="103648" y="8624"/>
                  </a:lnTo>
                  <a:lnTo>
                    <a:pt x="103648" y="8624"/>
                  </a:lnTo>
                  <a:lnTo>
                    <a:pt x="103422" y="18030"/>
                  </a:lnTo>
                  <a:lnTo>
                    <a:pt x="103422" y="18030"/>
                  </a:lnTo>
                  <a:lnTo>
                    <a:pt x="104689" y="18004"/>
                  </a:lnTo>
                  <a:lnTo>
                    <a:pt x="104689" y="18004"/>
                  </a:lnTo>
                  <a:lnTo>
                    <a:pt x="103628" y="27951"/>
                  </a:lnTo>
                  <a:lnTo>
                    <a:pt x="92626" y="27132"/>
                  </a:lnTo>
                  <a:lnTo>
                    <a:pt x="87007" y="41872"/>
                  </a:lnTo>
                  <a:lnTo>
                    <a:pt x="91930" y="55356"/>
                  </a:lnTo>
                  <a:lnTo>
                    <a:pt x="86443" y="55989"/>
                  </a:lnTo>
                  <a:lnTo>
                    <a:pt x="91443" y="73130"/>
                  </a:lnTo>
                  <a:lnTo>
                    <a:pt x="91443" y="73130"/>
                  </a:lnTo>
                  <a:lnTo>
                    <a:pt x="89327" y="73173"/>
                  </a:lnTo>
                  <a:lnTo>
                    <a:pt x="89327" y="73173"/>
                  </a:lnTo>
                  <a:lnTo>
                    <a:pt x="89348" y="74218"/>
                  </a:lnTo>
                  <a:lnTo>
                    <a:pt x="89348" y="74218"/>
                  </a:lnTo>
                  <a:lnTo>
                    <a:pt x="102052" y="94861"/>
                  </a:lnTo>
                  <a:lnTo>
                    <a:pt x="86432" y="97791"/>
                  </a:lnTo>
                  <a:lnTo>
                    <a:pt x="83714" y="110387"/>
                  </a:lnTo>
                  <a:lnTo>
                    <a:pt x="83714" y="110387"/>
                  </a:lnTo>
                  <a:lnTo>
                    <a:pt x="77131" y="99020"/>
                  </a:lnTo>
                  <a:lnTo>
                    <a:pt x="56206" y="90535"/>
                  </a:lnTo>
                  <a:lnTo>
                    <a:pt x="56206" y="90535"/>
                  </a:lnTo>
                  <a:lnTo>
                    <a:pt x="57636" y="76400"/>
                  </a:lnTo>
                  <a:lnTo>
                    <a:pt x="63354" y="65320"/>
                  </a:lnTo>
                  <a:lnTo>
                    <a:pt x="63354" y="65320"/>
                  </a:lnTo>
                  <a:lnTo>
                    <a:pt x="65449" y="64236"/>
                  </a:lnTo>
                  <a:lnTo>
                    <a:pt x="65449" y="64236"/>
                  </a:lnTo>
                  <a:lnTo>
                    <a:pt x="36270" y="65295"/>
                  </a:lnTo>
                  <a:lnTo>
                    <a:pt x="28565" y="60206"/>
                  </a:lnTo>
                  <a:lnTo>
                    <a:pt x="23661" y="45663"/>
                  </a:lnTo>
                  <a:lnTo>
                    <a:pt x="0" y="20463"/>
                  </a:lnTo>
                  <a:lnTo>
                    <a:pt x="0" y="20463"/>
                  </a:lnTo>
                  <a:close/>
                </a:path>
              </a:pathLst>
            </a:custGeom>
            <a:solidFill>
              <a:srgbClr val="F7964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32" name="S24:Ballia">
              <a:extLst>
                <a:ext uri="{FF2B5EF4-FFF2-40B4-BE49-F238E27FC236}">
                  <a16:creationId xmlns:a16="http://schemas.microsoft.com/office/drawing/2014/main" id="{CDDDD77F-CB9A-4DBF-B1B4-B1B6ED5CF70F}"/>
                </a:ext>
              </a:extLst>
            </p:cNvPr>
            <p:cNvSpPr/>
            <p:nvPr/>
          </p:nvSpPr>
          <p:spPr>
            <a:xfrm>
              <a:off x="4742572" y="2783159"/>
              <a:ext cx="108283" cy="70461"/>
            </a:xfrm>
            <a:custGeom>
              <a:avLst/>
              <a:gdLst/>
              <a:ahLst/>
              <a:cxnLst/>
              <a:rect l="0" t="0" r="0" b="0"/>
              <a:pathLst>
                <a:path w="108283" h="70461">
                  <a:moveTo>
                    <a:pt x="48953" y="0"/>
                  </a:moveTo>
                  <a:lnTo>
                    <a:pt x="69991" y="6741"/>
                  </a:lnTo>
                  <a:lnTo>
                    <a:pt x="92134" y="21799"/>
                  </a:lnTo>
                  <a:lnTo>
                    <a:pt x="92134" y="21799"/>
                  </a:lnTo>
                  <a:lnTo>
                    <a:pt x="108282" y="34924"/>
                  </a:lnTo>
                  <a:lnTo>
                    <a:pt x="103799" y="41856"/>
                  </a:lnTo>
                  <a:lnTo>
                    <a:pt x="103799" y="41856"/>
                  </a:lnTo>
                  <a:lnTo>
                    <a:pt x="89954" y="49583"/>
                  </a:lnTo>
                  <a:lnTo>
                    <a:pt x="89954" y="49583"/>
                  </a:lnTo>
                  <a:lnTo>
                    <a:pt x="78772" y="46241"/>
                  </a:lnTo>
                  <a:lnTo>
                    <a:pt x="78772" y="46241"/>
                  </a:lnTo>
                  <a:lnTo>
                    <a:pt x="77464" y="45232"/>
                  </a:lnTo>
                  <a:lnTo>
                    <a:pt x="77464" y="45232"/>
                  </a:lnTo>
                  <a:lnTo>
                    <a:pt x="69297" y="42847"/>
                  </a:lnTo>
                  <a:lnTo>
                    <a:pt x="58552" y="55174"/>
                  </a:lnTo>
                  <a:lnTo>
                    <a:pt x="39480" y="43660"/>
                  </a:lnTo>
                  <a:lnTo>
                    <a:pt x="31881" y="46476"/>
                  </a:lnTo>
                  <a:lnTo>
                    <a:pt x="28814" y="59632"/>
                  </a:lnTo>
                  <a:lnTo>
                    <a:pt x="14587" y="70460"/>
                  </a:lnTo>
                  <a:lnTo>
                    <a:pt x="14587" y="70460"/>
                  </a:lnTo>
                  <a:lnTo>
                    <a:pt x="16571" y="47920"/>
                  </a:lnTo>
                  <a:lnTo>
                    <a:pt x="4883" y="40894"/>
                  </a:lnTo>
                  <a:lnTo>
                    <a:pt x="4883" y="40894"/>
                  </a:lnTo>
                  <a:lnTo>
                    <a:pt x="6377" y="32489"/>
                  </a:lnTo>
                  <a:lnTo>
                    <a:pt x="0" y="15915"/>
                  </a:lnTo>
                  <a:lnTo>
                    <a:pt x="0" y="15915"/>
                  </a:lnTo>
                  <a:lnTo>
                    <a:pt x="7285" y="17824"/>
                  </a:lnTo>
                  <a:lnTo>
                    <a:pt x="36629" y="16541"/>
                  </a:lnTo>
                  <a:lnTo>
                    <a:pt x="30975" y="28196"/>
                  </a:lnTo>
                  <a:lnTo>
                    <a:pt x="45050" y="28867"/>
                  </a:lnTo>
                  <a:lnTo>
                    <a:pt x="45750" y="7408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33" name="S24:Ghosi">
              <a:extLst>
                <a:ext uri="{FF2B5EF4-FFF2-40B4-BE49-F238E27FC236}">
                  <a16:creationId xmlns:a16="http://schemas.microsoft.com/office/drawing/2014/main" id="{C865EF98-830E-4E7F-B4AE-A309AA95ED20}"/>
                </a:ext>
              </a:extLst>
            </p:cNvPr>
            <p:cNvSpPr/>
            <p:nvPr/>
          </p:nvSpPr>
          <p:spPr>
            <a:xfrm>
              <a:off x="4655497" y="2725165"/>
              <a:ext cx="93453" cy="98889"/>
            </a:xfrm>
            <a:custGeom>
              <a:avLst/>
              <a:gdLst/>
              <a:ahLst/>
              <a:cxnLst/>
              <a:rect l="0" t="0" r="0" b="0"/>
              <a:pathLst>
                <a:path w="93453" h="98889">
                  <a:moveTo>
                    <a:pt x="53914" y="21382"/>
                  </a:moveTo>
                  <a:lnTo>
                    <a:pt x="69442" y="13693"/>
                  </a:lnTo>
                  <a:lnTo>
                    <a:pt x="79574" y="28606"/>
                  </a:lnTo>
                  <a:lnTo>
                    <a:pt x="78170" y="40665"/>
                  </a:lnTo>
                  <a:lnTo>
                    <a:pt x="64226" y="44140"/>
                  </a:lnTo>
                  <a:lnTo>
                    <a:pt x="62400" y="56732"/>
                  </a:lnTo>
                  <a:lnTo>
                    <a:pt x="87075" y="73909"/>
                  </a:lnTo>
                  <a:lnTo>
                    <a:pt x="87075" y="73909"/>
                  </a:lnTo>
                  <a:lnTo>
                    <a:pt x="93452" y="90483"/>
                  </a:lnTo>
                  <a:lnTo>
                    <a:pt x="91958" y="98888"/>
                  </a:lnTo>
                  <a:lnTo>
                    <a:pt x="91958" y="98888"/>
                  </a:lnTo>
                  <a:lnTo>
                    <a:pt x="84215" y="95943"/>
                  </a:lnTo>
                  <a:lnTo>
                    <a:pt x="68981" y="82718"/>
                  </a:lnTo>
                  <a:lnTo>
                    <a:pt x="54912" y="82007"/>
                  </a:lnTo>
                  <a:lnTo>
                    <a:pt x="54912" y="82007"/>
                  </a:lnTo>
                  <a:lnTo>
                    <a:pt x="40891" y="83378"/>
                  </a:lnTo>
                  <a:lnTo>
                    <a:pt x="40891" y="83378"/>
                  </a:lnTo>
                  <a:lnTo>
                    <a:pt x="42492" y="60334"/>
                  </a:lnTo>
                  <a:lnTo>
                    <a:pt x="24081" y="54998"/>
                  </a:lnTo>
                  <a:lnTo>
                    <a:pt x="28040" y="41840"/>
                  </a:lnTo>
                  <a:lnTo>
                    <a:pt x="22046" y="39881"/>
                  </a:lnTo>
                  <a:lnTo>
                    <a:pt x="15833" y="47337"/>
                  </a:lnTo>
                  <a:lnTo>
                    <a:pt x="6306" y="39177"/>
                  </a:lnTo>
                  <a:lnTo>
                    <a:pt x="0" y="42448"/>
                  </a:lnTo>
                  <a:lnTo>
                    <a:pt x="0" y="42448"/>
                  </a:lnTo>
                  <a:lnTo>
                    <a:pt x="2129" y="22538"/>
                  </a:lnTo>
                  <a:lnTo>
                    <a:pt x="6586" y="12512"/>
                  </a:lnTo>
                  <a:lnTo>
                    <a:pt x="5045" y="0"/>
                  </a:lnTo>
                  <a:lnTo>
                    <a:pt x="5045" y="0"/>
                  </a:lnTo>
                  <a:lnTo>
                    <a:pt x="10145" y="413"/>
                  </a:lnTo>
                  <a:lnTo>
                    <a:pt x="22743" y="13728"/>
                  </a:lnTo>
                  <a:lnTo>
                    <a:pt x="30334" y="11468"/>
                  </a:lnTo>
                  <a:lnTo>
                    <a:pt x="50845" y="17271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34" name="S24:Ghazipur">
              <a:extLst>
                <a:ext uri="{FF2B5EF4-FFF2-40B4-BE49-F238E27FC236}">
                  <a16:creationId xmlns:a16="http://schemas.microsoft.com/office/drawing/2014/main" id="{2ADD83E1-A06E-4D87-BEFE-4EC73EAF61D8}"/>
                </a:ext>
              </a:extLst>
            </p:cNvPr>
            <p:cNvSpPr/>
            <p:nvPr/>
          </p:nvSpPr>
          <p:spPr>
            <a:xfrm>
              <a:off x="4691810" y="2807172"/>
              <a:ext cx="67334" cy="96502"/>
            </a:xfrm>
            <a:custGeom>
              <a:avLst/>
              <a:gdLst/>
              <a:ahLst/>
              <a:cxnLst/>
              <a:rect l="0" t="0" r="0" b="0"/>
              <a:pathLst>
                <a:path w="67334" h="96502">
                  <a:moveTo>
                    <a:pt x="18599" y="0"/>
                  </a:moveTo>
                  <a:lnTo>
                    <a:pt x="32668" y="711"/>
                  </a:lnTo>
                  <a:lnTo>
                    <a:pt x="47902" y="13936"/>
                  </a:lnTo>
                  <a:lnTo>
                    <a:pt x="55645" y="16881"/>
                  </a:lnTo>
                  <a:lnTo>
                    <a:pt x="55645" y="16881"/>
                  </a:lnTo>
                  <a:lnTo>
                    <a:pt x="67333" y="23907"/>
                  </a:lnTo>
                  <a:lnTo>
                    <a:pt x="65349" y="46447"/>
                  </a:lnTo>
                  <a:lnTo>
                    <a:pt x="65349" y="46447"/>
                  </a:lnTo>
                  <a:lnTo>
                    <a:pt x="53682" y="57726"/>
                  </a:lnTo>
                  <a:lnTo>
                    <a:pt x="38389" y="78503"/>
                  </a:lnTo>
                  <a:lnTo>
                    <a:pt x="38389" y="78503"/>
                  </a:lnTo>
                  <a:lnTo>
                    <a:pt x="28628" y="81353"/>
                  </a:lnTo>
                  <a:lnTo>
                    <a:pt x="16887" y="91045"/>
                  </a:lnTo>
                  <a:lnTo>
                    <a:pt x="16887" y="91045"/>
                  </a:lnTo>
                  <a:lnTo>
                    <a:pt x="7178" y="96501"/>
                  </a:lnTo>
                  <a:lnTo>
                    <a:pt x="7178" y="96501"/>
                  </a:lnTo>
                  <a:lnTo>
                    <a:pt x="6441" y="82917"/>
                  </a:lnTo>
                  <a:lnTo>
                    <a:pt x="6441" y="82917"/>
                  </a:lnTo>
                  <a:lnTo>
                    <a:pt x="7993" y="76081"/>
                  </a:lnTo>
                  <a:lnTo>
                    <a:pt x="0" y="62663"/>
                  </a:lnTo>
                  <a:lnTo>
                    <a:pt x="3841" y="62576"/>
                  </a:lnTo>
                  <a:lnTo>
                    <a:pt x="4301" y="45306"/>
                  </a:lnTo>
                  <a:lnTo>
                    <a:pt x="7569" y="38955"/>
                  </a:lnTo>
                  <a:lnTo>
                    <a:pt x="21429" y="29742"/>
                  </a:lnTo>
                  <a:lnTo>
                    <a:pt x="23602" y="13479"/>
                  </a:lnTo>
                  <a:lnTo>
                    <a:pt x="14562" y="9507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35" name="S24:Pilibhit">
              <a:extLst>
                <a:ext uri="{FF2B5EF4-FFF2-40B4-BE49-F238E27FC236}">
                  <a16:creationId xmlns:a16="http://schemas.microsoft.com/office/drawing/2014/main" id="{BC480411-D087-42C7-9D9F-41314C89FAD7}"/>
                </a:ext>
              </a:extLst>
            </p:cNvPr>
            <p:cNvSpPr/>
            <p:nvPr/>
          </p:nvSpPr>
          <p:spPr>
            <a:xfrm>
              <a:off x="4128360" y="2293582"/>
              <a:ext cx="115084" cy="163647"/>
            </a:xfrm>
            <a:custGeom>
              <a:avLst/>
              <a:gdLst/>
              <a:ahLst/>
              <a:cxnLst/>
              <a:rect l="0" t="0" r="0" b="0"/>
              <a:pathLst>
                <a:path w="115084" h="163647">
                  <a:moveTo>
                    <a:pt x="28812" y="0"/>
                  </a:moveTo>
                  <a:lnTo>
                    <a:pt x="27548" y="14058"/>
                  </a:lnTo>
                  <a:lnTo>
                    <a:pt x="27548" y="14058"/>
                  </a:lnTo>
                  <a:lnTo>
                    <a:pt x="29211" y="15101"/>
                  </a:lnTo>
                  <a:lnTo>
                    <a:pt x="29211" y="15101"/>
                  </a:lnTo>
                  <a:lnTo>
                    <a:pt x="35041" y="11462"/>
                  </a:lnTo>
                  <a:lnTo>
                    <a:pt x="35041" y="11462"/>
                  </a:lnTo>
                  <a:lnTo>
                    <a:pt x="33788" y="16148"/>
                  </a:lnTo>
                  <a:lnTo>
                    <a:pt x="33788" y="16148"/>
                  </a:lnTo>
                  <a:lnTo>
                    <a:pt x="36284" y="17712"/>
                  </a:lnTo>
                  <a:lnTo>
                    <a:pt x="36284" y="17712"/>
                  </a:lnTo>
                  <a:lnTo>
                    <a:pt x="41279" y="17715"/>
                  </a:lnTo>
                  <a:lnTo>
                    <a:pt x="41279" y="17715"/>
                  </a:lnTo>
                  <a:lnTo>
                    <a:pt x="43361" y="18758"/>
                  </a:lnTo>
                  <a:lnTo>
                    <a:pt x="43361" y="18758"/>
                  </a:lnTo>
                  <a:lnTo>
                    <a:pt x="42943" y="21883"/>
                  </a:lnTo>
                  <a:lnTo>
                    <a:pt x="42943" y="21883"/>
                  </a:lnTo>
                  <a:lnTo>
                    <a:pt x="45855" y="28134"/>
                  </a:lnTo>
                  <a:lnTo>
                    <a:pt x="45855" y="28134"/>
                  </a:lnTo>
                  <a:lnTo>
                    <a:pt x="50019" y="28135"/>
                  </a:lnTo>
                  <a:lnTo>
                    <a:pt x="50019" y="28135"/>
                  </a:lnTo>
                  <a:lnTo>
                    <a:pt x="58347" y="24489"/>
                  </a:lnTo>
                  <a:lnTo>
                    <a:pt x="58347" y="24489"/>
                  </a:lnTo>
                  <a:lnTo>
                    <a:pt x="60011" y="19801"/>
                  </a:lnTo>
                  <a:lnTo>
                    <a:pt x="60011" y="19801"/>
                  </a:lnTo>
                  <a:lnTo>
                    <a:pt x="63752" y="7821"/>
                  </a:lnTo>
                  <a:lnTo>
                    <a:pt x="63752" y="7821"/>
                  </a:lnTo>
                  <a:lnTo>
                    <a:pt x="77492" y="17705"/>
                  </a:lnTo>
                  <a:lnTo>
                    <a:pt x="90402" y="21333"/>
                  </a:lnTo>
                  <a:lnTo>
                    <a:pt x="101270" y="41626"/>
                  </a:lnTo>
                  <a:lnTo>
                    <a:pt x="101270" y="41626"/>
                  </a:lnTo>
                  <a:lnTo>
                    <a:pt x="110459" y="49939"/>
                  </a:lnTo>
                  <a:lnTo>
                    <a:pt x="115083" y="63994"/>
                  </a:lnTo>
                  <a:lnTo>
                    <a:pt x="97998" y="71851"/>
                  </a:lnTo>
                  <a:lnTo>
                    <a:pt x="105117" y="82779"/>
                  </a:lnTo>
                  <a:lnTo>
                    <a:pt x="105975" y="92158"/>
                  </a:lnTo>
                  <a:lnTo>
                    <a:pt x="98470" y="98950"/>
                  </a:lnTo>
                  <a:lnTo>
                    <a:pt x="96003" y="119285"/>
                  </a:lnTo>
                  <a:lnTo>
                    <a:pt x="96003" y="119285"/>
                  </a:lnTo>
                  <a:lnTo>
                    <a:pt x="93502" y="123460"/>
                  </a:lnTo>
                  <a:lnTo>
                    <a:pt x="93502" y="123460"/>
                  </a:lnTo>
                  <a:lnTo>
                    <a:pt x="87646" y="122949"/>
                  </a:lnTo>
                  <a:lnTo>
                    <a:pt x="87254" y="140155"/>
                  </a:lnTo>
                  <a:lnTo>
                    <a:pt x="71778" y="151124"/>
                  </a:lnTo>
                  <a:lnTo>
                    <a:pt x="62570" y="163646"/>
                  </a:lnTo>
                  <a:lnTo>
                    <a:pt x="62570" y="163646"/>
                  </a:lnTo>
                  <a:lnTo>
                    <a:pt x="52096" y="148524"/>
                  </a:lnTo>
                  <a:lnTo>
                    <a:pt x="41213" y="141742"/>
                  </a:lnTo>
                  <a:lnTo>
                    <a:pt x="38294" y="124535"/>
                  </a:lnTo>
                  <a:lnTo>
                    <a:pt x="28688" y="112536"/>
                  </a:lnTo>
                  <a:lnTo>
                    <a:pt x="25748" y="123480"/>
                  </a:lnTo>
                  <a:lnTo>
                    <a:pt x="13624" y="120855"/>
                  </a:lnTo>
                  <a:lnTo>
                    <a:pt x="10715" y="111466"/>
                  </a:lnTo>
                  <a:lnTo>
                    <a:pt x="10715" y="111466"/>
                  </a:lnTo>
                  <a:lnTo>
                    <a:pt x="13679" y="90101"/>
                  </a:lnTo>
                  <a:lnTo>
                    <a:pt x="7841" y="85921"/>
                  </a:lnTo>
                  <a:lnTo>
                    <a:pt x="7841" y="85921"/>
                  </a:lnTo>
                  <a:lnTo>
                    <a:pt x="21216" y="76043"/>
                  </a:lnTo>
                  <a:lnTo>
                    <a:pt x="19984" y="63014"/>
                  </a:lnTo>
                  <a:lnTo>
                    <a:pt x="9143" y="61432"/>
                  </a:lnTo>
                  <a:lnTo>
                    <a:pt x="8750" y="49448"/>
                  </a:lnTo>
                  <a:lnTo>
                    <a:pt x="0" y="47345"/>
                  </a:lnTo>
                  <a:lnTo>
                    <a:pt x="2538" y="31723"/>
                  </a:lnTo>
                  <a:lnTo>
                    <a:pt x="7537" y="30692"/>
                  </a:lnTo>
                  <a:lnTo>
                    <a:pt x="7587" y="6735"/>
                  </a:lnTo>
                  <a:lnTo>
                    <a:pt x="7587" y="6735"/>
                  </a:lnTo>
                  <a:lnTo>
                    <a:pt x="13829" y="5706"/>
                  </a:lnTo>
                  <a:lnTo>
                    <a:pt x="13829" y="5706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36" name="S24:Mainpuri">
              <a:extLst>
                <a:ext uri="{FF2B5EF4-FFF2-40B4-BE49-F238E27FC236}">
                  <a16:creationId xmlns:a16="http://schemas.microsoft.com/office/drawing/2014/main" id="{A7CA439B-D4D0-4F9D-9111-E6F063C4A207}"/>
                </a:ext>
              </a:extLst>
            </p:cNvPr>
            <p:cNvSpPr/>
            <p:nvPr/>
          </p:nvSpPr>
          <p:spPr>
            <a:xfrm>
              <a:off x="3956655" y="2532481"/>
              <a:ext cx="141956" cy="99625"/>
            </a:xfrm>
            <a:custGeom>
              <a:avLst/>
              <a:gdLst/>
              <a:ahLst/>
              <a:cxnLst/>
              <a:rect l="0" t="0" r="0" b="0"/>
              <a:pathLst>
                <a:path w="141956" h="99625">
                  <a:moveTo>
                    <a:pt x="22833" y="0"/>
                  </a:moveTo>
                  <a:lnTo>
                    <a:pt x="30378" y="2676"/>
                  </a:lnTo>
                  <a:lnTo>
                    <a:pt x="29866" y="13110"/>
                  </a:lnTo>
                  <a:lnTo>
                    <a:pt x="46138" y="29949"/>
                  </a:lnTo>
                  <a:lnTo>
                    <a:pt x="53311" y="27918"/>
                  </a:lnTo>
                  <a:lnTo>
                    <a:pt x="58035" y="15426"/>
                  </a:lnTo>
                  <a:lnTo>
                    <a:pt x="66937" y="6097"/>
                  </a:lnTo>
                  <a:lnTo>
                    <a:pt x="75305" y="12418"/>
                  </a:lnTo>
                  <a:lnTo>
                    <a:pt x="87928" y="11977"/>
                  </a:lnTo>
                  <a:lnTo>
                    <a:pt x="87928" y="11977"/>
                  </a:lnTo>
                  <a:lnTo>
                    <a:pt x="83224" y="23952"/>
                  </a:lnTo>
                  <a:lnTo>
                    <a:pt x="91972" y="39144"/>
                  </a:lnTo>
                  <a:lnTo>
                    <a:pt x="138216" y="60775"/>
                  </a:lnTo>
                  <a:lnTo>
                    <a:pt x="138216" y="60775"/>
                  </a:lnTo>
                  <a:lnTo>
                    <a:pt x="141955" y="75931"/>
                  </a:lnTo>
                  <a:lnTo>
                    <a:pt x="129217" y="95201"/>
                  </a:lnTo>
                  <a:lnTo>
                    <a:pt x="124174" y="89957"/>
                  </a:lnTo>
                  <a:lnTo>
                    <a:pt x="108964" y="92494"/>
                  </a:lnTo>
                  <a:lnTo>
                    <a:pt x="108964" y="92494"/>
                  </a:lnTo>
                  <a:lnTo>
                    <a:pt x="105611" y="87777"/>
                  </a:lnTo>
                  <a:lnTo>
                    <a:pt x="87021" y="90803"/>
                  </a:lnTo>
                  <a:lnTo>
                    <a:pt x="78098" y="99624"/>
                  </a:lnTo>
                  <a:lnTo>
                    <a:pt x="68429" y="93292"/>
                  </a:lnTo>
                  <a:lnTo>
                    <a:pt x="46874" y="96264"/>
                  </a:lnTo>
                  <a:lnTo>
                    <a:pt x="46874" y="96264"/>
                  </a:lnTo>
                  <a:lnTo>
                    <a:pt x="44087" y="75354"/>
                  </a:lnTo>
                  <a:lnTo>
                    <a:pt x="51745" y="67060"/>
                  </a:lnTo>
                  <a:lnTo>
                    <a:pt x="42536" y="58633"/>
                  </a:lnTo>
                  <a:lnTo>
                    <a:pt x="43455" y="49243"/>
                  </a:lnTo>
                  <a:lnTo>
                    <a:pt x="34079" y="61695"/>
                  </a:lnTo>
                  <a:lnTo>
                    <a:pt x="31168" y="56971"/>
                  </a:lnTo>
                  <a:lnTo>
                    <a:pt x="12623" y="56802"/>
                  </a:lnTo>
                  <a:lnTo>
                    <a:pt x="2018" y="63486"/>
                  </a:lnTo>
                  <a:lnTo>
                    <a:pt x="0" y="54590"/>
                  </a:lnTo>
                  <a:lnTo>
                    <a:pt x="0" y="54590"/>
                  </a:lnTo>
                  <a:lnTo>
                    <a:pt x="5216" y="38458"/>
                  </a:lnTo>
                  <a:lnTo>
                    <a:pt x="3770" y="14432"/>
                  </a:lnTo>
                  <a:lnTo>
                    <a:pt x="14742" y="10885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37" name="S24:Aonla">
              <a:extLst>
                <a:ext uri="{FF2B5EF4-FFF2-40B4-BE49-F238E27FC236}">
                  <a16:creationId xmlns:a16="http://schemas.microsoft.com/office/drawing/2014/main" id="{8D4D5EFF-BB3F-4633-A074-F943803D4825}"/>
                </a:ext>
              </a:extLst>
            </p:cNvPr>
            <p:cNvSpPr/>
            <p:nvPr/>
          </p:nvSpPr>
          <p:spPr>
            <a:xfrm>
              <a:off x="4032937" y="2356275"/>
              <a:ext cx="109103" cy="123200"/>
            </a:xfrm>
            <a:custGeom>
              <a:avLst/>
              <a:gdLst/>
              <a:ahLst/>
              <a:cxnLst/>
              <a:rect l="0" t="0" r="0" b="0"/>
              <a:pathLst>
                <a:path w="109103" h="123200">
                  <a:moveTo>
                    <a:pt x="1427" y="17052"/>
                  </a:moveTo>
                  <a:lnTo>
                    <a:pt x="17378" y="2041"/>
                  </a:lnTo>
                  <a:lnTo>
                    <a:pt x="24898" y="0"/>
                  </a:lnTo>
                  <a:lnTo>
                    <a:pt x="24898" y="0"/>
                  </a:lnTo>
                  <a:lnTo>
                    <a:pt x="26523" y="7825"/>
                  </a:lnTo>
                  <a:lnTo>
                    <a:pt x="42325" y="18850"/>
                  </a:lnTo>
                  <a:lnTo>
                    <a:pt x="46459" y="27729"/>
                  </a:lnTo>
                  <a:lnTo>
                    <a:pt x="58189" y="18920"/>
                  </a:lnTo>
                  <a:lnTo>
                    <a:pt x="65702" y="18950"/>
                  </a:lnTo>
                  <a:lnTo>
                    <a:pt x="70251" y="30953"/>
                  </a:lnTo>
                  <a:lnTo>
                    <a:pt x="61427" y="44472"/>
                  </a:lnTo>
                  <a:lnTo>
                    <a:pt x="65580" y="51786"/>
                  </a:lnTo>
                  <a:lnTo>
                    <a:pt x="73535" y="48165"/>
                  </a:lnTo>
                  <a:lnTo>
                    <a:pt x="76490" y="39314"/>
                  </a:lnTo>
                  <a:lnTo>
                    <a:pt x="103264" y="23228"/>
                  </a:lnTo>
                  <a:lnTo>
                    <a:pt x="103264" y="23228"/>
                  </a:lnTo>
                  <a:lnTo>
                    <a:pt x="106179" y="26882"/>
                  </a:lnTo>
                  <a:lnTo>
                    <a:pt x="106179" y="26882"/>
                  </a:lnTo>
                  <a:lnTo>
                    <a:pt x="109102" y="27408"/>
                  </a:lnTo>
                  <a:lnTo>
                    <a:pt x="109102" y="27408"/>
                  </a:lnTo>
                  <a:lnTo>
                    <a:pt x="106138" y="48773"/>
                  </a:lnTo>
                  <a:lnTo>
                    <a:pt x="106138" y="48773"/>
                  </a:lnTo>
                  <a:lnTo>
                    <a:pt x="97756" y="58139"/>
                  </a:lnTo>
                  <a:lnTo>
                    <a:pt x="96455" y="77949"/>
                  </a:lnTo>
                  <a:lnTo>
                    <a:pt x="73408" y="85704"/>
                  </a:lnTo>
                  <a:lnTo>
                    <a:pt x="73721" y="116997"/>
                  </a:lnTo>
                  <a:lnTo>
                    <a:pt x="58182" y="123199"/>
                  </a:lnTo>
                  <a:lnTo>
                    <a:pt x="58182" y="123199"/>
                  </a:lnTo>
                  <a:lnTo>
                    <a:pt x="45744" y="91851"/>
                  </a:lnTo>
                  <a:lnTo>
                    <a:pt x="52466" y="87187"/>
                  </a:lnTo>
                  <a:lnTo>
                    <a:pt x="48730" y="79871"/>
                  </a:lnTo>
                  <a:lnTo>
                    <a:pt x="27416" y="73507"/>
                  </a:lnTo>
                  <a:lnTo>
                    <a:pt x="777" y="51970"/>
                  </a:lnTo>
                  <a:lnTo>
                    <a:pt x="0" y="43103"/>
                  </a:lnTo>
                  <a:lnTo>
                    <a:pt x="0" y="43103"/>
                  </a:lnTo>
                  <a:lnTo>
                    <a:pt x="15512" y="34861"/>
                  </a:lnTo>
                  <a:lnTo>
                    <a:pt x="10160" y="22320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38" name="S24:Robertsganj">
              <a:extLst>
                <a:ext uri="{FF2B5EF4-FFF2-40B4-BE49-F238E27FC236}">
                  <a16:creationId xmlns:a16="http://schemas.microsoft.com/office/drawing/2014/main" id="{7207426C-A30D-4A61-8E13-8CA7709E66B8}"/>
                </a:ext>
              </a:extLst>
            </p:cNvPr>
            <p:cNvSpPr/>
            <p:nvPr/>
          </p:nvSpPr>
          <p:spPr>
            <a:xfrm>
              <a:off x="4542963" y="2915690"/>
              <a:ext cx="157547" cy="237974"/>
            </a:xfrm>
            <a:custGeom>
              <a:avLst/>
              <a:gdLst/>
              <a:ahLst/>
              <a:cxnLst/>
              <a:rect l="0" t="0" r="0" b="0"/>
              <a:pathLst>
                <a:path w="157547" h="237974">
                  <a:moveTo>
                    <a:pt x="38663" y="823"/>
                  </a:moveTo>
                  <a:lnTo>
                    <a:pt x="51483" y="70"/>
                  </a:lnTo>
                  <a:lnTo>
                    <a:pt x="46502" y="8530"/>
                  </a:lnTo>
                  <a:lnTo>
                    <a:pt x="54327" y="15188"/>
                  </a:lnTo>
                  <a:lnTo>
                    <a:pt x="59365" y="9864"/>
                  </a:lnTo>
                  <a:lnTo>
                    <a:pt x="77314" y="8477"/>
                  </a:lnTo>
                  <a:lnTo>
                    <a:pt x="81876" y="1065"/>
                  </a:lnTo>
                  <a:lnTo>
                    <a:pt x="81876" y="1065"/>
                  </a:lnTo>
                  <a:lnTo>
                    <a:pt x="104822" y="14205"/>
                  </a:lnTo>
                  <a:lnTo>
                    <a:pt x="97258" y="21160"/>
                  </a:lnTo>
                  <a:lnTo>
                    <a:pt x="97501" y="33188"/>
                  </a:lnTo>
                  <a:lnTo>
                    <a:pt x="88037" y="31285"/>
                  </a:lnTo>
                  <a:lnTo>
                    <a:pt x="89967" y="63684"/>
                  </a:lnTo>
                  <a:lnTo>
                    <a:pt x="94057" y="75113"/>
                  </a:lnTo>
                  <a:lnTo>
                    <a:pt x="94057" y="75113"/>
                  </a:lnTo>
                  <a:lnTo>
                    <a:pt x="93639" y="75645"/>
                  </a:lnTo>
                  <a:lnTo>
                    <a:pt x="93639" y="75645"/>
                  </a:lnTo>
                  <a:lnTo>
                    <a:pt x="92026" y="80909"/>
                  </a:lnTo>
                  <a:lnTo>
                    <a:pt x="106845" y="91597"/>
                  </a:lnTo>
                  <a:lnTo>
                    <a:pt x="124867" y="90696"/>
                  </a:lnTo>
                  <a:lnTo>
                    <a:pt x="128133" y="82777"/>
                  </a:lnTo>
                  <a:lnTo>
                    <a:pt x="137936" y="79424"/>
                  </a:lnTo>
                  <a:lnTo>
                    <a:pt x="137936" y="79424"/>
                  </a:lnTo>
                  <a:lnTo>
                    <a:pt x="137971" y="80993"/>
                  </a:lnTo>
                  <a:lnTo>
                    <a:pt x="137971" y="80993"/>
                  </a:lnTo>
                  <a:lnTo>
                    <a:pt x="152476" y="95844"/>
                  </a:lnTo>
                  <a:lnTo>
                    <a:pt x="157546" y="110905"/>
                  </a:lnTo>
                  <a:lnTo>
                    <a:pt x="154704" y="118296"/>
                  </a:lnTo>
                  <a:lnTo>
                    <a:pt x="154704" y="118296"/>
                  </a:lnTo>
                  <a:lnTo>
                    <a:pt x="138982" y="127020"/>
                  </a:lnTo>
                  <a:lnTo>
                    <a:pt x="145991" y="151985"/>
                  </a:lnTo>
                  <a:lnTo>
                    <a:pt x="139287" y="160507"/>
                  </a:lnTo>
                  <a:lnTo>
                    <a:pt x="133904" y="190456"/>
                  </a:lnTo>
                  <a:lnTo>
                    <a:pt x="130964" y="194184"/>
                  </a:lnTo>
                  <a:lnTo>
                    <a:pt x="130964" y="194184"/>
                  </a:lnTo>
                  <a:lnTo>
                    <a:pt x="117999" y="213825"/>
                  </a:lnTo>
                  <a:lnTo>
                    <a:pt x="108900" y="233379"/>
                  </a:lnTo>
                  <a:lnTo>
                    <a:pt x="88675" y="237973"/>
                  </a:lnTo>
                  <a:lnTo>
                    <a:pt x="67393" y="232625"/>
                  </a:lnTo>
                  <a:lnTo>
                    <a:pt x="56439" y="224453"/>
                  </a:lnTo>
                  <a:lnTo>
                    <a:pt x="56439" y="224453"/>
                  </a:lnTo>
                  <a:lnTo>
                    <a:pt x="45408" y="211568"/>
                  </a:lnTo>
                  <a:lnTo>
                    <a:pt x="46582" y="204744"/>
                  </a:lnTo>
                  <a:lnTo>
                    <a:pt x="35675" y="198133"/>
                  </a:lnTo>
                  <a:lnTo>
                    <a:pt x="42861" y="189633"/>
                  </a:lnTo>
                  <a:lnTo>
                    <a:pt x="47763" y="150297"/>
                  </a:lnTo>
                  <a:lnTo>
                    <a:pt x="41315" y="150935"/>
                  </a:lnTo>
                  <a:lnTo>
                    <a:pt x="40843" y="124256"/>
                  </a:lnTo>
                  <a:lnTo>
                    <a:pt x="49864" y="123571"/>
                  </a:lnTo>
                  <a:lnTo>
                    <a:pt x="45293" y="108479"/>
                  </a:lnTo>
                  <a:lnTo>
                    <a:pt x="32257" y="100336"/>
                  </a:lnTo>
                  <a:lnTo>
                    <a:pt x="9070" y="101249"/>
                  </a:lnTo>
                  <a:lnTo>
                    <a:pt x="9070" y="101249"/>
                  </a:lnTo>
                  <a:lnTo>
                    <a:pt x="13296" y="96994"/>
                  </a:lnTo>
                  <a:lnTo>
                    <a:pt x="12566" y="78694"/>
                  </a:lnTo>
                  <a:lnTo>
                    <a:pt x="1444" y="54285"/>
                  </a:lnTo>
                  <a:lnTo>
                    <a:pt x="0" y="44368"/>
                  </a:lnTo>
                  <a:lnTo>
                    <a:pt x="15147" y="27381"/>
                  </a:lnTo>
                  <a:lnTo>
                    <a:pt x="23462" y="12594"/>
                  </a:lnTo>
                  <a:lnTo>
                    <a:pt x="25815" y="0"/>
                  </a:lnTo>
                  <a:close/>
                </a:path>
              </a:pathLst>
            </a:custGeom>
            <a:solidFill>
              <a:srgbClr val="F7964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39" name="S24:Khurja">
              <a:extLst>
                <a:ext uri="{FF2B5EF4-FFF2-40B4-BE49-F238E27FC236}">
                  <a16:creationId xmlns:a16="http://schemas.microsoft.com/office/drawing/2014/main" id="{D0F0540F-D0FC-4E04-B61C-E0A5CECF8C02}"/>
                </a:ext>
              </a:extLst>
            </p:cNvPr>
            <p:cNvSpPr/>
            <p:nvPr/>
          </p:nvSpPr>
          <p:spPr>
            <a:xfrm>
              <a:off x="3796010" y="2332408"/>
              <a:ext cx="166856" cy="100698"/>
            </a:xfrm>
            <a:custGeom>
              <a:avLst/>
              <a:gdLst/>
              <a:ahLst/>
              <a:cxnLst/>
              <a:rect l="0" t="0" r="0" b="0"/>
              <a:pathLst>
                <a:path w="166856" h="100698">
                  <a:moveTo>
                    <a:pt x="100" y="9908"/>
                  </a:moveTo>
                  <a:lnTo>
                    <a:pt x="5582" y="6356"/>
                  </a:lnTo>
                  <a:lnTo>
                    <a:pt x="5582" y="6356"/>
                  </a:lnTo>
                  <a:lnTo>
                    <a:pt x="27279" y="5155"/>
                  </a:lnTo>
                  <a:lnTo>
                    <a:pt x="30696" y="0"/>
                  </a:lnTo>
                  <a:lnTo>
                    <a:pt x="45263" y="1272"/>
                  </a:lnTo>
                  <a:lnTo>
                    <a:pt x="57577" y="13963"/>
                  </a:lnTo>
                  <a:lnTo>
                    <a:pt x="68446" y="12037"/>
                  </a:lnTo>
                  <a:lnTo>
                    <a:pt x="68446" y="12037"/>
                  </a:lnTo>
                  <a:lnTo>
                    <a:pt x="60396" y="20778"/>
                  </a:lnTo>
                  <a:lnTo>
                    <a:pt x="71604" y="24588"/>
                  </a:lnTo>
                  <a:lnTo>
                    <a:pt x="75226" y="34020"/>
                  </a:lnTo>
                  <a:lnTo>
                    <a:pt x="67512" y="47982"/>
                  </a:lnTo>
                  <a:lnTo>
                    <a:pt x="84837" y="63862"/>
                  </a:lnTo>
                  <a:lnTo>
                    <a:pt x="98538" y="70821"/>
                  </a:lnTo>
                  <a:lnTo>
                    <a:pt x="118189" y="70546"/>
                  </a:lnTo>
                  <a:lnTo>
                    <a:pt x="142529" y="61965"/>
                  </a:lnTo>
                  <a:lnTo>
                    <a:pt x="142529" y="61965"/>
                  </a:lnTo>
                  <a:lnTo>
                    <a:pt x="152044" y="70929"/>
                  </a:lnTo>
                  <a:lnTo>
                    <a:pt x="166855" y="95063"/>
                  </a:lnTo>
                  <a:lnTo>
                    <a:pt x="166855" y="95063"/>
                  </a:lnTo>
                  <a:lnTo>
                    <a:pt x="156753" y="100697"/>
                  </a:lnTo>
                  <a:lnTo>
                    <a:pt x="144741" y="89098"/>
                  </a:lnTo>
                  <a:lnTo>
                    <a:pt x="129202" y="94138"/>
                  </a:lnTo>
                  <a:lnTo>
                    <a:pt x="125382" y="98786"/>
                  </a:lnTo>
                  <a:lnTo>
                    <a:pt x="125382" y="98786"/>
                  </a:lnTo>
                  <a:lnTo>
                    <a:pt x="104125" y="91748"/>
                  </a:lnTo>
                  <a:lnTo>
                    <a:pt x="99415" y="100031"/>
                  </a:lnTo>
                  <a:lnTo>
                    <a:pt x="87334" y="95700"/>
                  </a:lnTo>
                  <a:lnTo>
                    <a:pt x="81576" y="88322"/>
                  </a:lnTo>
                  <a:lnTo>
                    <a:pt x="65688" y="87577"/>
                  </a:lnTo>
                  <a:lnTo>
                    <a:pt x="57570" y="98930"/>
                  </a:lnTo>
                  <a:lnTo>
                    <a:pt x="48901" y="90978"/>
                  </a:lnTo>
                  <a:lnTo>
                    <a:pt x="36662" y="97568"/>
                  </a:lnTo>
                  <a:lnTo>
                    <a:pt x="25799" y="96351"/>
                  </a:lnTo>
                  <a:lnTo>
                    <a:pt x="25799" y="96351"/>
                  </a:lnTo>
                  <a:lnTo>
                    <a:pt x="34097" y="74584"/>
                  </a:lnTo>
                  <a:lnTo>
                    <a:pt x="26716" y="65603"/>
                  </a:lnTo>
                  <a:lnTo>
                    <a:pt x="24396" y="54097"/>
                  </a:lnTo>
                  <a:lnTo>
                    <a:pt x="29976" y="44804"/>
                  </a:lnTo>
                  <a:lnTo>
                    <a:pt x="16043" y="28940"/>
                  </a:lnTo>
                  <a:lnTo>
                    <a:pt x="8933" y="29863"/>
                  </a:lnTo>
                  <a:lnTo>
                    <a:pt x="5730" y="21991"/>
                  </a:lnTo>
                  <a:lnTo>
                    <a:pt x="5730" y="21991"/>
                  </a:lnTo>
                  <a:lnTo>
                    <a:pt x="0" y="15638"/>
                  </a:lnTo>
                  <a:lnTo>
                    <a:pt x="0" y="15638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440" name="S24:Sambhal">
              <a:extLst>
                <a:ext uri="{FF2B5EF4-FFF2-40B4-BE49-F238E27FC236}">
                  <a16:creationId xmlns:a16="http://schemas.microsoft.com/office/drawing/2014/main" id="{8EEB0679-56C6-42C5-BE8C-B2E2E7DE1B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4981" y="2303780"/>
              <a:ext cx="184313" cy="129540"/>
              <a:chOff x="1441287" y="1414780"/>
              <a:chExt cx="184313" cy="129540"/>
            </a:xfrm>
          </p:grpSpPr>
          <p:sp>
            <p:nvSpPr>
              <p:cNvPr id="648" name="S24:Sambhal0">
                <a:extLst>
                  <a:ext uri="{FF2B5EF4-FFF2-40B4-BE49-F238E27FC236}">
                    <a16:creationId xmlns:a16="http://schemas.microsoft.com/office/drawing/2014/main" id="{42D8CC73-F0CF-4981-B029-2460319E4F96}"/>
                  </a:ext>
                </a:extLst>
              </p:cNvPr>
              <p:cNvSpPr/>
              <p:nvPr/>
            </p:nvSpPr>
            <p:spPr>
              <a:xfrm>
                <a:off x="1503680" y="1414780"/>
                <a:ext cx="121920" cy="129540"/>
              </a:xfrm>
              <a:custGeom>
                <a:avLst/>
                <a:gdLst/>
                <a:ahLst/>
                <a:cxnLst/>
                <a:rect l="0" t="0" r="0" b="0"/>
                <a:pathLst>
                  <a:path w="124092" h="129149">
                    <a:moveTo>
                      <a:pt x="32588" y="3889"/>
                    </a:moveTo>
                    <a:lnTo>
                      <a:pt x="40060" y="6047"/>
                    </a:lnTo>
                    <a:lnTo>
                      <a:pt x="61760" y="0"/>
                    </a:lnTo>
                    <a:lnTo>
                      <a:pt x="69184" y="7877"/>
                    </a:lnTo>
                    <a:lnTo>
                      <a:pt x="67349" y="27655"/>
                    </a:lnTo>
                    <a:lnTo>
                      <a:pt x="79416" y="29840"/>
                    </a:lnTo>
                    <a:lnTo>
                      <a:pt x="78519" y="37647"/>
                    </a:lnTo>
                    <a:lnTo>
                      <a:pt x="68466" y="43295"/>
                    </a:lnTo>
                    <a:lnTo>
                      <a:pt x="72009" y="68337"/>
                    </a:lnTo>
                    <a:lnTo>
                      <a:pt x="85764" y="71054"/>
                    </a:lnTo>
                    <a:lnTo>
                      <a:pt x="84544" y="66875"/>
                    </a:lnTo>
                    <a:lnTo>
                      <a:pt x="102957" y="60236"/>
                    </a:lnTo>
                    <a:lnTo>
                      <a:pt x="102957" y="60236"/>
                    </a:lnTo>
                    <a:lnTo>
                      <a:pt x="110006" y="67059"/>
                    </a:lnTo>
                    <a:lnTo>
                      <a:pt x="110006" y="67059"/>
                    </a:lnTo>
                    <a:lnTo>
                      <a:pt x="118739" y="72327"/>
                    </a:lnTo>
                    <a:lnTo>
                      <a:pt x="124091" y="84868"/>
                    </a:lnTo>
                    <a:lnTo>
                      <a:pt x="108579" y="93110"/>
                    </a:lnTo>
                    <a:lnTo>
                      <a:pt x="108579" y="93110"/>
                    </a:lnTo>
                    <a:lnTo>
                      <a:pt x="96083" y="87288"/>
                    </a:lnTo>
                    <a:lnTo>
                      <a:pt x="82255" y="92396"/>
                    </a:lnTo>
                    <a:lnTo>
                      <a:pt x="65971" y="90698"/>
                    </a:lnTo>
                    <a:lnTo>
                      <a:pt x="53210" y="115086"/>
                    </a:lnTo>
                    <a:lnTo>
                      <a:pt x="56043" y="125540"/>
                    </a:lnTo>
                    <a:lnTo>
                      <a:pt x="56043" y="125540"/>
                    </a:lnTo>
                    <a:lnTo>
                      <a:pt x="55625" y="125536"/>
                    </a:lnTo>
                    <a:lnTo>
                      <a:pt x="55625" y="125536"/>
                    </a:lnTo>
                    <a:lnTo>
                      <a:pt x="51406" y="129148"/>
                    </a:lnTo>
                    <a:lnTo>
                      <a:pt x="38507" y="121203"/>
                    </a:lnTo>
                    <a:lnTo>
                      <a:pt x="38507" y="121203"/>
                    </a:lnTo>
                    <a:lnTo>
                      <a:pt x="23696" y="97069"/>
                    </a:lnTo>
                    <a:lnTo>
                      <a:pt x="14181" y="88105"/>
                    </a:lnTo>
                    <a:lnTo>
                      <a:pt x="14181" y="88105"/>
                    </a:lnTo>
                    <a:lnTo>
                      <a:pt x="9124" y="54693"/>
                    </a:lnTo>
                    <a:lnTo>
                      <a:pt x="0" y="49898"/>
                    </a:lnTo>
                    <a:lnTo>
                      <a:pt x="1444" y="33242"/>
                    </a:lnTo>
                    <a:lnTo>
                      <a:pt x="1444" y="33242"/>
                    </a:lnTo>
                    <a:lnTo>
                      <a:pt x="1137" y="23861"/>
                    </a:lnTo>
                    <a:lnTo>
                      <a:pt x="1137" y="23861"/>
                    </a:lnTo>
                    <a:lnTo>
                      <a:pt x="9069" y="22389"/>
                    </a:lnTo>
                    <a:close/>
                  </a:path>
                </a:pathLst>
              </a:custGeom>
              <a:solidFill>
                <a:srgbClr val="8064A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9" name="S24:Sambhal1">
                <a:extLst>
                  <a:ext uri="{FF2B5EF4-FFF2-40B4-BE49-F238E27FC236}">
                    <a16:creationId xmlns:a16="http://schemas.microsoft.com/office/drawing/2014/main" id="{D1788BE4-DD02-49D2-8160-FEF4FA963860}"/>
                  </a:ext>
                </a:extLst>
              </p:cNvPr>
              <p:cNvSpPr/>
              <p:nvPr/>
            </p:nvSpPr>
            <p:spPr>
              <a:xfrm>
                <a:off x="1441287" y="1440108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3329" h="561">
                    <a:moveTo>
                      <a:pt x="3328" y="56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64A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1" name="S24:Rampur">
              <a:extLst>
                <a:ext uri="{FF2B5EF4-FFF2-40B4-BE49-F238E27FC236}">
                  <a16:creationId xmlns:a16="http://schemas.microsoft.com/office/drawing/2014/main" id="{59726B3C-D379-4E2C-92D1-FA38B325AAD0}"/>
                </a:ext>
              </a:extLst>
            </p:cNvPr>
            <p:cNvSpPr/>
            <p:nvPr/>
          </p:nvSpPr>
          <p:spPr>
            <a:xfrm>
              <a:off x="3989332" y="2229345"/>
              <a:ext cx="108352" cy="143983"/>
            </a:xfrm>
            <a:custGeom>
              <a:avLst/>
              <a:gdLst/>
              <a:ahLst/>
              <a:cxnLst/>
              <a:rect l="0" t="0" r="0" b="0"/>
              <a:pathLst>
                <a:path w="108352" h="143983">
                  <a:moveTo>
                    <a:pt x="0" y="42585"/>
                  </a:moveTo>
                  <a:lnTo>
                    <a:pt x="7981" y="32242"/>
                  </a:lnTo>
                  <a:lnTo>
                    <a:pt x="2338" y="12415"/>
                  </a:lnTo>
                  <a:lnTo>
                    <a:pt x="2338" y="12415"/>
                  </a:lnTo>
                  <a:lnTo>
                    <a:pt x="11154" y="0"/>
                  </a:lnTo>
                  <a:lnTo>
                    <a:pt x="16131" y="41"/>
                  </a:lnTo>
                  <a:lnTo>
                    <a:pt x="16131" y="41"/>
                  </a:lnTo>
                  <a:lnTo>
                    <a:pt x="22733" y="4256"/>
                  </a:lnTo>
                  <a:lnTo>
                    <a:pt x="22733" y="4256"/>
                  </a:lnTo>
                  <a:lnTo>
                    <a:pt x="29784" y="4309"/>
                  </a:lnTo>
                  <a:lnTo>
                    <a:pt x="29784" y="4309"/>
                  </a:lnTo>
                  <a:lnTo>
                    <a:pt x="35495" y="17881"/>
                  </a:lnTo>
                  <a:lnTo>
                    <a:pt x="35495" y="17881"/>
                  </a:lnTo>
                  <a:lnTo>
                    <a:pt x="36699" y="23615"/>
                  </a:lnTo>
                  <a:lnTo>
                    <a:pt x="36699" y="23615"/>
                  </a:lnTo>
                  <a:lnTo>
                    <a:pt x="40024" y="23118"/>
                  </a:lnTo>
                  <a:lnTo>
                    <a:pt x="40024" y="23118"/>
                  </a:lnTo>
                  <a:lnTo>
                    <a:pt x="41258" y="24688"/>
                  </a:lnTo>
                  <a:lnTo>
                    <a:pt x="41258" y="24688"/>
                  </a:lnTo>
                  <a:lnTo>
                    <a:pt x="42920" y="24699"/>
                  </a:lnTo>
                  <a:lnTo>
                    <a:pt x="42920" y="24699"/>
                  </a:lnTo>
                  <a:lnTo>
                    <a:pt x="48752" y="21615"/>
                  </a:lnTo>
                  <a:lnTo>
                    <a:pt x="48752" y="21615"/>
                  </a:lnTo>
                  <a:lnTo>
                    <a:pt x="50405" y="22667"/>
                  </a:lnTo>
                  <a:lnTo>
                    <a:pt x="50405" y="22667"/>
                  </a:lnTo>
                  <a:lnTo>
                    <a:pt x="53338" y="18522"/>
                  </a:lnTo>
                  <a:lnTo>
                    <a:pt x="53338" y="18522"/>
                  </a:lnTo>
                  <a:lnTo>
                    <a:pt x="56658" y="18542"/>
                  </a:lnTo>
                  <a:lnTo>
                    <a:pt x="56658" y="18542"/>
                  </a:lnTo>
                  <a:lnTo>
                    <a:pt x="63687" y="23269"/>
                  </a:lnTo>
                  <a:lnTo>
                    <a:pt x="63687" y="23269"/>
                  </a:lnTo>
                  <a:lnTo>
                    <a:pt x="69083" y="23300"/>
                  </a:lnTo>
                  <a:lnTo>
                    <a:pt x="69083" y="23300"/>
                  </a:lnTo>
                  <a:lnTo>
                    <a:pt x="67372" y="32138"/>
                  </a:lnTo>
                  <a:lnTo>
                    <a:pt x="73551" y="41543"/>
                  </a:lnTo>
                  <a:lnTo>
                    <a:pt x="73551" y="41543"/>
                  </a:lnTo>
                  <a:lnTo>
                    <a:pt x="74803" y="40508"/>
                  </a:lnTo>
                  <a:lnTo>
                    <a:pt x="74803" y="40508"/>
                  </a:lnTo>
                  <a:lnTo>
                    <a:pt x="78127" y="40526"/>
                  </a:lnTo>
                  <a:lnTo>
                    <a:pt x="78127" y="40526"/>
                  </a:lnTo>
                  <a:lnTo>
                    <a:pt x="92203" y="51527"/>
                  </a:lnTo>
                  <a:lnTo>
                    <a:pt x="92203" y="51527"/>
                  </a:lnTo>
                  <a:lnTo>
                    <a:pt x="99695" y="48957"/>
                  </a:lnTo>
                  <a:lnTo>
                    <a:pt x="99695" y="48957"/>
                  </a:lnTo>
                  <a:lnTo>
                    <a:pt x="105911" y="53668"/>
                  </a:lnTo>
                  <a:lnTo>
                    <a:pt x="106703" y="64084"/>
                  </a:lnTo>
                  <a:lnTo>
                    <a:pt x="106703" y="64084"/>
                  </a:lnTo>
                  <a:lnTo>
                    <a:pt x="108351" y="68256"/>
                  </a:lnTo>
                  <a:lnTo>
                    <a:pt x="108351" y="68256"/>
                  </a:lnTo>
                  <a:lnTo>
                    <a:pt x="99527" y="89052"/>
                  </a:lnTo>
                  <a:lnTo>
                    <a:pt x="93279" y="89546"/>
                  </a:lnTo>
                  <a:lnTo>
                    <a:pt x="82787" y="106165"/>
                  </a:lnTo>
                  <a:lnTo>
                    <a:pt x="79389" y="118652"/>
                  </a:lnTo>
                  <a:lnTo>
                    <a:pt x="68503" y="126930"/>
                  </a:lnTo>
                  <a:lnTo>
                    <a:pt x="68503" y="126930"/>
                  </a:lnTo>
                  <a:lnTo>
                    <a:pt x="60983" y="128971"/>
                  </a:lnTo>
                  <a:lnTo>
                    <a:pt x="45032" y="143982"/>
                  </a:lnTo>
                  <a:lnTo>
                    <a:pt x="45032" y="143982"/>
                  </a:lnTo>
                  <a:lnTo>
                    <a:pt x="37983" y="137159"/>
                  </a:lnTo>
                  <a:lnTo>
                    <a:pt x="37983" y="137159"/>
                  </a:lnTo>
                  <a:lnTo>
                    <a:pt x="40601" y="120503"/>
                  </a:lnTo>
                  <a:lnTo>
                    <a:pt x="28231" y="101660"/>
                  </a:lnTo>
                  <a:lnTo>
                    <a:pt x="28702" y="94371"/>
                  </a:lnTo>
                  <a:lnTo>
                    <a:pt x="42439" y="95510"/>
                  </a:lnTo>
                  <a:lnTo>
                    <a:pt x="46751" y="73143"/>
                  </a:lnTo>
                  <a:lnTo>
                    <a:pt x="38058" y="66835"/>
                  </a:lnTo>
                  <a:lnTo>
                    <a:pt x="38189" y="48092"/>
                  </a:lnTo>
                  <a:lnTo>
                    <a:pt x="41223" y="29893"/>
                  </a:lnTo>
                  <a:lnTo>
                    <a:pt x="33326" y="30878"/>
                  </a:lnTo>
                  <a:lnTo>
                    <a:pt x="29531" y="38659"/>
                  </a:lnTo>
                  <a:lnTo>
                    <a:pt x="22457" y="40167"/>
                  </a:lnTo>
                  <a:lnTo>
                    <a:pt x="20278" y="53166"/>
                  </a:lnTo>
                  <a:lnTo>
                    <a:pt x="10704" y="54651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42" name="S24:Meerut">
              <a:extLst>
                <a:ext uri="{FF2B5EF4-FFF2-40B4-BE49-F238E27FC236}">
                  <a16:creationId xmlns:a16="http://schemas.microsoft.com/office/drawing/2014/main" id="{BBDB86A4-05DF-40F1-809B-E798568992DD}"/>
                </a:ext>
              </a:extLst>
            </p:cNvPr>
            <p:cNvSpPr/>
            <p:nvPr/>
          </p:nvSpPr>
          <p:spPr>
            <a:xfrm>
              <a:off x="3817881" y="2230842"/>
              <a:ext cx="97150" cy="107293"/>
            </a:xfrm>
            <a:custGeom>
              <a:avLst/>
              <a:gdLst/>
              <a:ahLst/>
              <a:cxnLst/>
              <a:rect l="0" t="0" r="0" b="0"/>
              <a:pathLst>
                <a:path w="97150" h="107293">
                  <a:moveTo>
                    <a:pt x="97149" y="235"/>
                  </a:moveTo>
                  <a:lnTo>
                    <a:pt x="95676" y="18953"/>
                  </a:lnTo>
                  <a:lnTo>
                    <a:pt x="90145" y="29816"/>
                  </a:lnTo>
                  <a:lnTo>
                    <a:pt x="90145" y="29816"/>
                  </a:lnTo>
                  <a:lnTo>
                    <a:pt x="94728" y="62674"/>
                  </a:lnTo>
                  <a:lnTo>
                    <a:pt x="94728" y="62674"/>
                  </a:lnTo>
                  <a:lnTo>
                    <a:pt x="83083" y="62529"/>
                  </a:lnTo>
                  <a:lnTo>
                    <a:pt x="71764" y="69152"/>
                  </a:lnTo>
                  <a:lnTo>
                    <a:pt x="50672" y="60009"/>
                  </a:lnTo>
                  <a:lnTo>
                    <a:pt x="45321" y="84932"/>
                  </a:lnTo>
                  <a:lnTo>
                    <a:pt x="49605" y="105831"/>
                  </a:lnTo>
                  <a:lnTo>
                    <a:pt x="42497" y="107292"/>
                  </a:lnTo>
                  <a:lnTo>
                    <a:pt x="36046" y="92610"/>
                  </a:lnTo>
                  <a:lnTo>
                    <a:pt x="21207" y="82487"/>
                  </a:lnTo>
                  <a:lnTo>
                    <a:pt x="21207" y="82487"/>
                  </a:lnTo>
                  <a:lnTo>
                    <a:pt x="22387" y="60110"/>
                  </a:lnTo>
                  <a:lnTo>
                    <a:pt x="0" y="55585"/>
                  </a:lnTo>
                  <a:lnTo>
                    <a:pt x="5107" y="48379"/>
                  </a:lnTo>
                  <a:lnTo>
                    <a:pt x="377" y="32682"/>
                  </a:lnTo>
                  <a:lnTo>
                    <a:pt x="3353" y="28566"/>
                  </a:lnTo>
                  <a:lnTo>
                    <a:pt x="21608" y="29898"/>
                  </a:lnTo>
                  <a:lnTo>
                    <a:pt x="21608" y="29898"/>
                  </a:lnTo>
                  <a:lnTo>
                    <a:pt x="38520" y="37964"/>
                  </a:lnTo>
                  <a:lnTo>
                    <a:pt x="47689" y="36015"/>
                  </a:lnTo>
                  <a:lnTo>
                    <a:pt x="54868" y="27787"/>
                  </a:lnTo>
                  <a:lnTo>
                    <a:pt x="52190" y="11613"/>
                  </a:lnTo>
                  <a:lnTo>
                    <a:pt x="60989" y="5491"/>
                  </a:lnTo>
                  <a:lnTo>
                    <a:pt x="74278" y="4629"/>
                  </a:lnTo>
                  <a:lnTo>
                    <a:pt x="78487" y="0"/>
                  </a:lnTo>
                  <a:close/>
                </a:path>
              </a:pathLst>
            </a:custGeom>
            <a:solidFill>
              <a:srgbClr val="F7964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43" name="S24:Baghpat">
              <a:extLst>
                <a:ext uri="{FF2B5EF4-FFF2-40B4-BE49-F238E27FC236}">
                  <a16:creationId xmlns:a16="http://schemas.microsoft.com/office/drawing/2014/main" id="{9D60DEE0-D6A8-465E-96C2-7987B5C89E17}"/>
                </a:ext>
              </a:extLst>
            </p:cNvPr>
            <p:cNvSpPr/>
            <p:nvPr/>
          </p:nvSpPr>
          <p:spPr>
            <a:xfrm>
              <a:off x="3773337" y="2221615"/>
              <a:ext cx="66932" cy="113489"/>
            </a:xfrm>
            <a:custGeom>
              <a:avLst/>
              <a:gdLst/>
              <a:ahLst/>
              <a:cxnLst/>
              <a:rect l="0" t="0" r="0" b="0"/>
              <a:pathLst>
                <a:path w="66932" h="113489">
                  <a:moveTo>
                    <a:pt x="64963" y="8917"/>
                  </a:moveTo>
                  <a:lnTo>
                    <a:pt x="62286" y="20846"/>
                  </a:lnTo>
                  <a:lnTo>
                    <a:pt x="66152" y="39125"/>
                  </a:lnTo>
                  <a:lnTo>
                    <a:pt x="66152" y="39125"/>
                  </a:lnTo>
                  <a:lnTo>
                    <a:pt x="47897" y="37793"/>
                  </a:lnTo>
                  <a:lnTo>
                    <a:pt x="44921" y="41909"/>
                  </a:lnTo>
                  <a:lnTo>
                    <a:pt x="49651" y="57606"/>
                  </a:lnTo>
                  <a:lnTo>
                    <a:pt x="44544" y="64812"/>
                  </a:lnTo>
                  <a:lnTo>
                    <a:pt x="66931" y="69337"/>
                  </a:lnTo>
                  <a:lnTo>
                    <a:pt x="65751" y="91714"/>
                  </a:lnTo>
                  <a:lnTo>
                    <a:pt x="65751" y="91714"/>
                  </a:lnTo>
                  <a:lnTo>
                    <a:pt x="44122" y="90326"/>
                  </a:lnTo>
                  <a:lnTo>
                    <a:pt x="32094" y="112004"/>
                  </a:lnTo>
                  <a:lnTo>
                    <a:pt x="27484" y="113488"/>
                  </a:lnTo>
                  <a:lnTo>
                    <a:pt x="27484" y="113488"/>
                  </a:lnTo>
                  <a:lnTo>
                    <a:pt x="27319" y="98898"/>
                  </a:lnTo>
                  <a:lnTo>
                    <a:pt x="10472" y="86098"/>
                  </a:lnTo>
                  <a:lnTo>
                    <a:pt x="7786" y="73549"/>
                  </a:lnTo>
                  <a:lnTo>
                    <a:pt x="7786" y="73549"/>
                  </a:lnTo>
                  <a:lnTo>
                    <a:pt x="10867" y="64231"/>
                  </a:lnTo>
                  <a:lnTo>
                    <a:pt x="5199" y="55796"/>
                  </a:lnTo>
                  <a:lnTo>
                    <a:pt x="6597" y="47490"/>
                  </a:lnTo>
                  <a:lnTo>
                    <a:pt x="221" y="32795"/>
                  </a:lnTo>
                  <a:lnTo>
                    <a:pt x="414" y="22387"/>
                  </a:lnTo>
                  <a:lnTo>
                    <a:pt x="414" y="2238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999" y="7233"/>
                  </a:lnTo>
                  <a:lnTo>
                    <a:pt x="36278" y="12614"/>
                  </a:lnTo>
                  <a:lnTo>
                    <a:pt x="40901" y="9048"/>
                  </a:lnTo>
                  <a:lnTo>
                    <a:pt x="54445" y="18119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44" name="S24:Muzaffarnagar">
              <a:extLst>
                <a:ext uri="{FF2B5EF4-FFF2-40B4-BE49-F238E27FC236}">
                  <a16:creationId xmlns:a16="http://schemas.microsoft.com/office/drawing/2014/main" id="{7F9C469C-EA2A-4712-A9C5-F5409851CF72}"/>
                </a:ext>
              </a:extLst>
            </p:cNvPr>
            <p:cNvSpPr/>
            <p:nvPr/>
          </p:nvSpPr>
          <p:spPr>
            <a:xfrm>
              <a:off x="3817970" y="2148099"/>
              <a:ext cx="97061" cy="120708"/>
            </a:xfrm>
            <a:custGeom>
              <a:avLst/>
              <a:gdLst/>
              <a:ahLst/>
              <a:cxnLst/>
              <a:rect l="0" t="0" r="0" b="0"/>
              <a:pathLst>
                <a:path w="97061" h="120708">
                  <a:moveTo>
                    <a:pt x="71972" y="4635"/>
                  </a:moveTo>
                  <a:lnTo>
                    <a:pt x="75340" y="0"/>
                  </a:lnTo>
                  <a:lnTo>
                    <a:pt x="96652" y="14308"/>
                  </a:lnTo>
                  <a:lnTo>
                    <a:pt x="96652" y="14308"/>
                  </a:lnTo>
                  <a:lnTo>
                    <a:pt x="95794" y="16898"/>
                  </a:lnTo>
                  <a:lnTo>
                    <a:pt x="95794" y="16898"/>
                  </a:lnTo>
                  <a:lnTo>
                    <a:pt x="79560" y="25014"/>
                  </a:lnTo>
                  <a:lnTo>
                    <a:pt x="85193" y="37568"/>
                  </a:lnTo>
                  <a:lnTo>
                    <a:pt x="88651" y="58939"/>
                  </a:lnTo>
                  <a:lnTo>
                    <a:pt x="97060" y="82978"/>
                  </a:lnTo>
                  <a:lnTo>
                    <a:pt x="97060" y="82978"/>
                  </a:lnTo>
                  <a:lnTo>
                    <a:pt x="78398" y="82743"/>
                  </a:lnTo>
                  <a:lnTo>
                    <a:pt x="74189" y="87372"/>
                  </a:lnTo>
                  <a:lnTo>
                    <a:pt x="60900" y="88234"/>
                  </a:lnTo>
                  <a:lnTo>
                    <a:pt x="52101" y="94356"/>
                  </a:lnTo>
                  <a:lnTo>
                    <a:pt x="54779" y="110530"/>
                  </a:lnTo>
                  <a:lnTo>
                    <a:pt x="47600" y="118758"/>
                  </a:lnTo>
                  <a:lnTo>
                    <a:pt x="38431" y="120707"/>
                  </a:lnTo>
                  <a:lnTo>
                    <a:pt x="21519" y="112641"/>
                  </a:lnTo>
                  <a:lnTo>
                    <a:pt x="21519" y="112641"/>
                  </a:lnTo>
                  <a:lnTo>
                    <a:pt x="17653" y="94362"/>
                  </a:lnTo>
                  <a:lnTo>
                    <a:pt x="20330" y="82433"/>
                  </a:lnTo>
                  <a:lnTo>
                    <a:pt x="20330" y="82433"/>
                  </a:lnTo>
                  <a:lnTo>
                    <a:pt x="0" y="57649"/>
                  </a:lnTo>
                  <a:lnTo>
                    <a:pt x="4684" y="49923"/>
                  </a:lnTo>
                  <a:lnTo>
                    <a:pt x="13678" y="57352"/>
                  </a:lnTo>
                  <a:lnTo>
                    <a:pt x="27276" y="62247"/>
                  </a:lnTo>
                  <a:lnTo>
                    <a:pt x="33531" y="59740"/>
                  </a:lnTo>
                  <a:lnTo>
                    <a:pt x="28399" y="43015"/>
                  </a:lnTo>
                  <a:lnTo>
                    <a:pt x="43048" y="32311"/>
                  </a:lnTo>
                  <a:lnTo>
                    <a:pt x="57203" y="26273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45" name="S24:Amroha">
              <a:extLst>
                <a:ext uri="{FF2B5EF4-FFF2-40B4-BE49-F238E27FC236}">
                  <a16:creationId xmlns:a16="http://schemas.microsoft.com/office/drawing/2014/main" id="{9FE8C0F0-6354-432D-8385-629C56C7A8CC}"/>
                </a:ext>
              </a:extLst>
            </p:cNvPr>
            <p:cNvSpPr/>
            <p:nvPr/>
          </p:nvSpPr>
          <p:spPr>
            <a:xfrm>
              <a:off x="3908026" y="2230925"/>
              <a:ext cx="89288" cy="99205"/>
            </a:xfrm>
            <a:custGeom>
              <a:avLst/>
              <a:gdLst/>
              <a:ahLst/>
              <a:cxnLst/>
              <a:rect l="0" t="0" r="0" b="0"/>
              <a:pathLst>
                <a:path w="89288" h="99205">
                  <a:moveTo>
                    <a:pt x="83644" y="10835"/>
                  </a:moveTo>
                  <a:lnTo>
                    <a:pt x="89287" y="30662"/>
                  </a:lnTo>
                  <a:lnTo>
                    <a:pt x="81306" y="41005"/>
                  </a:lnTo>
                  <a:lnTo>
                    <a:pt x="81306" y="41005"/>
                  </a:lnTo>
                  <a:lnTo>
                    <a:pt x="68739" y="51825"/>
                  </a:lnTo>
                  <a:lnTo>
                    <a:pt x="48920" y="79232"/>
                  </a:lnTo>
                  <a:lnTo>
                    <a:pt x="48920" y="79232"/>
                  </a:lnTo>
                  <a:lnTo>
                    <a:pt x="25401" y="97732"/>
                  </a:lnTo>
                  <a:lnTo>
                    <a:pt x="17469" y="99204"/>
                  </a:lnTo>
                  <a:lnTo>
                    <a:pt x="17469" y="99204"/>
                  </a:lnTo>
                  <a:lnTo>
                    <a:pt x="10492" y="90266"/>
                  </a:lnTo>
                  <a:lnTo>
                    <a:pt x="4583" y="62591"/>
                  </a:lnTo>
                  <a:lnTo>
                    <a:pt x="4583" y="62591"/>
                  </a:lnTo>
                  <a:lnTo>
                    <a:pt x="0" y="29733"/>
                  </a:lnTo>
                  <a:lnTo>
                    <a:pt x="0" y="29733"/>
                  </a:lnTo>
                  <a:lnTo>
                    <a:pt x="8243" y="35040"/>
                  </a:lnTo>
                  <a:lnTo>
                    <a:pt x="43091" y="39597"/>
                  </a:lnTo>
                  <a:lnTo>
                    <a:pt x="35338" y="26500"/>
                  </a:lnTo>
                  <a:lnTo>
                    <a:pt x="39164" y="18213"/>
                  </a:lnTo>
                  <a:lnTo>
                    <a:pt x="35973" y="6208"/>
                  </a:lnTo>
                  <a:lnTo>
                    <a:pt x="39358" y="0"/>
                  </a:lnTo>
                  <a:lnTo>
                    <a:pt x="60019" y="8016"/>
                  </a:lnTo>
                  <a:lnTo>
                    <a:pt x="72059" y="7089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46" name="S24:Hapur">
              <a:extLst>
                <a:ext uri="{FF2B5EF4-FFF2-40B4-BE49-F238E27FC236}">
                  <a16:creationId xmlns:a16="http://schemas.microsoft.com/office/drawing/2014/main" id="{D9807C32-BF6B-4E1B-B00B-DCE98E8C2A52}"/>
                </a:ext>
              </a:extLst>
            </p:cNvPr>
            <p:cNvSpPr/>
            <p:nvPr/>
          </p:nvSpPr>
          <p:spPr>
            <a:xfrm>
              <a:off x="3800821" y="2290851"/>
              <a:ext cx="124982" cy="55521"/>
            </a:xfrm>
            <a:custGeom>
              <a:avLst/>
              <a:gdLst/>
              <a:ahLst/>
              <a:cxnLst/>
              <a:rect l="0" t="0" r="0" b="0"/>
              <a:pathLst>
                <a:path w="124982" h="55521">
                  <a:moveTo>
                    <a:pt x="38267" y="22478"/>
                  </a:moveTo>
                  <a:lnTo>
                    <a:pt x="53106" y="32601"/>
                  </a:lnTo>
                  <a:lnTo>
                    <a:pt x="59557" y="47283"/>
                  </a:lnTo>
                  <a:lnTo>
                    <a:pt x="66665" y="45822"/>
                  </a:lnTo>
                  <a:lnTo>
                    <a:pt x="62381" y="24923"/>
                  </a:lnTo>
                  <a:lnTo>
                    <a:pt x="67732" y="0"/>
                  </a:lnTo>
                  <a:lnTo>
                    <a:pt x="88824" y="9143"/>
                  </a:lnTo>
                  <a:lnTo>
                    <a:pt x="100143" y="2520"/>
                  </a:lnTo>
                  <a:lnTo>
                    <a:pt x="111788" y="2665"/>
                  </a:lnTo>
                  <a:lnTo>
                    <a:pt x="111788" y="2665"/>
                  </a:lnTo>
                  <a:lnTo>
                    <a:pt x="117697" y="30340"/>
                  </a:lnTo>
                  <a:lnTo>
                    <a:pt x="124674" y="39278"/>
                  </a:lnTo>
                  <a:lnTo>
                    <a:pt x="124674" y="39278"/>
                  </a:lnTo>
                  <a:lnTo>
                    <a:pt x="124981" y="48659"/>
                  </a:lnTo>
                  <a:lnTo>
                    <a:pt x="124981" y="48659"/>
                  </a:lnTo>
                  <a:lnTo>
                    <a:pt x="122487" y="48109"/>
                  </a:lnTo>
                  <a:lnTo>
                    <a:pt x="122487" y="48109"/>
                  </a:lnTo>
                  <a:lnTo>
                    <a:pt x="119159" y="47549"/>
                  </a:lnTo>
                  <a:lnTo>
                    <a:pt x="119159" y="47549"/>
                  </a:lnTo>
                  <a:lnTo>
                    <a:pt x="112921" y="46432"/>
                  </a:lnTo>
                  <a:lnTo>
                    <a:pt x="91421" y="33137"/>
                  </a:lnTo>
                  <a:lnTo>
                    <a:pt x="80882" y="42373"/>
                  </a:lnTo>
                  <a:lnTo>
                    <a:pt x="63635" y="53594"/>
                  </a:lnTo>
                  <a:lnTo>
                    <a:pt x="63635" y="53594"/>
                  </a:lnTo>
                  <a:lnTo>
                    <a:pt x="52766" y="55520"/>
                  </a:lnTo>
                  <a:lnTo>
                    <a:pt x="40452" y="42829"/>
                  </a:lnTo>
                  <a:lnTo>
                    <a:pt x="25885" y="41557"/>
                  </a:lnTo>
                  <a:lnTo>
                    <a:pt x="22468" y="46712"/>
                  </a:lnTo>
                  <a:lnTo>
                    <a:pt x="771" y="47913"/>
                  </a:lnTo>
                  <a:lnTo>
                    <a:pt x="771" y="47913"/>
                  </a:lnTo>
                  <a:lnTo>
                    <a:pt x="0" y="44252"/>
                  </a:lnTo>
                  <a:lnTo>
                    <a:pt x="0" y="44252"/>
                  </a:lnTo>
                  <a:lnTo>
                    <a:pt x="4610" y="42768"/>
                  </a:lnTo>
                  <a:lnTo>
                    <a:pt x="16638" y="21090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47" name="S24:Agra">
              <a:extLst>
                <a:ext uri="{FF2B5EF4-FFF2-40B4-BE49-F238E27FC236}">
                  <a16:creationId xmlns:a16="http://schemas.microsoft.com/office/drawing/2014/main" id="{DC60917F-FA59-469A-92A4-C8C2602D78A0}"/>
                </a:ext>
              </a:extLst>
            </p:cNvPr>
            <p:cNvSpPr/>
            <p:nvPr/>
          </p:nvSpPr>
          <p:spPr>
            <a:xfrm>
              <a:off x="3820710" y="2563571"/>
              <a:ext cx="105482" cy="54634"/>
            </a:xfrm>
            <a:custGeom>
              <a:avLst/>
              <a:gdLst/>
              <a:ahLst/>
              <a:cxnLst/>
              <a:rect l="0" t="0" r="0" b="0"/>
              <a:pathLst>
                <a:path w="105482" h="54634">
                  <a:moveTo>
                    <a:pt x="21490" y="10567"/>
                  </a:moveTo>
                  <a:lnTo>
                    <a:pt x="42136" y="10350"/>
                  </a:lnTo>
                  <a:lnTo>
                    <a:pt x="48600" y="0"/>
                  </a:lnTo>
                  <a:lnTo>
                    <a:pt x="67463" y="6521"/>
                  </a:lnTo>
                  <a:lnTo>
                    <a:pt x="67463" y="6521"/>
                  </a:lnTo>
                  <a:lnTo>
                    <a:pt x="75852" y="9240"/>
                  </a:lnTo>
                  <a:lnTo>
                    <a:pt x="76100" y="22817"/>
                  </a:lnTo>
                  <a:lnTo>
                    <a:pt x="100995" y="20510"/>
                  </a:lnTo>
                  <a:lnTo>
                    <a:pt x="105481" y="33615"/>
                  </a:lnTo>
                  <a:lnTo>
                    <a:pt x="105481" y="33615"/>
                  </a:lnTo>
                  <a:lnTo>
                    <a:pt x="80889" y="44286"/>
                  </a:lnTo>
                  <a:lnTo>
                    <a:pt x="63186" y="43013"/>
                  </a:lnTo>
                  <a:lnTo>
                    <a:pt x="47949" y="46460"/>
                  </a:lnTo>
                  <a:lnTo>
                    <a:pt x="35172" y="54633"/>
                  </a:lnTo>
                  <a:lnTo>
                    <a:pt x="35172" y="54633"/>
                  </a:lnTo>
                  <a:lnTo>
                    <a:pt x="26418" y="47193"/>
                  </a:lnTo>
                  <a:lnTo>
                    <a:pt x="22988" y="50797"/>
                  </a:lnTo>
                  <a:lnTo>
                    <a:pt x="7425" y="47423"/>
                  </a:lnTo>
                  <a:lnTo>
                    <a:pt x="851" y="36351"/>
                  </a:lnTo>
                  <a:lnTo>
                    <a:pt x="851" y="36351"/>
                  </a:lnTo>
                  <a:lnTo>
                    <a:pt x="0" y="36860"/>
                  </a:lnTo>
                  <a:lnTo>
                    <a:pt x="0" y="36860"/>
                  </a:lnTo>
                  <a:lnTo>
                    <a:pt x="851" y="36351"/>
                  </a:lnTo>
                  <a:lnTo>
                    <a:pt x="851" y="36351"/>
                  </a:lnTo>
                  <a:lnTo>
                    <a:pt x="16518" y="32421"/>
                  </a:lnTo>
                  <a:lnTo>
                    <a:pt x="17069" y="24075"/>
                  </a:lnTo>
                  <a:lnTo>
                    <a:pt x="24710" y="20536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48" name="S24:Jalesar">
              <a:extLst>
                <a:ext uri="{FF2B5EF4-FFF2-40B4-BE49-F238E27FC236}">
                  <a16:creationId xmlns:a16="http://schemas.microsoft.com/office/drawing/2014/main" id="{A7ED48F2-704C-4B1C-8901-6DE647EF0A76}"/>
                </a:ext>
              </a:extLst>
            </p:cNvPr>
            <p:cNvSpPr/>
            <p:nvPr/>
          </p:nvSpPr>
          <p:spPr>
            <a:xfrm>
              <a:off x="3888173" y="2482321"/>
              <a:ext cx="107134" cy="121198"/>
            </a:xfrm>
            <a:custGeom>
              <a:avLst/>
              <a:gdLst/>
              <a:ahLst/>
              <a:cxnLst/>
              <a:rect l="0" t="0" r="0" b="0"/>
              <a:pathLst>
                <a:path w="107134" h="121198">
                  <a:moveTo>
                    <a:pt x="8895" y="50825"/>
                  </a:moveTo>
                  <a:lnTo>
                    <a:pt x="18216" y="45202"/>
                  </a:lnTo>
                  <a:lnTo>
                    <a:pt x="34127" y="50611"/>
                  </a:lnTo>
                  <a:lnTo>
                    <a:pt x="56157" y="35201"/>
                  </a:lnTo>
                  <a:lnTo>
                    <a:pt x="71266" y="36923"/>
                  </a:lnTo>
                  <a:lnTo>
                    <a:pt x="78084" y="27075"/>
                  </a:lnTo>
                  <a:lnTo>
                    <a:pt x="80799" y="6753"/>
                  </a:lnTo>
                  <a:lnTo>
                    <a:pt x="80799" y="6753"/>
                  </a:lnTo>
                  <a:lnTo>
                    <a:pt x="83799" y="0"/>
                  </a:lnTo>
                  <a:lnTo>
                    <a:pt x="92161" y="3207"/>
                  </a:lnTo>
                  <a:lnTo>
                    <a:pt x="92161" y="3207"/>
                  </a:lnTo>
                  <a:lnTo>
                    <a:pt x="104292" y="7487"/>
                  </a:lnTo>
                  <a:lnTo>
                    <a:pt x="107133" y="18989"/>
                  </a:lnTo>
                  <a:lnTo>
                    <a:pt x="97256" y="43951"/>
                  </a:lnTo>
                  <a:lnTo>
                    <a:pt x="91315" y="50160"/>
                  </a:lnTo>
                  <a:lnTo>
                    <a:pt x="91315" y="50160"/>
                  </a:lnTo>
                  <a:lnTo>
                    <a:pt x="83224" y="61045"/>
                  </a:lnTo>
                  <a:lnTo>
                    <a:pt x="72252" y="64592"/>
                  </a:lnTo>
                  <a:lnTo>
                    <a:pt x="75115" y="72972"/>
                  </a:lnTo>
                  <a:lnTo>
                    <a:pt x="75115" y="72972"/>
                  </a:lnTo>
                  <a:lnTo>
                    <a:pt x="75105" y="74016"/>
                  </a:lnTo>
                  <a:lnTo>
                    <a:pt x="75105" y="74016"/>
                  </a:lnTo>
                  <a:lnTo>
                    <a:pt x="73698" y="88618"/>
                  </a:lnTo>
                  <a:lnTo>
                    <a:pt x="68482" y="104750"/>
                  </a:lnTo>
                  <a:lnTo>
                    <a:pt x="68482" y="104750"/>
                  </a:lnTo>
                  <a:lnTo>
                    <a:pt x="45555" y="119649"/>
                  </a:lnTo>
                  <a:lnTo>
                    <a:pt x="45555" y="119649"/>
                  </a:lnTo>
                  <a:lnTo>
                    <a:pt x="43851" y="121197"/>
                  </a:lnTo>
                  <a:lnTo>
                    <a:pt x="43851" y="121197"/>
                  </a:lnTo>
                  <a:lnTo>
                    <a:pt x="38018" y="114865"/>
                  </a:lnTo>
                  <a:lnTo>
                    <a:pt x="38018" y="114865"/>
                  </a:lnTo>
                  <a:lnTo>
                    <a:pt x="33532" y="101760"/>
                  </a:lnTo>
                  <a:lnTo>
                    <a:pt x="8637" y="104067"/>
                  </a:lnTo>
                  <a:lnTo>
                    <a:pt x="8389" y="90490"/>
                  </a:lnTo>
                  <a:lnTo>
                    <a:pt x="0" y="87771"/>
                  </a:lnTo>
                  <a:lnTo>
                    <a:pt x="0" y="87771"/>
                  </a:lnTo>
                  <a:lnTo>
                    <a:pt x="9411" y="76408"/>
                  </a:lnTo>
                  <a:lnTo>
                    <a:pt x="7087" y="60719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49" name="S24:Aligarh">
              <a:extLst>
                <a:ext uri="{FF2B5EF4-FFF2-40B4-BE49-F238E27FC236}">
                  <a16:creationId xmlns:a16="http://schemas.microsoft.com/office/drawing/2014/main" id="{2CD90EA6-9FB7-4836-8BA2-F07A166077EF}"/>
                </a:ext>
              </a:extLst>
            </p:cNvPr>
            <p:cNvSpPr/>
            <p:nvPr/>
          </p:nvSpPr>
          <p:spPr>
            <a:xfrm>
              <a:off x="3821809" y="2419985"/>
              <a:ext cx="114185" cy="95184"/>
            </a:xfrm>
            <a:custGeom>
              <a:avLst/>
              <a:gdLst/>
              <a:ahLst/>
              <a:cxnLst/>
              <a:rect l="0" t="0" r="0" b="0"/>
              <a:pathLst>
                <a:path w="114185" h="95184">
                  <a:moveTo>
                    <a:pt x="0" y="8774"/>
                  </a:moveTo>
                  <a:lnTo>
                    <a:pt x="10863" y="9991"/>
                  </a:lnTo>
                  <a:lnTo>
                    <a:pt x="23102" y="3401"/>
                  </a:lnTo>
                  <a:lnTo>
                    <a:pt x="31771" y="11353"/>
                  </a:lnTo>
                  <a:lnTo>
                    <a:pt x="39889" y="0"/>
                  </a:lnTo>
                  <a:lnTo>
                    <a:pt x="55777" y="745"/>
                  </a:lnTo>
                  <a:lnTo>
                    <a:pt x="61535" y="8123"/>
                  </a:lnTo>
                  <a:lnTo>
                    <a:pt x="73616" y="12454"/>
                  </a:lnTo>
                  <a:lnTo>
                    <a:pt x="78326" y="4171"/>
                  </a:lnTo>
                  <a:lnTo>
                    <a:pt x="99583" y="11209"/>
                  </a:lnTo>
                  <a:lnTo>
                    <a:pt x="99583" y="11209"/>
                  </a:lnTo>
                  <a:lnTo>
                    <a:pt x="114184" y="15548"/>
                  </a:lnTo>
                  <a:lnTo>
                    <a:pt x="102774" y="24805"/>
                  </a:lnTo>
                  <a:lnTo>
                    <a:pt x="113401" y="48396"/>
                  </a:lnTo>
                  <a:lnTo>
                    <a:pt x="97262" y="65948"/>
                  </a:lnTo>
                  <a:lnTo>
                    <a:pt x="78037" y="59974"/>
                  </a:lnTo>
                  <a:lnTo>
                    <a:pt x="71556" y="74499"/>
                  </a:lnTo>
                  <a:lnTo>
                    <a:pt x="73101" y="84954"/>
                  </a:lnTo>
                  <a:lnTo>
                    <a:pt x="67945" y="93757"/>
                  </a:lnTo>
                  <a:lnTo>
                    <a:pt x="57423" y="95183"/>
                  </a:lnTo>
                  <a:lnTo>
                    <a:pt x="57423" y="95183"/>
                  </a:lnTo>
                  <a:lnTo>
                    <a:pt x="48385" y="80447"/>
                  </a:lnTo>
                  <a:lnTo>
                    <a:pt x="42133" y="77228"/>
                  </a:lnTo>
                  <a:lnTo>
                    <a:pt x="48582" y="66363"/>
                  </a:lnTo>
                  <a:lnTo>
                    <a:pt x="42064" y="52707"/>
                  </a:lnTo>
                  <a:lnTo>
                    <a:pt x="44205" y="49607"/>
                  </a:lnTo>
                  <a:lnTo>
                    <a:pt x="30175" y="34277"/>
                  </a:lnTo>
                  <a:lnTo>
                    <a:pt x="7159" y="32358"/>
                  </a:lnTo>
                  <a:lnTo>
                    <a:pt x="7159" y="32358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50" name="S24:Bulandshahr">
              <a:extLst>
                <a:ext uri="{FF2B5EF4-FFF2-40B4-BE49-F238E27FC236}">
                  <a16:creationId xmlns:a16="http://schemas.microsoft.com/office/drawing/2014/main" id="{22F3582B-97A5-47CA-9DBB-397A5DCB7D70}"/>
                </a:ext>
              </a:extLst>
            </p:cNvPr>
            <p:cNvSpPr/>
            <p:nvPr/>
          </p:nvSpPr>
          <p:spPr>
            <a:xfrm>
              <a:off x="3856406" y="2323988"/>
              <a:ext cx="82134" cy="79242"/>
            </a:xfrm>
            <a:custGeom>
              <a:avLst/>
              <a:gdLst/>
              <a:ahLst/>
              <a:cxnLst/>
              <a:rect l="0" t="0" r="0" b="0"/>
              <a:pathLst>
                <a:path w="82134" h="79242">
                  <a:moveTo>
                    <a:pt x="8050" y="20457"/>
                  </a:moveTo>
                  <a:lnTo>
                    <a:pt x="25297" y="9236"/>
                  </a:lnTo>
                  <a:lnTo>
                    <a:pt x="35836" y="0"/>
                  </a:lnTo>
                  <a:lnTo>
                    <a:pt x="57336" y="13295"/>
                  </a:lnTo>
                  <a:lnTo>
                    <a:pt x="63574" y="14412"/>
                  </a:lnTo>
                  <a:lnTo>
                    <a:pt x="63574" y="14412"/>
                  </a:lnTo>
                  <a:lnTo>
                    <a:pt x="66902" y="14972"/>
                  </a:lnTo>
                  <a:lnTo>
                    <a:pt x="66902" y="14972"/>
                  </a:lnTo>
                  <a:lnTo>
                    <a:pt x="69396" y="15522"/>
                  </a:lnTo>
                  <a:lnTo>
                    <a:pt x="69396" y="15522"/>
                  </a:lnTo>
                  <a:lnTo>
                    <a:pt x="67952" y="32178"/>
                  </a:lnTo>
                  <a:lnTo>
                    <a:pt x="77076" y="36973"/>
                  </a:lnTo>
                  <a:lnTo>
                    <a:pt x="82133" y="70385"/>
                  </a:lnTo>
                  <a:lnTo>
                    <a:pt x="82133" y="70385"/>
                  </a:lnTo>
                  <a:lnTo>
                    <a:pt x="57793" y="78966"/>
                  </a:lnTo>
                  <a:lnTo>
                    <a:pt x="38142" y="79241"/>
                  </a:lnTo>
                  <a:lnTo>
                    <a:pt x="24441" y="72282"/>
                  </a:lnTo>
                  <a:lnTo>
                    <a:pt x="7116" y="56402"/>
                  </a:lnTo>
                  <a:lnTo>
                    <a:pt x="14830" y="42440"/>
                  </a:lnTo>
                  <a:lnTo>
                    <a:pt x="11208" y="33008"/>
                  </a:lnTo>
                  <a:lnTo>
                    <a:pt x="0" y="29198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51" name="S24:Moradabad">
              <a:extLst>
                <a:ext uri="{FF2B5EF4-FFF2-40B4-BE49-F238E27FC236}">
                  <a16:creationId xmlns:a16="http://schemas.microsoft.com/office/drawing/2014/main" id="{66187B31-D35E-4CFF-BF32-872645FE42E7}"/>
                </a:ext>
              </a:extLst>
            </p:cNvPr>
            <p:cNvSpPr/>
            <p:nvPr/>
          </p:nvSpPr>
          <p:spPr>
            <a:xfrm>
              <a:off x="3956946" y="2259238"/>
              <a:ext cx="79138" cy="118085"/>
            </a:xfrm>
            <a:custGeom>
              <a:avLst/>
              <a:gdLst/>
              <a:ahLst/>
              <a:cxnLst/>
              <a:rect l="0" t="0" r="0" b="0"/>
              <a:pathLst>
                <a:path w="79138" h="118085">
                  <a:moveTo>
                    <a:pt x="0" y="50919"/>
                  </a:moveTo>
                  <a:lnTo>
                    <a:pt x="19819" y="23512"/>
                  </a:lnTo>
                  <a:lnTo>
                    <a:pt x="32386" y="12692"/>
                  </a:lnTo>
                  <a:lnTo>
                    <a:pt x="32386" y="12692"/>
                  </a:lnTo>
                  <a:lnTo>
                    <a:pt x="43090" y="24758"/>
                  </a:lnTo>
                  <a:lnTo>
                    <a:pt x="52664" y="23273"/>
                  </a:lnTo>
                  <a:lnTo>
                    <a:pt x="54843" y="10274"/>
                  </a:lnTo>
                  <a:lnTo>
                    <a:pt x="61917" y="8766"/>
                  </a:lnTo>
                  <a:lnTo>
                    <a:pt x="65712" y="985"/>
                  </a:lnTo>
                  <a:lnTo>
                    <a:pt x="73609" y="0"/>
                  </a:lnTo>
                  <a:lnTo>
                    <a:pt x="70575" y="18199"/>
                  </a:lnTo>
                  <a:lnTo>
                    <a:pt x="70444" y="36942"/>
                  </a:lnTo>
                  <a:lnTo>
                    <a:pt x="79137" y="43250"/>
                  </a:lnTo>
                  <a:lnTo>
                    <a:pt x="74825" y="65617"/>
                  </a:lnTo>
                  <a:lnTo>
                    <a:pt x="61088" y="64478"/>
                  </a:lnTo>
                  <a:lnTo>
                    <a:pt x="60617" y="71767"/>
                  </a:lnTo>
                  <a:lnTo>
                    <a:pt x="72987" y="90610"/>
                  </a:lnTo>
                  <a:lnTo>
                    <a:pt x="70369" y="107266"/>
                  </a:lnTo>
                  <a:lnTo>
                    <a:pt x="70369" y="107266"/>
                  </a:lnTo>
                  <a:lnTo>
                    <a:pt x="51956" y="113905"/>
                  </a:lnTo>
                  <a:lnTo>
                    <a:pt x="53176" y="118084"/>
                  </a:lnTo>
                  <a:lnTo>
                    <a:pt x="39421" y="115367"/>
                  </a:lnTo>
                  <a:lnTo>
                    <a:pt x="35878" y="90325"/>
                  </a:lnTo>
                  <a:lnTo>
                    <a:pt x="45931" y="84677"/>
                  </a:lnTo>
                  <a:lnTo>
                    <a:pt x="46828" y="76870"/>
                  </a:lnTo>
                  <a:lnTo>
                    <a:pt x="34761" y="74685"/>
                  </a:lnTo>
                  <a:lnTo>
                    <a:pt x="36596" y="54907"/>
                  </a:lnTo>
                  <a:lnTo>
                    <a:pt x="29172" y="47030"/>
                  </a:lnTo>
                  <a:lnTo>
                    <a:pt x="7472" y="53077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52" name="S24:Mathura">
              <a:extLst>
                <a:ext uri="{FF2B5EF4-FFF2-40B4-BE49-F238E27FC236}">
                  <a16:creationId xmlns:a16="http://schemas.microsoft.com/office/drawing/2014/main" id="{FBEBA1C4-02E4-4C0B-8CDC-A9FCA95F6836}"/>
                </a:ext>
              </a:extLst>
            </p:cNvPr>
            <p:cNvSpPr/>
            <p:nvPr/>
          </p:nvSpPr>
          <p:spPr>
            <a:xfrm>
              <a:off x="3790399" y="2452343"/>
              <a:ext cx="107186" cy="121796"/>
            </a:xfrm>
            <a:custGeom>
              <a:avLst/>
              <a:gdLst/>
              <a:ahLst/>
              <a:cxnLst/>
              <a:rect l="0" t="0" r="0" b="0"/>
              <a:pathLst>
                <a:path w="107186" h="121796">
                  <a:moveTo>
                    <a:pt x="38569" y="0"/>
                  </a:moveTo>
                  <a:lnTo>
                    <a:pt x="61585" y="1919"/>
                  </a:lnTo>
                  <a:lnTo>
                    <a:pt x="75615" y="17249"/>
                  </a:lnTo>
                  <a:lnTo>
                    <a:pt x="73474" y="20349"/>
                  </a:lnTo>
                  <a:lnTo>
                    <a:pt x="79992" y="34005"/>
                  </a:lnTo>
                  <a:lnTo>
                    <a:pt x="73543" y="44870"/>
                  </a:lnTo>
                  <a:lnTo>
                    <a:pt x="79795" y="48089"/>
                  </a:lnTo>
                  <a:lnTo>
                    <a:pt x="88833" y="62825"/>
                  </a:lnTo>
                  <a:lnTo>
                    <a:pt x="88833" y="62825"/>
                  </a:lnTo>
                  <a:lnTo>
                    <a:pt x="87822" y="75335"/>
                  </a:lnTo>
                  <a:lnTo>
                    <a:pt x="96159" y="80667"/>
                  </a:lnTo>
                  <a:lnTo>
                    <a:pt x="106669" y="80803"/>
                  </a:lnTo>
                  <a:lnTo>
                    <a:pt x="106669" y="80803"/>
                  </a:lnTo>
                  <a:lnTo>
                    <a:pt x="104861" y="90697"/>
                  </a:lnTo>
                  <a:lnTo>
                    <a:pt x="107185" y="106386"/>
                  </a:lnTo>
                  <a:lnTo>
                    <a:pt x="97774" y="117749"/>
                  </a:lnTo>
                  <a:lnTo>
                    <a:pt x="97774" y="117749"/>
                  </a:lnTo>
                  <a:lnTo>
                    <a:pt x="78911" y="111228"/>
                  </a:lnTo>
                  <a:lnTo>
                    <a:pt x="72447" y="121578"/>
                  </a:lnTo>
                  <a:lnTo>
                    <a:pt x="51801" y="121795"/>
                  </a:lnTo>
                  <a:lnTo>
                    <a:pt x="51801" y="121795"/>
                  </a:lnTo>
                  <a:lnTo>
                    <a:pt x="30699" y="97972"/>
                  </a:lnTo>
                  <a:lnTo>
                    <a:pt x="23135" y="97327"/>
                  </a:lnTo>
                  <a:lnTo>
                    <a:pt x="19154" y="83689"/>
                  </a:lnTo>
                  <a:lnTo>
                    <a:pt x="9304" y="69430"/>
                  </a:lnTo>
                  <a:lnTo>
                    <a:pt x="5292" y="58402"/>
                  </a:lnTo>
                  <a:lnTo>
                    <a:pt x="10019" y="52221"/>
                  </a:lnTo>
                  <a:lnTo>
                    <a:pt x="0" y="24915"/>
                  </a:lnTo>
                  <a:lnTo>
                    <a:pt x="0" y="24915"/>
                  </a:lnTo>
                  <a:lnTo>
                    <a:pt x="21220" y="10150"/>
                  </a:lnTo>
                  <a:lnTo>
                    <a:pt x="28747" y="11317"/>
                  </a:lnTo>
                  <a:lnTo>
                    <a:pt x="29294" y="3502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53" name="S24:Kairana">
              <a:extLst>
                <a:ext uri="{FF2B5EF4-FFF2-40B4-BE49-F238E27FC236}">
                  <a16:creationId xmlns:a16="http://schemas.microsoft.com/office/drawing/2014/main" id="{BFDAB084-0DDF-439D-AD43-3F800F143413}"/>
                </a:ext>
              </a:extLst>
            </p:cNvPr>
            <p:cNvSpPr/>
            <p:nvPr/>
          </p:nvSpPr>
          <p:spPr>
            <a:xfrm>
              <a:off x="3763846" y="2149800"/>
              <a:ext cx="126097" cy="89935"/>
            </a:xfrm>
            <a:custGeom>
              <a:avLst/>
              <a:gdLst/>
              <a:ahLst/>
              <a:cxnLst/>
              <a:rect l="0" t="0" r="0" b="0"/>
              <a:pathLst>
                <a:path w="126097" h="89935">
                  <a:moveTo>
                    <a:pt x="126096" y="2934"/>
                  </a:moveTo>
                  <a:lnTo>
                    <a:pt x="111327" y="24572"/>
                  </a:lnTo>
                  <a:lnTo>
                    <a:pt x="97172" y="30610"/>
                  </a:lnTo>
                  <a:lnTo>
                    <a:pt x="82523" y="41314"/>
                  </a:lnTo>
                  <a:lnTo>
                    <a:pt x="87655" y="58039"/>
                  </a:lnTo>
                  <a:lnTo>
                    <a:pt x="81400" y="60546"/>
                  </a:lnTo>
                  <a:lnTo>
                    <a:pt x="67802" y="55651"/>
                  </a:lnTo>
                  <a:lnTo>
                    <a:pt x="58808" y="48222"/>
                  </a:lnTo>
                  <a:lnTo>
                    <a:pt x="54124" y="55948"/>
                  </a:lnTo>
                  <a:lnTo>
                    <a:pt x="74454" y="80732"/>
                  </a:lnTo>
                  <a:lnTo>
                    <a:pt x="74454" y="80732"/>
                  </a:lnTo>
                  <a:lnTo>
                    <a:pt x="63936" y="89934"/>
                  </a:lnTo>
                  <a:lnTo>
                    <a:pt x="50392" y="80863"/>
                  </a:lnTo>
                  <a:lnTo>
                    <a:pt x="45769" y="84429"/>
                  </a:lnTo>
                  <a:lnTo>
                    <a:pt x="35490" y="79048"/>
                  </a:lnTo>
                  <a:lnTo>
                    <a:pt x="9491" y="71815"/>
                  </a:lnTo>
                  <a:lnTo>
                    <a:pt x="9491" y="71815"/>
                  </a:lnTo>
                  <a:lnTo>
                    <a:pt x="9762" y="57250"/>
                  </a:lnTo>
                  <a:lnTo>
                    <a:pt x="1654" y="47732"/>
                  </a:lnTo>
                  <a:lnTo>
                    <a:pt x="3536" y="35803"/>
                  </a:lnTo>
                  <a:lnTo>
                    <a:pt x="0" y="25853"/>
                  </a:lnTo>
                  <a:lnTo>
                    <a:pt x="7110" y="21826"/>
                  </a:lnTo>
                  <a:lnTo>
                    <a:pt x="4382" y="12934"/>
                  </a:lnTo>
                  <a:lnTo>
                    <a:pt x="7933" y="0"/>
                  </a:lnTo>
                  <a:lnTo>
                    <a:pt x="7933" y="0"/>
                  </a:lnTo>
                  <a:lnTo>
                    <a:pt x="39973" y="11496"/>
                  </a:lnTo>
                  <a:lnTo>
                    <a:pt x="61901" y="10824"/>
                  </a:lnTo>
                  <a:lnTo>
                    <a:pt x="64719" y="15549"/>
                  </a:lnTo>
                  <a:lnTo>
                    <a:pt x="80813" y="17883"/>
                  </a:lnTo>
                  <a:lnTo>
                    <a:pt x="87717" y="26309"/>
                  </a:lnTo>
                  <a:lnTo>
                    <a:pt x="92392" y="18058"/>
                  </a:lnTo>
                  <a:lnTo>
                    <a:pt x="98993" y="19195"/>
                  </a:lnTo>
                  <a:lnTo>
                    <a:pt x="107795" y="11001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54" name="S24:Hathras">
              <a:extLst>
                <a:ext uri="{FF2B5EF4-FFF2-40B4-BE49-F238E27FC236}">
                  <a16:creationId xmlns:a16="http://schemas.microsoft.com/office/drawing/2014/main" id="{AC57B5CD-048A-4FFA-829A-194C9E9D7976}"/>
                </a:ext>
              </a:extLst>
            </p:cNvPr>
            <p:cNvSpPr/>
            <p:nvPr/>
          </p:nvSpPr>
          <p:spPr>
            <a:xfrm>
              <a:off x="3878221" y="2421506"/>
              <a:ext cx="107144" cy="111641"/>
            </a:xfrm>
            <a:custGeom>
              <a:avLst/>
              <a:gdLst/>
              <a:ahLst/>
              <a:cxnLst/>
              <a:rect l="0" t="0" r="0" b="0"/>
              <a:pathLst>
                <a:path w="107144" h="111641">
                  <a:moveTo>
                    <a:pt x="43171" y="9688"/>
                  </a:moveTo>
                  <a:lnTo>
                    <a:pt x="46991" y="5040"/>
                  </a:lnTo>
                  <a:lnTo>
                    <a:pt x="62530" y="0"/>
                  </a:lnTo>
                  <a:lnTo>
                    <a:pt x="74542" y="11599"/>
                  </a:lnTo>
                  <a:lnTo>
                    <a:pt x="84644" y="5965"/>
                  </a:lnTo>
                  <a:lnTo>
                    <a:pt x="84644" y="5965"/>
                  </a:lnTo>
                  <a:lnTo>
                    <a:pt x="97543" y="13910"/>
                  </a:lnTo>
                  <a:lnTo>
                    <a:pt x="101762" y="10298"/>
                  </a:lnTo>
                  <a:lnTo>
                    <a:pt x="101762" y="10298"/>
                  </a:lnTo>
                  <a:lnTo>
                    <a:pt x="102180" y="10302"/>
                  </a:lnTo>
                  <a:lnTo>
                    <a:pt x="102180" y="10302"/>
                  </a:lnTo>
                  <a:lnTo>
                    <a:pt x="107143" y="17126"/>
                  </a:lnTo>
                  <a:lnTo>
                    <a:pt x="97287" y="41548"/>
                  </a:lnTo>
                  <a:lnTo>
                    <a:pt x="86237" y="57091"/>
                  </a:lnTo>
                  <a:lnTo>
                    <a:pt x="90751" y="67568"/>
                  </a:lnTo>
                  <a:lnTo>
                    <a:pt x="90751" y="67568"/>
                  </a:lnTo>
                  <a:lnTo>
                    <a:pt x="88036" y="87890"/>
                  </a:lnTo>
                  <a:lnTo>
                    <a:pt x="81218" y="97738"/>
                  </a:lnTo>
                  <a:lnTo>
                    <a:pt x="66109" y="96016"/>
                  </a:lnTo>
                  <a:lnTo>
                    <a:pt x="44079" y="111426"/>
                  </a:lnTo>
                  <a:lnTo>
                    <a:pt x="28168" y="106017"/>
                  </a:lnTo>
                  <a:lnTo>
                    <a:pt x="18847" y="111640"/>
                  </a:lnTo>
                  <a:lnTo>
                    <a:pt x="18847" y="111640"/>
                  </a:lnTo>
                  <a:lnTo>
                    <a:pt x="8337" y="111504"/>
                  </a:lnTo>
                  <a:lnTo>
                    <a:pt x="0" y="106172"/>
                  </a:lnTo>
                  <a:lnTo>
                    <a:pt x="1011" y="93662"/>
                  </a:lnTo>
                  <a:lnTo>
                    <a:pt x="1011" y="93662"/>
                  </a:lnTo>
                  <a:lnTo>
                    <a:pt x="11533" y="92236"/>
                  </a:lnTo>
                  <a:lnTo>
                    <a:pt x="16689" y="83433"/>
                  </a:lnTo>
                  <a:lnTo>
                    <a:pt x="15144" y="72978"/>
                  </a:lnTo>
                  <a:lnTo>
                    <a:pt x="21625" y="58453"/>
                  </a:lnTo>
                  <a:lnTo>
                    <a:pt x="40850" y="64427"/>
                  </a:lnTo>
                  <a:lnTo>
                    <a:pt x="56989" y="46875"/>
                  </a:lnTo>
                  <a:lnTo>
                    <a:pt x="46362" y="23284"/>
                  </a:lnTo>
                  <a:lnTo>
                    <a:pt x="57772" y="14027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55" name="S24:Jalaun">
              <a:extLst>
                <a:ext uri="{FF2B5EF4-FFF2-40B4-BE49-F238E27FC236}">
                  <a16:creationId xmlns:a16="http://schemas.microsoft.com/office/drawing/2014/main" id="{E050250A-FD38-42C7-82FE-0015C2622C08}"/>
                </a:ext>
              </a:extLst>
            </p:cNvPr>
            <p:cNvSpPr/>
            <p:nvPr/>
          </p:nvSpPr>
          <p:spPr>
            <a:xfrm>
              <a:off x="4008358" y="2716335"/>
              <a:ext cx="164431" cy="172141"/>
            </a:xfrm>
            <a:custGeom>
              <a:avLst/>
              <a:gdLst/>
              <a:ahLst/>
              <a:cxnLst/>
              <a:rect l="0" t="0" r="0" b="0"/>
              <a:pathLst>
                <a:path w="164431" h="172141">
                  <a:moveTo>
                    <a:pt x="18080" y="80827"/>
                  </a:moveTo>
                  <a:lnTo>
                    <a:pt x="18091" y="79259"/>
                  </a:lnTo>
                  <a:lnTo>
                    <a:pt x="18091" y="79259"/>
                  </a:lnTo>
                  <a:lnTo>
                    <a:pt x="17251" y="77685"/>
                  </a:lnTo>
                  <a:lnTo>
                    <a:pt x="17251" y="77685"/>
                  </a:lnTo>
                  <a:lnTo>
                    <a:pt x="18527" y="77693"/>
                  </a:lnTo>
                  <a:lnTo>
                    <a:pt x="18527" y="77693"/>
                  </a:lnTo>
                  <a:lnTo>
                    <a:pt x="28417" y="61032"/>
                  </a:lnTo>
                  <a:lnTo>
                    <a:pt x="23383" y="51068"/>
                  </a:lnTo>
                  <a:lnTo>
                    <a:pt x="37482" y="38092"/>
                  </a:lnTo>
                  <a:lnTo>
                    <a:pt x="36253" y="30768"/>
                  </a:lnTo>
                  <a:lnTo>
                    <a:pt x="48178" y="23521"/>
                  </a:lnTo>
                  <a:lnTo>
                    <a:pt x="42726" y="12516"/>
                  </a:lnTo>
                  <a:lnTo>
                    <a:pt x="47038" y="0"/>
                  </a:lnTo>
                  <a:lnTo>
                    <a:pt x="47038" y="0"/>
                  </a:lnTo>
                  <a:lnTo>
                    <a:pt x="51276" y="23"/>
                  </a:lnTo>
                  <a:lnTo>
                    <a:pt x="51276" y="23"/>
                  </a:lnTo>
                  <a:lnTo>
                    <a:pt x="70771" y="1165"/>
                  </a:lnTo>
                  <a:lnTo>
                    <a:pt x="75844" y="4323"/>
                  </a:lnTo>
                  <a:lnTo>
                    <a:pt x="92389" y="1254"/>
                  </a:lnTo>
                  <a:lnTo>
                    <a:pt x="101691" y="9123"/>
                  </a:lnTo>
                  <a:lnTo>
                    <a:pt x="101691" y="9123"/>
                  </a:lnTo>
                  <a:lnTo>
                    <a:pt x="109316" y="11759"/>
                  </a:lnTo>
                  <a:lnTo>
                    <a:pt x="110543" y="27962"/>
                  </a:lnTo>
                  <a:lnTo>
                    <a:pt x="123690" y="32698"/>
                  </a:lnTo>
                  <a:lnTo>
                    <a:pt x="126649" y="38975"/>
                  </a:lnTo>
                  <a:lnTo>
                    <a:pt x="139382" y="42656"/>
                  </a:lnTo>
                  <a:lnTo>
                    <a:pt x="144038" y="54684"/>
                  </a:lnTo>
                  <a:lnTo>
                    <a:pt x="161033" y="56790"/>
                  </a:lnTo>
                  <a:lnTo>
                    <a:pt x="161033" y="56790"/>
                  </a:lnTo>
                  <a:lnTo>
                    <a:pt x="164430" y="65154"/>
                  </a:lnTo>
                  <a:lnTo>
                    <a:pt x="159318" y="82401"/>
                  </a:lnTo>
                  <a:lnTo>
                    <a:pt x="151658" y="84486"/>
                  </a:lnTo>
                  <a:lnTo>
                    <a:pt x="153350" y="95988"/>
                  </a:lnTo>
                  <a:lnTo>
                    <a:pt x="126536" y="93335"/>
                  </a:lnTo>
                  <a:lnTo>
                    <a:pt x="118463" y="87567"/>
                  </a:lnTo>
                  <a:lnTo>
                    <a:pt x="96700" y="105278"/>
                  </a:lnTo>
                  <a:lnTo>
                    <a:pt x="93693" y="112587"/>
                  </a:lnTo>
                  <a:lnTo>
                    <a:pt x="87313" y="109949"/>
                  </a:lnTo>
                  <a:lnTo>
                    <a:pt x="83016" y="119343"/>
                  </a:lnTo>
                  <a:lnTo>
                    <a:pt x="86781" y="137658"/>
                  </a:lnTo>
                  <a:lnTo>
                    <a:pt x="81229" y="139727"/>
                  </a:lnTo>
                  <a:lnTo>
                    <a:pt x="87591" y="149164"/>
                  </a:lnTo>
                  <a:lnTo>
                    <a:pt x="79388" y="172140"/>
                  </a:lnTo>
                  <a:lnTo>
                    <a:pt x="79388" y="172140"/>
                  </a:lnTo>
                  <a:lnTo>
                    <a:pt x="74697" y="170551"/>
                  </a:lnTo>
                  <a:lnTo>
                    <a:pt x="45774" y="148967"/>
                  </a:lnTo>
                  <a:lnTo>
                    <a:pt x="33891" y="138439"/>
                  </a:lnTo>
                  <a:lnTo>
                    <a:pt x="10536" y="124166"/>
                  </a:lnTo>
                  <a:lnTo>
                    <a:pt x="0" y="108402"/>
                  </a:lnTo>
                  <a:lnTo>
                    <a:pt x="0" y="108402"/>
                  </a:lnTo>
                  <a:lnTo>
                    <a:pt x="5951" y="110016"/>
                  </a:lnTo>
                  <a:lnTo>
                    <a:pt x="9507" y="89653"/>
                  </a:lnTo>
                  <a:lnTo>
                    <a:pt x="17215" y="82912"/>
                  </a:lnTo>
                  <a:lnTo>
                    <a:pt x="17215" y="82912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456" name="S24:Hamirpur">
              <a:extLst>
                <a:ext uri="{FF2B5EF4-FFF2-40B4-BE49-F238E27FC236}">
                  <a16:creationId xmlns:a16="http://schemas.microsoft.com/office/drawing/2014/main" id="{1BFFA750-E01A-4C51-A572-5A2DEA4E70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774" y="2760980"/>
              <a:ext cx="152400" cy="198120"/>
              <a:chOff x="1656080" y="1871980"/>
              <a:chExt cx="152400" cy="198120"/>
            </a:xfrm>
          </p:grpSpPr>
          <p:sp>
            <p:nvSpPr>
              <p:cNvPr id="645" name="S24:Hamirpur0">
                <a:extLst>
                  <a:ext uri="{FF2B5EF4-FFF2-40B4-BE49-F238E27FC236}">
                    <a16:creationId xmlns:a16="http://schemas.microsoft.com/office/drawing/2014/main" id="{203D7E90-B6E7-4D5B-BDAE-0C135C6F536C}"/>
                  </a:ext>
                </a:extLst>
              </p:cNvPr>
              <p:cNvSpPr/>
              <p:nvPr/>
            </p:nvSpPr>
            <p:spPr>
              <a:xfrm>
                <a:off x="1656080" y="1871980"/>
                <a:ext cx="152400" cy="190500"/>
              </a:xfrm>
              <a:custGeom>
                <a:avLst/>
                <a:gdLst/>
                <a:ahLst/>
                <a:cxnLst/>
                <a:rect l="0" t="0" r="0" b="0"/>
                <a:pathLst>
                  <a:path w="153741" h="187577">
                    <a:moveTo>
                      <a:pt x="9471" y="124233"/>
                    </a:moveTo>
                    <a:lnTo>
                      <a:pt x="17674" y="101257"/>
                    </a:lnTo>
                    <a:lnTo>
                      <a:pt x="11312" y="91820"/>
                    </a:lnTo>
                    <a:lnTo>
                      <a:pt x="16864" y="89751"/>
                    </a:lnTo>
                    <a:lnTo>
                      <a:pt x="13099" y="71436"/>
                    </a:lnTo>
                    <a:lnTo>
                      <a:pt x="17396" y="62042"/>
                    </a:lnTo>
                    <a:lnTo>
                      <a:pt x="23776" y="64680"/>
                    </a:lnTo>
                    <a:lnTo>
                      <a:pt x="26783" y="57371"/>
                    </a:lnTo>
                    <a:lnTo>
                      <a:pt x="48546" y="39660"/>
                    </a:lnTo>
                    <a:lnTo>
                      <a:pt x="56619" y="45428"/>
                    </a:lnTo>
                    <a:lnTo>
                      <a:pt x="83433" y="48081"/>
                    </a:lnTo>
                    <a:lnTo>
                      <a:pt x="81741" y="36579"/>
                    </a:lnTo>
                    <a:lnTo>
                      <a:pt x="89401" y="34494"/>
                    </a:lnTo>
                    <a:lnTo>
                      <a:pt x="94513" y="17247"/>
                    </a:lnTo>
                    <a:lnTo>
                      <a:pt x="91116" y="8883"/>
                    </a:lnTo>
                    <a:lnTo>
                      <a:pt x="91116" y="8883"/>
                    </a:lnTo>
                    <a:lnTo>
                      <a:pt x="97069" y="0"/>
                    </a:lnTo>
                    <a:lnTo>
                      <a:pt x="97069" y="0"/>
                    </a:lnTo>
                    <a:lnTo>
                      <a:pt x="98767" y="3137"/>
                    </a:lnTo>
                    <a:lnTo>
                      <a:pt x="98767" y="3137"/>
                    </a:lnTo>
                    <a:lnTo>
                      <a:pt x="100465" y="12022"/>
                    </a:lnTo>
                    <a:lnTo>
                      <a:pt x="116192" y="13587"/>
                    </a:lnTo>
                    <a:lnTo>
                      <a:pt x="116625" y="26654"/>
                    </a:lnTo>
                    <a:lnTo>
                      <a:pt x="134932" y="40749"/>
                    </a:lnTo>
                    <a:lnTo>
                      <a:pt x="142162" y="38124"/>
                    </a:lnTo>
                    <a:lnTo>
                      <a:pt x="153240" y="44375"/>
                    </a:lnTo>
                    <a:lnTo>
                      <a:pt x="153240" y="44375"/>
                    </a:lnTo>
                    <a:lnTo>
                      <a:pt x="153675" y="49079"/>
                    </a:lnTo>
                    <a:lnTo>
                      <a:pt x="136666" y="62181"/>
                    </a:lnTo>
                    <a:lnTo>
                      <a:pt x="146047" y="67393"/>
                    </a:lnTo>
                    <a:lnTo>
                      <a:pt x="153740" y="77833"/>
                    </a:lnTo>
                    <a:lnTo>
                      <a:pt x="147776" y="79414"/>
                    </a:lnTo>
                    <a:lnTo>
                      <a:pt x="144390" y="93015"/>
                    </a:lnTo>
                    <a:lnTo>
                      <a:pt x="144390" y="93015"/>
                    </a:lnTo>
                    <a:lnTo>
                      <a:pt x="143123" y="100338"/>
                    </a:lnTo>
                    <a:lnTo>
                      <a:pt x="133746" y="107673"/>
                    </a:lnTo>
                    <a:lnTo>
                      <a:pt x="130351" y="123888"/>
                    </a:lnTo>
                    <a:lnTo>
                      <a:pt x="123945" y="124418"/>
                    </a:lnTo>
                    <a:lnTo>
                      <a:pt x="116265" y="140112"/>
                    </a:lnTo>
                    <a:lnTo>
                      <a:pt x="116265" y="140112"/>
                    </a:lnTo>
                    <a:lnTo>
                      <a:pt x="107289" y="143254"/>
                    </a:lnTo>
                    <a:lnTo>
                      <a:pt x="102159" y="155806"/>
                    </a:lnTo>
                    <a:lnTo>
                      <a:pt x="94032" y="153712"/>
                    </a:lnTo>
                    <a:lnTo>
                      <a:pt x="89752" y="160509"/>
                    </a:lnTo>
                    <a:lnTo>
                      <a:pt x="81195" y="160502"/>
                    </a:lnTo>
                    <a:lnTo>
                      <a:pt x="84607" y="174104"/>
                    </a:lnTo>
                    <a:lnTo>
                      <a:pt x="77751" y="179850"/>
                    </a:lnTo>
                    <a:lnTo>
                      <a:pt x="67481" y="176175"/>
                    </a:lnTo>
                    <a:lnTo>
                      <a:pt x="55915" y="179292"/>
                    </a:lnTo>
                    <a:lnTo>
                      <a:pt x="40099" y="169839"/>
                    </a:lnTo>
                    <a:lnTo>
                      <a:pt x="25058" y="187576"/>
                    </a:lnTo>
                    <a:lnTo>
                      <a:pt x="26378" y="177119"/>
                    </a:lnTo>
                    <a:lnTo>
                      <a:pt x="15664" y="179696"/>
                    </a:lnTo>
                    <a:lnTo>
                      <a:pt x="13992" y="169228"/>
                    </a:lnTo>
                    <a:lnTo>
                      <a:pt x="22139" y="165075"/>
                    </a:lnTo>
                    <a:lnTo>
                      <a:pt x="28164" y="154635"/>
                    </a:lnTo>
                    <a:lnTo>
                      <a:pt x="19175" y="156696"/>
                    </a:lnTo>
                    <a:lnTo>
                      <a:pt x="7687" y="142006"/>
                    </a:lnTo>
                    <a:lnTo>
                      <a:pt x="0" y="140404"/>
                    </a:lnTo>
                    <a:lnTo>
                      <a:pt x="0" y="140404"/>
                    </a:lnTo>
                    <a:close/>
                  </a:path>
                </a:pathLst>
              </a:custGeom>
              <a:solidFill>
                <a:srgbClr val="8064A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6" name="S24:Hamirpur1">
                <a:extLst>
                  <a:ext uri="{FF2B5EF4-FFF2-40B4-BE49-F238E27FC236}">
                    <a16:creationId xmlns:a16="http://schemas.microsoft.com/office/drawing/2014/main" id="{75EA146E-DAFC-44F7-8E35-057CFEB84327}"/>
                  </a:ext>
                </a:extLst>
              </p:cNvPr>
              <p:cNvSpPr/>
              <p:nvPr/>
            </p:nvSpPr>
            <p:spPr>
              <a:xfrm>
                <a:off x="1663700" y="2047240"/>
                <a:ext cx="7620" cy="22860"/>
              </a:xfrm>
              <a:custGeom>
                <a:avLst/>
                <a:gdLst/>
                <a:ahLst/>
                <a:cxnLst/>
                <a:rect l="0" t="0" r="0" b="0"/>
                <a:pathLst>
                  <a:path w="10672" h="19368">
                    <a:moveTo>
                      <a:pt x="2593" y="0"/>
                    </a:moveTo>
                    <a:lnTo>
                      <a:pt x="0" y="5743"/>
                    </a:lnTo>
                    <a:lnTo>
                      <a:pt x="5941" y="19367"/>
                    </a:lnTo>
                    <a:lnTo>
                      <a:pt x="10671" y="14677"/>
                    </a:lnTo>
                    <a:close/>
                  </a:path>
                </a:pathLst>
              </a:custGeom>
              <a:solidFill>
                <a:srgbClr val="8064A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7" name="S24:Hamirpur2">
                <a:extLst>
                  <a:ext uri="{FF2B5EF4-FFF2-40B4-BE49-F238E27FC236}">
                    <a16:creationId xmlns:a16="http://schemas.microsoft.com/office/drawing/2014/main" id="{1D111954-81B1-4954-823F-1ADB0F782795}"/>
                  </a:ext>
                </a:extLst>
              </p:cNvPr>
              <p:cNvSpPr/>
              <p:nvPr/>
            </p:nvSpPr>
            <p:spPr>
              <a:xfrm>
                <a:off x="1722509" y="199611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8064A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7" name="S24:Fatehpur">
              <a:extLst>
                <a:ext uri="{FF2B5EF4-FFF2-40B4-BE49-F238E27FC236}">
                  <a16:creationId xmlns:a16="http://schemas.microsoft.com/office/drawing/2014/main" id="{F33AEC8E-1306-445C-BC63-F06C9EDE6675}"/>
                </a:ext>
              </a:extLst>
            </p:cNvPr>
            <p:cNvSpPr/>
            <p:nvPr/>
          </p:nvSpPr>
          <p:spPr>
            <a:xfrm>
              <a:off x="4214941" y="2753642"/>
              <a:ext cx="152059" cy="131750"/>
            </a:xfrm>
            <a:custGeom>
              <a:avLst/>
              <a:gdLst/>
              <a:ahLst/>
              <a:cxnLst/>
              <a:rect l="0" t="0" r="0" b="0"/>
              <a:pathLst>
                <a:path w="152059" h="131750">
                  <a:moveTo>
                    <a:pt x="16574" y="54975"/>
                  </a:moveTo>
                  <a:lnTo>
                    <a:pt x="24228" y="52343"/>
                  </a:lnTo>
                  <a:lnTo>
                    <a:pt x="57884" y="61119"/>
                  </a:lnTo>
                  <a:lnTo>
                    <a:pt x="58210" y="36548"/>
                  </a:lnTo>
                  <a:lnTo>
                    <a:pt x="35621" y="20425"/>
                  </a:lnTo>
                  <a:lnTo>
                    <a:pt x="19885" y="15764"/>
                  </a:lnTo>
                  <a:lnTo>
                    <a:pt x="34735" y="8407"/>
                  </a:lnTo>
                  <a:lnTo>
                    <a:pt x="34735" y="8407"/>
                  </a:lnTo>
                  <a:lnTo>
                    <a:pt x="48296" y="0"/>
                  </a:lnTo>
                  <a:lnTo>
                    <a:pt x="55951" y="3106"/>
                  </a:lnTo>
                  <a:lnTo>
                    <a:pt x="55951" y="3106"/>
                  </a:lnTo>
                  <a:lnTo>
                    <a:pt x="55543" y="7289"/>
                  </a:lnTo>
                  <a:lnTo>
                    <a:pt x="65771" y="15086"/>
                  </a:lnTo>
                  <a:lnTo>
                    <a:pt x="65771" y="15086"/>
                  </a:lnTo>
                  <a:lnTo>
                    <a:pt x="81536" y="23897"/>
                  </a:lnTo>
                  <a:lnTo>
                    <a:pt x="85397" y="30672"/>
                  </a:lnTo>
                  <a:lnTo>
                    <a:pt x="104488" y="23768"/>
                  </a:lnTo>
                  <a:lnTo>
                    <a:pt x="115135" y="26836"/>
                  </a:lnTo>
                  <a:lnTo>
                    <a:pt x="121570" y="35156"/>
                  </a:lnTo>
                  <a:lnTo>
                    <a:pt x="121570" y="35156"/>
                  </a:lnTo>
                  <a:lnTo>
                    <a:pt x="116533" y="45122"/>
                  </a:lnTo>
                  <a:lnTo>
                    <a:pt x="114093" y="62390"/>
                  </a:lnTo>
                  <a:lnTo>
                    <a:pt x="117129" y="70734"/>
                  </a:lnTo>
                  <a:lnTo>
                    <a:pt x="111186" y="73910"/>
                  </a:lnTo>
                  <a:lnTo>
                    <a:pt x="114243" y="85392"/>
                  </a:lnTo>
                  <a:lnTo>
                    <a:pt x="136859" y="88893"/>
                  </a:lnTo>
                  <a:lnTo>
                    <a:pt x="143716" y="93546"/>
                  </a:lnTo>
                  <a:lnTo>
                    <a:pt x="142962" y="106101"/>
                  </a:lnTo>
                  <a:lnTo>
                    <a:pt x="152058" y="122762"/>
                  </a:lnTo>
                  <a:lnTo>
                    <a:pt x="139745" y="131749"/>
                  </a:lnTo>
                  <a:lnTo>
                    <a:pt x="139745" y="131749"/>
                  </a:lnTo>
                  <a:lnTo>
                    <a:pt x="139689" y="124429"/>
                  </a:lnTo>
                  <a:lnTo>
                    <a:pt x="116163" y="117799"/>
                  </a:lnTo>
                  <a:lnTo>
                    <a:pt x="112697" y="109978"/>
                  </a:lnTo>
                  <a:lnTo>
                    <a:pt x="116045" y="100021"/>
                  </a:lnTo>
                  <a:lnTo>
                    <a:pt x="106688" y="104264"/>
                  </a:lnTo>
                  <a:lnTo>
                    <a:pt x="103190" y="90168"/>
                  </a:lnTo>
                  <a:lnTo>
                    <a:pt x="93400" y="92839"/>
                  </a:lnTo>
                  <a:lnTo>
                    <a:pt x="89520" y="85018"/>
                  </a:lnTo>
                  <a:lnTo>
                    <a:pt x="78044" y="91352"/>
                  </a:lnTo>
                  <a:lnTo>
                    <a:pt x="61405" y="88291"/>
                  </a:lnTo>
                  <a:lnTo>
                    <a:pt x="64430" y="97689"/>
                  </a:lnTo>
                  <a:lnTo>
                    <a:pt x="46575" y="113446"/>
                  </a:lnTo>
                  <a:lnTo>
                    <a:pt x="12422" y="106743"/>
                  </a:lnTo>
                  <a:lnTo>
                    <a:pt x="7724" y="103615"/>
                  </a:lnTo>
                  <a:lnTo>
                    <a:pt x="7724" y="103615"/>
                  </a:lnTo>
                  <a:lnTo>
                    <a:pt x="11110" y="90014"/>
                  </a:lnTo>
                  <a:lnTo>
                    <a:pt x="17074" y="88433"/>
                  </a:lnTo>
                  <a:lnTo>
                    <a:pt x="12370" y="81124"/>
                  </a:lnTo>
                  <a:lnTo>
                    <a:pt x="12370" y="81124"/>
                  </a:lnTo>
                  <a:lnTo>
                    <a:pt x="11088" y="79035"/>
                  </a:lnTo>
                  <a:lnTo>
                    <a:pt x="11088" y="79035"/>
                  </a:lnTo>
                  <a:lnTo>
                    <a:pt x="0" y="72781"/>
                  </a:lnTo>
                  <a:lnTo>
                    <a:pt x="17009" y="59679"/>
                  </a:lnTo>
                  <a:close/>
                </a:path>
              </a:pathLst>
            </a:custGeom>
            <a:solidFill>
              <a:srgbClr val="F7964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58" name="S24:Jhansi">
              <a:extLst>
                <a:ext uri="{FF2B5EF4-FFF2-40B4-BE49-F238E27FC236}">
                  <a16:creationId xmlns:a16="http://schemas.microsoft.com/office/drawing/2014/main" id="{58A80FA9-D956-4CA5-8966-CA2C3EA134A9}"/>
                </a:ext>
              </a:extLst>
            </p:cNvPr>
            <p:cNvSpPr/>
            <p:nvPr/>
          </p:nvSpPr>
          <p:spPr>
            <a:xfrm>
              <a:off x="3913638" y="2824737"/>
              <a:ext cx="174109" cy="280328"/>
            </a:xfrm>
            <a:custGeom>
              <a:avLst/>
              <a:gdLst/>
              <a:ahLst/>
              <a:cxnLst/>
              <a:rect l="0" t="0" r="0" b="0"/>
              <a:pathLst>
                <a:path w="174109" h="280328">
                  <a:moveTo>
                    <a:pt x="19351" y="75119"/>
                  </a:moveTo>
                  <a:lnTo>
                    <a:pt x="27637" y="59519"/>
                  </a:lnTo>
                  <a:lnTo>
                    <a:pt x="32745" y="61142"/>
                  </a:lnTo>
                  <a:lnTo>
                    <a:pt x="35837" y="51238"/>
                  </a:lnTo>
                  <a:lnTo>
                    <a:pt x="35837" y="51238"/>
                  </a:lnTo>
                  <a:lnTo>
                    <a:pt x="37640" y="41843"/>
                  </a:lnTo>
                  <a:lnTo>
                    <a:pt x="47064" y="38277"/>
                  </a:lnTo>
                  <a:lnTo>
                    <a:pt x="61115" y="41547"/>
                  </a:lnTo>
                  <a:lnTo>
                    <a:pt x="94061" y="30321"/>
                  </a:lnTo>
                  <a:lnTo>
                    <a:pt x="94129" y="21432"/>
                  </a:lnTo>
                  <a:lnTo>
                    <a:pt x="86134" y="8298"/>
                  </a:lnTo>
                  <a:lnTo>
                    <a:pt x="94720" y="0"/>
                  </a:lnTo>
                  <a:lnTo>
                    <a:pt x="94720" y="0"/>
                  </a:lnTo>
                  <a:lnTo>
                    <a:pt x="105256" y="15764"/>
                  </a:lnTo>
                  <a:lnTo>
                    <a:pt x="128611" y="30037"/>
                  </a:lnTo>
                  <a:lnTo>
                    <a:pt x="140494" y="40565"/>
                  </a:lnTo>
                  <a:lnTo>
                    <a:pt x="169417" y="62149"/>
                  </a:lnTo>
                  <a:lnTo>
                    <a:pt x="174108" y="63738"/>
                  </a:lnTo>
                  <a:lnTo>
                    <a:pt x="174108" y="63738"/>
                  </a:lnTo>
                  <a:lnTo>
                    <a:pt x="164637" y="79909"/>
                  </a:lnTo>
                  <a:lnTo>
                    <a:pt x="164637" y="79909"/>
                  </a:lnTo>
                  <a:lnTo>
                    <a:pt x="160299" y="93486"/>
                  </a:lnTo>
                  <a:lnTo>
                    <a:pt x="172258" y="97201"/>
                  </a:lnTo>
                  <a:lnTo>
                    <a:pt x="172651" y="105571"/>
                  </a:lnTo>
                  <a:lnTo>
                    <a:pt x="163288" y="94546"/>
                  </a:lnTo>
                  <a:lnTo>
                    <a:pt x="167481" y="113394"/>
                  </a:lnTo>
                  <a:lnTo>
                    <a:pt x="153325" y="119081"/>
                  </a:lnTo>
                  <a:lnTo>
                    <a:pt x="140481" y="119012"/>
                  </a:lnTo>
                  <a:lnTo>
                    <a:pt x="139240" y="111159"/>
                  </a:lnTo>
                  <a:lnTo>
                    <a:pt x="126419" y="107945"/>
                  </a:lnTo>
                  <a:lnTo>
                    <a:pt x="132448" y="101705"/>
                  </a:lnTo>
                  <a:lnTo>
                    <a:pt x="120540" y="90648"/>
                  </a:lnTo>
                  <a:lnTo>
                    <a:pt x="122163" y="104257"/>
                  </a:lnTo>
                  <a:lnTo>
                    <a:pt x="111055" y="101567"/>
                  </a:lnTo>
                  <a:lnTo>
                    <a:pt x="102858" y="110924"/>
                  </a:lnTo>
                  <a:lnTo>
                    <a:pt x="103404" y="94714"/>
                  </a:lnTo>
                  <a:lnTo>
                    <a:pt x="114107" y="93220"/>
                  </a:lnTo>
                  <a:lnTo>
                    <a:pt x="115485" y="79108"/>
                  </a:lnTo>
                  <a:lnTo>
                    <a:pt x="101353" y="82670"/>
                  </a:lnTo>
                  <a:lnTo>
                    <a:pt x="99527" y="98346"/>
                  </a:lnTo>
                  <a:lnTo>
                    <a:pt x="93586" y="92025"/>
                  </a:lnTo>
                  <a:lnTo>
                    <a:pt x="103139" y="72223"/>
                  </a:lnTo>
                  <a:lnTo>
                    <a:pt x="112493" y="79088"/>
                  </a:lnTo>
                  <a:lnTo>
                    <a:pt x="117709" y="66049"/>
                  </a:lnTo>
                  <a:lnTo>
                    <a:pt x="108334" y="62847"/>
                  </a:lnTo>
                  <a:lnTo>
                    <a:pt x="112651" y="56079"/>
                  </a:lnTo>
                  <a:lnTo>
                    <a:pt x="112748" y="41961"/>
                  </a:lnTo>
                  <a:lnTo>
                    <a:pt x="103784" y="42420"/>
                  </a:lnTo>
                  <a:lnTo>
                    <a:pt x="97311" y="51785"/>
                  </a:lnTo>
                  <a:lnTo>
                    <a:pt x="100233" y="60697"/>
                  </a:lnTo>
                  <a:lnTo>
                    <a:pt x="81925" y="53755"/>
                  </a:lnTo>
                  <a:lnTo>
                    <a:pt x="88574" y="76819"/>
                  </a:lnTo>
                  <a:lnTo>
                    <a:pt x="78313" y="77259"/>
                  </a:lnTo>
                  <a:lnTo>
                    <a:pt x="71529" y="70925"/>
                  </a:lnTo>
                  <a:lnTo>
                    <a:pt x="77986" y="65227"/>
                  </a:lnTo>
                  <a:lnTo>
                    <a:pt x="68607" y="63055"/>
                  </a:lnTo>
                  <a:lnTo>
                    <a:pt x="57861" y="70279"/>
                  </a:lnTo>
                  <a:lnTo>
                    <a:pt x="60775" y="78674"/>
                  </a:lnTo>
                  <a:lnTo>
                    <a:pt x="48289" y="87970"/>
                  </a:lnTo>
                  <a:lnTo>
                    <a:pt x="58921" y="94347"/>
                  </a:lnTo>
                  <a:lnTo>
                    <a:pt x="62091" y="122098"/>
                  </a:lnTo>
                  <a:lnTo>
                    <a:pt x="69749" y="127920"/>
                  </a:lnTo>
                  <a:lnTo>
                    <a:pt x="66597" y="145154"/>
                  </a:lnTo>
                  <a:lnTo>
                    <a:pt x="77629" y="158850"/>
                  </a:lnTo>
                  <a:lnTo>
                    <a:pt x="87033" y="163112"/>
                  </a:lnTo>
                  <a:lnTo>
                    <a:pt x="88117" y="188755"/>
                  </a:lnTo>
                  <a:lnTo>
                    <a:pt x="83334" y="196041"/>
                  </a:lnTo>
                  <a:lnTo>
                    <a:pt x="87526" y="209155"/>
                  </a:lnTo>
                  <a:lnTo>
                    <a:pt x="102207" y="200372"/>
                  </a:lnTo>
                  <a:lnTo>
                    <a:pt x="111994" y="214567"/>
                  </a:lnTo>
                  <a:lnTo>
                    <a:pt x="115784" y="226626"/>
                  </a:lnTo>
                  <a:lnTo>
                    <a:pt x="106727" y="229703"/>
                  </a:lnTo>
                  <a:lnTo>
                    <a:pt x="117873" y="236058"/>
                  </a:lnTo>
                  <a:lnTo>
                    <a:pt x="117873" y="236058"/>
                  </a:lnTo>
                  <a:lnTo>
                    <a:pt x="116081" y="246511"/>
                  </a:lnTo>
                  <a:lnTo>
                    <a:pt x="116081" y="246511"/>
                  </a:lnTo>
                  <a:lnTo>
                    <a:pt x="116077" y="247034"/>
                  </a:lnTo>
                  <a:lnTo>
                    <a:pt x="116077" y="247034"/>
                  </a:lnTo>
                  <a:lnTo>
                    <a:pt x="106512" y="260049"/>
                  </a:lnTo>
                  <a:lnTo>
                    <a:pt x="102971" y="273105"/>
                  </a:lnTo>
                  <a:lnTo>
                    <a:pt x="89119" y="280327"/>
                  </a:lnTo>
                  <a:lnTo>
                    <a:pt x="85782" y="266172"/>
                  </a:lnTo>
                  <a:lnTo>
                    <a:pt x="76257" y="271327"/>
                  </a:lnTo>
                  <a:lnTo>
                    <a:pt x="64276" y="261281"/>
                  </a:lnTo>
                  <a:lnTo>
                    <a:pt x="59216" y="249201"/>
                  </a:lnTo>
                  <a:lnTo>
                    <a:pt x="48505" y="243345"/>
                  </a:lnTo>
                  <a:lnTo>
                    <a:pt x="33221" y="264123"/>
                  </a:lnTo>
                  <a:lnTo>
                    <a:pt x="21268" y="253532"/>
                  </a:lnTo>
                  <a:lnTo>
                    <a:pt x="27387" y="245225"/>
                  </a:lnTo>
                  <a:lnTo>
                    <a:pt x="13732" y="234089"/>
                  </a:lnTo>
                  <a:lnTo>
                    <a:pt x="13732" y="234089"/>
                  </a:lnTo>
                  <a:lnTo>
                    <a:pt x="12028" y="232500"/>
                  </a:lnTo>
                  <a:lnTo>
                    <a:pt x="12028" y="232500"/>
                  </a:lnTo>
                  <a:lnTo>
                    <a:pt x="5724" y="219347"/>
                  </a:lnTo>
                  <a:lnTo>
                    <a:pt x="12240" y="213666"/>
                  </a:lnTo>
                  <a:lnTo>
                    <a:pt x="13728" y="195894"/>
                  </a:lnTo>
                  <a:lnTo>
                    <a:pt x="0" y="157545"/>
                  </a:lnTo>
                  <a:lnTo>
                    <a:pt x="14265" y="147769"/>
                  </a:lnTo>
                  <a:lnTo>
                    <a:pt x="24250" y="136369"/>
                  </a:lnTo>
                  <a:lnTo>
                    <a:pt x="23539" y="122761"/>
                  </a:lnTo>
                  <a:lnTo>
                    <a:pt x="39886" y="115609"/>
                  </a:lnTo>
                  <a:lnTo>
                    <a:pt x="41661" y="109350"/>
                  </a:lnTo>
                  <a:lnTo>
                    <a:pt x="32283" y="105593"/>
                  </a:lnTo>
                  <a:lnTo>
                    <a:pt x="24412" y="81450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59" name="S24:Saharanpur">
              <a:extLst>
                <a:ext uri="{FF2B5EF4-FFF2-40B4-BE49-F238E27FC236}">
                  <a16:creationId xmlns:a16="http://schemas.microsoft.com/office/drawing/2014/main" id="{CD0F0A0B-C5F8-4F03-BBB2-8FBDD18E244A}"/>
                </a:ext>
              </a:extLst>
            </p:cNvPr>
            <p:cNvSpPr/>
            <p:nvPr/>
          </p:nvSpPr>
          <p:spPr>
            <a:xfrm>
              <a:off x="3771779" y="2032020"/>
              <a:ext cx="142844" cy="144090"/>
            </a:xfrm>
            <a:custGeom>
              <a:avLst/>
              <a:gdLst/>
              <a:ahLst/>
              <a:cxnLst/>
              <a:rect l="0" t="0" r="0" b="0"/>
              <a:pathLst>
                <a:path w="142844" h="144090">
                  <a:moveTo>
                    <a:pt x="142843" y="130387"/>
                  </a:moveTo>
                  <a:lnTo>
                    <a:pt x="121531" y="116079"/>
                  </a:lnTo>
                  <a:lnTo>
                    <a:pt x="118163" y="120714"/>
                  </a:lnTo>
                  <a:lnTo>
                    <a:pt x="118163" y="120714"/>
                  </a:lnTo>
                  <a:lnTo>
                    <a:pt x="99862" y="128781"/>
                  </a:lnTo>
                  <a:lnTo>
                    <a:pt x="91060" y="136975"/>
                  </a:lnTo>
                  <a:lnTo>
                    <a:pt x="84459" y="135838"/>
                  </a:lnTo>
                  <a:lnTo>
                    <a:pt x="79784" y="144089"/>
                  </a:lnTo>
                  <a:lnTo>
                    <a:pt x="72880" y="135663"/>
                  </a:lnTo>
                  <a:lnTo>
                    <a:pt x="56786" y="133329"/>
                  </a:lnTo>
                  <a:lnTo>
                    <a:pt x="53968" y="128604"/>
                  </a:lnTo>
                  <a:lnTo>
                    <a:pt x="32040" y="129276"/>
                  </a:lnTo>
                  <a:lnTo>
                    <a:pt x="0" y="117780"/>
                  </a:lnTo>
                  <a:lnTo>
                    <a:pt x="0" y="117780"/>
                  </a:lnTo>
                  <a:lnTo>
                    <a:pt x="9356" y="103396"/>
                  </a:lnTo>
                  <a:lnTo>
                    <a:pt x="9680" y="85729"/>
                  </a:lnTo>
                  <a:lnTo>
                    <a:pt x="13506" y="79562"/>
                  </a:lnTo>
                  <a:lnTo>
                    <a:pt x="13506" y="79562"/>
                  </a:lnTo>
                  <a:lnTo>
                    <a:pt x="26172" y="63160"/>
                  </a:lnTo>
                  <a:lnTo>
                    <a:pt x="26172" y="63160"/>
                  </a:lnTo>
                  <a:lnTo>
                    <a:pt x="40782" y="52501"/>
                  </a:lnTo>
                  <a:lnTo>
                    <a:pt x="68097" y="18667"/>
                  </a:lnTo>
                  <a:lnTo>
                    <a:pt x="69953" y="5197"/>
                  </a:lnTo>
                  <a:lnTo>
                    <a:pt x="69953" y="5197"/>
                  </a:lnTo>
                  <a:lnTo>
                    <a:pt x="69623" y="0"/>
                  </a:lnTo>
                  <a:lnTo>
                    <a:pt x="69623" y="0"/>
                  </a:lnTo>
                  <a:lnTo>
                    <a:pt x="79051" y="1703"/>
                  </a:lnTo>
                  <a:lnTo>
                    <a:pt x="91999" y="15913"/>
                  </a:lnTo>
                  <a:lnTo>
                    <a:pt x="116500" y="29238"/>
                  </a:lnTo>
                  <a:lnTo>
                    <a:pt x="116500" y="29238"/>
                  </a:lnTo>
                  <a:lnTo>
                    <a:pt x="116500" y="29238"/>
                  </a:lnTo>
                  <a:lnTo>
                    <a:pt x="116500" y="29238"/>
                  </a:lnTo>
                  <a:lnTo>
                    <a:pt x="109311" y="43163"/>
                  </a:lnTo>
                  <a:lnTo>
                    <a:pt x="105771" y="60776"/>
                  </a:lnTo>
                  <a:lnTo>
                    <a:pt x="93917" y="82431"/>
                  </a:lnTo>
                  <a:lnTo>
                    <a:pt x="97407" y="98073"/>
                  </a:lnTo>
                  <a:lnTo>
                    <a:pt x="97132" y="117304"/>
                  </a:lnTo>
                  <a:lnTo>
                    <a:pt x="109057" y="121630"/>
                  </a:lnTo>
                  <a:lnTo>
                    <a:pt x="118246" y="114476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60" name="S24:Bijnor">
              <a:extLst>
                <a:ext uri="{FF2B5EF4-FFF2-40B4-BE49-F238E27FC236}">
                  <a16:creationId xmlns:a16="http://schemas.microsoft.com/office/drawing/2014/main" id="{12EAB6A2-6183-4A1C-947D-A414C227BE18}"/>
                </a:ext>
              </a:extLst>
            </p:cNvPr>
            <p:cNvSpPr/>
            <p:nvPr/>
          </p:nvSpPr>
          <p:spPr>
            <a:xfrm>
              <a:off x="3897530" y="2147863"/>
              <a:ext cx="132198" cy="122660"/>
            </a:xfrm>
            <a:custGeom>
              <a:avLst/>
              <a:gdLst/>
              <a:ahLst/>
              <a:cxnLst/>
              <a:rect l="0" t="0" r="0" b="0"/>
              <a:pathLst>
                <a:path w="132198" h="122660">
                  <a:moveTo>
                    <a:pt x="16234" y="17134"/>
                  </a:moveTo>
                  <a:lnTo>
                    <a:pt x="17092" y="14544"/>
                  </a:lnTo>
                  <a:lnTo>
                    <a:pt x="17092" y="14544"/>
                  </a:lnTo>
                  <a:lnTo>
                    <a:pt x="16234" y="17134"/>
                  </a:lnTo>
                  <a:lnTo>
                    <a:pt x="16234" y="17134"/>
                  </a:lnTo>
                  <a:lnTo>
                    <a:pt x="47402" y="2934"/>
                  </a:lnTo>
                  <a:lnTo>
                    <a:pt x="65201" y="0"/>
                  </a:lnTo>
                  <a:lnTo>
                    <a:pt x="65201" y="0"/>
                  </a:lnTo>
                  <a:lnTo>
                    <a:pt x="74609" y="9970"/>
                  </a:lnTo>
                  <a:lnTo>
                    <a:pt x="83133" y="27209"/>
                  </a:lnTo>
                  <a:lnTo>
                    <a:pt x="98750" y="39309"/>
                  </a:lnTo>
                  <a:lnTo>
                    <a:pt x="111946" y="45657"/>
                  </a:lnTo>
                  <a:lnTo>
                    <a:pt x="111946" y="45657"/>
                  </a:lnTo>
                  <a:lnTo>
                    <a:pt x="114848" y="45160"/>
                  </a:lnTo>
                  <a:lnTo>
                    <a:pt x="114848" y="45160"/>
                  </a:lnTo>
                  <a:lnTo>
                    <a:pt x="116484" y="47773"/>
                  </a:lnTo>
                  <a:lnTo>
                    <a:pt x="116484" y="47773"/>
                  </a:lnTo>
                  <a:lnTo>
                    <a:pt x="121848" y="50414"/>
                  </a:lnTo>
                  <a:lnTo>
                    <a:pt x="121848" y="50414"/>
                  </a:lnTo>
                  <a:lnTo>
                    <a:pt x="126000" y="48884"/>
                  </a:lnTo>
                  <a:lnTo>
                    <a:pt x="126000" y="48884"/>
                  </a:lnTo>
                  <a:lnTo>
                    <a:pt x="132197" y="51009"/>
                  </a:lnTo>
                  <a:lnTo>
                    <a:pt x="132197" y="51009"/>
                  </a:lnTo>
                  <a:lnTo>
                    <a:pt x="119653" y="67045"/>
                  </a:lnTo>
                  <a:lnTo>
                    <a:pt x="119653" y="67045"/>
                  </a:lnTo>
                  <a:lnTo>
                    <a:pt x="117190" y="63905"/>
                  </a:lnTo>
                  <a:lnTo>
                    <a:pt x="117190" y="63905"/>
                  </a:lnTo>
                  <a:lnTo>
                    <a:pt x="117186" y="64425"/>
                  </a:lnTo>
                  <a:lnTo>
                    <a:pt x="117186" y="64425"/>
                  </a:lnTo>
                  <a:lnTo>
                    <a:pt x="113835" y="69082"/>
                  </a:lnTo>
                  <a:lnTo>
                    <a:pt x="113835" y="69082"/>
                  </a:lnTo>
                  <a:lnTo>
                    <a:pt x="113388" y="73241"/>
                  </a:lnTo>
                  <a:lnTo>
                    <a:pt x="113388" y="73241"/>
                  </a:lnTo>
                  <a:lnTo>
                    <a:pt x="109288" y="67485"/>
                  </a:lnTo>
                  <a:lnTo>
                    <a:pt x="109288" y="67485"/>
                  </a:lnTo>
                  <a:lnTo>
                    <a:pt x="103461" y="70560"/>
                  </a:lnTo>
                  <a:lnTo>
                    <a:pt x="103461" y="70560"/>
                  </a:lnTo>
                  <a:lnTo>
                    <a:pt x="107933" y="81523"/>
                  </a:lnTo>
                  <a:lnTo>
                    <a:pt x="107933" y="81523"/>
                  </a:lnTo>
                  <a:lnTo>
                    <a:pt x="102956" y="81482"/>
                  </a:lnTo>
                  <a:lnTo>
                    <a:pt x="94140" y="93897"/>
                  </a:lnTo>
                  <a:lnTo>
                    <a:pt x="94140" y="93897"/>
                  </a:lnTo>
                  <a:lnTo>
                    <a:pt x="82555" y="90151"/>
                  </a:lnTo>
                  <a:lnTo>
                    <a:pt x="70515" y="91078"/>
                  </a:lnTo>
                  <a:lnTo>
                    <a:pt x="49854" y="83062"/>
                  </a:lnTo>
                  <a:lnTo>
                    <a:pt x="46469" y="89270"/>
                  </a:lnTo>
                  <a:lnTo>
                    <a:pt x="49660" y="101275"/>
                  </a:lnTo>
                  <a:lnTo>
                    <a:pt x="45834" y="109562"/>
                  </a:lnTo>
                  <a:lnTo>
                    <a:pt x="53587" y="122659"/>
                  </a:lnTo>
                  <a:lnTo>
                    <a:pt x="18739" y="118102"/>
                  </a:lnTo>
                  <a:lnTo>
                    <a:pt x="10496" y="112795"/>
                  </a:lnTo>
                  <a:lnTo>
                    <a:pt x="10496" y="112795"/>
                  </a:lnTo>
                  <a:lnTo>
                    <a:pt x="16027" y="101932"/>
                  </a:lnTo>
                  <a:lnTo>
                    <a:pt x="17500" y="83214"/>
                  </a:lnTo>
                  <a:lnTo>
                    <a:pt x="17500" y="83214"/>
                  </a:lnTo>
                  <a:lnTo>
                    <a:pt x="9091" y="59175"/>
                  </a:lnTo>
                  <a:lnTo>
                    <a:pt x="5633" y="37804"/>
                  </a:lnTo>
                  <a:lnTo>
                    <a:pt x="0" y="25250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461" name="S24:Bareilly">
              <a:extLst>
                <a:ext uri="{FF2B5EF4-FFF2-40B4-BE49-F238E27FC236}">
                  <a16:creationId xmlns:a16="http://schemas.microsoft.com/office/drawing/2014/main" id="{E5A8D9D2-C20F-41E6-A4A2-C537D37B98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3574" y="2197100"/>
              <a:ext cx="254009" cy="213360"/>
              <a:chOff x="1579880" y="1308100"/>
              <a:chExt cx="254009" cy="213360"/>
            </a:xfrm>
          </p:grpSpPr>
          <p:sp>
            <p:nvSpPr>
              <p:cNvPr id="633" name="S24:Bareilly0">
                <a:extLst>
                  <a:ext uri="{FF2B5EF4-FFF2-40B4-BE49-F238E27FC236}">
                    <a16:creationId xmlns:a16="http://schemas.microsoft.com/office/drawing/2014/main" id="{83277D3B-F752-4594-A20E-19D95F1D51CB}"/>
                  </a:ext>
                </a:extLst>
              </p:cNvPr>
              <p:cNvSpPr/>
              <p:nvPr/>
            </p:nvSpPr>
            <p:spPr>
              <a:xfrm>
                <a:off x="1633220" y="1391920"/>
                <a:ext cx="91440" cy="129540"/>
              </a:xfrm>
              <a:custGeom>
                <a:avLst/>
                <a:gdLst/>
                <a:ahLst/>
                <a:cxnLst/>
                <a:rect l="0" t="0" r="0" b="0"/>
                <a:pathLst>
                  <a:path w="91742" h="129760">
                    <a:moveTo>
                      <a:pt x="78366" y="101201"/>
                    </a:moveTo>
                    <a:lnTo>
                      <a:pt x="51592" y="117287"/>
                    </a:lnTo>
                    <a:lnTo>
                      <a:pt x="48637" y="126138"/>
                    </a:lnTo>
                    <a:lnTo>
                      <a:pt x="40682" y="129759"/>
                    </a:lnTo>
                    <a:lnTo>
                      <a:pt x="36529" y="122445"/>
                    </a:lnTo>
                    <a:lnTo>
                      <a:pt x="45353" y="108926"/>
                    </a:lnTo>
                    <a:lnTo>
                      <a:pt x="40804" y="96923"/>
                    </a:lnTo>
                    <a:lnTo>
                      <a:pt x="33291" y="96893"/>
                    </a:lnTo>
                    <a:lnTo>
                      <a:pt x="21561" y="105702"/>
                    </a:lnTo>
                    <a:lnTo>
                      <a:pt x="17427" y="96823"/>
                    </a:lnTo>
                    <a:lnTo>
                      <a:pt x="1625" y="85798"/>
                    </a:lnTo>
                    <a:lnTo>
                      <a:pt x="0" y="77973"/>
                    </a:lnTo>
                    <a:lnTo>
                      <a:pt x="0" y="77973"/>
                    </a:lnTo>
                    <a:lnTo>
                      <a:pt x="10886" y="69695"/>
                    </a:lnTo>
                    <a:lnTo>
                      <a:pt x="14284" y="57208"/>
                    </a:lnTo>
                    <a:lnTo>
                      <a:pt x="24776" y="40589"/>
                    </a:lnTo>
                    <a:lnTo>
                      <a:pt x="31024" y="40095"/>
                    </a:lnTo>
                    <a:lnTo>
                      <a:pt x="31024" y="40095"/>
                    </a:lnTo>
                    <a:lnTo>
                      <a:pt x="30619" y="37490"/>
                    </a:lnTo>
                    <a:lnTo>
                      <a:pt x="30619" y="37490"/>
                    </a:lnTo>
                    <a:lnTo>
                      <a:pt x="30629" y="34885"/>
                    </a:lnTo>
                    <a:lnTo>
                      <a:pt x="30629" y="34885"/>
                    </a:lnTo>
                    <a:lnTo>
                      <a:pt x="39415" y="23464"/>
                    </a:lnTo>
                    <a:lnTo>
                      <a:pt x="37408" y="4711"/>
                    </a:lnTo>
                    <a:lnTo>
                      <a:pt x="31192" y="0"/>
                    </a:lnTo>
                    <a:lnTo>
                      <a:pt x="31192" y="0"/>
                    </a:lnTo>
                    <a:lnTo>
                      <a:pt x="38240" y="4714"/>
                    </a:lnTo>
                    <a:lnTo>
                      <a:pt x="40265" y="18780"/>
                    </a:lnTo>
                    <a:lnTo>
                      <a:pt x="64380" y="23024"/>
                    </a:lnTo>
                    <a:lnTo>
                      <a:pt x="78528" y="22016"/>
                    </a:lnTo>
                    <a:lnTo>
                      <a:pt x="78528" y="22016"/>
                    </a:lnTo>
                    <a:lnTo>
                      <a:pt x="78112" y="22015"/>
                    </a:lnTo>
                    <a:lnTo>
                      <a:pt x="78112" y="22015"/>
                    </a:lnTo>
                    <a:lnTo>
                      <a:pt x="78062" y="45972"/>
                    </a:lnTo>
                    <a:lnTo>
                      <a:pt x="73063" y="47003"/>
                    </a:lnTo>
                    <a:lnTo>
                      <a:pt x="70525" y="62625"/>
                    </a:lnTo>
                    <a:lnTo>
                      <a:pt x="79275" y="64728"/>
                    </a:lnTo>
                    <a:lnTo>
                      <a:pt x="79668" y="76712"/>
                    </a:lnTo>
                    <a:lnTo>
                      <a:pt x="90509" y="78294"/>
                    </a:lnTo>
                    <a:lnTo>
                      <a:pt x="91741" y="91323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4" name="S24:Bareilly1">
                <a:extLst>
                  <a:ext uri="{FF2B5EF4-FFF2-40B4-BE49-F238E27FC236}">
                    <a16:creationId xmlns:a16="http://schemas.microsoft.com/office/drawing/2014/main" id="{A7CE7A36-3B49-4C3F-8755-40380D1667A8}"/>
                  </a:ext>
                </a:extLst>
              </p:cNvPr>
              <p:cNvSpPr/>
              <p:nvPr/>
            </p:nvSpPr>
            <p:spPr>
              <a:xfrm>
                <a:off x="1617980" y="1361441"/>
                <a:ext cx="22860" cy="22860"/>
              </a:xfrm>
              <a:custGeom>
                <a:avLst/>
                <a:gdLst/>
                <a:ahLst/>
                <a:cxnLst/>
                <a:rect l="0" t="0" r="0" b="0"/>
                <a:pathLst>
                  <a:path w="19802" h="23020">
                    <a:moveTo>
                      <a:pt x="9934" y="4745"/>
                    </a:moveTo>
                    <a:lnTo>
                      <a:pt x="15330" y="4776"/>
                    </a:lnTo>
                    <a:lnTo>
                      <a:pt x="15330" y="4776"/>
                    </a:lnTo>
                    <a:lnTo>
                      <a:pt x="13619" y="13614"/>
                    </a:lnTo>
                    <a:lnTo>
                      <a:pt x="19798" y="23019"/>
                    </a:lnTo>
                    <a:lnTo>
                      <a:pt x="19798" y="23019"/>
                    </a:lnTo>
                    <a:lnTo>
                      <a:pt x="19801" y="22498"/>
                    </a:lnTo>
                    <a:lnTo>
                      <a:pt x="19801" y="22498"/>
                    </a:lnTo>
                    <a:lnTo>
                      <a:pt x="14450" y="13619"/>
                    </a:lnTo>
                    <a:lnTo>
                      <a:pt x="15330" y="4776"/>
                    </a:lnTo>
                    <a:lnTo>
                      <a:pt x="15330" y="4776"/>
                    </a:lnTo>
                    <a:lnTo>
                      <a:pt x="9934" y="4745"/>
                    </a:lnTo>
                    <a:lnTo>
                      <a:pt x="9934" y="474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905" y="18"/>
                    </a:lnTo>
                    <a:lnTo>
                      <a:pt x="2905" y="18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5" name="S24:Bareilly2">
                <a:extLst>
                  <a:ext uri="{FF2B5EF4-FFF2-40B4-BE49-F238E27FC236}">
                    <a16:creationId xmlns:a16="http://schemas.microsoft.com/office/drawing/2014/main" id="{FD27AB67-7FEC-48DD-BDDA-756DEDCDC48E}"/>
                  </a:ext>
                </a:extLst>
              </p:cNvPr>
              <p:cNvSpPr/>
              <p:nvPr/>
            </p:nvSpPr>
            <p:spPr>
              <a:xfrm>
                <a:off x="1595120" y="1346200"/>
                <a:ext cx="762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5712" h="13573">
                    <a:moveTo>
                      <a:pt x="5711" y="13572"/>
                    </a:moveTo>
                    <a:lnTo>
                      <a:pt x="5711" y="13572"/>
                    </a:lnTo>
                    <a:lnTo>
                      <a:pt x="5711" y="1357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6" name="S24:Bareilly3">
                <a:extLst>
                  <a:ext uri="{FF2B5EF4-FFF2-40B4-BE49-F238E27FC236}">
                    <a16:creationId xmlns:a16="http://schemas.microsoft.com/office/drawing/2014/main" id="{805A14A3-2544-439A-8FC6-EF2CA8EF29D7}"/>
                  </a:ext>
                </a:extLst>
              </p:cNvPr>
              <p:cNvSpPr/>
              <p:nvPr/>
            </p:nvSpPr>
            <p:spPr>
              <a:xfrm>
                <a:off x="1579880" y="1330960"/>
                <a:ext cx="7620" cy="15240"/>
              </a:xfrm>
              <a:custGeom>
                <a:avLst/>
                <a:gdLst/>
                <a:ahLst/>
                <a:cxnLst/>
                <a:rect l="0" t="0" r="0" b="0"/>
                <a:pathLst>
                  <a:path w="11490" h="15182">
                    <a:moveTo>
                      <a:pt x="4472" y="10963"/>
                    </a:moveTo>
                    <a:lnTo>
                      <a:pt x="11074" y="15178"/>
                    </a:lnTo>
                    <a:lnTo>
                      <a:pt x="11074" y="15178"/>
                    </a:lnTo>
                    <a:lnTo>
                      <a:pt x="11489" y="15181"/>
                    </a:lnTo>
                    <a:lnTo>
                      <a:pt x="11489" y="15181"/>
                    </a:lnTo>
                    <a:lnTo>
                      <a:pt x="4472" y="10963"/>
                    </a:lnTo>
                    <a:lnTo>
                      <a:pt x="4472" y="1096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7" name="S24:Bareilly4">
                <a:extLst>
                  <a:ext uri="{FF2B5EF4-FFF2-40B4-BE49-F238E27FC236}">
                    <a16:creationId xmlns:a16="http://schemas.microsoft.com/office/drawing/2014/main" id="{CBB0F838-26C0-4F8F-B69F-3246BF2D9348}"/>
                  </a:ext>
                </a:extLst>
              </p:cNvPr>
              <p:cNvSpPr/>
              <p:nvPr/>
            </p:nvSpPr>
            <p:spPr>
              <a:xfrm>
                <a:off x="1732280" y="1407160"/>
                <a:ext cx="0" cy="15240"/>
              </a:xfrm>
              <a:custGeom>
                <a:avLst/>
                <a:gdLst/>
                <a:ahLst/>
                <a:cxnLst/>
                <a:rect l="0" t="0" r="0" b="0"/>
                <a:pathLst>
                  <a:path w="1265" h="14059">
                    <a:moveTo>
                      <a:pt x="0" y="14058"/>
                    </a:moveTo>
                    <a:lnTo>
                      <a:pt x="0" y="14058"/>
                    </a:lnTo>
                    <a:lnTo>
                      <a:pt x="0" y="14058"/>
                    </a:lnTo>
                    <a:lnTo>
                      <a:pt x="1264" y="0"/>
                    </a:lnTo>
                    <a:lnTo>
                      <a:pt x="1264" y="0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8" name="S24:Bareilly5">
                <a:extLst>
                  <a:ext uri="{FF2B5EF4-FFF2-40B4-BE49-F238E27FC236}">
                    <a16:creationId xmlns:a16="http://schemas.microsoft.com/office/drawing/2014/main" id="{6439ED87-F851-4E06-BF83-F23282B42956}"/>
                  </a:ext>
                </a:extLst>
              </p:cNvPr>
              <p:cNvSpPr/>
              <p:nvPr/>
            </p:nvSpPr>
            <p:spPr>
              <a:xfrm>
                <a:off x="1595120" y="1308100"/>
                <a:ext cx="15240" cy="15240"/>
              </a:xfrm>
              <a:custGeom>
                <a:avLst/>
                <a:gdLst/>
                <a:ahLst/>
                <a:cxnLst/>
                <a:rect l="0" t="0" r="0" b="0"/>
                <a:pathLst>
                  <a:path w="12545" h="16037">
                    <a:moveTo>
                      <a:pt x="6679" y="9322"/>
                    </a:moveTo>
                    <a:lnTo>
                      <a:pt x="12544" y="0"/>
                    </a:lnTo>
                    <a:lnTo>
                      <a:pt x="12544" y="0"/>
                    </a:lnTo>
                    <a:lnTo>
                      <a:pt x="0" y="16036"/>
                    </a:lnTo>
                    <a:lnTo>
                      <a:pt x="0" y="16036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9" name="S24:Bareilly6">
                <a:extLst>
                  <a:ext uri="{FF2B5EF4-FFF2-40B4-BE49-F238E27FC236}">
                    <a16:creationId xmlns:a16="http://schemas.microsoft.com/office/drawing/2014/main" id="{389B0598-A821-479C-904D-F1D08030156E}"/>
                  </a:ext>
                </a:extLst>
              </p:cNvPr>
              <p:cNvSpPr/>
              <p:nvPr/>
            </p:nvSpPr>
            <p:spPr>
              <a:xfrm>
                <a:off x="1747520" y="1422400"/>
                <a:ext cx="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2913" h="9377">
                    <a:moveTo>
                      <a:pt x="418" y="0"/>
                    </a:moveTo>
                    <a:lnTo>
                      <a:pt x="0" y="3125"/>
                    </a:lnTo>
                    <a:lnTo>
                      <a:pt x="0" y="3125"/>
                    </a:lnTo>
                    <a:lnTo>
                      <a:pt x="2912" y="9376"/>
                    </a:lnTo>
                    <a:lnTo>
                      <a:pt x="2912" y="9376"/>
                    </a:lnTo>
                    <a:lnTo>
                      <a:pt x="2912" y="9376"/>
                    </a:lnTo>
                    <a:lnTo>
                      <a:pt x="2912" y="9376"/>
                    </a:lnTo>
                    <a:lnTo>
                      <a:pt x="0" y="3125"/>
                    </a:lnTo>
                    <a:lnTo>
                      <a:pt x="0" y="3125"/>
                    </a:lnTo>
                    <a:lnTo>
                      <a:pt x="418" y="0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0" name="S24:Bareilly7">
                <a:extLst>
                  <a:ext uri="{FF2B5EF4-FFF2-40B4-BE49-F238E27FC236}">
                    <a16:creationId xmlns:a16="http://schemas.microsoft.com/office/drawing/2014/main" id="{0EA515B5-64E4-435B-842D-3291844AA78C}"/>
                  </a:ext>
                </a:extLst>
              </p:cNvPr>
              <p:cNvSpPr/>
              <p:nvPr/>
            </p:nvSpPr>
            <p:spPr>
              <a:xfrm>
                <a:off x="1640840" y="1384300"/>
                <a:ext cx="1524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14077" h="11002">
                    <a:moveTo>
                      <a:pt x="14076" y="11001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1" name="S24:Bareilly8">
                <a:extLst>
                  <a:ext uri="{FF2B5EF4-FFF2-40B4-BE49-F238E27FC236}">
                    <a16:creationId xmlns:a16="http://schemas.microsoft.com/office/drawing/2014/main" id="{93C1F35C-D12C-44DA-904D-C4BBD92EB839}"/>
                  </a:ext>
                </a:extLst>
              </p:cNvPr>
              <p:cNvSpPr/>
              <p:nvPr/>
            </p:nvSpPr>
            <p:spPr>
              <a:xfrm>
                <a:off x="1587500" y="1323340"/>
                <a:ext cx="7620" cy="0"/>
              </a:xfrm>
              <a:custGeom>
                <a:avLst/>
                <a:gdLst/>
                <a:ahLst/>
                <a:cxnLst/>
                <a:rect l="0" t="0" r="0" b="0"/>
                <a:pathLst>
                  <a:path w="3352" h="4658">
                    <a:moveTo>
                      <a:pt x="3351" y="0"/>
                    </a:moveTo>
                    <a:lnTo>
                      <a:pt x="0" y="4657"/>
                    </a:lnTo>
                    <a:lnTo>
                      <a:pt x="0" y="4657"/>
                    </a:lnTo>
                    <a:lnTo>
                      <a:pt x="0" y="4657"/>
                    </a:lnTo>
                    <a:lnTo>
                      <a:pt x="0" y="4657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2" name="S24:Bareilly9">
                <a:extLst>
                  <a:ext uri="{FF2B5EF4-FFF2-40B4-BE49-F238E27FC236}">
                    <a16:creationId xmlns:a16="http://schemas.microsoft.com/office/drawing/2014/main" id="{F430B78C-9D0E-48CE-BAF7-0B3AD2E4BFF3}"/>
                  </a:ext>
                </a:extLst>
              </p:cNvPr>
              <p:cNvSpPr/>
              <p:nvPr/>
            </p:nvSpPr>
            <p:spPr>
              <a:xfrm>
                <a:off x="1732280" y="1414780"/>
                <a:ext cx="762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2914" h="6251">
                    <a:moveTo>
                      <a:pt x="0" y="4686"/>
                    </a:moveTo>
                    <a:lnTo>
                      <a:pt x="2496" y="6250"/>
                    </a:lnTo>
                    <a:lnTo>
                      <a:pt x="2496" y="6250"/>
                    </a:lnTo>
                    <a:lnTo>
                      <a:pt x="2913" y="6250"/>
                    </a:lnTo>
                    <a:lnTo>
                      <a:pt x="2913" y="6250"/>
                    </a:lnTo>
                    <a:lnTo>
                      <a:pt x="0" y="4686"/>
                    </a:lnTo>
                    <a:lnTo>
                      <a:pt x="0" y="4686"/>
                    </a:lnTo>
                    <a:lnTo>
                      <a:pt x="1253" y="0"/>
                    </a:lnTo>
                    <a:lnTo>
                      <a:pt x="1253" y="0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3" name="S24:Bareilly10">
                <a:extLst>
                  <a:ext uri="{FF2B5EF4-FFF2-40B4-BE49-F238E27FC236}">
                    <a16:creationId xmlns:a16="http://schemas.microsoft.com/office/drawing/2014/main" id="{69B25431-0E1A-448B-AE09-A2847C6B59B7}"/>
                  </a:ext>
                </a:extLst>
              </p:cNvPr>
              <p:cNvSpPr/>
              <p:nvPr/>
            </p:nvSpPr>
            <p:spPr>
              <a:xfrm>
                <a:off x="1610360" y="136144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651" h="1574">
                    <a:moveTo>
                      <a:pt x="0" y="0"/>
                    </a:moveTo>
                    <a:lnTo>
                      <a:pt x="1234" y="1570"/>
                    </a:lnTo>
                    <a:lnTo>
                      <a:pt x="1234" y="1570"/>
                    </a:lnTo>
                    <a:lnTo>
                      <a:pt x="1650" y="1573"/>
                    </a:lnTo>
                    <a:lnTo>
                      <a:pt x="1650" y="1573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4" name="S24:Bareilly11">
                <a:extLst>
                  <a:ext uri="{FF2B5EF4-FFF2-40B4-BE49-F238E27FC236}">
                    <a16:creationId xmlns:a16="http://schemas.microsoft.com/office/drawing/2014/main" id="{BAE94012-7A58-4AD8-BCA2-4480C5EEE4E2}"/>
                  </a:ext>
                </a:extLst>
              </p:cNvPr>
              <p:cNvSpPr/>
              <p:nvPr/>
            </p:nvSpPr>
            <p:spPr>
              <a:xfrm>
                <a:off x="1833889" y="1329224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654" h="1053">
                    <a:moveTo>
                      <a:pt x="0" y="0"/>
                    </a:moveTo>
                    <a:lnTo>
                      <a:pt x="1653" y="1052"/>
                    </a:lnTo>
                    <a:lnTo>
                      <a:pt x="1653" y="1052"/>
                    </a:lnTo>
                    <a:close/>
                  </a:path>
                </a:pathLst>
              </a:custGeom>
              <a:solidFill>
                <a:srgbClr val="C0504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2" name="S25:Cooch Behar">
              <a:extLst>
                <a:ext uri="{FF2B5EF4-FFF2-40B4-BE49-F238E27FC236}">
                  <a16:creationId xmlns:a16="http://schemas.microsoft.com/office/drawing/2014/main" id="{FA03BD03-5DDE-4BCB-8099-D61AB79EB819}"/>
                </a:ext>
              </a:extLst>
            </p:cNvPr>
            <p:cNvSpPr/>
            <p:nvPr/>
          </p:nvSpPr>
          <p:spPr>
            <a:xfrm>
              <a:off x="5492966" y="2663098"/>
              <a:ext cx="92876" cy="88597"/>
            </a:xfrm>
            <a:custGeom>
              <a:avLst/>
              <a:gdLst/>
              <a:ahLst/>
              <a:cxnLst/>
              <a:rect l="0" t="0" r="0" b="0"/>
              <a:pathLst>
                <a:path w="92876" h="88597">
                  <a:moveTo>
                    <a:pt x="10088" y="0"/>
                  </a:moveTo>
                  <a:lnTo>
                    <a:pt x="32844" y="4404"/>
                  </a:lnTo>
                  <a:lnTo>
                    <a:pt x="46379" y="3587"/>
                  </a:lnTo>
                  <a:lnTo>
                    <a:pt x="55061" y="6723"/>
                  </a:lnTo>
                  <a:lnTo>
                    <a:pt x="62451" y="2607"/>
                  </a:lnTo>
                  <a:lnTo>
                    <a:pt x="83660" y="15954"/>
                  </a:lnTo>
                  <a:lnTo>
                    <a:pt x="85025" y="24246"/>
                  </a:lnTo>
                  <a:lnTo>
                    <a:pt x="92875" y="34227"/>
                  </a:lnTo>
                  <a:lnTo>
                    <a:pt x="92192" y="43695"/>
                  </a:lnTo>
                  <a:lnTo>
                    <a:pt x="92192" y="43695"/>
                  </a:lnTo>
                  <a:lnTo>
                    <a:pt x="87107" y="44013"/>
                  </a:lnTo>
                  <a:lnTo>
                    <a:pt x="87725" y="53923"/>
                  </a:lnTo>
                  <a:lnTo>
                    <a:pt x="82671" y="54761"/>
                  </a:lnTo>
                  <a:lnTo>
                    <a:pt x="82046" y="65273"/>
                  </a:lnTo>
                  <a:lnTo>
                    <a:pt x="87069" y="70722"/>
                  </a:lnTo>
                  <a:lnTo>
                    <a:pt x="77527" y="88596"/>
                  </a:lnTo>
                  <a:lnTo>
                    <a:pt x="75442" y="82440"/>
                  </a:lnTo>
                  <a:lnTo>
                    <a:pt x="66168" y="84058"/>
                  </a:lnTo>
                  <a:lnTo>
                    <a:pt x="56810" y="77298"/>
                  </a:lnTo>
                  <a:lnTo>
                    <a:pt x="52522" y="83842"/>
                  </a:lnTo>
                  <a:lnTo>
                    <a:pt x="38407" y="75793"/>
                  </a:lnTo>
                  <a:lnTo>
                    <a:pt x="35516" y="70206"/>
                  </a:lnTo>
                  <a:lnTo>
                    <a:pt x="17382" y="58721"/>
                  </a:lnTo>
                  <a:lnTo>
                    <a:pt x="14237" y="34302"/>
                  </a:lnTo>
                  <a:lnTo>
                    <a:pt x="7117" y="21635"/>
                  </a:lnTo>
                  <a:lnTo>
                    <a:pt x="7117" y="21635"/>
                  </a:lnTo>
                  <a:lnTo>
                    <a:pt x="11158" y="10929"/>
                  </a:lnTo>
                  <a:lnTo>
                    <a:pt x="0" y="1640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63" name="S25:Alipurduars">
              <a:extLst>
                <a:ext uri="{FF2B5EF4-FFF2-40B4-BE49-F238E27FC236}">
                  <a16:creationId xmlns:a16="http://schemas.microsoft.com/office/drawing/2014/main" id="{6775B194-A457-4B26-BBDD-FF5E613D8D2E}"/>
                </a:ext>
              </a:extLst>
            </p:cNvPr>
            <p:cNvSpPr/>
            <p:nvPr/>
          </p:nvSpPr>
          <p:spPr>
            <a:xfrm>
              <a:off x="5455527" y="2586654"/>
              <a:ext cx="154810" cy="128194"/>
            </a:xfrm>
            <a:custGeom>
              <a:avLst/>
              <a:gdLst/>
              <a:ahLst/>
              <a:cxnLst/>
              <a:rect l="0" t="0" r="0" b="0"/>
              <a:pathLst>
                <a:path w="154810" h="128194">
                  <a:moveTo>
                    <a:pt x="148961" y="36203"/>
                  </a:moveTo>
                  <a:lnTo>
                    <a:pt x="152381" y="43313"/>
                  </a:lnTo>
                  <a:lnTo>
                    <a:pt x="152519" y="72096"/>
                  </a:lnTo>
                  <a:lnTo>
                    <a:pt x="154809" y="81374"/>
                  </a:lnTo>
                  <a:lnTo>
                    <a:pt x="143274" y="100431"/>
                  </a:lnTo>
                  <a:lnTo>
                    <a:pt x="143274" y="100431"/>
                  </a:lnTo>
                  <a:lnTo>
                    <a:pt x="134779" y="114057"/>
                  </a:lnTo>
                  <a:lnTo>
                    <a:pt x="134816" y="128193"/>
                  </a:lnTo>
                  <a:lnTo>
                    <a:pt x="134816" y="128193"/>
                  </a:lnTo>
                  <a:lnTo>
                    <a:pt x="129631" y="120139"/>
                  </a:lnTo>
                  <a:lnTo>
                    <a:pt x="129631" y="120139"/>
                  </a:lnTo>
                  <a:lnTo>
                    <a:pt x="130314" y="110671"/>
                  </a:lnTo>
                  <a:lnTo>
                    <a:pt x="122464" y="100690"/>
                  </a:lnTo>
                  <a:lnTo>
                    <a:pt x="121099" y="92398"/>
                  </a:lnTo>
                  <a:lnTo>
                    <a:pt x="99890" y="79051"/>
                  </a:lnTo>
                  <a:lnTo>
                    <a:pt x="92500" y="83167"/>
                  </a:lnTo>
                  <a:lnTo>
                    <a:pt x="83818" y="80031"/>
                  </a:lnTo>
                  <a:lnTo>
                    <a:pt x="70283" y="80848"/>
                  </a:lnTo>
                  <a:lnTo>
                    <a:pt x="47527" y="76444"/>
                  </a:lnTo>
                  <a:lnTo>
                    <a:pt x="47527" y="76444"/>
                  </a:lnTo>
                  <a:lnTo>
                    <a:pt x="44706" y="64574"/>
                  </a:lnTo>
                  <a:lnTo>
                    <a:pt x="35041" y="58861"/>
                  </a:lnTo>
                  <a:lnTo>
                    <a:pt x="31052" y="48629"/>
                  </a:lnTo>
                  <a:lnTo>
                    <a:pt x="26740" y="54636"/>
                  </a:lnTo>
                  <a:lnTo>
                    <a:pt x="19920" y="46659"/>
                  </a:lnTo>
                  <a:lnTo>
                    <a:pt x="11986" y="48687"/>
                  </a:lnTo>
                  <a:lnTo>
                    <a:pt x="0" y="24260"/>
                  </a:lnTo>
                  <a:lnTo>
                    <a:pt x="6666" y="7663"/>
                  </a:lnTo>
                  <a:lnTo>
                    <a:pt x="6666" y="7663"/>
                  </a:lnTo>
                  <a:lnTo>
                    <a:pt x="12570" y="0"/>
                  </a:lnTo>
                  <a:lnTo>
                    <a:pt x="20669" y="8424"/>
                  </a:lnTo>
                  <a:lnTo>
                    <a:pt x="39648" y="14640"/>
                  </a:lnTo>
                  <a:lnTo>
                    <a:pt x="44450" y="24297"/>
                  </a:lnTo>
                  <a:lnTo>
                    <a:pt x="59793" y="26003"/>
                  </a:lnTo>
                  <a:lnTo>
                    <a:pt x="80415" y="16914"/>
                  </a:lnTo>
                  <a:lnTo>
                    <a:pt x="104125" y="23836"/>
                  </a:lnTo>
                  <a:lnTo>
                    <a:pt x="117269" y="30871"/>
                  </a:lnTo>
                  <a:lnTo>
                    <a:pt x="114703" y="37311"/>
                  </a:lnTo>
                  <a:lnTo>
                    <a:pt x="126261" y="32403"/>
                  </a:lnTo>
                  <a:lnTo>
                    <a:pt x="138084" y="38463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64" name="S25:Jalpaiguri">
              <a:extLst>
                <a:ext uri="{FF2B5EF4-FFF2-40B4-BE49-F238E27FC236}">
                  <a16:creationId xmlns:a16="http://schemas.microsoft.com/office/drawing/2014/main" id="{3C004F1D-E073-4AC8-B7A6-2E0D18B3B280}"/>
                </a:ext>
              </a:extLst>
            </p:cNvPr>
            <p:cNvSpPr/>
            <p:nvPr/>
          </p:nvSpPr>
          <p:spPr>
            <a:xfrm>
              <a:off x="5397061" y="2587163"/>
              <a:ext cx="107064" cy="126666"/>
            </a:xfrm>
            <a:custGeom>
              <a:avLst/>
              <a:gdLst/>
              <a:ahLst/>
              <a:cxnLst/>
              <a:rect l="0" t="0" r="0" b="0"/>
              <a:pathLst>
                <a:path w="107064" h="126666">
                  <a:moveTo>
                    <a:pt x="105993" y="75935"/>
                  </a:moveTo>
                  <a:lnTo>
                    <a:pt x="95905" y="77575"/>
                  </a:lnTo>
                  <a:lnTo>
                    <a:pt x="107063" y="86864"/>
                  </a:lnTo>
                  <a:lnTo>
                    <a:pt x="103022" y="97570"/>
                  </a:lnTo>
                  <a:lnTo>
                    <a:pt x="103022" y="97570"/>
                  </a:lnTo>
                  <a:lnTo>
                    <a:pt x="84155" y="87157"/>
                  </a:lnTo>
                  <a:lnTo>
                    <a:pt x="75961" y="99669"/>
                  </a:lnTo>
                  <a:lnTo>
                    <a:pt x="87392" y="113663"/>
                  </a:lnTo>
                  <a:lnTo>
                    <a:pt x="96379" y="114710"/>
                  </a:lnTo>
                  <a:lnTo>
                    <a:pt x="95596" y="123131"/>
                  </a:lnTo>
                  <a:lnTo>
                    <a:pt x="84668" y="125338"/>
                  </a:lnTo>
                  <a:lnTo>
                    <a:pt x="76559" y="117431"/>
                  </a:lnTo>
                  <a:lnTo>
                    <a:pt x="68539" y="118415"/>
                  </a:lnTo>
                  <a:lnTo>
                    <a:pt x="70712" y="126665"/>
                  </a:lnTo>
                  <a:lnTo>
                    <a:pt x="62570" y="125560"/>
                  </a:lnTo>
                  <a:lnTo>
                    <a:pt x="58193" y="115864"/>
                  </a:lnTo>
                  <a:lnTo>
                    <a:pt x="47719" y="118550"/>
                  </a:lnTo>
                  <a:lnTo>
                    <a:pt x="49455" y="111648"/>
                  </a:lnTo>
                  <a:lnTo>
                    <a:pt x="41859" y="97421"/>
                  </a:lnTo>
                  <a:lnTo>
                    <a:pt x="34911" y="94669"/>
                  </a:lnTo>
                  <a:lnTo>
                    <a:pt x="13113" y="76514"/>
                  </a:lnTo>
                  <a:lnTo>
                    <a:pt x="3725" y="75458"/>
                  </a:lnTo>
                  <a:lnTo>
                    <a:pt x="0" y="61534"/>
                  </a:lnTo>
                  <a:lnTo>
                    <a:pt x="0" y="61534"/>
                  </a:lnTo>
                  <a:lnTo>
                    <a:pt x="8783" y="51638"/>
                  </a:lnTo>
                  <a:lnTo>
                    <a:pt x="5342" y="42933"/>
                  </a:lnTo>
                  <a:lnTo>
                    <a:pt x="5811" y="28261"/>
                  </a:lnTo>
                  <a:lnTo>
                    <a:pt x="11596" y="18006"/>
                  </a:lnTo>
                  <a:lnTo>
                    <a:pt x="16495" y="22444"/>
                  </a:lnTo>
                  <a:lnTo>
                    <a:pt x="30125" y="16457"/>
                  </a:lnTo>
                  <a:lnTo>
                    <a:pt x="35504" y="6741"/>
                  </a:lnTo>
                  <a:lnTo>
                    <a:pt x="40827" y="11150"/>
                  </a:lnTo>
                  <a:lnTo>
                    <a:pt x="49955" y="8019"/>
                  </a:lnTo>
                  <a:lnTo>
                    <a:pt x="52462" y="31"/>
                  </a:lnTo>
                  <a:lnTo>
                    <a:pt x="62185" y="0"/>
                  </a:lnTo>
                  <a:lnTo>
                    <a:pt x="62185" y="0"/>
                  </a:lnTo>
                  <a:lnTo>
                    <a:pt x="65132" y="7154"/>
                  </a:lnTo>
                  <a:lnTo>
                    <a:pt x="65132" y="7154"/>
                  </a:lnTo>
                  <a:lnTo>
                    <a:pt x="58466" y="23751"/>
                  </a:lnTo>
                  <a:lnTo>
                    <a:pt x="70452" y="48178"/>
                  </a:lnTo>
                  <a:lnTo>
                    <a:pt x="78386" y="46150"/>
                  </a:lnTo>
                  <a:lnTo>
                    <a:pt x="85206" y="54127"/>
                  </a:lnTo>
                  <a:lnTo>
                    <a:pt x="89518" y="48120"/>
                  </a:lnTo>
                  <a:lnTo>
                    <a:pt x="93507" y="58352"/>
                  </a:lnTo>
                  <a:lnTo>
                    <a:pt x="103172" y="64065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65" name="S25:Darjeeling">
              <a:extLst>
                <a:ext uri="{FF2B5EF4-FFF2-40B4-BE49-F238E27FC236}">
                  <a16:creationId xmlns:a16="http://schemas.microsoft.com/office/drawing/2014/main" id="{4D705A96-F107-44B1-924A-C26EC233640D}"/>
                </a:ext>
              </a:extLst>
            </p:cNvPr>
            <p:cNvSpPr/>
            <p:nvPr/>
          </p:nvSpPr>
          <p:spPr>
            <a:xfrm>
              <a:off x="5338552" y="2550241"/>
              <a:ext cx="122568" cy="194796"/>
            </a:xfrm>
            <a:custGeom>
              <a:avLst/>
              <a:gdLst/>
              <a:ahLst/>
              <a:cxnLst/>
              <a:rect l="0" t="0" r="0" b="0"/>
              <a:pathLst>
                <a:path w="122568" h="194796">
                  <a:moveTo>
                    <a:pt x="2107" y="0"/>
                  </a:moveTo>
                  <a:lnTo>
                    <a:pt x="18325" y="19540"/>
                  </a:lnTo>
                  <a:lnTo>
                    <a:pt x="39634" y="15269"/>
                  </a:lnTo>
                  <a:lnTo>
                    <a:pt x="62039" y="23468"/>
                  </a:lnTo>
                  <a:lnTo>
                    <a:pt x="78268" y="3750"/>
                  </a:lnTo>
                  <a:lnTo>
                    <a:pt x="92996" y="2929"/>
                  </a:lnTo>
                  <a:lnTo>
                    <a:pt x="108500" y="8329"/>
                  </a:lnTo>
                  <a:lnTo>
                    <a:pt x="108500" y="8329"/>
                  </a:lnTo>
                  <a:lnTo>
                    <a:pt x="122567" y="17985"/>
                  </a:lnTo>
                  <a:lnTo>
                    <a:pt x="120694" y="36922"/>
                  </a:lnTo>
                  <a:lnTo>
                    <a:pt x="120694" y="36922"/>
                  </a:lnTo>
                  <a:lnTo>
                    <a:pt x="110971" y="36953"/>
                  </a:lnTo>
                  <a:lnTo>
                    <a:pt x="108464" y="44941"/>
                  </a:lnTo>
                  <a:lnTo>
                    <a:pt x="99336" y="48072"/>
                  </a:lnTo>
                  <a:lnTo>
                    <a:pt x="94013" y="43663"/>
                  </a:lnTo>
                  <a:lnTo>
                    <a:pt x="88634" y="53379"/>
                  </a:lnTo>
                  <a:lnTo>
                    <a:pt x="75004" y="59366"/>
                  </a:lnTo>
                  <a:lnTo>
                    <a:pt x="70105" y="54928"/>
                  </a:lnTo>
                  <a:lnTo>
                    <a:pt x="64320" y="65183"/>
                  </a:lnTo>
                  <a:lnTo>
                    <a:pt x="63851" y="79855"/>
                  </a:lnTo>
                  <a:lnTo>
                    <a:pt x="67292" y="88560"/>
                  </a:lnTo>
                  <a:lnTo>
                    <a:pt x="58509" y="98456"/>
                  </a:lnTo>
                  <a:lnTo>
                    <a:pt x="58509" y="98456"/>
                  </a:lnTo>
                  <a:lnTo>
                    <a:pt x="51774" y="115040"/>
                  </a:lnTo>
                  <a:lnTo>
                    <a:pt x="50814" y="128695"/>
                  </a:lnTo>
                  <a:lnTo>
                    <a:pt x="69913" y="128704"/>
                  </a:lnTo>
                  <a:lnTo>
                    <a:pt x="76527" y="140901"/>
                  </a:lnTo>
                  <a:lnTo>
                    <a:pt x="69752" y="141272"/>
                  </a:lnTo>
                  <a:lnTo>
                    <a:pt x="56174" y="157187"/>
                  </a:lnTo>
                  <a:lnTo>
                    <a:pt x="53064" y="170439"/>
                  </a:lnTo>
                  <a:lnTo>
                    <a:pt x="37710" y="177542"/>
                  </a:lnTo>
                  <a:lnTo>
                    <a:pt x="27603" y="187498"/>
                  </a:lnTo>
                  <a:lnTo>
                    <a:pt x="26686" y="194350"/>
                  </a:lnTo>
                  <a:lnTo>
                    <a:pt x="26686" y="194350"/>
                  </a:lnTo>
                  <a:lnTo>
                    <a:pt x="18199" y="194795"/>
                  </a:lnTo>
                  <a:lnTo>
                    <a:pt x="3417" y="188760"/>
                  </a:lnTo>
                  <a:lnTo>
                    <a:pt x="3417" y="188760"/>
                  </a:lnTo>
                  <a:lnTo>
                    <a:pt x="17407" y="179659"/>
                  </a:lnTo>
                  <a:lnTo>
                    <a:pt x="30575" y="163266"/>
                  </a:lnTo>
                  <a:lnTo>
                    <a:pt x="46516" y="151427"/>
                  </a:lnTo>
                  <a:lnTo>
                    <a:pt x="40028" y="141309"/>
                  </a:lnTo>
                  <a:lnTo>
                    <a:pt x="41727" y="133369"/>
                  </a:lnTo>
                  <a:lnTo>
                    <a:pt x="31751" y="121343"/>
                  </a:lnTo>
                  <a:lnTo>
                    <a:pt x="34323" y="113882"/>
                  </a:lnTo>
                  <a:lnTo>
                    <a:pt x="20614" y="119315"/>
                  </a:lnTo>
                  <a:lnTo>
                    <a:pt x="20614" y="119315"/>
                  </a:lnTo>
                  <a:lnTo>
                    <a:pt x="20802" y="106750"/>
                  </a:lnTo>
                  <a:lnTo>
                    <a:pt x="26600" y="88135"/>
                  </a:lnTo>
                  <a:lnTo>
                    <a:pt x="25551" y="68314"/>
                  </a:lnTo>
                  <a:lnTo>
                    <a:pt x="17317" y="40508"/>
                  </a:lnTo>
                  <a:lnTo>
                    <a:pt x="4916" y="29654"/>
                  </a:lnTo>
                  <a:lnTo>
                    <a:pt x="0" y="16316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66" name="S25:Balurghat">
              <a:extLst>
                <a:ext uri="{FF2B5EF4-FFF2-40B4-BE49-F238E27FC236}">
                  <a16:creationId xmlns:a16="http://schemas.microsoft.com/office/drawing/2014/main" id="{B384DFA5-62D2-4BBD-BB6D-A721E1F1A5A4}"/>
                </a:ext>
              </a:extLst>
            </p:cNvPr>
            <p:cNvSpPr/>
            <p:nvPr/>
          </p:nvSpPr>
          <p:spPr>
            <a:xfrm>
              <a:off x="5359521" y="2794347"/>
              <a:ext cx="133321" cy="117424"/>
            </a:xfrm>
            <a:custGeom>
              <a:avLst/>
              <a:gdLst/>
              <a:ahLst/>
              <a:cxnLst/>
              <a:rect l="0" t="0" r="0" b="0"/>
              <a:pathLst>
                <a:path w="133321" h="117424">
                  <a:moveTo>
                    <a:pt x="9272" y="90896"/>
                  </a:moveTo>
                  <a:lnTo>
                    <a:pt x="12068" y="87083"/>
                  </a:lnTo>
                  <a:lnTo>
                    <a:pt x="26874" y="83681"/>
                  </a:lnTo>
                  <a:lnTo>
                    <a:pt x="21984" y="80275"/>
                  </a:lnTo>
                  <a:lnTo>
                    <a:pt x="21263" y="66697"/>
                  </a:lnTo>
                  <a:lnTo>
                    <a:pt x="28376" y="63700"/>
                  </a:lnTo>
                  <a:lnTo>
                    <a:pt x="23703" y="48239"/>
                  </a:lnTo>
                  <a:lnTo>
                    <a:pt x="16661" y="44423"/>
                  </a:lnTo>
                  <a:lnTo>
                    <a:pt x="19545" y="34322"/>
                  </a:lnTo>
                  <a:lnTo>
                    <a:pt x="8620" y="29663"/>
                  </a:lnTo>
                  <a:lnTo>
                    <a:pt x="9854" y="4467"/>
                  </a:lnTo>
                  <a:lnTo>
                    <a:pt x="9854" y="4467"/>
                  </a:lnTo>
                  <a:lnTo>
                    <a:pt x="24974" y="0"/>
                  </a:lnTo>
                  <a:lnTo>
                    <a:pt x="51805" y="22637"/>
                  </a:lnTo>
                  <a:lnTo>
                    <a:pt x="53566" y="31443"/>
                  </a:lnTo>
                  <a:lnTo>
                    <a:pt x="67180" y="45882"/>
                  </a:lnTo>
                  <a:lnTo>
                    <a:pt x="87681" y="53122"/>
                  </a:lnTo>
                  <a:lnTo>
                    <a:pt x="107848" y="46745"/>
                  </a:lnTo>
                  <a:lnTo>
                    <a:pt x="111905" y="65370"/>
                  </a:lnTo>
                  <a:lnTo>
                    <a:pt x="123717" y="77264"/>
                  </a:lnTo>
                  <a:lnTo>
                    <a:pt x="133320" y="80376"/>
                  </a:lnTo>
                  <a:lnTo>
                    <a:pt x="126323" y="100164"/>
                  </a:lnTo>
                  <a:lnTo>
                    <a:pt x="119921" y="93198"/>
                  </a:lnTo>
                  <a:lnTo>
                    <a:pt x="110792" y="98435"/>
                  </a:lnTo>
                  <a:lnTo>
                    <a:pt x="92643" y="95794"/>
                  </a:lnTo>
                  <a:lnTo>
                    <a:pt x="80886" y="100119"/>
                  </a:lnTo>
                  <a:lnTo>
                    <a:pt x="63994" y="96862"/>
                  </a:lnTo>
                  <a:lnTo>
                    <a:pt x="58298" y="102412"/>
                  </a:lnTo>
                  <a:lnTo>
                    <a:pt x="58298" y="102412"/>
                  </a:lnTo>
                  <a:lnTo>
                    <a:pt x="56304" y="81569"/>
                  </a:lnTo>
                  <a:lnTo>
                    <a:pt x="47081" y="85213"/>
                  </a:lnTo>
                  <a:lnTo>
                    <a:pt x="47081" y="85213"/>
                  </a:lnTo>
                  <a:lnTo>
                    <a:pt x="46682" y="85759"/>
                  </a:lnTo>
                  <a:lnTo>
                    <a:pt x="46682" y="85759"/>
                  </a:lnTo>
                  <a:lnTo>
                    <a:pt x="37354" y="111403"/>
                  </a:lnTo>
                  <a:lnTo>
                    <a:pt x="32531" y="117423"/>
                  </a:lnTo>
                  <a:lnTo>
                    <a:pt x="21620" y="113813"/>
                  </a:lnTo>
                  <a:lnTo>
                    <a:pt x="4174" y="116302"/>
                  </a:lnTo>
                  <a:lnTo>
                    <a:pt x="0" y="110235"/>
                  </a:lnTo>
                  <a:lnTo>
                    <a:pt x="3911" y="94843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67" name="S25:Raiganj">
              <a:extLst>
                <a:ext uri="{FF2B5EF4-FFF2-40B4-BE49-F238E27FC236}">
                  <a16:creationId xmlns:a16="http://schemas.microsoft.com/office/drawing/2014/main" id="{FF383975-ABD1-4BEF-985B-55F1E07D481E}"/>
                </a:ext>
              </a:extLst>
            </p:cNvPr>
            <p:cNvSpPr/>
            <p:nvPr/>
          </p:nvSpPr>
          <p:spPr>
            <a:xfrm>
              <a:off x="5318946" y="2739001"/>
              <a:ext cx="68952" cy="170447"/>
            </a:xfrm>
            <a:custGeom>
              <a:avLst/>
              <a:gdLst/>
              <a:ahLst/>
              <a:cxnLst/>
              <a:rect l="0" t="0" r="0" b="0"/>
              <a:pathLst>
                <a:path w="68952" h="170447">
                  <a:moveTo>
                    <a:pt x="3898" y="42327"/>
                  </a:moveTo>
                  <a:lnTo>
                    <a:pt x="3261" y="38171"/>
                  </a:lnTo>
                  <a:lnTo>
                    <a:pt x="3261" y="38171"/>
                  </a:lnTo>
                  <a:lnTo>
                    <a:pt x="5308" y="19748"/>
                  </a:lnTo>
                  <a:lnTo>
                    <a:pt x="11623" y="10006"/>
                  </a:lnTo>
                  <a:lnTo>
                    <a:pt x="23562" y="10439"/>
                  </a:lnTo>
                  <a:lnTo>
                    <a:pt x="23023" y="0"/>
                  </a:lnTo>
                  <a:lnTo>
                    <a:pt x="23023" y="0"/>
                  </a:lnTo>
                  <a:lnTo>
                    <a:pt x="37805" y="6035"/>
                  </a:lnTo>
                  <a:lnTo>
                    <a:pt x="46292" y="5590"/>
                  </a:lnTo>
                  <a:lnTo>
                    <a:pt x="46292" y="5590"/>
                  </a:lnTo>
                  <a:lnTo>
                    <a:pt x="50129" y="13762"/>
                  </a:lnTo>
                  <a:lnTo>
                    <a:pt x="42062" y="30413"/>
                  </a:lnTo>
                  <a:lnTo>
                    <a:pt x="41716" y="48230"/>
                  </a:lnTo>
                  <a:lnTo>
                    <a:pt x="50429" y="59813"/>
                  </a:lnTo>
                  <a:lnTo>
                    <a:pt x="50429" y="59813"/>
                  </a:lnTo>
                  <a:lnTo>
                    <a:pt x="49195" y="85009"/>
                  </a:lnTo>
                  <a:lnTo>
                    <a:pt x="60120" y="89668"/>
                  </a:lnTo>
                  <a:lnTo>
                    <a:pt x="57236" y="99769"/>
                  </a:lnTo>
                  <a:lnTo>
                    <a:pt x="64278" y="103585"/>
                  </a:lnTo>
                  <a:lnTo>
                    <a:pt x="68951" y="119046"/>
                  </a:lnTo>
                  <a:lnTo>
                    <a:pt x="61838" y="122043"/>
                  </a:lnTo>
                  <a:lnTo>
                    <a:pt x="62559" y="135621"/>
                  </a:lnTo>
                  <a:lnTo>
                    <a:pt x="67449" y="139027"/>
                  </a:lnTo>
                  <a:lnTo>
                    <a:pt x="52643" y="142429"/>
                  </a:lnTo>
                  <a:lnTo>
                    <a:pt x="49847" y="146242"/>
                  </a:lnTo>
                  <a:lnTo>
                    <a:pt x="49847" y="146242"/>
                  </a:lnTo>
                  <a:lnTo>
                    <a:pt x="41596" y="144056"/>
                  </a:lnTo>
                  <a:lnTo>
                    <a:pt x="27375" y="158932"/>
                  </a:lnTo>
                  <a:lnTo>
                    <a:pt x="27539" y="170446"/>
                  </a:lnTo>
                  <a:lnTo>
                    <a:pt x="5956" y="158977"/>
                  </a:lnTo>
                  <a:lnTo>
                    <a:pt x="5956" y="158977"/>
                  </a:lnTo>
                  <a:lnTo>
                    <a:pt x="6383" y="158956"/>
                  </a:lnTo>
                  <a:lnTo>
                    <a:pt x="6383" y="158956"/>
                  </a:lnTo>
                  <a:lnTo>
                    <a:pt x="12156" y="146095"/>
                  </a:lnTo>
                  <a:lnTo>
                    <a:pt x="4099" y="139172"/>
                  </a:lnTo>
                  <a:lnTo>
                    <a:pt x="0" y="125764"/>
                  </a:lnTo>
                  <a:lnTo>
                    <a:pt x="24526" y="103571"/>
                  </a:lnTo>
                  <a:lnTo>
                    <a:pt x="40280" y="110609"/>
                  </a:lnTo>
                  <a:lnTo>
                    <a:pt x="36371" y="93010"/>
                  </a:lnTo>
                  <a:lnTo>
                    <a:pt x="35683" y="71580"/>
                  </a:lnTo>
                  <a:lnTo>
                    <a:pt x="18438" y="59906"/>
                  </a:lnTo>
                  <a:lnTo>
                    <a:pt x="15697" y="48007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68" name="S25:Purulia">
              <a:extLst>
                <a:ext uri="{FF2B5EF4-FFF2-40B4-BE49-F238E27FC236}">
                  <a16:creationId xmlns:a16="http://schemas.microsoft.com/office/drawing/2014/main" id="{D42314C2-B42D-455B-9122-F2C7F2E38896}"/>
                </a:ext>
              </a:extLst>
            </p:cNvPr>
            <p:cNvSpPr/>
            <p:nvPr/>
          </p:nvSpPr>
          <p:spPr>
            <a:xfrm>
              <a:off x="5048756" y="3190306"/>
              <a:ext cx="141661" cy="146355"/>
            </a:xfrm>
            <a:custGeom>
              <a:avLst/>
              <a:gdLst/>
              <a:ahLst/>
              <a:cxnLst/>
              <a:rect l="0" t="0" r="0" b="0"/>
              <a:pathLst>
                <a:path w="141661" h="146355">
                  <a:moveTo>
                    <a:pt x="10084" y="27945"/>
                  </a:moveTo>
                  <a:lnTo>
                    <a:pt x="6632" y="17079"/>
                  </a:lnTo>
                  <a:lnTo>
                    <a:pt x="6632" y="17079"/>
                  </a:lnTo>
                  <a:lnTo>
                    <a:pt x="29940" y="14085"/>
                  </a:lnTo>
                  <a:lnTo>
                    <a:pt x="28523" y="0"/>
                  </a:lnTo>
                  <a:lnTo>
                    <a:pt x="28523" y="0"/>
                  </a:lnTo>
                  <a:lnTo>
                    <a:pt x="44600" y="937"/>
                  </a:lnTo>
                  <a:lnTo>
                    <a:pt x="46132" y="17635"/>
                  </a:lnTo>
                  <a:lnTo>
                    <a:pt x="62128" y="26944"/>
                  </a:lnTo>
                  <a:lnTo>
                    <a:pt x="73807" y="25944"/>
                  </a:lnTo>
                  <a:lnTo>
                    <a:pt x="79571" y="18375"/>
                  </a:lnTo>
                  <a:lnTo>
                    <a:pt x="79571" y="18375"/>
                  </a:lnTo>
                  <a:lnTo>
                    <a:pt x="94326" y="28760"/>
                  </a:lnTo>
                  <a:lnTo>
                    <a:pt x="98673" y="49529"/>
                  </a:lnTo>
                  <a:lnTo>
                    <a:pt x="111952" y="55252"/>
                  </a:lnTo>
                  <a:lnTo>
                    <a:pt x="129515" y="49258"/>
                  </a:lnTo>
                  <a:lnTo>
                    <a:pt x="141660" y="48728"/>
                  </a:lnTo>
                  <a:lnTo>
                    <a:pt x="141660" y="48728"/>
                  </a:lnTo>
                  <a:lnTo>
                    <a:pt x="140794" y="58719"/>
                  </a:lnTo>
                  <a:lnTo>
                    <a:pt x="133186" y="73718"/>
                  </a:lnTo>
                  <a:lnTo>
                    <a:pt x="133732" y="86266"/>
                  </a:lnTo>
                  <a:lnTo>
                    <a:pt x="130406" y="109981"/>
                  </a:lnTo>
                  <a:lnTo>
                    <a:pt x="132029" y="117244"/>
                  </a:lnTo>
                  <a:lnTo>
                    <a:pt x="119470" y="129308"/>
                  </a:lnTo>
                  <a:lnTo>
                    <a:pt x="119470" y="129308"/>
                  </a:lnTo>
                  <a:lnTo>
                    <a:pt x="112780" y="146354"/>
                  </a:lnTo>
                  <a:lnTo>
                    <a:pt x="112780" y="146354"/>
                  </a:lnTo>
                  <a:lnTo>
                    <a:pt x="93940" y="134053"/>
                  </a:lnTo>
                  <a:lnTo>
                    <a:pt x="99852" y="108665"/>
                  </a:lnTo>
                  <a:lnTo>
                    <a:pt x="110525" y="103501"/>
                  </a:lnTo>
                  <a:lnTo>
                    <a:pt x="70510" y="94167"/>
                  </a:lnTo>
                  <a:lnTo>
                    <a:pt x="70510" y="94167"/>
                  </a:lnTo>
                  <a:lnTo>
                    <a:pt x="57534" y="96263"/>
                  </a:lnTo>
                  <a:lnTo>
                    <a:pt x="47390" y="82004"/>
                  </a:lnTo>
                  <a:lnTo>
                    <a:pt x="32727" y="74203"/>
                  </a:lnTo>
                  <a:lnTo>
                    <a:pt x="11703" y="70303"/>
                  </a:lnTo>
                  <a:lnTo>
                    <a:pt x="1342" y="60746"/>
                  </a:lnTo>
                  <a:lnTo>
                    <a:pt x="0" y="48228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69" name="S25:Bankura">
              <a:extLst>
                <a:ext uri="{FF2B5EF4-FFF2-40B4-BE49-F238E27FC236}">
                  <a16:creationId xmlns:a16="http://schemas.microsoft.com/office/drawing/2014/main" id="{893A3B14-CFE7-4880-9D98-CE500F6C5791}"/>
                </a:ext>
              </a:extLst>
            </p:cNvPr>
            <p:cNvSpPr/>
            <p:nvPr/>
          </p:nvSpPr>
          <p:spPr>
            <a:xfrm>
              <a:off x="5128327" y="3164644"/>
              <a:ext cx="140676" cy="118752"/>
            </a:xfrm>
            <a:custGeom>
              <a:avLst/>
              <a:gdLst/>
              <a:ahLst/>
              <a:cxnLst/>
              <a:rect l="0" t="0" r="0" b="0"/>
              <a:pathLst>
                <a:path w="140676" h="118752">
                  <a:moveTo>
                    <a:pt x="62287" y="0"/>
                  </a:moveTo>
                  <a:lnTo>
                    <a:pt x="78728" y="9222"/>
                  </a:lnTo>
                  <a:lnTo>
                    <a:pt x="78728" y="9222"/>
                  </a:lnTo>
                  <a:lnTo>
                    <a:pt x="74283" y="26183"/>
                  </a:lnTo>
                  <a:lnTo>
                    <a:pt x="95392" y="32567"/>
                  </a:lnTo>
                  <a:lnTo>
                    <a:pt x="97138" y="51870"/>
                  </a:lnTo>
                  <a:lnTo>
                    <a:pt x="103659" y="61526"/>
                  </a:lnTo>
                  <a:lnTo>
                    <a:pt x="126134" y="68345"/>
                  </a:lnTo>
                  <a:lnTo>
                    <a:pt x="132933" y="74313"/>
                  </a:lnTo>
                  <a:lnTo>
                    <a:pt x="132933" y="74313"/>
                  </a:lnTo>
                  <a:lnTo>
                    <a:pt x="133581" y="97333"/>
                  </a:lnTo>
                  <a:lnTo>
                    <a:pt x="140675" y="100142"/>
                  </a:lnTo>
                  <a:lnTo>
                    <a:pt x="137260" y="110781"/>
                  </a:lnTo>
                  <a:lnTo>
                    <a:pt x="123698" y="118751"/>
                  </a:lnTo>
                  <a:lnTo>
                    <a:pt x="118433" y="108517"/>
                  </a:lnTo>
                  <a:lnTo>
                    <a:pt x="104365" y="105498"/>
                  </a:lnTo>
                  <a:lnTo>
                    <a:pt x="95639" y="95418"/>
                  </a:lnTo>
                  <a:lnTo>
                    <a:pt x="98059" y="81688"/>
                  </a:lnTo>
                  <a:lnTo>
                    <a:pt x="83460" y="76061"/>
                  </a:lnTo>
                  <a:lnTo>
                    <a:pt x="80961" y="88221"/>
                  </a:lnTo>
                  <a:lnTo>
                    <a:pt x="74017" y="88530"/>
                  </a:lnTo>
                  <a:lnTo>
                    <a:pt x="70492" y="77686"/>
                  </a:lnTo>
                  <a:lnTo>
                    <a:pt x="62089" y="74390"/>
                  </a:lnTo>
                  <a:lnTo>
                    <a:pt x="62089" y="74390"/>
                  </a:lnTo>
                  <a:lnTo>
                    <a:pt x="49944" y="74920"/>
                  </a:lnTo>
                  <a:lnTo>
                    <a:pt x="32381" y="80914"/>
                  </a:lnTo>
                  <a:lnTo>
                    <a:pt x="19102" y="75191"/>
                  </a:lnTo>
                  <a:lnTo>
                    <a:pt x="14755" y="54422"/>
                  </a:lnTo>
                  <a:lnTo>
                    <a:pt x="0" y="44037"/>
                  </a:lnTo>
                  <a:lnTo>
                    <a:pt x="0" y="44037"/>
                  </a:lnTo>
                  <a:lnTo>
                    <a:pt x="1474" y="27215"/>
                  </a:lnTo>
                  <a:lnTo>
                    <a:pt x="11036" y="17390"/>
                  </a:lnTo>
                  <a:lnTo>
                    <a:pt x="26546" y="15165"/>
                  </a:lnTo>
                  <a:lnTo>
                    <a:pt x="32200" y="5496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70" name="S25:Jhargram">
              <a:extLst>
                <a:ext uri="{FF2B5EF4-FFF2-40B4-BE49-F238E27FC236}">
                  <a16:creationId xmlns:a16="http://schemas.microsoft.com/office/drawing/2014/main" id="{28D692FA-2AFB-448B-AC69-AED9C4791EF4}"/>
                </a:ext>
              </a:extLst>
            </p:cNvPr>
            <p:cNvSpPr/>
            <p:nvPr/>
          </p:nvSpPr>
          <p:spPr>
            <a:xfrm>
              <a:off x="5161536" y="3290214"/>
              <a:ext cx="144835" cy="188288"/>
            </a:xfrm>
            <a:custGeom>
              <a:avLst/>
              <a:gdLst/>
              <a:ahLst/>
              <a:cxnLst/>
              <a:rect l="0" t="0" r="0" b="0"/>
              <a:pathLst>
                <a:path w="144835" h="188288">
                  <a:moveTo>
                    <a:pt x="6690" y="29400"/>
                  </a:moveTo>
                  <a:lnTo>
                    <a:pt x="26756" y="39532"/>
                  </a:lnTo>
                  <a:lnTo>
                    <a:pt x="56364" y="57601"/>
                  </a:lnTo>
                  <a:lnTo>
                    <a:pt x="57825" y="51250"/>
                  </a:lnTo>
                  <a:lnTo>
                    <a:pt x="68718" y="50758"/>
                  </a:lnTo>
                  <a:lnTo>
                    <a:pt x="77268" y="37271"/>
                  </a:lnTo>
                  <a:lnTo>
                    <a:pt x="73139" y="23317"/>
                  </a:lnTo>
                  <a:lnTo>
                    <a:pt x="112590" y="0"/>
                  </a:lnTo>
                  <a:lnTo>
                    <a:pt x="137648" y="4561"/>
                  </a:lnTo>
                  <a:lnTo>
                    <a:pt x="137648" y="4561"/>
                  </a:lnTo>
                  <a:lnTo>
                    <a:pt x="144834" y="17833"/>
                  </a:lnTo>
                  <a:lnTo>
                    <a:pt x="133339" y="23630"/>
                  </a:lnTo>
                  <a:lnTo>
                    <a:pt x="141293" y="43677"/>
                  </a:lnTo>
                  <a:lnTo>
                    <a:pt x="141293" y="43677"/>
                  </a:lnTo>
                  <a:lnTo>
                    <a:pt x="134375" y="45060"/>
                  </a:lnTo>
                  <a:lnTo>
                    <a:pt x="136673" y="56475"/>
                  </a:lnTo>
                  <a:lnTo>
                    <a:pt x="121309" y="64023"/>
                  </a:lnTo>
                  <a:lnTo>
                    <a:pt x="123366" y="79641"/>
                  </a:lnTo>
                  <a:lnTo>
                    <a:pt x="123366" y="79641"/>
                  </a:lnTo>
                  <a:lnTo>
                    <a:pt x="112419" y="88543"/>
                  </a:lnTo>
                  <a:lnTo>
                    <a:pt x="94695" y="83612"/>
                  </a:lnTo>
                  <a:lnTo>
                    <a:pt x="84203" y="74145"/>
                  </a:lnTo>
                  <a:lnTo>
                    <a:pt x="80394" y="86368"/>
                  </a:lnTo>
                  <a:lnTo>
                    <a:pt x="83784" y="93545"/>
                  </a:lnTo>
                  <a:lnTo>
                    <a:pt x="97318" y="102347"/>
                  </a:lnTo>
                  <a:lnTo>
                    <a:pt x="92902" y="110933"/>
                  </a:lnTo>
                  <a:lnTo>
                    <a:pt x="100499" y="114247"/>
                  </a:lnTo>
                  <a:lnTo>
                    <a:pt x="103295" y="127211"/>
                  </a:lnTo>
                  <a:lnTo>
                    <a:pt x="96689" y="126471"/>
                  </a:lnTo>
                  <a:lnTo>
                    <a:pt x="97515" y="134814"/>
                  </a:lnTo>
                  <a:lnTo>
                    <a:pt x="91853" y="145028"/>
                  </a:lnTo>
                  <a:lnTo>
                    <a:pt x="108050" y="172556"/>
                  </a:lnTo>
                  <a:lnTo>
                    <a:pt x="105205" y="177404"/>
                  </a:lnTo>
                  <a:lnTo>
                    <a:pt x="105205" y="177404"/>
                  </a:lnTo>
                  <a:lnTo>
                    <a:pt x="93987" y="172165"/>
                  </a:lnTo>
                  <a:lnTo>
                    <a:pt x="85173" y="180950"/>
                  </a:lnTo>
                  <a:lnTo>
                    <a:pt x="85070" y="188287"/>
                  </a:lnTo>
                  <a:lnTo>
                    <a:pt x="75310" y="186115"/>
                  </a:lnTo>
                  <a:lnTo>
                    <a:pt x="75310" y="186115"/>
                  </a:lnTo>
                  <a:lnTo>
                    <a:pt x="71981" y="180505"/>
                  </a:lnTo>
                  <a:lnTo>
                    <a:pt x="74121" y="159983"/>
                  </a:lnTo>
                  <a:lnTo>
                    <a:pt x="63285" y="153141"/>
                  </a:lnTo>
                  <a:lnTo>
                    <a:pt x="46610" y="152838"/>
                  </a:lnTo>
                  <a:lnTo>
                    <a:pt x="37859" y="143274"/>
                  </a:lnTo>
                  <a:lnTo>
                    <a:pt x="28144" y="141604"/>
                  </a:lnTo>
                  <a:lnTo>
                    <a:pt x="27826" y="134285"/>
                  </a:lnTo>
                  <a:lnTo>
                    <a:pt x="27826" y="134285"/>
                  </a:lnTo>
                  <a:lnTo>
                    <a:pt x="39033" y="130129"/>
                  </a:lnTo>
                  <a:lnTo>
                    <a:pt x="40460" y="122734"/>
                  </a:lnTo>
                  <a:lnTo>
                    <a:pt x="51455" y="123818"/>
                  </a:lnTo>
                  <a:lnTo>
                    <a:pt x="52877" y="116421"/>
                  </a:lnTo>
                  <a:lnTo>
                    <a:pt x="44251" y="109472"/>
                  </a:lnTo>
                  <a:lnTo>
                    <a:pt x="45465" y="97372"/>
                  </a:lnTo>
                  <a:lnTo>
                    <a:pt x="33862" y="92123"/>
                  </a:lnTo>
                  <a:lnTo>
                    <a:pt x="31405" y="85945"/>
                  </a:lnTo>
                  <a:lnTo>
                    <a:pt x="38179" y="80934"/>
                  </a:lnTo>
                  <a:lnTo>
                    <a:pt x="31545" y="69178"/>
                  </a:lnTo>
                  <a:lnTo>
                    <a:pt x="16584" y="66686"/>
                  </a:lnTo>
                  <a:lnTo>
                    <a:pt x="9786" y="50742"/>
                  </a:lnTo>
                  <a:lnTo>
                    <a:pt x="0" y="46446"/>
                  </a:lnTo>
                  <a:lnTo>
                    <a:pt x="0" y="46446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71" name="S25:Contai">
              <a:extLst>
                <a:ext uri="{FF2B5EF4-FFF2-40B4-BE49-F238E27FC236}">
                  <a16:creationId xmlns:a16="http://schemas.microsoft.com/office/drawing/2014/main" id="{D5F0A447-D305-4441-9FAB-425A7204F3F0}"/>
                </a:ext>
              </a:extLst>
            </p:cNvPr>
            <p:cNvSpPr/>
            <p:nvPr/>
          </p:nvSpPr>
          <p:spPr>
            <a:xfrm>
              <a:off x="5299790" y="3423278"/>
              <a:ext cx="80776" cy="97956"/>
            </a:xfrm>
            <a:custGeom>
              <a:avLst/>
              <a:gdLst/>
              <a:ahLst/>
              <a:cxnLst/>
              <a:rect l="0" t="0" r="0" b="0"/>
              <a:pathLst>
                <a:path w="80776" h="97956">
                  <a:moveTo>
                    <a:pt x="33366" y="11279"/>
                  </a:moveTo>
                  <a:lnTo>
                    <a:pt x="38942" y="0"/>
                  </a:lnTo>
                  <a:lnTo>
                    <a:pt x="38942" y="0"/>
                  </a:lnTo>
                  <a:lnTo>
                    <a:pt x="56510" y="687"/>
                  </a:lnTo>
                  <a:lnTo>
                    <a:pt x="54681" y="16496"/>
                  </a:lnTo>
                  <a:lnTo>
                    <a:pt x="59216" y="19409"/>
                  </a:lnTo>
                  <a:lnTo>
                    <a:pt x="60835" y="33995"/>
                  </a:lnTo>
                  <a:lnTo>
                    <a:pt x="71397" y="34503"/>
                  </a:lnTo>
                  <a:lnTo>
                    <a:pt x="80775" y="46069"/>
                  </a:lnTo>
                  <a:lnTo>
                    <a:pt x="80775" y="46069"/>
                  </a:lnTo>
                  <a:lnTo>
                    <a:pt x="75564" y="55767"/>
                  </a:lnTo>
                  <a:lnTo>
                    <a:pt x="66162" y="60963"/>
                  </a:lnTo>
                  <a:lnTo>
                    <a:pt x="60143" y="72269"/>
                  </a:lnTo>
                  <a:lnTo>
                    <a:pt x="37184" y="88088"/>
                  </a:lnTo>
                  <a:lnTo>
                    <a:pt x="32279" y="86760"/>
                  </a:lnTo>
                  <a:lnTo>
                    <a:pt x="6865" y="97955"/>
                  </a:lnTo>
                  <a:lnTo>
                    <a:pt x="6865" y="97955"/>
                  </a:lnTo>
                  <a:lnTo>
                    <a:pt x="0" y="74195"/>
                  </a:lnTo>
                  <a:lnTo>
                    <a:pt x="0" y="74195"/>
                  </a:lnTo>
                  <a:lnTo>
                    <a:pt x="2837" y="51013"/>
                  </a:lnTo>
                  <a:lnTo>
                    <a:pt x="6889" y="44008"/>
                  </a:lnTo>
                  <a:lnTo>
                    <a:pt x="23459" y="41627"/>
                  </a:lnTo>
                  <a:lnTo>
                    <a:pt x="33993" y="32725"/>
                  </a:lnTo>
                  <a:lnTo>
                    <a:pt x="37335" y="20511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72" name="S25:Midnapore">
              <a:extLst>
                <a:ext uri="{FF2B5EF4-FFF2-40B4-BE49-F238E27FC236}">
                  <a16:creationId xmlns:a16="http://schemas.microsoft.com/office/drawing/2014/main" id="{1BA7502D-F1A9-46AF-88A6-AC134457F3EA}"/>
                </a:ext>
              </a:extLst>
            </p:cNvPr>
            <p:cNvSpPr/>
            <p:nvPr/>
          </p:nvSpPr>
          <p:spPr>
            <a:xfrm>
              <a:off x="5241930" y="3364359"/>
              <a:ext cx="95196" cy="133115"/>
            </a:xfrm>
            <a:custGeom>
              <a:avLst/>
              <a:gdLst/>
              <a:ahLst/>
              <a:cxnLst/>
              <a:rect l="0" t="0" r="0" b="0"/>
              <a:pathLst>
                <a:path w="95196" h="133115">
                  <a:moveTo>
                    <a:pt x="91226" y="70198"/>
                  </a:moveTo>
                  <a:lnTo>
                    <a:pt x="95195" y="79430"/>
                  </a:lnTo>
                  <a:lnTo>
                    <a:pt x="91853" y="91644"/>
                  </a:lnTo>
                  <a:lnTo>
                    <a:pt x="81319" y="100546"/>
                  </a:lnTo>
                  <a:lnTo>
                    <a:pt x="64749" y="102927"/>
                  </a:lnTo>
                  <a:lnTo>
                    <a:pt x="60697" y="109932"/>
                  </a:lnTo>
                  <a:lnTo>
                    <a:pt x="57860" y="133114"/>
                  </a:lnTo>
                  <a:lnTo>
                    <a:pt x="57860" y="133114"/>
                  </a:lnTo>
                  <a:lnTo>
                    <a:pt x="30489" y="121323"/>
                  </a:lnTo>
                  <a:lnTo>
                    <a:pt x="24811" y="103259"/>
                  </a:lnTo>
                  <a:lnTo>
                    <a:pt x="24811" y="103259"/>
                  </a:lnTo>
                  <a:lnTo>
                    <a:pt x="27656" y="98411"/>
                  </a:lnTo>
                  <a:lnTo>
                    <a:pt x="11459" y="70883"/>
                  </a:lnTo>
                  <a:lnTo>
                    <a:pt x="17121" y="60669"/>
                  </a:lnTo>
                  <a:lnTo>
                    <a:pt x="16295" y="52326"/>
                  </a:lnTo>
                  <a:lnTo>
                    <a:pt x="22901" y="53066"/>
                  </a:lnTo>
                  <a:lnTo>
                    <a:pt x="20105" y="40102"/>
                  </a:lnTo>
                  <a:lnTo>
                    <a:pt x="12508" y="36788"/>
                  </a:lnTo>
                  <a:lnTo>
                    <a:pt x="16924" y="28202"/>
                  </a:lnTo>
                  <a:lnTo>
                    <a:pt x="3390" y="19400"/>
                  </a:lnTo>
                  <a:lnTo>
                    <a:pt x="0" y="12223"/>
                  </a:lnTo>
                  <a:lnTo>
                    <a:pt x="3809" y="0"/>
                  </a:lnTo>
                  <a:lnTo>
                    <a:pt x="14301" y="9467"/>
                  </a:lnTo>
                  <a:lnTo>
                    <a:pt x="32025" y="14398"/>
                  </a:lnTo>
                  <a:lnTo>
                    <a:pt x="42972" y="5496"/>
                  </a:lnTo>
                  <a:lnTo>
                    <a:pt x="42972" y="5496"/>
                  </a:lnTo>
                  <a:lnTo>
                    <a:pt x="65190" y="12806"/>
                  </a:lnTo>
                  <a:lnTo>
                    <a:pt x="68268" y="22086"/>
                  </a:lnTo>
                  <a:lnTo>
                    <a:pt x="63613" y="34362"/>
                  </a:lnTo>
                  <a:lnTo>
                    <a:pt x="50685" y="38653"/>
                  </a:lnTo>
                  <a:lnTo>
                    <a:pt x="54844" y="43168"/>
                  </a:lnTo>
                  <a:lnTo>
                    <a:pt x="53951" y="61021"/>
                  </a:lnTo>
                  <a:lnTo>
                    <a:pt x="65061" y="64150"/>
                  </a:lnTo>
                  <a:lnTo>
                    <a:pt x="66031" y="75103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73" name="S25:Tamluk">
              <a:extLst>
                <a:ext uri="{FF2B5EF4-FFF2-40B4-BE49-F238E27FC236}">
                  <a16:creationId xmlns:a16="http://schemas.microsoft.com/office/drawing/2014/main" id="{78F5DC69-1603-4054-96B0-FFE5CEECDD32}"/>
                </a:ext>
              </a:extLst>
            </p:cNvPr>
            <p:cNvSpPr/>
            <p:nvPr/>
          </p:nvSpPr>
          <p:spPr>
            <a:xfrm>
              <a:off x="5338352" y="3363692"/>
              <a:ext cx="67411" cy="105656"/>
            </a:xfrm>
            <a:custGeom>
              <a:avLst/>
              <a:gdLst/>
              <a:ahLst/>
              <a:cxnLst/>
              <a:rect l="0" t="0" r="0" b="0"/>
              <a:pathLst>
                <a:path w="67411" h="105656">
                  <a:moveTo>
                    <a:pt x="48475" y="48749"/>
                  </a:moveTo>
                  <a:lnTo>
                    <a:pt x="67410" y="58758"/>
                  </a:lnTo>
                  <a:lnTo>
                    <a:pt x="67281" y="72911"/>
                  </a:lnTo>
                  <a:lnTo>
                    <a:pt x="50654" y="82166"/>
                  </a:lnTo>
                  <a:lnTo>
                    <a:pt x="48004" y="73398"/>
                  </a:lnTo>
                  <a:lnTo>
                    <a:pt x="38163" y="69716"/>
                  </a:lnTo>
                  <a:lnTo>
                    <a:pt x="51748" y="86301"/>
                  </a:lnTo>
                  <a:lnTo>
                    <a:pt x="42213" y="105655"/>
                  </a:lnTo>
                  <a:lnTo>
                    <a:pt x="42213" y="105655"/>
                  </a:lnTo>
                  <a:lnTo>
                    <a:pt x="32835" y="94089"/>
                  </a:lnTo>
                  <a:lnTo>
                    <a:pt x="22273" y="93581"/>
                  </a:lnTo>
                  <a:lnTo>
                    <a:pt x="20654" y="78995"/>
                  </a:lnTo>
                  <a:lnTo>
                    <a:pt x="16119" y="76082"/>
                  </a:lnTo>
                  <a:lnTo>
                    <a:pt x="17948" y="60273"/>
                  </a:lnTo>
                  <a:lnTo>
                    <a:pt x="380" y="59586"/>
                  </a:lnTo>
                  <a:lnTo>
                    <a:pt x="380" y="59586"/>
                  </a:lnTo>
                  <a:lnTo>
                    <a:pt x="0" y="34459"/>
                  </a:lnTo>
                  <a:lnTo>
                    <a:pt x="11104" y="37568"/>
                  </a:lnTo>
                  <a:lnTo>
                    <a:pt x="13791" y="30097"/>
                  </a:lnTo>
                  <a:lnTo>
                    <a:pt x="23584" y="33267"/>
                  </a:lnTo>
                  <a:lnTo>
                    <a:pt x="13804" y="21714"/>
                  </a:lnTo>
                  <a:lnTo>
                    <a:pt x="15893" y="11130"/>
                  </a:lnTo>
                  <a:lnTo>
                    <a:pt x="10776" y="5102"/>
                  </a:lnTo>
                  <a:lnTo>
                    <a:pt x="18389" y="0"/>
                  </a:lnTo>
                  <a:lnTo>
                    <a:pt x="18389" y="0"/>
                  </a:lnTo>
                  <a:lnTo>
                    <a:pt x="19251" y="8339"/>
                  </a:lnTo>
                  <a:lnTo>
                    <a:pt x="30775" y="19801"/>
                  </a:lnTo>
                  <a:lnTo>
                    <a:pt x="31580" y="35477"/>
                  </a:lnTo>
                  <a:lnTo>
                    <a:pt x="40555" y="48113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74" name="S25:Panskura">
              <a:extLst>
                <a:ext uri="{FF2B5EF4-FFF2-40B4-BE49-F238E27FC236}">
                  <a16:creationId xmlns:a16="http://schemas.microsoft.com/office/drawing/2014/main" id="{F765F8A7-CB2C-4E6D-84F0-9506783536BD}"/>
                </a:ext>
              </a:extLst>
            </p:cNvPr>
            <p:cNvSpPr/>
            <p:nvPr/>
          </p:nvSpPr>
          <p:spPr>
            <a:xfrm>
              <a:off x="5282845" y="3333891"/>
              <a:ext cx="79092" cy="105572"/>
            </a:xfrm>
            <a:custGeom>
              <a:avLst/>
              <a:gdLst/>
              <a:ahLst/>
              <a:cxnLst/>
              <a:rect l="0" t="0" r="0" b="0"/>
              <a:pathLst>
                <a:path w="79092" h="105572">
                  <a:moveTo>
                    <a:pt x="68819" y="15912"/>
                  </a:moveTo>
                  <a:lnTo>
                    <a:pt x="73896" y="29801"/>
                  </a:lnTo>
                  <a:lnTo>
                    <a:pt x="73896" y="29801"/>
                  </a:lnTo>
                  <a:lnTo>
                    <a:pt x="66283" y="34903"/>
                  </a:lnTo>
                  <a:lnTo>
                    <a:pt x="71400" y="40931"/>
                  </a:lnTo>
                  <a:lnTo>
                    <a:pt x="69311" y="51515"/>
                  </a:lnTo>
                  <a:lnTo>
                    <a:pt x="79091" y="63068"/>
                  </a:lnTo>
                  <a:lnTo>
                    <a:pt x="69298" y="59898"/>
                  </a:lnTo>
                  <a:lnTo>
                    <a:pt x="66611" y="67369"/>
                  </a:lnTo>
                  <a:lnTo>
                    <a:pt x="55507" y="64260"/>
                  </a:lnTo>
                  <a:lnTo>
                    <a:pt x="55887" y="89387"/>
                  </a:lnTo>
                  <a:lnTo>
                    <a:pt x="55887" y="89387"/>
                  </a:lnTo>
                  <a:lnTo>
                    <a:pt x="50311" y="100666"/>
                  </a:lnTo>
                  <a:lnTo>
                    <a:pt x="50311" y="100666"/>
                  </a:lnTo>
                  <a:lnTo>
                    <a:pt x="25116" y="105571"/>
                  </a:lnTo>
                  <a:lnTo>
                    <a:pt x="24146" y="94618"/>
                  </a:lnTo>
                  <a:lnTo>
                    <a:pt x="13036" y="91489"/>
                  </a:lnTo>
                  <a:lnTo>
                    <a:pt x="13929" y="73636"/>
                  </a:lnTo>
                  <a:lnTo>
                    <a:pt x="9770" y="69121"/>
                  </a:lnTo>
                  <a:lnTo>
                    <a:pt x="22698" y="64830"/>
                  </a:lnTo>
                  <a:lnTo>
                    <a:pt x="27353" y="52554"/>
                  </a:lnTo>
                  <a:lnTo>
                    <a:pt x="24275" y="43274"/>
                  </a:lnTo>
                  <a:lnTo>
                    <a:pt x="2057" y="35964"/>
                  </a:lnTo>
                  <a:lnTo>
                    <a:pt x="2057" y="35964"/>
                  </a:lnTo>
                  <a:lnTo>
                    <a:pt x="0" y="20346"/>
                  </a:lnTo>
                  <a:lnTo>
                    <a:pt x="15364" y="12798"/>
                  </a:lnTo>
                  <a:lnTo>
                    <a:pt x="13066" y="1383"/>
                  </a:lnTo>
                  <a:lnTo>
                    <a:pt x="19984" y="0"/>
                  </a:lnTo>
                  <a:lnTo>
                    <a:pt x="19984" y="0"/>
                  </a:lnTo>
                  <a:lnTo>
                    <a:pt x="21698" y="8299"/>
                  </a:lnTo>
                  <a:lnTo>
                    <a:pt x="41541" y="20947"/>
                  </a:lnTo>
                  <a:lnTo>
                    <a:pt x="54017" y="8275"/>
                  </a:lnTo>
                  <a:lnTo>
                    <a:pt x="61860" y="7881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75" name="S25:Arambagh">
              <a:extLst>
                <a:ext uri="{FF2B5EF4-FFF2-40B4-BE49-F238E27FC236}">
                  <a16:creationId xmlns:a16="http://schemas.microsoft.com/office/drawing/2014/main" id="{AC6BEC95-B163-48A6-8229-D8FD1F235CE8}"/>
                </a:ext>
              </a:extLst>
            </p:cNvPr>
            <p:cNvSpPr/>
            <p:nvPr/>
          </p:nvSpPr>
          <p:spPr>
            <a:xfrm>
              <a:off x="5294875" y="3279165"/>
              <a:ext cx="93982" cy="75674"/>
            </a:xfrm>
            <a:custGeom>
              <a:avLst/>
              <a:gdLst/>
              <a:ahLst/>
              <a:cxnLst/>
              <a:rect l="0" t="0" r="0" b="0"/>
              <a:pathLst>
                <a:path w="93982" h="75674">
                  <a:moveTo>
                    <a:pt x="4309" y="15610"/>
                  </a:moveTo>
                  <a:lnTo>
                    <a:pt x="19426" y="21682"/>
                  </a:lnTo>
                  <a:lnTo>
                    <a:pt x="25003" y="19835"/>
                  </a:lnTo>
                  <a:lnTo>
                    <a:pt x="26732" y="1936"/>
                  </a:lnTo>
                  <a:lnTo>
                    <a:pt x="34041" y="0"/>
                  </a:lnTo>
                  <a:lnTo>
                    <a:pt x="34041" y="0"/>
                  </a:lnTo>
                  <a:lnTo>
                    <a:pt x="44126" y="9975"/>
                  </a:lnTo>
                  <a:lnTo>
                    <a:pt x="61540" y="9616"/>
                  </a:lnTo>
                  <a:lnTo>
                    <a:pt x="71377" y="5968"/>
                  </a:lnTo>
                  <a:lnTo>
                    <a:pt x="71377" y="5968"/>
                  </a:lnTo>
                  <a:lnTo>
                    <a:pt x="77894" y="14016"/>
                  </a:lnTo>
                  <a:lnTo>
                    <a:pt x="93981" y="13178"/>
                  </a:lnTo>
                  <a:lnTo>
                    <a:pt x="87298" y="35536"/>
                  </a:lnTo>
                  <a:lnTo>
                    <a:pt x="87298" y="35536"/>
                  </a:lnTo>
                  <a:lnTo>
                    <a:pt x="76962" y="38168"/>
                  </a:lnTo>
                  <a:lnTo>
                    <a:pt x="76962" y="38168"/>
                  </a:lnTo>
                  <a:lnTo>
                    <a:pt x="72556" y="37347"/>
                  </a:lnTo>
                  <a:lnTo>
                    <a:pt x="70743" y="61543"/>
                  </a:lnTo>
                  <a:lnTo>
                    <a:pt x="56789" y="70638"/>
                  </a:lnTo>
                  <a:lnTo>
                    <a:pt x="56789" y="70638"/>
                  </a:lnTo>
                  <a:lnTo>
                    <a:pt x="49830" y="62607"/>
                  </a:lnTo>
                  <a:lnTo>
                    <a:pt x="41987" y="63001"/>
                  </a:lnTo>
                  <a:lnTo>
                    <a:pt x="29511" y="75673"/>
                  </a:lnTo>
                  <a:lnTo>
                    <a:pt x="9668" y="63025"/>
                  </a:lnTo>
                  <a:lnTo>
                    <a:pt x="7954" y="54726"/>
                  </a:lnTo>
                  <a:lnTo>
                    <a:pt x="7954" y="54726"/>
                  </a:lnTo>
                  <a:lnTo>
                    <a:pt x="0" y="34679"/>
                  </a:lnTo>
                  <a:lnTo>
                    <a:pt x="11495" y="28882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76" name="S25:Vishnupur">
              <a:extLst>
                <a:ext uri="{FF2B5EF4-FFF2-40B4-BE49-F238E27FC236}">
                  <a16:creationId xmlns:a16="http://schemas.microsoft.com/office/drawing/2014/main" id="{269456F9-3B5D-49AF-B2CA-CCB91921FB97}"/>
                </a:ext>
              </a:extLst>
            </p:cNvPr>
            <p:cNvSpPr/>
            <p:nvPr/>
          </p:nvSpPr>
          <p:spPr>
            <a:xfrm>
              <a:off x="5168226" y="3237496"/>
              <a:ext cx="167699" cy="110320"/>
            </a:xfrm>
            <a:custGeom>
              <a:avLst/>
              <a:gdLst/>
              <a:ahLst/>
              <a:cxnLst/>
              <a:rect l="0" t="0" r="0" b="0"/>
              <a:pathLst>
                <a:path w="167699" h="110320">
                  <a:moveTo>
                    <a:pt x="93034" y="1461"/>
                  </a:moveTo>
                  <a:lnTo>
                    <a:pt x="102676" y="3101"/>
                  </a:lnTo>
                  <a:lnTo>
                    <a:pt x="114380" y="11449"/>
                  </a:lnTo>
                  <a:lnTo>
                    <a:pt x="121379" y="3254"/>
                  </a:lnTo>
                  <a:lnTo>
                    <a:pt x="127015" y="11888"/>
                  </a:lnTo>
                  <a:lnTo>
                    <a:pt x="142662" y="11649"/>
                  </a:lnTo>
                  <a:lnTo>
                    <a:pt x="145133" y="0"/>
                  </a:lnTo>
                  <a:lnTo>
                    <a:pt x="150623" y="5492"/>
                  </a:lnTo>
                  <a:lnTo>
                    <a:pt x="150623" y="5492"/>
                  </a:lnTo>
                  <a:lnTo>
                    <a:pt x="156175" y="20936"/>
                  </a:lnTo>
                  <a:lnTo>
                    <a:pt x="167698" y="25076"/>
                  </a:lnTo>
                  <a:lnTo>
                    <a:pt x="167301" y="34527"/>
                  </a:lnTo>
                  <a:lnTo>
                    <a:pt x="160690" y="41669"/>
                  </a:lnTo>
                  <a:lnTo>
                    <a:pt x="160690" y="41669"/>
                  </a:lnTo>
                  <a:lnTo>
                    <a:pt x="153381" y="43605"/>
                  </a:lnTo>
                  <a:lnTo>
                    <a:pt x="151652" y="61504"/>
                  </a:lnTo>
                  <a:lnTo>
                    <a:pt x="146075" y="63351"/>
                  </a:lnTo>
                  <a:lnTo>
                    <a:pt x="130958" y="57279"/>
                  </a:lnTo>
                  <a:lnTo>
                    <a:pt x="130958" y="57279"/>
                  </a:lnTo>
                  <a:lnTo>
                    <a:pt x="105900" y="52718"/>
                  </a:lnTo>
                  <a:lnTo>
                    <a:pt x="66449" y="76035"/>
                  </a:lnTo>
                  <a:lnTo>
                    <a:pt x="70578" y="89989"/>
                  </a:lnTo>
                  <a:lnTo>
                    <a:pt x="62028" y="103476"/>
                  </a:lnTo>
                  <a:lnTo>
                    <a:pt x="51135" y="103968"/>
                  </a:lnTo>
                  <a:lnTo>
                    <a:pt x="49674" y="110319"/>
                  </a:lnTo>
                  <a:lnTo>
                    <a:pt x="20066" y="92250"/>
                  </a:lnTo>
                  <a:lnTo>
                    <a:pt x="0" y="82118"/>
                  </a:lnTo>
                  <a:lnTo>
                    <a:pt x="0" y="82118"/>
                  </a:lnTo>
                  <a:lnTo>
                    <a:pt x="12559" y="70054"/>
                  </a:lnTo>
                  <a:lnTo>
                    <a:pt x="10936" y="62791"/>
                  </a:lnTo>
                  <a:lnTo>
                    <a:pt x="14262" y="39076"/>
                  </a:lnTo>
                  <a:lnTo>
                    <a:pt x="13716" y="26528"/>
                  </a:lnTo>
                  <a:lnTo>
                    <a:pt x="21324" y="11529"/>
                  </a:lnTo>
                  <a:lnTo>
                    <a:pt x="22190" y="1538"/>
                  </a:lnTo>
                  <a:lnTo>
                    <a:pt x="22190" y="1538"/>
                  </a:lnTo>
                  <a:lnTo>
                    <a:pt x="30593" y="4834"/>
                  </a:lnTo>
                  <a:lnTo>
                    <a:pt x="34118" y="15678"/>
                  </a:lnTo>
                  <a:lnTo>
                    <a:pt x="41062" y="15369"/>
                  </a:lnTo>
                  <a:lnTo>
                    <a:pt x="43561" y="3209"/>
                  </a:lnTo>
                  <a:lnTo>
                    <a:pt x="58160" y="8836"/>
                  </a:lnTo>
                  <a:lnTo>
                    <a:pt x="55740" y="22566"/>
                  </a:lnTo>
                  <a:lnTo>
                    <a:pt x="64466" y="32646"/>
                  </a:lnTo>
                  <a:lnTo>
                    <a:pt x="78534" y="35665"/>
                  </a:lnTo>
                  <a:lnTo>
                    <a:pt x="83799" y="45899"/>
                  </a:lnTo>
                  <a:lnTo>
                    <a:pt x="97361" y="37929"/>
                  </a:lnTo>
                  <a:lnTo>
                    <a:pt x="100776" y="27290"/>
                  </a:lnTo>
                  <a:lnTo>
                    <a:pt x="93682" y="24481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77" name="S25:Asansol">
              <a:extLst>
                <a:ext uri="{FF2B5EF4-FFF2-40B4-BE49-F238E27FC236}">
                  <a16:creationId xmlns:a16="http://schemas.microsoft.com/office/drawing/2014/main" id="{AA63FBB2-887D-4FEB-8A31-F06051DB399A}"/>
                </a:ext>
              </a:extLst>
            </p:cNvPr>
            <p:cNvSpPr/>
            <p:nvPr/>
          </p:nvSpPr>
          <p:spPr>
            <a:xfrm>
              <a:off x="5190614" y="3138917"/>
              <a:ext cx="77595" cy="48634"/>
            </a:xfrm>
            <a:custGeom>
              <a:avLst/>
              <a:gdLst/>
              <a:ahLst/>
              <a:cxnLst/>
              <a:rect l="0" t="0" r="0" b="0"/>
              <a:pathLst>
                <a:path w="77595" h="48634">
                  <a:moveTo>
                    <a:pt x="3922" y="6696"/>
                  </a:moveTo>
                  <a:lnTo>
                    <a:pt x="11336" y="7938"/>
                  </a:lnTo>
                  <a:lnTo>
                    <a:pt x="13146" y="0"/>
                  </a:lnTo>
                  <a:lnTo>
                    <a:pt x="23965" y="38"/>
                  </a:lnTo>
                  <a:lnTo>
                    <a:pt x="48609" y="8865"/>
                  </a:lnTo>
                  <a:lnTo>
                    <a:pt x="48609" y="8865"/>
                  </a:lnTo>
                  <a:lnTo>
                    <a:pt x="77594" y="17460"/>
                  </a:lnTo>
                  <a:lnTo>
                    <a:pt x="77594" y="17460"/>
                  </a:lnTo>
                  <a:lnTo>
                    <a:pt x="67560" y="43604"/>
                  </a:lnTo>
                  <a:lnTo>
                    <a:pt x="60856" y="48633"/>
                  </a:lnTo>
                  <a:lnTo>
                    <a:pt x="37826" y="38172"/>
                  </a:lnTo>
                  <a:lnTo>
                    <a:pt x="16441" y="34949"/>
                  </a:lnTo>
                  <a:lnTo>
                    <a:pt x="16441" y="34949"/>
                  </a:lnTo>
                  <a:lnTo>
                    <a:pt x="0" y="25727"/>
                  </a:lnTo>
                  <a:lnTo>
                    <a:pt x="0" y="25727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78" name="S25:Durgapur">
              <a:extLst>
                <a:ext uri="{FF2B5EF4-FFF2-40B4-BE49-F238E27FC236}">
                  <a16:creationId xmlns:a16="http://schemas.microsoft.com/office/drawing/2014/main" id="{968994BE-0021-41DC-AAF1-A43DB5DF3805}"/>
                </a:ext>
              </a:extLst>
            </p:cNvPr>
            <p:cNvSpPr/>
            <p:nvPr/>
          </p:nvSpPr>
          <p:spPr>
            <a:xfrm>
              <a:off x="5202610" y="3156377"/>
              <a:ext cx="142474" cy="93008"/>
            </a:xfrm>
            <a:custGeom>
              <a:avLst/>
              <a:gdLst/>
              <a:ahLst/>
              <a:cxnLst/>
              <a:rect l="0" t="0" r="0" b="0"/>
              <a:pathLst>
                <a:path w="142474" h="93008">
                  <a:moveTo>
                    <a:pt x="65598" y="0"/>
                  </a:moveTo>
                  <a:lnTo>
                    <a:pt x="68648" y="379"/>
                  </a:lnTo>
                  <a:lnTo>
                    <a:pt x="68648" y="379"/>
                  </a:lnTo>
                  <a:lnTo>
                    <a:pt x="72130" y="737"/>
                  </a:lnTo>
                  <a:lnTo>
                    <a:pt x="72130" y="737"/>
                  </a:lnTo>
                  <a:lnTo>
                    <a:pt x="80081" y="12929"/>
                  </a:lnTo>
                  <a:lnTo>
                    <a:pt x="96031" y="20016"/>
                  </a:lnTo>
                  <a:lnTo>
                    <a:pt x="89159" y="30304"/>
                  </a:lnTo>
                  <a:lnTo>
                    <a:pt x="102321" y="33331"/>
                  </a:lnTo>
                  <a:lnTo>
                    <a:pt x="96261" y="42534"/>
                  </a:lnTo>
                  <a:lnTo>
                    <a:pt x="103448" y="56329"/>
                  </a:lnTo>
                  <a:lnTo>
                    <a:pt x="136389" y="63598"/>
                  </a:lnTo>
                  <a:lnTo>
                    <a:pt x="136389" y="63598"/>
                  </a:lnTo>
                  <a:lnTo>
                    <a:pt x="142473" y="72198"/>
                  </a:lnTo>
                  <a:lnTo>
                    <a:pt x="137311" y="81891"/>
                  </a:lnTo>
                  <a:lnTo>
                    <a:pt x="116239" y="86611"/>
                  </a:lnTo>
                  <a:lnTo>
                    <a:pt x="116239" y="86611"/>
                  </a:lnTo>
                  <a:lnTo>
                    <a:pt x="110749" y="81119"/>
                  </a:lnTo>
                  <a:lnTo>
                    <a:pt x="108278" y="92768"/>
                  </a:lnTo>
                  <a:lnTo>
                    <a:pt x="92631" y="93007"/>
                  </a:lnTo>
                  <a:lnTo>
                    <a:pt x="86995" y="84373"/>
                  </a:lnTo>
                  <a:lnTo>
                    <a:pt x="79996" y="92568"/>
                  </a:lnTo>
                  <a:lnTo>
                    <a:pt x="68292" y="84220"/>
                  </a:lnTo>
                  <a:lnTo>
                    <a:pt x="58650" y="82580"/>
                  </a:lnTo>
                  <a:lnTo>
                    <a:pt x="58650" y="82580"/>
                  </a:lnTo>
                  <a:lnTo>
                    <a:pt x="51851" y="76612"/>
                  </a:lnTo>
                  <a:lnTo>
                    <a:pt x="29376" y="69793"/>
                  </a:lnTo>
                  <a:lnTo>
                    <a:pt x="22855" y="60137"/>
                  </a:lnTo>
                  <a:lnTo>
                    <a:pt x="21109" y="40834"/>
                  </a:lnTo>
                  <a:lnTo>
                    <a:pt x="0" y="34450"/>
                  </a:lnTo>
                  <a:lnTo>
                    <a:pt x="4445" y="17489"/>
                  </a:lnTo>
                  <a:lnTo>
                    <a:pt x="4445" y="17489"/>
                  </a:lnTo>
                  <a:lnTo>
                    <a:pt x="25830" y="20712"/>
                  </a:lnTo>
                  <a:lnTo>
                    <a:pt x="48860" y="31173"/>
                  </a:lnTo>
                  <a:lnTo>
                    <a:pt x="55564" y="26144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79" name="S25:Birbhum">
              <a:extLst>
                <a:ext uri="{FF2B5EF4-FFF2-40B4-BE49-F238E27FC236}">
                  <a16:creationId xmlns:a16="http://schemas.microsoft.com/office/drawing/2014/main" id="{AAD2A7B6-EBE7-48CC-9E15-A22AD3A80F55}"/>
                </a:ext>
              </a:extLst>
            </p:cNvPr>
            <p:cNvSpPr/>
            <p:nvPr/>
          </p:nvSpPr>
          <p:spPr>
            <a:xfrm>
              <a:off x="5239223" y="3008146"/>
              <a:ext cx="123236" cy="149031"/>
            </a:xfrm>
            <a:custGeom>
              <a:avLst/>
              <a:gdLst/>
              <a:ahLst/>
              <a:cxnLst/>
              <a:rect l="0" t="0" r="0" b="0"/>
              <a:pathLst>
                <a:path w="123236" h="149031">
                  <a:moveTo>
                    <a:pt x="69210" y="59317"/>
                  </a:moveTo>
                  <a:lnTo>
                    <a:pt x="77742" y="57322"/>
                  </a:lnTo>
                  <a:lnTo>
                    <a:pt x="90165" y="38363"/>
                  </a:lnTo>
                  <a:lnTo>
                    <a:pt x="94375" y="19291"/>
                  </a:lnTo>
                  <a:lnTo>
                    <a:pt x="91890" y="4225"/>
                  </a:lnTo>
                  <a:lnTo>
                    <a:pt x="102869" y="0"/>
                  </a:lnTo>
                  <a:lnTo>
                    <a:pt x="102869" y="0"/>
                  </a:lnTo>
                  <a:lnTo>
                    <a:pt x="115727" y="15581"/>
                  </a:lnTo>
                  <a:lnTo>
                    <a:pt x="113741" y="35591"/>
                  </a:lnTo>
                  <a:lnTo>
                    <a:pt x="123235" y="52391"/>
                  </a:lnTo>
                  <a:lnTo>
                    <a:pt x="119875" y="62519"/>
                  </a:lnTo>
                  <a:lnTo>
                    <a:pt x="106629" y="73678"/>
                  </a:lnTo>
                  <a:lnTo>
                    <a:pt x="105785" y="91012"/>
                  </a:lnTo>
                  <a:lnTo>
                    <a:pt x="105785" y="91012"/>
                  </a:lnTo>
                  <a:lnTo>
                    <a:pt x="95764" y="89424"/>
                  </a:lnTo>
                  <a:lnTo>
                    <a:pt x="91137" y="83370"/>
                  </a:lnTo>
                  <a:lnTo>
                    <a:pt x="87809" y="94540"/>
                  </a:lnTo>
                  <a:lnTo>
                    <a:pt x="77253" y="90876"/>
                  </a:lnTo>
                  <a:lnTo>
                    <a:pt x="72519" y="100017"/>
                  </a:lnTo>
                  <a:lnTo>
                    <a:pt x="79066" y="101264"/>
                  </a:lnTo>
                  <a:lnTo>
                    <a:pt x="90205" y="116425"/>
                  </a:lnTo>
                  <a:lnTo>
                    <a:pt x="87250" y="126528"/>
                  </a:lnTo>
                  <a:lnTo>
                    <a:pt x="72491" y="125691"/>
                  </a:lnTo>
                  <a:lnTo>
                    <a:pt x="66631" y="138554"/>
                  </a:lnTo>
                  <a:lnTo>
                    <a:pt x="41166" y="140315"/>
                  </a:lnTo>
                  <a:lnTo>
                    <a:pt x="37435" y="134731"/>
                  </a:lnTo>
                  <a:lnTo>
                    <a:pt x="26909" y="140995"/>
                  </a:lnTo>
                  <a:lnTo>
                    <a:pt x="34221" y="149030"/>
                  </a:lnTo>
                  <a:lnTo>
                    <a:pt x="34221" y="149030"/>
                  </a:lnTo>
                  <a:lnTo>
                    <a:pt x="32035" y="148610"/>
                  </a:lnTo>
                  <a:lnTo>
                    <a:pt x="32035" y="148610"/>
                  </a:lnTo>
                  <a:lnTo>
                    <a:pt x="28985" y="148231"/>
                  </a:lnTo>
                  <a:lnTo>
                    <a:pt x="28985" y="148231"/>
                  </a:lnTo>
                  <a:lnTo>
                    <a:pt x="0" y="139636"/>
                  </a:lnTo>
                  <a:lnTo>
                    <a:pt x="0" y="139636"/>
                  </a:lnTo>
                  <a:lnTo>
                    <a:pt x="308" y="127573"/>
                  </a:lnTo>
                  <a:lnTo>
                    <a:pt x="14011" y="133745"/>
                  </a:lnTo>
                  <a:lnTo>
                    <a:pt x="22847" y="119185"/>
                  </a:lnTo>
                  <a:lnTo>
                    <a:pt x="20578" y="107767"/>
                  </a:lnTo>
                  <a:lnTo>
                    <a:pt x="13615" y="97618"/>
                  </a:lnTo>
                  <a:lnTo>
                    <a:pt x="44331" y="107157"/>
                  </a:lnTo>
                  <a:lnTo>
                    <a:pt x="50777" y="97416"/>
                  </a:lnTo>
                  <a:lnTo>
                    <a:pt x="51765" y="82175"/>
                  </a:lnTo>
                  <a:lnTo>
                    <a:pt x="62312" y="85851"/>
                  </a:lnTo>
                  <a:lnTo>
                    <a:pt x="63420" y="73223"/>
                  </a:lnTo>
                  <a:lnTo>
                    <a:pt x="76043" y="75219"/>
                  </a:lnTo>
                  <a:lnTo>
                    <a:pt x="77832" y="67795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80" name="S25:Jangipur">
              <a:extLst>
                <a:ext uri="{FF2B5EF4-FFF2-40B4-BE49-F238E27FC236}">
                  <a16:creationId xmlns:a16="http://schemas.microsoft.com/office/drawing/2014/main" id="{42E2CF57-D94C-4A66-BF50-6730C2FEBAE7}"/>
                </a:ext>
              </a:extLst>
            </p:cNvPr>
            <p:cNvSpPr/>
            <p:nvPr/>
          </p:nvSpPr>
          <p:spPr>
            <a:xfrm>
              <a:off x="5333981" y="2962103"/>
              <a:ext cx="70448" cy="148590"/>
            </a:xfrm>
            <a:custGeom>
              <a:avLst/>
              <a:gdLst/>
              <a:ahLst/>
              <a:cxnLst/>
              <a:rect l="0" t="0" r="0" b="0"/>
              <a:pathLst>
                <a:path w="70448" h="148590">
                  <a:moveTo>
                    <a:pt x="53417" y="64119"/>
                  </a:moveTo>
                  <a:lnTo>
                    <a:pt x="46688" y="75477"/>
                  </a:lnTo>
                  <a:lnTo>
                    <a:pt x="58714" y="82700"/>
                  </a:lnTo>
                  <a:lnTo>
                    <a:pt x="56813" y="87516"/>
                  </a:lnTo>
                  <a:lnTo>
                    <a:pt x="70447" y="100412"/>
                  </a:lnTo>
                  <a:lnTo>
                    <a:pt x="69894" y="106206"/>
                  </a:lnTo>
                  <a:lnTo>
                    <a:pt x="60839" y="114549"/>
                  </a:lnTo>
                  <a:lnTo>
                    <a:pt x="60839" y="114549"/>
                  </a:lnTo>
                  <a:lnTo>
                    <a:pt x="58004" y="126228"/>
                  </a:lnTo>
                  <a:lnTo>
                    <a:pt x="48221" y="120981"/>
                  </a:lnTo>
                  <a:lnTo>
                    <a:pt x="39420" y="126158"/>
                  </a:lnTo>
                  <a:lnTo>
                    <a:pt x="34905" y="147353"/>
                  </a:lnTo>
                  <a:lnTo>
                    <a:pt x="21129" y="148589"/>
                  </a:lnTo>
                  <a:lnTo>
                    <a:pt x="8866" y="145548"/>
                  </a:lnTo>
                  <a:lnTo>
                    <a:pt x="8866" y="145548"/>
                  </a:lnTo>
                  <a:lnTo>
                    <a:pt x="11027" y="137055"/>
                  </a:lnTo>
                  <a:lnTo>
                    <a:pt x="11027" y="137055"/>
                  </a:lnTo>
                  <a:lnTo>
                    <a:pt x="11871" y="119721"/>
                  </a:lnTo>
                  <a:lnTo>
                    <a:pt x="25117" y="108562"/>
                  </a:lnTo>
                  <a:lnTo>
                    <a:pt x="28477" y="98434"/>
                  </a:lnTo>
                  <a:lnTo>
                    <a:pt x="18983" y="81634"/>
                  </a:lnTo>
                  <a:lnTo>
                    <a:pt x="20969" y="61624"/>
                  </a:lnTo>
                  <a:lnTo>
                    <a:pt x="8111" y="46043"/>
                  </a:lnTo>
                  <a:lnTo>
                    <a:pt x="8111" y="46043"/>
                  </a:lnTo>
                  <a:lnTo>
                    <a:pt x="12004" y="29605"/>
                  </a:lnTo>
                  <a:lnTo>
                    <a:pt x="4743" y="13737"/>
                  </a:lnTo>
                  <a:lnTo>
                    <a:pt x="4743" y="13737"/>
                  </a:lnTo>
                  <a:lnTo>
                    <a:pt x="4716" y="13214"/>
                  </a:lnTo>
                  <a:lnTo>
                    <a:pt x="4716" y="13214"/>
                  </a:lnTo>
                  <a:lnTo>
                    <a:pt x="3430" y="13280"/>
                  </a:lnTo>
                  <a:lnTo>
                    <a:pt x="3430" y="13280"/>
                  </a:lnTo>
                  <a:lnTo>
                    <a:pt x="0" y="13454"/>
                  </a:lnTo>
                  <a:lnTo>
                    <a:pt x="0" y="13454"/>
                  </a:lnTo>
                  <a:lnTo>
                    <a:pt x="4077" y="675"/>
                  </a:lnTo>
                  <a:lnTo>
                    <a:pt x="4077" y="675"/>
                  </a:lnTo>
                  <a:lnTo>
                    <a:pt x="5416" y="1655"/>
                  </a:lnTo>
                  <a:lnTo>
                    <a:pt x="5416" y="1655"/>
                  </a:lnTo>
                  <a:lnTo>
                    <a:pt x="7050" y="0"/>
                  </a:lnTo>
                  <a:lnTo>
                    <a:pt x="7050" y="0"/>
                  </a:lnTo>
                  <a:lnTo>
                    <a:pt x="19914" y="24483"/>
                  </a:lnTo>
                  <a:lnTo>
                    <a:pt x="19914" y="24483"/>
                  </a:lnTo>
                  <a:lnTo>
                    <a:pt x="43605" y="57825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81" name="S25:Murshidabad">
              <a:extLst>
                <a:ext uri="{FF2B5EF4-FFF2-40B4-BE49-F238E27FC236}">
                  <a16:creationId xmlns:a16="http://schemas.microsoft.com/office/drawing/2014/main" id="{01AE4BAC-6C57-4D6D-9885-25F8B0445AA7}"/>
                </a:ext>
              </a:extLst>
            </p:cNvPr>
            <p:cNvSpPr/>
            <p:nvPr/>
          </p:nvSpPr>
          <p:spPr>
            <a:xfrm>
              <a:off x="5380669" y="3026222"/>
              <a:ext cx="89172" cy="98682"/>
            </a:xfrm>
            <a:custGeom>
              <a:avLst/>
              <a:gdLst/>
              <a:ahLst/>
              <a:cxnLst/>
              <a:rect l="0" t="0" r="0" b="0"/>
              <a:pathLst>
                <a:path w="89172" h="98682">
                  <a:moveTo>
                    <a:pt x="71260" y="98681"/>
                  </a:moveTo>
                  <a:lnTo>
                    <a:pt x="55840" y="85907"/>
                  </a:lnTo>
                  <a:lnTo>
                    <a:pt x="55840" y="85907"/>
                  </a:lnTo>
                  <a:lnTo>
                    <a:pt x="50523" y="75717"/>
                  </a:lnTo>
                  <a:lnTo>
                    <a:pt x="40021" y="89391"/>
                  </a:lnTo>
                  <a:lnTo>
                    <a:pt x="27660" y="84817"/>
                  </a:lnTo>
                  <a:lnTo>
                    <a:pt x="20256" y="75781"/>
                  </a:lnTo>
                  <a:lnTo>
                    <a:pt x="24579" y="67690"/>
                  </a:lnTo>
                  <a:lnTo>
                    <a:pt x="42307" y="67780"/>
                  </a:lnTo>
                  <a:lnTo>
                    <a:pt x="39391" y="45930"/>
                  </a:lnTo>
                  <a:lnTo>
                    <a:pt x="33411" y="55162"/>
                  </a:lnTo>
                  <a:lnTo>
                    <a:pt x="14151" y="50430"/>
                  </a:lnTo>
                  <a:lnTo>
                    <a:pt x="14151" y="50430"/>
                  </a:lnTo>
                  <a:lnTo>
                    <a:pt x="23206" y="42087"/>
                  </a:lnTo>
                  <a:lnTo>
                    <a:pt x="23759" y="36293"/>
                  </a:lnTo>
                  <a:lnTo>
                    <a:pt x="10125" y="23397"/>
                  </a:lnTo>
                  <a:lnTo>
                    <a:pt x="12026" y="18581"/>
                  </a:lnTo>
                  <a:lnTo>
                    <a:pt x="0" y="11358"/>
                  </a:lnTo>
                  <a:lnTo>
                    <a:pt x="6729" y="0"/>
                  </a:lnTo>
                  <a:lnTo>
                    <a:pt x="6729" y="0"/>
                  </a:lnTo>
                  <a:lnTo>
                    <a:pt x="13258" y="1225"/>
                  </a:lnTo>
                  <a:lnTo>
                    <a:pt x="28116" y="13004"/>
                  </a:lnTo>
                  <a:lnTo>
                    <a:pt x="58848" y="22855"/>
                  </a:lnTo>
                  <a:lnTo>
                    <a:pt x="80874" y="23200"/>
                  </a:lnTo>
                  <a:lnTo>
                    <a:pt x="86077" y="31292"/>
                  </a:lnTo>
                  <a:lnTo>
                    <a:pt x="89171" y="86148"/>
                  </a:lnTo>
                  <a:lnTo>
                    <a:pt x="83111" y="93826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82" name="S25:Krishnagar">
              <a:extLst>
                <a:ext uri="{FF2B5EF4-FFF2-40B4-BE49-F238E27FC236}">
                  <a16:creationId xmlns:a16="http://schemas.microsoft.com/office/drawing/2014/main" id="{1A8941A3-8E7E-40AA-92BF-F6A3B1C873E5}"/>
                </a:ext>
              </a:extLst>
            </p:cNvPr>
            <p:cNvSpPr/>
            <p:nvPr/>
          </p:nvSpPr>
          <p:spPr>
            <a:xfrm>
              <a:off x="5385223" y="3112129"/>
              <a:ext cx="99621" cy="111913"/>
            </a:xfrm>
            <a:custGeom>
              <a:avLst/>
              <a:gdLst/>
              <a:ahLst/>
              <a:cxnLst/>
              <a:rect l="0" t="0" r="0" b="0"/>
              <a:pathLst>
                <a:path w="99621" h="111913">
                  <a:moveTo>
                    <a:pt x="51286" y="0"/>
                  </a:moveTo>
                  <a:lnTo>
                    <a:pt x="66706" y="12774"/>
                  </a:lnTo>
                  <a:lnTo>
                    <a:pt x="66706" y="12774"/>
                  </a:lnTo>
                  <a:lnTo>
                    <a:pt x="62822" y="12989"/>
                  </a:lnTo>
                  <a:lnTo>
                    <a:pt x="63813" y="54338"/>
                  </a:lnTo>
                  <a:lnTo>
                    <a:pt x="73528" y="57467"/>
                  </a:lnTo>
                  <a:lnTo>
                    <a:pt x="82449" y="69547"/>
                  </a:lnTo>
                  <a:lnTo>
                    <a:pt x="99620" y="73818"/>
                  </a:lnTo>
                  <a:lnTo>
                    <a:pt x="92608" y="95706"/>
                  </a:lnTo>
                  <a:lnTo>
                    <a:pt x="92608" y="95706"/>
                  </a:lnTo>
                  <a:lnTo>
                    <a:pt x="67194" y="91887"/>
                  </a:lnTo>
                  <a:lnTo>
                    <a:pt x="61966" y="107375"/>
                  </a:lnTo>
                  <a:lnTo>
                    <a:pt x="46130" y="111912"/>
                  </a:lnTo>
                  <a:lnTo>
                    <a:pt x="39693" y="105448"/>
                  </a:lnTo>
                  <a:lnTo>
                    <a:pt x="50365" y="86000"/>
                  </a:lnTo>
                  <a:lnTo>
                    <a:pt x="33629" y="81668"/>
                  </a:lnTo>
                  <a:lnTo>
                    <a:pt x="33629" y="81668"/>
                  </a:lnTo>
                  <a:lnTo>
                    <a:pt x="36179" y="72622"/>
                  </a:lnTo>
                  <a:lnTo>
                    <a:pt x="26518" y="70522"/>
                  </a:lnTo>
                  <a:lnTo>
                    <a:pt x="17628" y="58420"/>
                  </a:lnTo>
                  <a:lnTo>
                    <a:pt x="9955" y="60924"/>
                  </a:lnTo>
                  <a:lnTo>
                    <a:pt x="0" y="53065"/>
                  </a:lnTo>
                  <a:lnTo>
                    <a:pt x="0" y="53065"/>
                  </a:lnTo>
                  <a:lnTo>
                    <a:pt x="5096" y="42840"/>
                  </a:lnTo>
                  <a:lnTo>
                    <a:pt x="12010" y="42474"/>
                  </a:lnTo>
                  <a:lnTo>
                    <a:pt x="9351" y="33182"/>
                  </a:lnTo>
                  <a:lnTo>
                    <a:pt x="14605" y="26091"/>
                  </a:lnTo>
                  <a:lnTo>
                    <a:pt x="39595" y="23698"/>
                  </a:lnTo>
                  <a:lnTo>
                    <a:pt x="47945" y="18001"/>
                  </a:lnTo>
                  <a:lnTo>
                    <a:pt x="44526" y="2990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83" name="S25:Berhampore">
              <a:extLst>
                <a:ext uri="{FF2B5EF4-FFF2-40B4-BE49-F238E27FC236}">
                  <a16:creationId xmlns:a16="http://schemas.microsoft.com/office/drawing/2014/main" id="{44896186-6922-43AF-A861-52BF4AD153CC}"/>
                </a:ext>
              </a:extLst>
            </p:cNvPr>
            <p:cNvSpPr/>
            <p:nvPr/>
          </p:nvSpPr>
          <p:spPr>
            <a:xfrm>
              <a:off x="5342847" y="3072152"/>
              <a:ext cx="93663" cy="96983"/>
            </a:xfrm>
            <a:custGeom>
              <a:avLst/>
              <a:gdLst/>
              <a:ahLst/>
              <a:cxnLst/>
              <a:rect l="0" t="0" r="0" b="0"/>
              <a:pathLst>
                <a:path w="93663" h="96983">
                  <a:moveTo>
                    <a:pt x="51973" y="4500"/>
                  </a:moveTo>
                  <a:lnTo>
                    <a:pt x="71233" y="9232"/>
                  </a:lnTo>
                  <a:lnTo>
                    <a:pt x="77213" y="0"/>
                  </a:lnTo>
                  <a:lnTo>
                    <a:pt x="80129" y="21850"/>
                  </a:lnTo>
                  <a:lnTo>
                    <a:pt x="62401" y="21760"/>
                  </a:lnTo>
                  <a:lnTo>
                    <a:pt x="58078" y="29851"/>
                  </a:lnTo>
                  <a:lnTo>
                    <a:pt x="65482" y="38887"/>
                  </a:lnTo>
                  <a:lnTo>
                    <a:pt x="77843" y="43461"/>
                  </a:lnTo>
                  <a:lnTo>
                    <a:pt x="88345" y="29787"/>
                  </a:lnTo>
                  <a:lnTo>
                    <a:pt x="93662" y="39977"/>
                  </a:lnTo>
                  <a:lnTo>
                    <a:pt x="93662" y="39977"/>
                  </a:lnTo>
                  <a:lnTo>
                    <a:pt x="86902" y="42967"/>
                  </a:lnTo>
                  <a:lnTo>
                    <a:pt x="90321" y="57978"/>
                  </a:lnTo>
                  <a:lnTo>
                    <a:pt x="81971" y="63675"/>
                  </a:lnTo>
                  <a:lnTo>
                    <a:pt x="56981" y="66068"/>
                  </a:lnTo>
                  <a:lnTo>
                    <a:pt x="51727" y="73159"/>
                  </a:lnTo>
                  <a:lnTo>
                    <a:pt x="54386" y="82451"/>
                  </a:lnTo>
                  <a:lnTo>
                    <a:pt x="47472" y="82817"/>
                  </a:lnTo>
                  <a:lnTo>
                    <a:pt x="42376" y="93042"/>
                  </a:lnTo>
                  <a:lnTo>
                    <a:pt x="42376" y="93042"/>
                  </a:lnTo>
                  <a:lnTo>
                    <a:pt x="31270" y="96243"/>
                  </a:lnTo>
                  <a:lnTo>
                    <a:pt x="31270" y="96243"/>
                  </a:lnTo>
                  <a:lnTo>
                    <a:pt x="17000" y="96982"/>
                  </a:lnTo>
                  <a:lnTo>
                    <a:pt x="10629" y="82637"/>
                  </a:lnTo>
                  <a:lnTo>
                    <a:pt x="16032" y="78168"/>
                  </a:lnTo>
                  <a:lnTo>
                    <a:pt x="18437" y="65992"/>
                  </a:lnTo>
                  <a:lnTo>
                    <a:pt x="4729" y="60408"/>
                  </a:lnTo>
                  <a:lnTo>
                    <a:pt x="498" y="53812"/>
                  </a:lnTo>
                  <a:lnTo>
                    <a:pt x="0" y="35499"/>
                  </a:lnTo>
                  <a:lnTo>
                    <a:pt x="0" y="35499"/>
                  </a:lnTo>
                  <a:lnTo>
                    <a:pt x="12263" y="38540"/>
                  </a:lnTo>
                  <a:lnTo>
                    <a:pt x="26039" y="37304"/>
                  </a:lnTo>
                  <a:lnTo>
                    <a:pt x="30554" y="16109"/>
                  </a:lnTo>
                  <a:lnTo>
                    <a:pt x="39355" y="10932"/>
                  </a:lnTo>
                  <a:lnTo>
                    <a:pt x="49138" y="16179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84" name="S25:Bolpur">
              <a:extLst>
                <a:ext uri="{FF2B5EF4-FFF2-40B4-BE49-F238E27FC236}">
                  <a16:creationId xmlns:a16="http://schemas.microsoft.com/office/drawing/2014/main" id="{AB582CE7-3CF5-4058-BFB3-AE45C02C27CC}"/>
                </a:ext>
              </a:extLst>
            </p:cNvPr>
            <p:cNvSpPr/>
            <p:nvPr/>
          </p:nvSpPr>
          <p:spPr>
            <a:xfrm>
              <a:off x="5266132" y="3091516"/>
              <a:ext cx="112642" cy="128460"/>
            </a:xfrm>
            <a:custGeom>
              <a:avLst/>
              <a:gdLst/>
              <a:ahLst/>
              <a:cxnLst/>
              <a:rect l="0" t="0" r="0" b="0"/>
              <a:pathLst>
                <a:path w="112642" h="128460">
                  <a:moveTo>
                    <a:pt x="78876" y="7642"/>
                  </a:moveTo>
                  <a:lnTo>
                    <a:pt x="76715" y="16135"/>
                  </a:lnTo>
                  <a:lnTo>
                    <a:pt x="76715" y="16135"/>
                  </a:lnTo>
                  <a:lnTo>
                    <a:pt x="77213" y="34448"/>
                  </a:lnTo>
                  <a:lnTo>
                    <a:pt x="81444" y="41044"/>
                  </a:lnTo>
                  <a:lnTo>
                    <a:pt x="95152" y="46628"/>
                  </a:lnTo>
                  <a:lnTo>
                    <a:pt x="92747" y="58804"/>
                  </a:lnTo>
                  <a:lnTo>
                    <a:pt x="87344" y="63273"/>
                  </a:lnTo>
                  <a:lnTo>
                    <a:pt x="93715" y="77618"/>
                  </a:lnTo>
                  <a:lnTo>
                    <a:pt x="107985" y="76879"/>
                  </a:lnTo>
                  <a:lnTo>
                    <a:pt x="107985" y="76879"/>
                  </a:lnTo>
                  <a:lnTo>
                    <a:pt x="112641" y="91309"/>
                  </a:lnTo>
                  <a:lnTo>
                    <a:pt x="111269" y="106577"/>
                  </a:lnTo>
                  <a:lnTo>
                    <a:pt x="111269" y="106577"/>
                  </a:lnTo>
                  <a:lnTo>
                    <a:pt x="103556" y="108550"/>
                  </a:lnTo>
                  <a:lnTo>
                    <a:pt x="94087" y="101703"/>
                  </a:lnTo>
                  <a:lnTo>
                    <a:pt x="88213" y="105672"/>
                  </a:lnTo>
                  <a:lnTo>
                    <a:pt x="81886" y="100755"/>
                  </a:lnTo>
                  <a:lnTo>
                    <a:pt x="68086" y="102501"/>
                  </a:lnTo>
                  <a:lnTo>
                    <a:pt x="65278" y="115741"/>
                  </a:lnTo>
                  <a:lnTo>
                    <a:pt x="72867" y="128459"/>
                  </a:lnTo>
                  <a:lnTo>
                    <a:pt x="72867" y="128459"/>
                  </a:lnTo>
                  <a:lnTo>
                    <a:pt x="39926" y="121190"/>
                  </a:lnTo>
                  <a:lnTo>
                    <a:pt x="32739" y="107395"/>
                  </a:lnTo>
                  <a:lnTo>
                    <a:pt x="38799" y="98192"/>
                  </a:lnTo>
                  <a:lnTo>
                    <a:pt x="27545" y="98740"/>
                  </a:lnTo>
                  <a:lnTo>
                    <a:pt x="29023" y="84523"/>
                  </a:lnTo>
                  <a:lnTo>
                    <a:pt x="29023" y="84523"/>
                  </a:lnTo>
                  <a:lnTo>
                    <a:pt x="26377" y="83603"/>
                  </a:lnTo>
                  <a:lnTo>
                    <a:pt x="26377" y="83603"/>
                  </a:lnTo>
                  <a:lnTo>
                    <a:pt x="16559" y="77790"/>
                  </a:lnTo>
                  <a:lnTo>
                    <a:pt x="8608" y="65598"/>
                  </a:lnTo>
                  <a:lnTo>
                    <a:pt x="8608" y="65598"/>
                  </a:lnTo>
                  <a:lnTo>
                    <a:pt x="7312" y="65660"/>
                  </a:lnTo>
                  <a:lnTo>
                    <a:pt x="7312" y="65660"/>
                  </a:lnTo>
                  <a:lnTo>
                    <a:pt x="0" y="57625"/>
                  </a:lnTo>
                  <a:lnTo>
                    <a:pt x="10526" y="51361"/>
                  </a:lnTo>
                  <a:lnTo>
                    <a:pt x="14257" y="56945"/>
                  </a:lnTo>
                  <a:lnTo>
                    <a:pt x="39722" y="55184"/>
                  </a:lnTo>
                  <a:lnTo>
                    <a:pt x="45582" y="42321"/>
                  </a:lnTo>
                  <a:lnTo>
                    <a:pt x="60341" y="43158"/>
                  </a:lnTo>
                  <a:lnTo>
                    <a:pt x="63296" y="33055"/>
                  </a:lnTo>
                  <a:lnTo>
                    <a:pt x="52157" y="17894"/>
                  </a:lnTo>
                  <a:lnTo>
                    <a:pt x="45610" y="16647"/>
                  </a:lnTo>
                  <a:lnTo>
                    <a:pt x="50344" y="7506"/>
                  </a:lnTo>
                  <a:lnTo>
                    <a:pt x="60900" y="11170"/>
                  </a:lnTo>
                  <a:lnTo>
                    <a:pt x="64228" y="0"/>
                  </a:lnTo>
                  <a:lnTo>
                    <a:pt x="68855" y="6054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85" name="S25:Burdwan">
              <a:extLst>
                <a:ext uri="{FF2B5EF4-FFF2-40B4-BE49-F238E27FC236}">
                  <a16:creationId xmlns:a16="http://schemas.microsoft.com/office/drawing/2014/main" id="{541EEE7C-B2B8-4E8C-8639-57CFDEA4AE4F}"/>
                </a:ext>
              </a:extLst>
            </p:cNvPr>
            <p:cNvSpPr/>
            <p:nvPr/>
          </p:nvSpPr>
          <p:spPr>
            <a:xfrm>
              <a:off x="5318849" y="3192271"/>
              <a:ext cx="86397" cy="96870"/>
            </a:xfrm>
            <a:custGeom>
              <a:avLst/>
              <a:gdLst/>
              <a:ahLst/>
              <a:cxnLst/>
              <a:rect l="0" t="0" r="0" b="0"/>
              <a:pathLst>
                <a:path w="86397" h="96870">
                  <a:moveTo>
                    <a:pt x="20150" y="27704"/>
                  </a:moveTo>
                  <a:lnTo>
                    <a:pt x="12561" y="14986"/>
                  </a:lnTo>
                  <a:lnTo>
                    <a:pt x="15369" y="1746"/>
                  </a:lnTo>
                  <a:lnTo>
                    <a:pt x="29169" y="0"/>
                  </a:lnTo>
                  <a:lnTo>
                    <a:pt x="35496" y="4917"/>
                  </a:lnTo>
                  <a:lnTo>
                    <a:pt x="41370" y="948"/>
                  </a:lnTo>
                  <a:lnTo>
                    <a:pt x="50839" y="7795"/>
                  </a:lnTo>
                  <a:lnTo>
                    <a:pt x="58552" y="5822"/>
                  </a:lnTo>
                  <a:lnTo>
                    <a:pt x="58552" y="5822"/>
                  </a:lnTo>
                  <a:lnTo>
                    <a:pt x="56201" y="19045"/>
                  </a:lnTo>
                  <a:lnTo>
                    <a:pt x="49972" y="24609"/>
                  </a:lnTo>
                  <a:lnTo>
                    <a:pt x="66466" y="24273"/>
                  </a:lnTo>
                  <a:lnTo>
                    <a:pt x="74440" y="35383"/>
                  </a:lnTo>
                  <a:lnTo>
                    <a:pt x="82232" y="26585"/>
                  </a:lnTo>
                  <a:lnTo>
                    <a:pt x="86396" y="39465"/>
                  </a:lnTo>
                  <a:lnTo>
                    <a:pt x="74496" y="69442"/>
                  </a:lnTo>
                  <a:lnTo>
                    <a:pt x="74496" y="69442"/>
                  </a:lnTo>
                  <a:lnTo>
                    <a:pt x="59762" y="79122"/>
                  </a:lnTo>
                  <a:lnTo>
                    <a:pt x="47403" y="92862"/>
                  </a:lnTo>
                  <a:lnTo>
                    <a:pt x="47403" y="92862"/>
                  </a:lnTo>
                  <a:lnTo>
                    <a:pt x="37566" y="96510"/>
                  </a:lnTo>
                  <a:lnTo>
                    <a:pt x="20152" y="96869"/>
                  </a:lnTo>
                  <a:lnTo>
                    <a:pt x="10067" y="86894"/>
                  </a:lnTo>
                  <a:lnTo>
                    <a:pt x="10067" y="86894"/>
                  </a:lnTo>
                  <a:lnTo>
                    <a:pt x="16678" y="79752"/>
                  </a:lnTo>
                  <a:lnTo>
                    <a:pt x="17075" y="70301"/>
                  </a:lnTo>
                  <a:lnTo>
                    <a:pt x="5552" y="66161"/>
                  </a:lnTo>
                  <a:lnTo>
                    <a:pt x="0" y="50717"/>
                  </a:lnTo>
                  <a:lnTo>
                    <a:pt x="0" y="50717"/>
                  </a:lnTo>
                  <a:lnTo>
                    <a:pt x="21072" y="45997"/>
                  </a:lnTo>
                  <a:lnTo>
                    <a:pt x="26234" y="36304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86" name="S25:Katwa">
              <a:extLst>
                <a:ext uri="{FF2B5EF4-FFF2-40B4-BE49-F238E27FC236}">
                  <a16:creationId xmlns:a16="http://schemas.microsoft.com/office/drawing/2014/main" id="{F97C1FD1-925F-4D88-991E-FA51B442752D}"/>
                </a:ext>
              </a:extLst>
            </p:cNvPr>
            <p:cNvSpPr/>
            <p:nvPr/>
          </p:nvSpPr>
          <p:spPr>
            <a:xfrm>
              <a:off x="5368821" y="3165194"/>
              <a:ext cx="72344" cy="112668"/>
            </a:xfrm>
            <a:custGeom>
              <a:avLst/>
              <a:gdLst/>
              <a:ahLst/>
              <a:cxnLst/>
              <a:rect l="0" t="0" r="0" b="0"/>
              <a:pathLst>
                <a:path w="72344" h="112668">
                  <a:moveTo>
                    <a:pt x="5296" y="3201"/>
                  </a:moveTo>
                  <a:lnTo>
                    <a:pt x="16402" y="0"/>
                  </a:lnTo>
                  <a:lnTo>
                    <a:pt x="16402" y="0"/>
                  </a:lnTo>
                  <a:lnTo>
                    <a:pt x="26357" y="7859"/>
                  </a:lnTo>
                  <a:lnTo>
                    <a:pt x="34030" y="5355"/>
                  </a:lnTo>
                  <a:lnTo>
                    <a:pt x="42920" y="17457"/>
                  </a:lnTo>
                  <a:lnTo>
                    <a:pt x="52581" y="19557"/>
                  </a:lnTo>
                  <a:lnTo>
                    <a:pt x="50031" y="28603"/>
                  </a:lnTo>
                  <a:lnTo>
                    <a:pt x="50031" y="28603"/>
                  </a:lnTo>
                  <a:lnTo>
                    <a:pt x="48340" y="61711"/>
                  </a:lnTo>
                  <a:lnTo>
                    <a:pt x="57228" y="73285"/>
                  </a:lnTo>
                  <a:lnTo>
                    <a:pt x="69806" y="72600"/>
                  </a:lnTo>
                  <a:lnTo>
                    <a:pt x="66850" y="82195"/>
                  </a:lnTo>
                  <a:lnTo>
                    <a:pt x="72343" y="87136"/>
                  </a:lnTo>
                  <a:lnTo>
                    <a:pt x="64715" y="106944"/>
                  </a:lnTo>
                  <a:lnTo>
                    <a:pt x="64715" y="106944"/>
                  </a:lnTo>
                  <a:lnTo>
                    <a:pt x="60900" y="100862"/>
                  </a:lnTo>
                  <a:lnTo>
                    <a:pt x="52230" y="109716"/>
                  </a:lnTo>
                  <a:lnTo>
                    <a:pt x="36267" y="112667"/>
                  </a:lnTo>
                  <a:lnTo>
                    <a:pt x="30824" y="100379"/>
                  </a:lnTo>
                  <a:lnTo>
                    <a:pt x="24524" y="96519"/>
                  </a:lnTo>
                  <a:lnTo>
                    <a:pt x="24524" y="96519"/>
                  </a:lnTo>
                  <a:lnTo>
                    <a:pt x="36424" y="66542"/>
                  </a:lnTo>
                  <a:lnTo>
                    <a:pt x="32260" y="53662"/>
                  </a:lnTo>
                  <a:lnTo>
                    <a:pt x="24468" y="62460"/>
                  </a:lnTo>
                  <a:lnTo>
                    <a:pt x="16494" y="51350"/>
                  </a:lnTo>
                  <a:lnTo>
                    <a:pt x="0" y="51686"/>
                  </a:lnTo>
                  <a:lnTo>
                    <a:pt x="6229" y="46122"/>
                  </a:lnTo>
                  <a:lnTo>
                    <a:pt x="8580" y="32899"/>
                  </a:lnTo>
                  <a:lnTo>
                    <a:pt x="8580" y="32899"/>
                  </a:lnTo>
                  <a:lnTo>
                    <a:pt x="9952" y="17631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87" name="S25:Nabadwip">
              <a:extLst>
                <a:ext uri="{FF2B5EF4-FFF2-40B4-BE49-F238E27FC236}">
                  <a16:creationId xmlns:a16="http://schemas.microsoft.com/office/drawing/2014/main" id="{8062F737-4572-4C66-ABC2-EFACA349CBF9}"/>
                </a:ext>
              </a:extLst>
            </p:cNvPr>
            <p:cNvSpPr/>
            <p:nvPr/>
          </p:nvSpPr>
          <p:spPr>
            <a:xfrm>
              <a:off x="5417161" y="3193797"/>
              <a:ext cx="60671" cy="97299"/>
            </a:xfrm>
            <a:custGeom>
              <a:avLst/>
              <a:gdLst/>
              <a:ahLst/>
              <a:cxnLst/>
              <a:rect l="0" t="0" r="0" b="0"/>
              <a:pathLst>
                <a:path w="60671" h="97299">
                  <a:moveTo>
                    <a:pt x="1691" y="0"/>
                  </a:moveTo>
                  <a:lnTo>
                    <a:pt x="18427" y="4332"/>
                  </a:lnTo>
                  <a:lnTo>
                    <a:pt x="7755" y="23780"/>
                  </a:lnTo>
                  <a:lnTo>
                    <a:pt x="14192" y="30244"/>
                  </a:lnTo>
                  <a:lnTo>
                    <a:pt x="30028" y="25707"/>
                  </a:lnTo>
                  <a:lnTo>
                    <a:pt x="35256" y="10219"/>
                  </a:lnTo>
                  <a:lnTo>
                    <a:pt x="60670" y="14038"/>
                  </a:lnTo>
                  <a:lnTo>
                    <a:pt x="60670" y="14038"/>
                  </a:lnTo>
                  <a:lnTo>
                    <a:pt x="55627" y="24805"/>
                  </a:lnTo>
                  <a:lnTo>
                    <a:pt x="59565" y="32970"/>
                  </a:lnTo>
                  <a:lnTo>
                    <a:pt x="59565" y="32970"/>
                  </a:lnTo>
                  <a:lnTo>
                    <a:pt x="55179" y="40031"/>
                  </a:lnTo>
                  <a:lnTo>
                    <a:pt x="58714" y="48742"/>
                  </a:lnTo>
                  <a:lnTo>
                    <a:pt x="54939" y="66775"/>
                  </a:lnTo>
                  <a:lnTo>
                    <a:pt x="52728" y="97298"/>
                  </a:lnTo>
                  <a:lnTo>
                    <a:pt x="41714" y="95292"/>
                  </a:lnTo>
                  <a:lnTo>
                    <a:pt x="41714" y="95292"/>
                  </a:lnTo>
                  <a:lnTo>
                    <a:pt x="16046" y="88316"/>
                  </a:lnTo>
                  <a:lnTo>
                    <a:pt x="14101" y="92615"/>
                  </a:lnTo>
                  <a:lnTo>
                    <a:pt x="14101" y="92615"/>
                  </a:lnTo>
                  <a:lnTo>
                    <a:pt x="16375" y="78341"/>
                  </a:lnTo>
                  <a:lnTo>
                    <a:pt x="16375" y="78341"/>
                  </a:lnTo>
                  <a:lnTo>
                    <a:pt x="24003" y="58533"/>
                  </a:lnTo>
                  <a:lnTo>
                    <a:pt x="18510" y="53592"/>
                  </a:lnTo>
                  <a:lnTo>
                    <a:pt x="21466" y="43997"/>
                  </a:lnTo>
                  <a:lnTo>
                    <a:pt x="8888" y="44682"/>
                  </a:lnTo>
                  <a:lnTo>
                    <a:pt x="0" y="33108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88" name="S25:Hooghly">
              <a:extLst>
                <a:ext uri="{FF2B5EF4-FFF2-40B4-BE49-F238E27FC236}">
                  <a16:creationId xmlns:a16="http://schemas.microsoft.com/office/drawing/2014/main" id="{68F86E9A-3A43-46BE-AF6A-4A86E4AE688D}"/>
                </a:ext>
              </a:extLst>
            </p:cNvPr>
            <p:cNvSpPr/>
            <p:nvPr/>
          </p:nvSpPr>
          <p:spPr>
            <a:xfrm>
              <a:off x="5366252" y="3261713"/>
              <a:ext cx="67285" cy="55710"/>
            </a:xfrm>
            <a:custGeom>
              <a:avLst/>
              <a:gdLst/>
              <a:ahLst/>
              <a:cxnLst/>
              <a:rect l="0" t="0" r="0" b="0"/>
              <a:pathLst>
                <a:path w="67285" h="55710">
                  <a:moveTo>
                    <a:pt x="27093" y="0"/>
                  </a:moveTo>
                  <a:lnTo>
                    <a:pt x="33393" y="3860"/>
                  </a:lnTo>
                  <a:lnTo>
                    <a:pt x="38836" y="16148"/>
                  </a:lnTo>
                  <a:lnTo>
                    <a:pt x="54799" y="13197"/>
                  </a:lnTo>
                  <a:lnTo>
                    <a:pt x="63469" y="4343"/>
                  </a:lnTo>
                  <a:lnTo>
                    <a:pt x="67284" y="10425"/>
                  </a:lnTo>
                  <a:lnTo>
                    <a:pt x="67284" y="10425"/>
                  </a:lnTo>
                  <a:lnTo>
                    <a:pt x="65010" y="24699"/>
                  </a:lnTo>
                  <a:lnTo>
                    <a:pt x="65010" y="24699"/>
                  </a:lnTo>
                  <a:lnTo>
                    <a:pt x="61963" y="48971"/>
                  </a:lnTo>
                  <a:lnTo>
                    <a:pt x="61963" y="48971"/>
                  </a:lnTo>
                  <a:lnTo>
                    <a:pt x="49597" y="54353"/>
                  </a:lnTo>
                  <a:lnTo>
                    <a:pt x="33956" y="55709"/>
                  </a:lnTo>
                  <a:lnTo>
                    <a:pt x="15921" y="52988"/>
                  </a:lnTo>
                  <a:lnTo>
                    <a:pt x="15921" y="52988"/>
                  </a:lnTo>
                  <a:lnTo>
                    <a:pt x="22604" y="30630"/>
                  </a:lnTo>
                  <a:lnTo>
                    <a:pt x="6517" y="31468"/>
                  </a:lnTo>
                  <a:lnTo>
                    <a:pt x="0" y="23420"/>
                  </a:lnTo>
                  <a:lnTo>
                    <a:pt x="0" y="23420"/>
                  </a:lnTo>
                  <a:lnTo>
                    <a:pt x="12359" y="9680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89" name="S25:Barasat">
              <a:extLst>
                <a:ext uri="{FF2B5EF4-FFF2-40B4-BE49-F238E27FC236}">
                  <a16:creationId xmlns:a16="http://schemas.microsoft.com/office/drawing/2014/main" id="{523F1E5A-1C21-459E-B271-C5BC1ECC13A6}"/>
                </a:ext>
              </a:extLst>
            </p:cNvPr>
            <p:cNvSpPr/>
            <p:nvPr/>
          </p:nvSpPr>
          <p:spPr>
            <a:xfrm>
              <a:off x="5440798" y="3226767"/>
              <a:ext cx="74563" cy="111533"/>
            </a:xfrm>
            <a:custGeom>
              <a:avLst/>
              <a:gdLst/>
              <a:ahLst/>
              <a:cxnLst/>
              <a:rect l="0" t="0" r="0" b="0"/>
              <a:pathLst>
                <a:path w="74563" h="111533">
                  <a:moveTo>
                    <a:pt x="18077" y="62322"/>
                  </a:moveTo>
                  <a:lnTo>
                    <a:pt x="29091" y="64328"/>
                  </a:lnTo>
                  <a:lnTo>
                    <a:pt x="31302" y="33805"/>
                  </a:lnTo>
                  <a:lnTo>
                    <a:pt x="35077" y="15772"/>
                  </a:lnTo>
                  <a:lnTo>
                    <a:pt x="31542" y="7061"/>
                  </a:lnTo>
                  <a:lnTo>
                    <a:pt x="35928" y="0"/>
                  </a:lnTo>
                  <a:lnTo>
                    <a:pt x="35928" y="0"/>
                  </a:lnTo>
                  <a:lnTo>
                    <a:pt x="43250" y="6400"/>
                  </a:lnTo>
                  <a:lnTo>
                    <a:pt x="62120" y="1652"/>
                  </a:lnTo>
                  <a:lnTo>
                    <a:pt x="74562" y="6175"/>
                  </a:lnTo>
                  <a:lnTo>
                    <a:pt x="59327" y="21207"/>
                  </a:lnTo>
                  <a:lnTo>
                    <a:pt x="57051" y="42304"/>
                  </a:lnTo>
                  <a:lnTo>
                    <a:pt x="66012" y="61708"/>
                  </a:lnTo>
                  <a:lnTo>
                    <a:pt x="66012" y="61708"/>
                  </a:lnTo>
                  <a:lnTo>
                    <a:pt x="48772" y="65315"/>
                  </a:lnTo>
                  <a:lnTo>
                    <a:pt x="40887" y="95637"/>
                  </a:lnTo>
                  <a:lnTo>
                    <a:pt x="44732" y="109571"/>
                  </a:lnTo>
                  <a:lnTo>
                    <a:pt x="19060" y="111532"/>
                  </a:lnTo>
                  <a:lnTo>
                    <a:pt x="19060" y="111532"/>
                  </a:lnTo>
                  <a:lnTo>
                    <a:pt x="799" y="105200"/>
                  </a:lnTo>
                  <a:lnTo>
                    <a:pt x="0" y="90570"/>
                  </a:lnTo>
                  <a:lnTo>
                    <a:pt x="0" y="90570"/>
                  </a:lnTo>
                  <a:lnTo>
                    <a:pt x="8068" y="86459"/>
                  </a:lnTo>
                  <a:lnTo>
                    <a:pt x="16857" y="95408"/>
                  </a:lnTo>
                  <a:lnTo>
                    <a:pt x="24895" y="90768"/>
                  </a:lnTo>
                  <a:lnTo>
                    <a:pt x="19092" y="80609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90" name="S25:Uluberia">
              <a:extLst>
                <a:ext uri="{FF2B5EF4-FFF2-40B4-BE49-F238E27FC236}">
                  <a16:creationId xmlns:a16="http://schemas.microsoft.com/office/drawing/2014/main" id="{A5452E1A-CCFD-40F0-999B-63BBE01CBECA}"/>
                </a:ext>
              </a:extLst>
            </p:cNvPr>
            <p:cNvSpPr/>
            <p:nvPr/>
          </p:nvSpPr>
          <p:spPr>
            <a:xfrm>
              <a:off x="5351664" y="3316512"/>
              <a:ext cx="54930" cy="95930"/>
            </a:xfrm>
            <a:custGeom>
              <a:avLst/>
              <a:gdLst/>
              <a:ahLst/>
              <a:cxnLst/>
              <a:rect l="0" t="0" r="0" b="0"/>
              <a:pathLst>
                <a:path w="54930" h="95930">
                  <a:moveTo>
                    <a:pt x="20173" y="821"/>
                  </a:moveTo>
                  <a:lnTo>
                    <a:pt x="22917" y="11683"/>
                  </a:lnTo>
                  <a:lnTo>
                    <a:pt x="35681" y="13639"/>
                  </a:lnTo>
                  <a:lnTo>
                    <a:pt x="34785" y="38313"/>
                  </a:lnTo>
                  <a:lnTo>
                    <a:pt x="52174" y="44735"/>
                  </a:lnTo>
                  <a:lnTo>
                    <a:pt x="52174" y="44735"/>
                  </a:lnTo>
                  <a:lnTo>
                    <a:pt x="54929" y="47209"/>
                  </a:lnTo>
                  <a:lnTo>
                    <a:pt x="54929" y="47209"/>
                  </a:lnTo>
                  <a:lnTo>
                    <a:pt x="42583" y="53625"/>
                  </a:lnTo>
                  <a:lnTo>
                    <a:pt x="46513" y="61802"/>
                  </a:lnTo>
                  <a:lnTo>
                    <a:pt x="38604" y="69552"/>
                  </a:lnTo>
                  <a:lnTo>
                    <a:pt x="35163" y="95929"/>
                  </a:lnTo>
                  <a:lnTo>
                    <a:pt x="35163" y="95929"/>
                  </a:lnTo>
                  <a:lnTo>
                    <a:pt x="27243" y="95293"/>
                  </a:lnTo>
                  <a:lnTo>
                    <a:pt x="18268" y="82657"/>
                  </a:lnTo>
                  <a:lnTo>
                    <a:pt x="17463" y="66981"/>
                  </a:lnTo>
                  <a:lnTo>
                    <a:pt x="5939" y="55519"/>
                  </a:lnTo>
                  <a:lnTo>
                    <a:pt x="5077" y="47180"/>
                  </a:lnTo>
                  <a:lnTo>
                    <a:pt x="5077" y="47180"/>
                  </a:lnTo>
                  <a:lnTo>
                    <a:pt x="0" y="33291"/>
                  </a:lnTo>
                  <a:lnTo>
                    <a:pt x="0" y="33291"/>
                  </a:lnTo>
                  <a:lnTo>
                    <a:pt x="13954" y="24196"/>
                  </a:lnTo>
                  <a:lnTo>
                    <a:pt x="15767" y="0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91" name="S25:Serampore">
              <a:extLst>
                <a:ext uri="{FF2B5EF4-FFF2-40B4-BE49-F238E27FC236}">
                  <a16:creationId xmlns:a16="http://schemas.microsoft.com/office/drawing/2014/main" id="{976E191A-3826-4313-9351-175FE28CDCFF}"/>
                </a:ext>
              </a:extLst>
            </p:cNvPr>
            <p:cNvSpPr/>
            <p:nvPr/>
          </p:nvSpPr>
          <p:spPr>
            <a:xfrm>
              <a:off x="5371837" y="3310684"/>
              <a:ext cx="58460" cy="50564"/>
            </a:xfrm>
            <a:custGeom>
              <a:avLst/>
              <a:gdLst/>
              <a:ahLst/>
              <a:cxnLst/>
              <a:rect l="0" t="0" r="0" b="0"/>
              <a:pathLst>
                <a:path w="58460" h="50564">
                  <a:moveTo>
                    <a:pt x="10336" y="4017"/>
                  </a:moveTo>
                  <a:lnTo>
                    <a:pt x="28371" y="6738"/>
                  </a:lnTo>
                  <a:lnTo>
                    <a:pt x="44012" y="5382"/>
                  </a:lnTo>
                  <a:lnTo>
                    <a:pt x="56378" y="0"/>
                  </a:lnTo>
                  <a:lnTo>
                    <a:pt x="56378" y="0"/>
                  </a:lnTo>
                  <a:lnTo>
                    <a:pt x="58459" y="6176"/>
                  </a:lnTo>
                  <a:lnTo>
                    <a:pt x="58459" y="6176"/>
                  </a:lnTo>
                  <a:lnTo>
                    <a:pt x="55557" y="25199"/>
                  </a:lnTo>
                  <a:lnTo>
                    <a:pt x="55557" y="25199"/>
                  </a:lnTo>
                  <a:lnTo>
                    <a:pt x="38513" y="25065"/>
                  </a:lnTo>
                  <a:lnTo>
                    <a:pt x="38858" y="39719"/>
                  </a:lnTo>
                  <a:lnTo>
                    <a:pt x="32561" y="36386"/>
                  </a:lnTo>
                  <a:lnTo>
                    <a:pt x="32001" y="50563"/>
                  </a:lnTo>
                  <a:lnTo>
                    <a:pt x="32001" y="50563"/>
                  </a:lnTo>
                  <a:lnTo>
                    <a:pt x="14612" y="44141"/>
                  </a:lnTo>
                  <a:lnTo>
                    <a:pt x="15508" y="19467"/>
                  </a:lnTo>
                  <a:lnTo>
                    <a:pt x="2744" y="17511"/>
                  </a:lnTo>
                  <a:lnTo>
                    <a:pt x="0" y="6649"/>
                  </a:lnTo>
                  <a:lnTo>
                    <a:pt x="0" y="6649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92" name="S25:Howrah">
              <a:extLst>
                <a:ext uri="{FF2B5EF4-FFF2-40B4-BE49-F238E27FC236}">
                  <a16:creationId xmlns:a16="http://schemas.microsoft.com/office/drawing/2014/main" id="{DE607000-3DC1-4E9A-9ED7-5DD6013E0569}"/>
                </a:ext>
              </a:extLst>
            </p:cNvPr>
            <p:cNvSpPr/>
            <p:nvPr/>
          </p:nvSpPr>
          <p:spPr>
            <a:xfrm>
              <a:off x="5403838" y="3335749"/>
              <a:ext cx="26567" cy="27973"/>
            </a:xfrm>
            <a:custGeom>
              <a:avLst/>
              <a:gdLst/>
              <a:ahLst/>
              <a:cxnLst/>
              <a:rect l="0" t="0" r="0" b="0"/>
              <a:pathLst>
                <a:path w="26567" h="27973">
                  <a:moveTo>
                    <a:pt x="23556" y="134"/>
                  </a:moveTo>
                  <a:lnTo>
                    <a:pt x="25876" y="2629"/>
                  </a:lnTo>
                  <a:lnTo>
                    <a:pt x="25876" y="2629"/>
                  </a:lnTo>
                  <a:lnTo>
                    <a:pt x="25876" y="2629"/>
                  </a:lnTo>
                  <a:lnTo>
                    <a:pt x="25876" y="2629"/>
                  </a:lnTo>
                  <a:lnTo>
                    <a:pt x="26566" y="7308"/>
                  </a:lnTo>
                  <a:lnTo>
                    <a:pt x="26566" y="7308"/>
                  </a:lnTo>
                  <a:lnTo>
                    <a:pt x="26130" y="7331"/>
                  </a:lnTo>
                  <a:lnTo>
                    <a:pt x="26130" y="7331"/>
                  </a:lnTo>
                  <a:lnTo>
                    <a:pt x="21844" y="16995"/>
                  </a:lnTo>
                  <a:lnTo>
                    <a:pt x="21844" y="16995"/>
                  </a:lnTo>
                  <a:lnTo>
                    <a:pt x="20129" y="17612"/>
                  </a:lnTo>
                  <a:lnTo>
                    <a:pt x="20129" y="17612"/>
                  </a:lnTo>
                  <a:lnTo>
                    <a:pt x="9147" y="16628"/>
                  </a:lnTo>
                  <a:lnTo>
                    <a:pt x="9101" y="23967"/>
                  </a:lnTo>
                  <a:lnTo>
                    <a:pt x="9101" y="23967"/>
                  </a:lnTo>
                  <a:lnTo>
                    <a:pt x="2755" y="27972"/>
                  </a:lnTo>
                  <a:lnTo>
                    <a:pt x="2755" y="27972"/>
                  </a:lnTo>
                  <a:lnTo>
                    <a:pt x="0" y="25498"/>
                  </a:lnTo>
                  <a:lnTo>
                    <a:pt x="0" y="25498"/>
                  </a:lnTo>
                  <a:lnTo>
                    <a:pt x="560" y="11321"/>
                  </a:lnTo>
                  <a:lnTo>
                    <a:pt x="6857" y="14654"/>
                  </a:lnTo>
                  <a:lnTo>
                    <a:pt x="6512" y="0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93" name="S25:Diamond Harbour">
              <a:extLst>
                <a:ext uri="{FF2B5EF4-FFF2-40B4-BE49-F238E27FC236}">
                  <a16:creationId xmlns:a16="http://schemas.microsoft.com/office/drawing/2014/main" id="{02A7CDD1-D31F-4804-88F7-DA111BE55CF2}"/>
                </a:ext>
              </a:extLst>
            </p:cNvPr>
            <p:cNvSpPr/>
            <p:nvPr/>
          </p:nvSpPr>
          <p:spPr>
            <a:xfrm>
              <a:off x="5386827" y="3359716"/>
              <a:ext cx="35124" cy="60321"/>
            </a:xfrm>
            <a:custGeom>
              <a:avLst/>
              <a:gdLst/>
              <a:ahLst/>
              <a:cxnLst/>
              <a:rect l="0" t="0" r="0" b="0"/>
              <a:pathLst>
                <a:path w="35124" h="60321">
                  <a:moveTo>
                    <a:pt x="19766" y="4005"/>
                  </a:moveTo>
                  <a:lnTo>
                    <a:pt x="26112" y="0"/>
                  </a:lnTo>
                  <a:lnTo>
                    <a:pt x="26112" y="0"/>
                  </a:lnTo>
                  <a:lnTo>
                    <a:pt x="35123" y="29386"/>
                  </a:lnTo>
                  <a:lnTo>
                    <a:pt x="31445" y="34299"/>
                  </a:lnTo>
                  <a:lnTo>
                    <a:pt x="30982" y="58427"/>
                  </a:lnTo>
                  <a:lnTo>
                    <a:pt x="30982" y="58427"/>
                  </a:lnTo>
                  <a:lnTo>
                    <a:pt x="24945" y="60320"/>
                  </a:lnTo>
                  <a:lnTo>
                    <a:pt x="24945" y="60320"/>
                  </a:lnTo>
                  <a:lnTo>
                    <a:pt x="18111" y="55443"/>
                  </a:lnTo>
                  <a:lnTo>
                    <a:pt x="0" y="52725"/>
                  </a:lnTo>
                  <a:lnTo>
                    <a:pt x="0" y="52725"/>
                  </a:lnTo>
                  <a:lnTo>
                    <a:pt x="3441" y="26348"/>
                  </a:lnTo>
                  <a:lnTo>
                    <a:pt x="11350" y="18598"/>
                  </a:lnTo>
                  <a:lnTo>
                    <a:pt x="7420" y="10421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94" name="S25:Jadavpur">
              <a:extLst>
                <a:ext uri="{FF2B5EF4-FFF2-40B4-BE49-F238E27FC236}">
                  <a16:creationId xmlns:a16="http://schemas.microsoft.com/office/drawing/2014/main" id="{B7F7C650-D4ED-4536-B2E8-B5020770F9BA}"/>
                </a:ext>
              </a:extLst>
            </p:cNvPr>
            <p:cNvSpPr/>
            <p:nvPr/>
          </p:nvSpPr>
          <p:spPr>
            <a:xfrm>
              <a:off x="5412939" y="3352377"/>
              <a:ext cx="44435" cy="66630"/>
            </a:xfrm>
            <a:custGeom>
              <a:avLst/>
              <a:gdLst/>
              <a:ahLst/>
              <a:cxnLst/>
              <a:rect l="0" t="0" r="0" b="0"/>
              <a:pathLst>
                <a:path w="44435" h="66630">
                  <a:moveTo>
                    <a:pt x="39490" y="25637"/>
                  </a:moveTo>
                  <a:lnTo>
                    <a:pt x="44434" y="27985"/>
                  </a:lnTo>
                  <a:lnTo>
                    <a:pt x="44105" y="45820"/>
                  </a:lnTo>
                  <a:lnTo>
                    <a:pt x="34611" y="48438"/>
                  </a:lnTo>
                  <a:lnTo>
                    <a:pt x="34611" y="48438"/>
                  </a:lnTo>
                  <a:lnTo>
                    <a:pt x="29786" y="40317"/>
                  </a:lnTo>
                  <a:lnTo>
                    <a:pt x="18813" y="39865"/>
                  </a:lnTo>
                  <a:lnTo>
                    <a:pt x="15630" y="45801"/>
                  </a:lnTo>
                  <a:lnTo>
                    <a:pt x="21959" y="57511"/>
                  </a:lnTo>
                  <a:lnTo>
                    <a:pt x="18068" y="66629"/>
                  </a:lnTo>
                  <a:lnTo>
                    <a:pt x="4870" y="65766"/>
                  </a:lnTo>
                  <a:lnTo>
                    <a:pt x="4870" y="65766"/>
                  </a:lnTo>
                  <a:lnTo>
                    <a:pt x="5333" y="41638"/>
                  </a:lnTo>
                  <a:lnTo>
                    <a:pt x="9011" y="36725"/>
                  </a:lnTo>
                  <a:lnTo>
                    <a:pt x="0" y="7339"/>
                  </a:lnTo>
                  <a:lnTo>
                    <a:pt x="0" y="7339"/>
                  </a:lnTo>
                  <a:lnTo>
                    <a:pt x="46" y="0"/>
                  </a:lnTo>
                  <a:lnTo>
                    <a:pt x="11028" y="984"/>
                  </a:lnTo>
                  <a:lnTo>
                    <a:pt x="11028" y="984"/>
                  </a:lnTo>
                  <a:lnTo>
                    <a:pt x="13391" y="12385"/>
                  </a:lnTo>
                  <a:lnTo>
                    <a:pt x="26285" y="24263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495" name="S25:Calcutta North East">
              <a:extLst>
                <a:ext uri="{FF2B5EF4-FFF2-40B4-BE49-F238E27FC236}">
                  <a16:creationId xmlns:a16="http://schemas.microsoft.com/office/drawing/2014/main" id="{E55FA15A-7A7A-4F5D-A4CD-38079F4EDA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8514" y="3304837"/>
              <a:ext cx="1291792" cy="50503"/>
              <a:chOff x="3004820" y="2415837"/>
              <a:chExt cx="1291792" cy="50503"/>
            </a:xfrm>
          </p:grpSpPr>
          <p:sp>
            <p:nvSpPr>
              <p:cNvPr id="631" name="S25:Calcutta North East0">
                <a:extLst>
                  <a:ext uri="{FF2B5EF4-FFF2-40B4-BE49-F238E27FC236}">
                    <a16:creationId xmlns:a16="http://schemas.microsoft.com/office/drawing/2014/main" id="{E0E099C6-F7AC-48FA-9665-A42E1D23D773}"/>
                  </a:ext>
                </a:extLst>
              </p:cNvPr>
              <p:cNvSpPr/>
              <p:nvPr/>
            </p:nvSpPr>
            <p:spPr>
              <a:xfrm>
                <a:off x="3004820" y="2451100"/>
                <a:ext cx="7620" cy="15240"/>
              </a:xfrm>
              <a:custGeom>
                <a:avLst/>
                <a:gdLst/>
                <a:ahLst/>
                <a:cxnLst/>
                <a:rect l="0" t="0" r="0" b="0"/>
                <a:pathLst>
                  <a:path w="8117" h="13088">
                    <a:moveTo>
                      <a:pt x="0" y="237"/>
                    </a:moveTo>
                    <a:lnTo>
                      <a:pt x="0" y="237"/>
                    </a:lnTo>
                    <a:lnTo>
                      <a:pt x="0" y="237"/>
                    </a:lnTo>
                    <a:lnTo>
                      <a:pt x="4356" y="0"/>
                    </a:lnTo>
                    <a:lnTo>
                      <a:pt x="8116" y="12897"/>
                    </a:lnTo>
                    <a:lnTo>
                      <a:pt x="8116" y="12897"/>
                    </a:lnTo>
                    <a:lnTo>
                      <a:pt x="4630" y="13087"/>
                    </a:lnTo>
                    <a:lnTo>
                      <a:pt x="4630" y="13087"/>
                    </a:lnTo>
                    <a:lnTo>
                      <a:pt x="690" y="4916"/>
                    </a:lnTo>
                    <a:lnTo>
                      <a:pt x="690" y="4916"/>
                    </a:lnTo>
                    <a:lnTo>
                      <a:pt x="690" y="4916"/>
                    </a:lnTo>
                    <a:lnTo>
                      <a:pt x="690" y="4916"/>
                    </a:lnTo>
                    <a:close/>
                  </a:path>
                </a:pathLst>
              </a:custGeom>
              <a:solidFill>
                <a:srgbClr val="9BBB59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2" name="S25:Calcutta North East1">
                <a:extLst>
                  <a:ext uri="{FF2B5EF4-FFF2-40B4-BE49-F238E27FC236}">
                    <a16:creationId xmlns:a16="http://schemas.microsoft.com/office/drawing/2014/main" id="{EEF4E245-0EA9-49DC-B05C-1E2075361819}"/>
                  </a:ext>
                </a:extLst>
              </p:cNvPr>
              <p:cNvSpPr/>
              <p:nvPr/>
            </p:nvSpPr>
            <p:spPr>
              <a:xfrm>
                <a:off x="4296612" y="241583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4360" h="237">
                    <a:moveTo>
                      <a:pt x="4359" y="0"/>
                    </a:moveTo>
                    <a:lnTo>
                      <a:pt x="0" y="236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9BBB59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96" name="S25:Calcutta North West">
              <a:extLst>
                <a:ext uri="{FF2B5EF4-FFF2-40B4-BE49-F238E27FC236}">
                  <a16:creationId xmlns:a16="http://schemas.microsoft.com/office/drawing/2014/main" id="{536966C5-BB45-4624-B3F7-AA5157150902}"/>
                </a:ext>
              </a:extLst>
            </p:cNvPr>
            <p:cNvSpPr/>
            <p:nvPr/>
          </p:nvSpPr>
          <p:spPr>
            <a:xfrm>
              <a:off x="5425682" y="3343057"/>
              <a:ext cx="8663" cy="10046"/>
            </a:xfrm>
            <a:custGeom>
              <a:avLst/>
              <a:gdLst/>
              <a:ahLst/>
              <a:cxnLst/>
              <a:rect l="0" t="0" r="0" b="0"/>
              <a:pathLst>
                <a:path w="8663" h="10046">
                  <a:moveTo>
                    <a:pt x="4286" y="23"/>
                  </a:moveTo>
                  <a:lnTo>
                    <a:pt x="4722" y="0"/>
                  </a:lnTo>
                  <a:lnTo>
                    <a:pt x="4722" y="0"/>
                  </a:lnTo>
                  <a:lnTo>
                    <a:pt x="8662" y="8171"/>
                  </a:lnTo>
                  <a:lnTo>
                    <a:pt x="8662" y="8171"/>
                  </a:lnTo>
                  <a:lnTo>
                    <a:pt x="7439" y="9809"/>
                  </a:lnTo>
                  <a:lnTo>
                    <a:pt x="7439" y="9809"/>
                  </a:lnTo>
                  <a:lnTo>
                    <a:pt x="3080" y="10045"/>
                  </a:lnTo>
                  <a:lnTo>
                    <a:pt x="3080" y="10045"/>
                  </a:lnTo>
                  <a:lnTo>
                    <a:pt x="0" y="9687"/>
                  </a:lnTo>
                  <a:lnTo>
                    <a:pt x="0" y="9687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497" name="S25:Calcutta South">
              <a:extLst>
                <a:ext uri="{FF2B5EF4-FFF2-40B4-BE49-F238E27FC236}">
                  <a16:creationId xmlns:a16="http://schemas.microsoft.com/office/drawing/2014/main" id="{738A22AB-7141-4378-8E35-1A304B1F10C3}"/>
                </a:ext>
              </a:extLst>
            </p:cNvPr>
            <p:cNvSpPr/>
            <p:nvPr/>
          </p:nvSpPr>
          <p:spPr>
            <a:xfrm>
              <a:off x="5423967" y="3351014"/>
              <a:ext cx="31695" cy="27001"/>
            </a:xfrm>
            <a:custGeom>
              <a:avLst/>
              <a:gdLst/>
              <a:ahLst/>
              <a:cxnLst/>
              <a:rect l="0" t="0" r="0" b="0"/>
              <a:pathLst>
                <a:path w="31695" h="27001">
                  <a:moveTo>
                    <a:pt x="1715" y="1730"/>
                  </a:moveTo>
                  <a:lnTo>
                    <a:pt x="4795" y="2088"/>
                  </a:lnTo>
                  <a:lnTo>
                    <a:pt x="4795" y="2088"/>
                  </a:lnTo>
                  <a:lnTo>
                    <a:pt x="9154" y="1852"/>
                  </a:lnTo>
                  <a:lnTo>
                    <a:pt x="9154" y="1852"/>
                  </a:lnTo>
                  <a:lnTo>
                    <a:pt x="10377" y="214"/>
                  </a:lnTo>
                  <a:lnTo>
                    <a:pt x="10377" y="214"/>
                  </a:lnTo>
                  <a:lnTo>
                    <a:pt x="13863" y="24"/>
                  </a:lnTo>
                  <a:lnTo>
                    <a:pt x="13863" y="24"/>
                  </a:lnTo>
                  <a:lnTo>
                    <a:pt x="14300" y="0"/>
                  </a:lnTo>
                  <a:lnTo>
                    <a:pt x="14300" y="0"/>
                  </a:lnTo>
                  <a:lnTo>
                    <a:pt x="26555" y="8239"/>
                  </a:lnTo>
                  <a:lnTo>
                    <a:pt x="26555" y="8239"/>
                  </a:lnTo>
                  <a:lnTo>
                    <a:pt x="31694" y="22105"/>
                  </a:lnTo>
                  <a:lnTo>
                    <a:pt x="28462" y="27000"/>
                  </a:lnTo>
                  <a:lnTo>
                    <a:pt x="28462" y="27000"/>
                  </a:lnTo>
                  <a:lnTo>
                    <a:pt x="15257" y="25626"/>
                  </a:lnTo>
                  <a:lnTo>
                    <a:pt x="2363" y="13748"/>
                  </a:lnTo>
                  <a:lnTo>
                    <a:pt x="0" y="2347"/>
                  </a:lnTo>
                  <a:lnTo>
                    <a:pt x="0" y="2347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498" name="S25:Mathurapur">
              <a:extLst>
                <a:ext uri="{FF2B5EF4-FFF2-40B4-BE49-F238E27FC236}">
                  <a16:creationId xmlns:a16="http://schemas.microsoft.com/office/drawing/2014/main" id="{A3A0842F-DEBA-4491-B7BD-74054A8DFA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0414" y="3393440"/>
              <a:ext cx="68580" cy="129540"/>
              <a:chOff x="2966720" y="2504440"/>
              <a:chExt cx="68580" cy="129540"/>
            </a:xfrm>
          </p:grpSpPr>
          <p:sp>
            <p:nvSpPr>
              <p:cNvPr id="623" name="S25:Mathurapur0">
                <a:extLst>
                  <a:ext uri="{FF2B5EF4-FFF2-40B4-BE49-F238E27FC236}">
                    <a16:creationId xmlns:a16="http://schemas.microsoft.com/office/drawing/2014/main" id="{32390ED4-DDBD-497B-93AD-D2CB3468BDF9}"/>
                  </a:ext>
                </a:extLst>
              </p:cNvPr>
              <p:cNvSpPr/>
              <p:nvPr/>
            </p:nvSpPr>
            <p:spPr>
              <a:xfrm>
                <a:off x="2981960" y="2504440"/>
                <a:ext cx="53340" cy="121920"/>
              </a:xfrm>
              <a:custGeom>
                <a:avLst/>
                <a:gdLst/>
                <a:ahLst/>
                <a:cxnLst/>
                <a:rect l="0" t="0" r="0" b="0"/>
                <a:pathLst>
                  <a:path w="54850" h="124073">
                    <a:moveTo>
                      <a:pt x="12906" y="25901"/>
                    </a:moveTo>
                    <a:lnTo>
                      <a:pt x="26104" y="26764"/>
                    </a:lnTo>
                    <a:lnTo>
                      <a:pt x="29995" y="17646"/>
                    </a:lnTo>
                    <a:lnTo>
                      <a:pt x="23666" y="5936"/>
                    </a:lnTo>
                    <a:lnTo>
                      <a:pt x="26849" y="0"/>
                    </a:lnTo>
                    <a:lnTo>
                      <a:pt x="37822" y="452"/>
                    </a:lnTo>
                    <a:lnTo>
                      <a:pt x="42647" y="8573"/>
                    </a:lnTo>
                    <a:lnTo>
                      <a:pt x="42647" y="8573"/>
                    </a:lnTo>
                    <a:lnTo>
                      <a:pt x="38981" y="29733"/>
                    </a:lnTo>
                    <a:lnTo>
                      <a:pt x="50664" y="34857"/>
                    </a:lnTo>
                    <a:lnTo>
                      <a:pt x="54331" y="45659"/>
                    </a:lnTo>
                    <a:lnTo>
                      <a:pt x="48083" y="51767"/>
                    </a:lnTo>
                    <a:lnTo>
                      <a:pt x="54849" y="55062"/>
                    </a:lnTo>
                    <a:lnTo>
                      <a:pt x="54849" y="55062"/>
                    </a:lnTo>
                    <a:lnTo>
                      <a:pt x="50350" y="61074"/>
                    </a:lnTo>
                    <a:lnTo>
                      <a:pt x="50535" y="80450"/>
                    </a:lnTo>
                    <a:lnTo>
                      <a:pt x="42723" y="90308"/>
                    </a:lnTo>
                    <a:lnTo>
                      <a:pt x="40324" y="110871"/>
                    </a:lnTo>
                    <a:lnTo>
                      <a:pt x="43794" y="118016"/>
                    </a:lnTo>
                    <a:lnTo>
                      <a:pt x="38400" y="124072"/>
                    </a:lnTo>
                    <a:lnTo>
                      <a:pt x="38172" y="103653"/>
                    </a:lnTo>
                    <a:lnTo>
                      <a:pt x="31819" y="108188"/>
                    </a:lnTo>
                    <a:lnTo>
                      <a:pt x="24958" y="103319"/>
                    </a:lnTo>
                    <a:lnTo>
                      <a:pt x="21188" y="90424"/>
                    </a:lnTo>
                    <a:lnTo>
                      <a:pt x="25447" y="79718"/>
                    </a:lnTo>
                    <a:lnTo>
                      <a:pt x="16254" y="88593"/>
                    </a:lnTo>
                    <a:lnTo>
                      <a:pt x="20264" y="97808"/>
                    </a:lnTo>
                    <a:lnTo>
                      <a:pt x="11849" y="96686"/>
                    </a:lnTo>
                    <a:lnTo>
                      <a:pt x="0" y="63785"/>
                    </a:lnTo>
                    <a:lnTo>
                      <a:pt x="9806" y="41784"/>
                    </a:lnTo>
                    <a:lnTo>
                      <a:pt x="6869" y="27794"/>
                    </a:lnTo>
                    <a:lnTo>
                      <a:pt x="6869" y="27794"/>
                    </a:lnTo>
                    <a:close/>
                  </a:path>
                </a:pathLst>
              </a:custGeom>
              <a:solidFill>
                <a:srgbClr val="9BBB59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4" name="S25:Mathurapur1">
                <a:extLst>
                  <a:ext uri="{FF2B5EF4-FFF2-40B4-BE49-F238E27FC236}">
                    <a16:creationId xmlns:a16="http://schemas.microsoft.com/office/drawing/2014/main" id="{295C2AA0-759B-4505-8607-52CF54B56913}"/>
                  </a:ext>
                </a:extLst>
              </p:cNvPr>
              <p:cNvSpPr/>
              <p:nvPr/>
            </p:nvSpPr>
            <p:spPr>
              <a:xfrm>
                <a:off x="2966720" y="2580640"/>
                <a:ext cx="22860" cy="45720"/>
              </a:xfrm>
              <a:custGeom>
                <a:avLst/>
                <a:gdLst/>
                <a:ahLst/>
                <a:cxnLst/>
                <a:rect l="0" t="0" r="0" b="0"/>
                <a:pathLst>
                  <a:path w="19440" h="44429">
                    <a:moveTo>
                      <a:pt x="12089" y="0"/>
                    </a:moveTo>
                    <a:lnTo>
                      <a:pt x="5846" y="14997"/>
                    </a:lnTo>
                    <a:lnTo>
                      <a:pt x="0" y="37827"/>
                    </a:lnTo>
                    <a:lnTo>
                      <a:pt x="13988" y="44428"/>
                    </a:lnTo>
                    <a:lnTo>
                      <a:pt x="13850" y="33435"/>
                    </a:lnTo>
                    <a:lnTo>
                      <a:pt x="19439" y="22663"/>
                    </a:lnTo>
                    <a:lnTo>
                      <a:pt x="18748" y="9603"/>
                    </a:lnTo>
                    <a:close/>
                  </a:path>
                </a:pathLst>
              </a:custGeom>
              <a:solidFill>
                <a:srgbClr val="9BBB59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5" name="S25:Mathurapur2">
                <a:extLst>
                  <a:ext uri="{FF2B5EF4-FFF2-40B4-BE49-F238E27FC236}">
                    <a16:creationId xmlns:a16="http://schemas.microsoft.com/office/drawing/2014/main" id="{1F750B70-4A26-47F1-8929-6413C3736647}"/>
                  </a:ext>
                </a:extLst>
              </p:cNvPr>
              <p:cNvSpPr/>
              <p:nvPr/>
            </p:nvSpPr>
            <p:spPr>
              <a:xfrm>
                <a:off x="2989580" y="2603500"/>
                <a:ext cx="15240" cy="30480"/>
              </a:xfrm>
              <a:custGeom>
                <a:avLst/>
                <a:gdLst/>
                <a:ahLst/>
                <a:cxnLst/>
                <a:rect l="0" t="0" r="0" b="0"/>
                <a:pathLst>
                  <a:path w="18019" h="32154">
                    <a:moveTo>
                      <a:pt x="3121" y="0"/>
                    </a:moveTo>
                    <a:lnTo>
                      <a:pt x="0" y="7500"/>
                    </a:lnTo>
                    <a:lnTo>
                      <a:pt x="1188" y="21580"/>
                    </a:lnTo>
                    <a:lnTo>
                      <a:pt x="9235" y="32153"/>
                    </a:lnTo>
                    <a:lnTo>
                      <a:pt x="18018" y="31682"/>
                    </a:lnTo>
                    <a:lnTo>
                      <a:pt x="16540" y="12379"/>
                    </a:lnTo>
                    <a:lnTo>
                      <a:pt x="11537" y="1122"/>
                    </a:lnTo>
                    <a:close/>
                  </a:path>
                </a:pathLst>
              </a:custGeom>
              <a:solidFill>
                <a:srgbClr val="9BBB59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6" name="S25:Mathurapur3">
                <a:extLst>
                  <a:ext uri="{FF2B5EF4-FFF2-40B4-BE49-F238E27FC236}">
                    <a16:creationId xmlns:a16="http://schemas.microsoft.com/office/drawing/2014/main" id="{2AABA713-33CA-4D51-82B4-2A57ABCB7B29}"/>
                  </a:ext>
                </a:extLst>
              </p:cNvPr>
              <p:cNvSpPr/>
              <p:nvPr/>
            </p:nvSpPr>
            <p:spPr>
              <a:xfrm>
                <a:off x="3020060" y="2588260"/>
                <a:ext cx="7620" cy="38100"/>
              </a:xfrm>
              <a:custGeom>
                <a:avLst/>
                <a:gdLst/>
                <a:ahLst/>
                <a:cxnLst/>
                <a:rect l="0" t="0" r="0" b="0"/>
                <a:pathLst>
                  <a:path w="6881" h="38420">
                    <a:moveTo>
                      <a:pt x="6880" y="0"/>
                    </a:moveTo>
                    <a:lnTo>
                      <a:pt x="0" y="10855"/>
                    </a:lnTo>
                    <a:lnTo>
                      <a:pt x="63" y="28140"/>
                    </a:lnTo>
                    <a:lnTo>
                      <a:pt x="3705" y="38419"/>
                    </a:lnTo>
                    <a:lnTo>
                      <a:pt x="6415" y="23602"/>
                    </a:lnTo>
                    <a:lnTo>
                      <a:pt x="3651" y="13275"/>
                    </a:lnTo>
                    <a:close/>
                  </a:path>
                </a:pathLst>
              </a:custGeom>
              <a:solidFill>
                <a:srgbClr val="9BBB59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7" name="S25:Mathurapur4">
                <a:extLst>
                  <a:ext uri="{FF2B5EF4-FFF2-40B4-BE49-F238E27FC236}">
                    <a16:creationId xmlns:a16="http://schemas.microsoft.com/office/drawing/2014/main" id="{B6FEC814-22CC-429D-B6D7-D9AB35EF651D}"/>
                  </a:ext>
                </a:extLst>
              </p:cNvPr>
              <p:cNvSpPr/>
              <p:nvPr/>
            </p:nvSpPr>
            <p:spPr>
              <a:xfrm>
                <a:off x="3012440" y="26111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BBB59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8" name="S25:Mathurapur5">
                <a:extLst>
                  <a:ext uri="{FF2B5EF4-FFF2-40B4-BE49-F238E27FC236}">
                    <a16:creationId xmlns:a16="http://schemas.microsoft.com/office/drawing/2014/main" id="{E3C21CB2-8FDA-4A82-BCFA-C2DF0EF19CA1}"/>
                  </a:ext>
                </a:extLst>
              </p:cNvPr>
              <p:cNvSpPr/>
              <p:nvPr/>
            </p:nvSpPr>
            <p:spPr>
              <a:xfrm>
                <a:off x="2974340" y="25730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BBB59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9" name="S25:Mathurapur6">
                <a:extLst>
                  <a:ext uri="{FF2B5EF4-FFF2-40B4-BE49-F238E27FC236}">
                    <a16:creationId xmlns:a16="http://schemas.microsoft.com/office/drawing/2014/main" id="{AC98E881-4C13-4259-80DA-AFEE672B703E}"/>
                  </a:ext>
                </a:extLst>
              </p:cNvPr>
              <p:cNvSpPr/>
              <p:nvPr/>
            </p:nvSpPr>
            <p:spPr>
              <a:xfrm>
                <a:off x="2974340" y="25806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BBB59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0" name="S25:Mathurapur7">
                <a:extLst>
                  <a:ext uri="{FF2B5EF4-FFF2-40B4-BE49-F238E27FC236}">
                    <a16:creationId xmlns:a16="http://schemas.microsoft.com/office/drawing/2014/main" id="{58542F2E-C7B3-4FB0-8366-9B6227C4EE88}"/>
                  </a:ext>
                </a:extLst>
              </p:cNvPr>
              <p:cNvSpPr/>
              <p:nvPr/>
            </p:nvSpPr>
            <p:spPr>
              <a:xfrm>
                <a:off x="3001652" y="262187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9BBB59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99" name="S25:Joynagar">
              <a:extLst>
                <a:ext uri="{FF2B5EF4-FFF2-40B4-BE49-F238E27FC236}">
                  <a16:creationId xmlns:a16="http://schemas.microsoft.com/office/drawing/2014/main" id="{9FB46EF6-6977-457D-A6E0-37B3AE6532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3754" y="3362960"/>
              <a:ext cx="312579" cy="167640"/>
              <a:chOff x="3020060" y="2473960"/>
              <a:chExt cx="312579" cy="167640"/>
            </a:xfrm>
          </p:grpSpPr>
          <p:sp>
            <p:nvSpPr>
              <p:cNvPr id="616" name="S25:Joynagar0">
                <a:extLst>
                  <a:ext uri="{FF2B5EF4-FFF2-40B4-BE49-F238E27FC236}">
                    <a16:creationId xmlns:a16="http://schemas.microsoft.com/office/drawing/2014/main" id="{3CFDD76E-51EC-4854-A92B-EE816BD210E7}"/>
                  </a:ext>
                </a:extLst>
              </p:cNvPr>
              <p:cNvSpPr/>
              <p:nvPr/>
            </p:nvSpPr>
            <p:spPr>
              <a:xfrm>
                <a:off x="3020060" y="2473960"/>
                <a:ext cx="91440" cy="144780"/>
              </a:xfrm>
              <a:custGeom>
                <a:avLst/>
                <a:gdLst/>
                <a:ahLst/>
                <a:cxnLst/>
                <a:rect l="0" t="0" r="0" b="0"/>
                <a:pathLst>
                  <a:path w="95429" h="147399">
                    <a:moveTo>
                      <a:pt x="8545" y="18761"/>
                    </a:moveTo>
                    <a:lnTo>
                      <a:pt x="11777" y="13866"/>
                    </a:lnTo>
                    <a:lnTo>
                      <a:pt x="6638" y="0"/>
                    </a:lnTo>
                    <a:lnTo>
                      <a:pt x="6638" y="0"/>
                    </a:lnTo>
                    <a:lnTo>
                      <a:pt x="23062" y="12193"/>
                    </a:lnTo>
                    <a:lnTo>
                      <a:pt x="27453" y="4612"/>
                    </a:lnTo>
                    <a:lnTo>
                      <a:pt x="35449" y="6784"/>
                    </a:lnTo>
                    <a:lnTo>
                      <a:pt x="49453" y="22240"/>
                    </a:lnTo>
                    <a:lnTo>
                      <a:pt x="44556" y="13084"/>
                    </a:lnTo>
                    <a:lnTo>
                      <a:pt x="53122" y="2115"/>
                    </a:lnTo>
                    <a:lnTo>
                      <a:pt x="64791" y="7213"/>
                    </a:lnTo>
                    <a:lnTo>
                      <a:pt x="73668" y="24522"/>
                    </a:lnTo>
                    <a:lnTo>
                      <a:pt x="78621" y="26855"/>
                    </a:lnTo>
                    <a:lnTo>
                      <a:pt x="77691" y="41060"/>
                    </a:lnTo>
                    <a:lnTo>
                      <a:pt x="91367" y="57560"/>
                    </a:lnTo>
                    <a:lnTo>
                      <a:pt x="91367" y="57560"/>
                    </a:lnTo>
                    <a:lnTo>
                      <a:pt x="88855" y="67140"/>
                    </a:lnTo>
                    <a:lnTo>
                      <a:pt x="95428" y="81955"/>
                    </a:lnTo>
                    <a:lnTo>
                      <a:pt x="89115" y="101714"/>
                    </a:lnTo>
                    <a:lnTo>
                      <a:pt x="76808" y="94043"/>
                    </a:lnTo>
                    <a:lnTo>
                      <a:pt x="61315" y="99649"/>
                    </a:lnTo>
                    <a:lnTo>
                      <a:pt x="69323" y="147398"/>
                    </a:lnTo>
                    <a:lnTo>
                      <a:pt x="50539" y="142179"/>
                    </a:lnTo>
                    <a:lnTo>
                      <a:pt x="43927" y="134169"/>
                    </a:lnTo>
                    <a:lnTo>
                      <a:pt x="41729" y="110714"/>
                    </a:lnTo>
                    <a:lnTo>
                      <a:pt x="45373" y="97409"/>
                    </a:lnTo>
                    <a:lnTo>
                      <a:pt x="25961" y="95876"/>
                    </a:lnTo>
                    <a:lnTo>
                      <a:pt x="15868" y="88051"/>
                    </a:lnTo>
                    <a:lnTo>
                      <a:pt x="15868" y="88051"/>
                    </a:lnTo>
                    <a:lnTo>
                      <a:pt x="9102" y="84756"/>
                    </a:lnTo>
                    <a:lnTo>
                      <a:pt x="15350" y="78648"/>
                    </a:lnTo>
                    <a:lnTo>
                      <a:pt x="11683" y="67846"/>
                    </a:lnTo>
                    <a:lnTo>
                      <a:pt x="0" y="62722"/>
                    </a:lnTo>
                    <a:lnTo>
                      <a:pt x="3666" y="41562"/>
                    </a:lnTo>
                    <a:lnTo>
                      <a:pt x="3666" y="41562"/>
                    </a:lnTo>
                    <a:lnTo>
                      <a:pt x="13160" y="38944"/>
                    </a:lnTo>
                    <a:lnTo>
                      <a:pt x="13489" y="21109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7" name="S25:Joynagar1">
                <a:extLst>
                  <a:ext uri="{FF2B5EF4-FFF2-40B4-BE49-F238E27FC236}">
                    <a16:creationId xmlns:a16="http://schemas.microsoft.com/office/drawing/2014/main" id="{83029FBF-4B6E-4D7B-9231-A4B7030A1F32}"/>
                  </a:ext>
                </a:extLst>
              </p:cNvPr>
              <p:cNvSpPr/>
              <p:nvPr/>
            </p:nvSpPr>
            <p:spPr>
              <a:xfrm>
                <a:off x="3081020" y="2573020"/>
                <a:ext cx="38100" cy="53340"/>
              </a:xfrm>
              <a:custGeom>
                <a:avLst/>
                <a:gdLst/>
                <a:ahLst/>
                <a:cxnLst/>
                <a:rect l="0" t="0" r="0" b="0"/>
                <a:pathLst>
                  <a:path w="38160" h="46143">
                    <a:moveTo>
                      <a:pt x="34222" y="26871"/>
                    </a:moveTo>
                    <a:lnTo>
                      <a:pt x="23992" y="2316"/>
                    </a:lnTo>
                    <a:lnTo>
                      <a:pt x="567" y="0"/>
                    </a:lnTo>
                    <a:lnTo>
                      <a:pt x="0" y="13133"/>
                    </a:lnTo>
                    <a:lnTo>
                      <a:pt x="5330" y="21735"/>
                    </a:lnTo>
                    <a:lnTo>
                      <a:pt x="5581" y="33772"/>
                    </a:lnTo>
                    <a:lnTo>
                      <a:pt x="11763" y="41800"/>
                    </a:lnTo>
                    <a:lnTo>
                      <a:pt x="36232" y="46142"/>
                    </a:lnTo>
                    <a:lnTo>
                      <a:pt x="38159" y="33977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8" name="S25:Joynagar2">
                <a:extLst>
                  <a:ext uri="{FF2B5EF4-FFF2-40B4-BE49-F238E27FC236}">
                    <a16:creationId xmlns:a16="http://schemas.microsoft.com/office/drawing/2014/main" id="{95513484-356C-4D4C-97BA-B508A398392F}"/>
                  </a:ext>
                </a:extLst>
              </p:cNvPr>
              <p:cNvSpPr/>
              <p:nvPr/>
            </p:nvSpPr>
            <p:spPr>
              <a:xfrm>
                <a:off x="3035300" y="2595880"/>
                <a:ext cx="15240" cy="45720"/>
              </a:xfrm>
              <a:custGeom>
                <a:avLst/>
                <a:gdLst/>
                <a:ahLst/>
                <a:cxnLst/>
                <a:rect l="0" t="0" r="0" b="0"/>
                <a:pathLst>
                  <a:path w="18925" h="49340">
                    <a:moveTo>
                      <a:pt x="11567" y="41639"/>
                    </a:moveTo>
                    <a:lnTo>
                      <a:pt x="17924" y="29237"/>
                    </a:lnTo>
                    <a:lnTo>
                      <a:pt x="18924" y="7700"/>
                    </a:lnTo>
                    <a:lnTo>
                      <a:pt x="6624" y="0"/>
                    </a:lnTo>
                    <a:lnTo>
                      <a:pt x="301" y="12923"/>
                    </a:lnTo>
                    <a:lnTo>
                      <a:pt x="5377" y="25217"/>
                    </a:lnTo>
                    <a:lnTo>
                      <a:pt x="0" y="47516"/>
                    </a:lnTo>
                    <a:lnTo>
                      <a:pt x="4945" y="49339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9" name="S25:Joynagar3">
                <a:extLst>
                  <a:ext uri="{FF2B5EF4-FFF2-40B4-BE49-F238E27FC236}">
                    <a16:creationId xmlns:a16="http://schemas.microsoft.com/office/drawing/2014/main" id="{C21D99C7-804D-4E2D-AC24-1181439F58DE}"/>
                  </a:ext>
                </a:extLst>
              </p:cNvPr>
              <p:cNvSpPr/>
              <p:nvPr/>
            </p:nvSpPr>
            <p:spPr>
              <a:xfrm>
                <a:off x="3058160" y="2611120"/>
                <a:ext cx="15240" cy="22860"/>
              </a:xfrm>
              <a:custGeom>
                <a:avLst/>
                <a:gdLst/>
                <a:ahLst/>
                <a:cxnLst/>
                <a:rect l="0" t="0" r="0" b="0"/>
                <a:pathLst>
                  <a:path w="17741" h="27410">
                    <a:moveTo>
                      <a:pt x="0" y="0"/>
                    </a:moveTo>
                    <a:lnTo>
                      <a:pt x="5501" y="11741"/>
                    </a:lnTo>
                    <a:lnTo>
                      <a:pt x="6384" y="27409"/>
                    </a:lnTo>
                    <a:lnTo>
                      <a:pt x="17740" y="25719"/>
                    </a:lnTo>
                    <a:lnTo>
                      <a:pt x="16560" y="12687"/>
                    </a:lnTo>
                    <a:lnTo>
                      <a:pt x="10328" y="11469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0" name="S25:Joynagar4">
                <a:extLst>
                  <a:ext uri="{FF2B5EF4-FFF2-40B4-BE49-F238E27FC236}">
                    <a16:creationId xmlns:a16="http://schemas.microsoft.com/office/drawing/2014/main" id="{0392014C-C470-4FDF-8660-F7974454299D}"/>
                  </a:ext>
                </a:extLst>
              </p:cNvPr>
              <p:cNvSpPr/>
              <p:nvPr/>
            </p:nvSpPr>
            <p:spPr>
              <a:xfrm>
                <a:off x="3035300" y="2565400"/>
                <a:ext cx="15240" cy="22860"/>
              </a:xfrm>
              <a:custGeom>
                <a:avLst/>
                <a:gdLst/>
                <a:ahLst/>
                <a:cxnLst/>
                <a:rect l="0" t="0" r="0" b="0"/>
                <a:pathLst>
                  <a:path w="12228" h="20687">
                    <a:moveTo>
                      <a:pt x="0" y="1334"/>
                    </a:moveTo>
                    <a:lnTo>
                      <a:pt x="627" y="20686"/>
                    </a:lnTo>
                    <a:lnTo>
                      <a:pt x="12227" y="7993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1" name="S25:Joynagar5">
                <a:extLst>
                  <a:ext uri="{FF2B5EF4-FFF2-40B4-BE49-F238E27FC236}">
                    <a16:creationId xmlns:a16="http://schemas.microsoft.com/office/drawing/2014/main" id="{CC576C20-65CE-4EC8-8EBE-B99E3C8F9CD1}"/>
                  </a:ext>
                </a:extLst>
              </p:cNvPr>
              <p:cNvSpPr/>
              <p:nvPr/>
            </p:nvSpPr>
            <p:spPr>
              <a:xfrm>
                <a:off x="3042920" y="2573020"/>
                <a:ext cx="15240" cy="22860"/>
              </a:xfrm>
              <a:custGeom>
                <a:avLst/>
                <a:gdLst/>
                <a:ahLst/>
                <a:cxnLst/>
                <a:rect l="0" t="0" r="0" b="0"/>
                <a:pathLst>
                  <a:path w="12650" h="22584">
                    <a:moveTo>
                      <a:pt x="7831" y="269"/>
                    </a:moveTo>
                    <a:lnTo>
                      <a:pt x="0" y="17472"/>
                    </a:lnTo>
                    <a:lnTo>
                      <a:pt x="11716" y="22583"/>
                    </a:lnTo>
                    <a:lnTo>
                      <a:pt x="12649" y="0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2" name="S25:Joynagar6">
                <a:extLst>
                  <a:ext uri="{FF2B5EF4-FFF2-40B4-BE49-F238E27FC236}">
                    <a16:creationId xmlns:a16="http://schemas.microsoft.com/office/drawing/2014/main" id="{F4B69BC3-C481-4558-97DF-D62E8DED65ED}"/>
                  </a:ext>
                </a:extLst>
              </p:cNvPr>
              <p:cNvSpPr/>
              <p:nvPr/>
            </p:nvSpPr>
            <p:spPr>
              <a:xfrm>
                <a:off x="3332639" y="262601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00" name="S25:Dum Dum">
              <a:extLst>
                <a:ext uri="{FF2B5EF4-FFF2-40B4-BE49-F238E27FC236}">
                  <a16:creationId xmlns:a16="http://schemas.microsoft.com/office/drawing/2014/main" id="{FE54B2DF-6712-4723-B31F-3AE5BE3C919F}"/>
                </a:ext>
              </a:extLst>
            </p:cNvPr>
            <p:cNvSpPr/>
            <p:nvPr/>
          </p:nvSpPr>
          <p:spPr>
            <a:xfrm>
              <a:off x="5427394" y="3316860"/>
              <a:ext cx="32465" cy="35932"/>
            </a:xfrm>
            <a:custGeom>
              <a:avLst/>
              <a:gdLst/>
              <a:ahLst/>
              <a:cxnLst/>
              <a:rect l="0" t="0" r="0" b="0"/>
              <a:pathLst>
                <a:path w="32465" h="35932">
                  <a:moveTo>
                    <a:pt x="13404" y="477"/>
                  </a:moveTo>
                  <a:lnTo>
                    <a:pt x="14203" y="15107"/>
                  </a:lnTo>
                  <a:lnTo>
                    <a:pt x="32464" y="21439"/>
                  </a:lnTo>
                  <a:lnTo>
                    <a:pt x="32464" y="21439"/>
                  </a:lnTo>
                  <a:lnTo>
                    <a:pt x="26272" y="35931"/>
                  </a:lnTo>
                  <a:lnTo>
                    <a:pt x="10873" y="34154"/>
                  </a:lnTo>
                  <a:lnTo>
                    <a:pt x="10873" y="34154"/>
                  </a:lnTo>
                  <a:lnTo>
                    <a:pt x="10436" y="34178"/>
                  </a:lnTo>
                  <a:lnTo>
                    <a:pt x="10436" y="34178"/>
                  </a:lnTo>
                  <a:lnTo>
                    <a:pt x="6676" y="21281"/>
                  </a:lnTo>
                  <a:lnTo>
                    <a:pt x="2320" y="21518"/>
                  </a:lnTo>
                  <a:lnTo>
                    <a:pt x="2320" y="21518"/>
                  </a:lnTo>
                  <a:lnTo>
                    <a:pt x="2320" y="21518"/>
                  </a:lnTo>
                  <a:lnTo>
                    <a:pt x="2320" y="21518"/>
                  </a:lnTo>
                  <a:lnTo>
                    <a:pt x="0" y="19023"/>
                  </a:lnTo>
                  <a:lnTo>
                    <a:pt x="0" y="19023"/>
                  </a:lnTo>
                  <a:lnTo>
                    <a:pt x="2902" y="0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01" name="S25:Basirhat">
              <a:extLst>
                <a:ext uri="{FF2B5EF4-FFF2-40B4-BE49-F238E27FC236}">
                  <a16:creationId xmlns:a16="http://schemas.microsoft.com/office/drawing/2014/main" id="{B4328C7D-D15B-4DA1-A546-4D1EAED73160}"/>
                </a:ext>
              </a:extLst>
            </p:cNvPr>
            <p:cNvSpPr/>
            <p:nvPr/>
          </p:nvSpPr>
          <p:spPr>
            <a:xfrm>
              <a:off x="5438267" y="3288475"/>
              <a:ext cx="96985" cy="128339"/>
            </a:xfrm>
            <a:custGeom>
              <a:avLst/>
              <a:gdLst/>
              <a:ahLst/>
              <a:cxnLst/>
              <a:rect l="0" t="0" r="0" b="0"/>
              <a:pathLst>
                <a:path w="96985" h="128339">
                  <a:moveTo>
                    <a:pt x="21591" y="49824"/>
                  </a:moveTo>
                  <a:lnTo>
                    <a:pt x="47263" y="47863"/>
                  </a:lnTo>
                  <a:lnTo>
                    <a:pt x="43418" y="33929"/>
                  </a:lnTo>
                  <a:lnTo>
                    <a:pt x="51303" y="3607"/>
                  </a:lnTo>
                  <a:lnTo>
                    <a:pt x="68543" y="0"/>
                  </a:lnTo>
                  <a:lnTo>
                    <a:pt x="68543" y="0"/>
                  </a:lnTo>
                  <a:lnTo>
                    <a:pt x="77226" y="6837"/>
                  </a:lnTo>
                  <a:lnTo>
                    <a:pt x="70526" y="19280"/>
                  </a:lnTo>
                  <a:lnTo>
                    <a:pt x="76386" y="45150"/>
                  </a:lnTo>
                  <a:lnTo>
                    <a:pt x="73594" y="57367"/>
                  </a:lnTo>
                  <a:lnTo>
                    <a:pt x="84031" y="71439"/>
                  </a:lnTo>
                  <a:lnTo>
                    <a:pt x="83874" y="91365"/>
                  </a:lnTo>
                  <a:lnTo>
                    <a:pt x="86257" y="102233"/>
                  </a:lnTo>
                  <a:lnTo>
                    <a:pt x="95315" y="114808"/>
                  </a:lnTo>
                  <a:lnTo>
                    <a:pt x="96984" y="128338"/>
                  </a:lnTo>
                  <a:lnTo>
                    <a:pt x="96984" y="128338"/>
                  </a:lnTo>
                  <a:lnTo>
                    <a:pt x="83308" y="111838"/>
                  </a:lnTo>
                  <a:lnTo>
                    <a:pt x="84238" y="97633"/>
                  </a:lnTo>
                  <a:lnTo>
                    <a:pt x="79285" y="95300"/>
                  </a:lnTo>
                  <a:lnTo>
                    <a:pt x="70408" y="77991"/>
                  </a:lnTo>
                  <a:lnTo>
                    <a:pt x="58739" y="72893"/>
                  </a:lnTo>
                  <a:lnTo>
                    <a:pt x="50173" y="83862"/>
                  </a:lnTo>
                  <a:lnTo>
                    <a:pt x="55070" y="93018"/>
                  </a:lnTo>
                  <a:lnTo>
                    <a:pt x="41066" y="77562"/>
                  </a:lnTo>
                  <a:lnTo>
                    <a:pt x="33070" y="75390"/>
                  </a:lnTo>
                  <a:lnTo>
                    <a:pt x="28679" y="82971"/>
                  </a:lnTo>
                  <a:lnTo>
                    <a:pt x="12255" y="70778"/>
                  </a:lnTo>
                  <a:lnTo>
                    <a:pt x="12255" y="70778"/>
                  </a:lnTo>
                  <a:lnTo>
                    <a:pt x="0" y="62539"/>
                  </a:lnTo>
                  <a:lnTo>
                    <a:pt x="0" y="62539"/>
                  </a:lnTo>
                  <a:lnTo>
                    <a:pt x="15399" y="64316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02" name="S25:Barrackpore">
              <a:extLst>
                <a:ext uri="{FF2B5EF4-FFF2-40B4-BE49-F238E27FC236}">
                  <a16:creationId xmlns:a16="http://schemas.microsoft.com/office/drawing/2014/main" id="{CCC586A9-8063-4E2A-B035-D795CD5A6C66}"/>
                </a:ext>
              </a:extLst>
            </p:cNvPr>
            <p:cNvSpPr/>
            <p:nvPr/>
          </p:nvSpPr>
          <p:spPr>
            <a:xfrm>
              <a:off x="5428215" y="3282113"/>
              <a:ext cx="37479" cy="40063"/>
            </a:xfrm>
            <a:custGeom>
              <a:avLst/>
              <a:gdLst/>
              <a:ahLst/>
              <a:cxnLst/>
              <a:rect l="0" t="0" r="0" b="0"/>
              <a:pathLst>
                <a:path w="37479" h="40063">
                  <a:moveTo>
                    <a:pt x="3047" y="4299"/>
                  </a:moveTo>
                  <a:lnTo>
                    <a:pt x="4992" y="0"/>
                  </a:lnTo>
                  <a:lnTo>
                    <a:pt x="30660" y="6976"/>
                  </a:lnTo>
                  <a:lnTo>
                    <a:pt x="30660" y="6976"/>
                  </a:lnTo>
                  <a:lnTo>
                    <a:pt x="31675" y="25263"/>
                  </a:lnTo>
                  <a:lnTo>
                    <a:pt x="37478" y="35422"/>
                  </a:lnTo>
                  <a:lnTo>
                    <a:pt x="29440" y="40062"/>
                  </a:lnTo>
                  <a:lnTo>
                    <a:pt x="20651" y="31113"/>
                  </a:lnTo>
                  <a:lnTo>
                    <a:pt x="12583" y="35224"/>
                  </a:lnTo>
                  <a:lnTo>
                    <a:pt x="12583" y="35224"/>
                  </a:lnTo>
                  <a:lnTo>
                    <a:pt x="2081" y="34747"/>
                  </a:lnTo>
                  <a:lnTo>
                    <a:pt x="2081" y="34747"/>
                  </a:lnTo>
                  <a:lnTo>
                    <a:pt x="0" y="28571"/>
                  </a:lnTo>
                  <a:lnTo>
                    <a:pt x="0" y="28571"/>
                  </a:lnTo>
                  <a:close/>
                </a:path>
              </a:pathLst>
            </a:custGeom>
            <a:solidFill>
              <a:srgbClr val="9BBB5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503" name="S25:Malda">
              <a:extLst>
                <a:ext uri="{FF2B5EF4-FFF2-40B4-BE49-F238E27FC236}">
                  <a16:creationId xmlns:a16="http://schemas.microsoft.com/office/drawing/2014/main" id="{AEB2E5CF-1A41-4CA4-9377-6C2C91F05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4819" y="2875280"/>
              <a:ext cx="396075" cy="114300"/>
              <a:chOff x="2601125" y="1986280"/>
              <a:chExt cx="396075" cy="114300"/>
            </a:xfrm>
          </p:grpSpPr>
          <p:sp>
            <p:nvSpPr>
              <p:cNvPr id="613" name="S25:Malda0">
                <a:extLst>
                  <a:ext uri="{FF2B5EF4-FFF2-40B4-BE49-F238E27FC236}">
                    <a16:creationId xmlns:a16="http://schemas.microsoft.com/office/drawing/2014/main" id="{F188C489-9B9B-4075-A402-937B29694CB5}"/>
                  </a:ext>
                </a:extLst>
              </p:cNvPr>
              <p:cNvSpPr/>
              <p:nvPr/>
            </p:nvSpPr>
            <p:spPr>
              <a:xfrm>
                <a:off x="2898140" y="1986280"/>
                <a:ext cx="99060" cy="114300"/>
              </a:xfrm>
              <a:custGeom>
                <a:avLst/>
                <a:gdLst/>
                <a:ahLst/>
                <a:cxnLst/>
                <a:rect l="0" t="0" r="0" b="0"/>
                <a:pathLst>
                  <a:path w="95336" h="110671">
                    <a:moveTo>
                      <a:pt x="2018" y="22062"/>
                    </a:moveTo>
                    <a:lnTo>
                      <a:pt x="23601" y="33531"/>
                    </a:lnTo>
                    <a:lnTo>
                      <a:pt x="23437" y="22017"/>
                    </a:lnTo>
                    <a:lnTo>
                      <a:pt x="37658" y="7141"/>
                    </a:lnTo>
                    <a:lnTo>
                      <a:pt x="45909" y="9327"/>
                    </a:lnTo>
                    <a:lnTo>
                      <a:pt x="45909" y="9327"/>
                    </a:lnTo>
                    <a:lnTo>
                      <a:pt x="40548" y="13274"/>
                    </a:lnTo>
                    <a:lnTo>
                      <a:pt x="36637" y="28666"/>
                    </a:lnTo>
                    <a:lnTo>
                      <a:pt x="40811" y="34733"/>
                    </a:lnTo>
                    <a:lnTo>
                      <a:pt x="58257" y="32244"/>
                    </a:lnTo>
                    <a:lnTo>
                      <a:pt x="69168" y="35854"/>
                    </a:lnTo>
                    <a:lnTo>
                      <a:pt x="73991" y="29834"/>
                    </a:lnTo>
                    <a:lnTo>
                      <a:pt x="83718" y="3644"/>
                    </a:lnTo>
                    <a:lnTo>
                      <a:pt x="92941" y="0"/>
                    </a:lnTo>
                    <a:lnTo>
                      <a:pt x="94935" y="20843"/>
                    </a:lnTo>
                    <a:lnTo>
                      <a:pt x="94935" y="20843"/>
                    </a:lnTo>
                    <a:lnTo>
                      <a:pt x="95335" y="43869"/>
                    </a:lnTo>
                    <a:lnTo>
                      <a:pt x="90056" y="57253"/>
                    </a:lnTo>
                    <a:lnTo>
                      <a:pt x="80466" y="62486"/>
                    </a:lnTo>
                    <a:lnTo>
                      <a:pt x="79400" y="74592"/>
                    </a:lnTo>
                    <a:lnTo>
                      <a:pt x="71635" y="73961"/>
                    </a:lnTo>
                    <a:lnTo>
                      <a:pt x="66200" y="60632"/>
                    </a:lnTo>
                    <a:lnTo>
                      <a:pt x="51894" y="66103"/>
                    </a:lnTo>
                    <a:lnTo>
                      <a:pt x="54185" y="76983"/>
                    </a:lnTo>
                    <a:lnTo>
                      <a:pt x="38597" y="107658"/>
                    </a:lnTo>
                    <a:lnTo>
                      <a:pt x="31011" y="110670"/>
                    </a:lnTo>
                    <a:lnTo>
                      <a:pt x="31011" y="110670"/>
                    </a:lnTo>
                    <a:lnTo>
                      <a:pt x="18147" y="86187"/>
                    </a:lnTo>
                    <a:lnTo>
                      <a:pt x="18147" y="86187"/>
                    </a:lnTo>
                    <a:lnTo>
                      <a:pt x="12159" y="52971"/>
                    </a:lnTo>
                    <a:lnTo>
                      <a:pt x="0" y="41541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4" name="S25:Malda1">
                <a:extLst>
                  <a:ext uri="{FF2B5EF4-FFF2-40B4-BE49-F238E27FC236}">
                    <a16:creationId xmlns:a16="http://schemas.microsoft.com/office/drawing/2014/main" id="{F69C4894-2F39-49A7-8C2F-C3292E4D1F11}"/>
                  </a:ext>
                </a:extLst>
              </p:cNvPr>
              <p:cNvSpPr/>
              <p:nvPr/>
            </p:nvSpPr>
            <p:spPr>
              <a:xfrm>
                <a:off x="2913380" y="2085340"/>
                <a:ext cx="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4717" h="241">
                    <a:moveTo>
                      <a:pt x="3430" y="66"/>
                    </a:moveTo>
                    <a:lnTo>
                      <a:pt x="4716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4716" y="0"/>
                    </a:lnTo>
                    <a:lnTo>
                      <a:pt x="3430" y="66"/>
                    </a:lnTo>
                    <a:lnTo>
                      <a:pt x="3430" y="66"/>
                    </a:lnTo>
                    <a:lnTo>
                      <a:pt x="0" y="240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5" name="S25:Malda2">
                <a:extLst>
                  <a:ext uri="{FF2B5EF4-FFF2-40B4-BE49-F238E27FC236}">
                    <a16:creationId xmlns:a16="http://schemas.microsoft.com/office/drawing/2014/main" id="{A1DA261C-CA57-4DB0-9F48-413E21DE6C51}"/>
                  </a:ext>
                </a:extLst>
              </p:cNvPr>
              <p:cNvSpPr/>
              <p:nvPr/>
            </p:nvSpPr>
            <p:spPr>
              <a:xfrm>
                <a:off x="2601125" y="2001335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314" h="524">
                    <a:moveTo>
                      <a:pt x="0" y="66"/>
                    </a:moveTo>
                    <a:lnTo>
                      <a:pt x="1313" y="523"/>
                    </a:lnTo>
                    <a:lnTo>
                      <a:pt x="1313" y="523"/>
                    </a:lnTo>
                    <a:lnTo>
                      <a:pt x="1286" y="0"/>
                    </a:lnTo>
                    <a:lnTo>
                      <a:pt x="1286" y="0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04" name="S26:Bilaspur">
              <a:extLst>
                <a:ext uri="{FF2B5EF4-FFF2-40B4-BE49-F238E27FC236}">
                  <a16:creationId xmlns:a16="http://schemas.microsoft.com/office/drawing/2014/main" id="{C6C92F6A-E18B-4F63-A8E6-3955F3E21E5F}"/>
                </a:ext>
              </a:extLst>
            </p:cNvPr>
            <p:cNvSpPr/>
            <p:nvPr/>
          </p:nvSpPr>
          <p:spPr>
            <a:xfrm>
              <a:off x="4362136" y="3285798"/>
              <a:ext cx="152117" cy="225829"/>
            </a:xfrm>
            <a:custGeom>
              <a:avLst/>
              <a:gdLst/>
              <a:ahLst/>
              <a:cxnLst/>
              <a:rect l="0" t="0" r="0" b="0"/>
              <a:pathLst>
                <a:path w="152117" h="225829">
                  <a:moveTo>
                    <a:pt x="79077" y="77537"/>
                  </a:moveTo>
                  <a:lnTo>
                    <a:pt x="86697" y="57563"/>
                  </a:lnTo>
                  <a:lnTo>
                    <a:pt x="82662" y="47667"/>
                  </a:lnTo>
                  <a:lnTo>
                    <a:pt x="107701" y="29573"/>
                  </a:lnTo>
                  <a:lnTo>
                    <a:pt x="107867" y="8114"/>
                  </a:lnTo>
                  <a:lnTo>
                    <a:pt x="123064" y="6349"/>
                  </a:lnTo>
                  <a:lnTo>
                    <a:pt x="128197" y="0"/>
                  </a:lnTo>
                  <a:lnTo>
                    <a:pt x="137360" y="2492"/>
                  </a:lnTo>
                  <a:lnTo>
                    <a:pt x="137360" y="2492"/>
                  </a:lnTo>
                  <a:lnTo>
                    <a:pt x="148196" y="30601"/>
                  </a:lnTo>
                  <a:lnTo>
                    <a:pt x="148196" y="30601"/>
                  </a:lnTo>
                  <a:lnTo>
                    <a:pt x="136661" y="46464"/>
                  </a:lnTo>
                  <a:lnTo>
                    <a:pt x="138227" y="65282"/>
                  </a:lnTo>
                  <a:lnTo>
                    <a:pt x="142348" y="79355"/>
                  </a:lnTo>
                  <a:lnTo>
                    <a:pt x="150228" y="81337"/>
                  </a:lnTo>
                  <a:lnTo>
                    <a:pt x="152116" y="91253"/>
                  </a:lnTo>
                  <a:lnTo>
                    <a:pt x="139556" y="98234"/>
                  </a:lnTo>
                  <a:lnTo>
                    <a:pt x="136766" y="117635"/>
                  </a:lnTo>
                  <a:lnTo>
                    <a:pt x="142933" y="121213"/>
                  </a:lnTo>
                  <a:lnTo>
                    <a:pt x="137769" y="127041"/>
                  </a:lnTo>
                  <a:lnTo>
                    <a:pt x="142898" y="149994"/>
                  </a:lnTo>
                  <a:lnTo>
                    <a:pt x="141804" y="165708"/>
                  </a:lnTo>
                  <a:lnTo>
                    <a:pt x="147345" y="186037"/>
                  </a:lnTo>
                  <a:lnTo>
                    <a:pt x="142563" y="188720"/>
                  </a:lnTo>
                  <a:lnTo>
                    <a:pt x="141237" y="219609"/>
                  </a:lnTo>
                  <a:lnTo>
                    <a:pt x="141237" y="219609"/>
                  </a:lnTo>
                  <a:lnTo>
                    <a:pt x="134684" y="221791"/>
                  </a:lnTo>
                  <a:lnTo>
                    <a:pt x="126243" y="214056"/>
                  </a:lnTo>
                  <a:lnTo>
                    <a:pt x="105767" y="225828"/>
                  </a:lnTo>
                  <a:lnTo>
                    <a:pt x="105767" y="225828"/>
                  </a:lnTo>
                  <a:lnTo>
                    <a:pt x="103412" y="212777"/>
                  </a:lnTo>
                  <a:lnTo>
                    <a:pt x="93341" y="214468"/>
                  </a:lnTo>
                  <a:lnTo>
                    <a:pt x="86208" y="204610"/>
                  </a:lnTo>
                  <a:lnTo>
                    <a:pt x="67752" y="201152"/>
                  </a:lnTo>
                  <a:lnTo>
                    <a:pt x="59335" y="192870"/>
                  </a:lnTo>
                  <a:lnTo>
                    <a:pt x="53247" y="197641"/>
                  </a:lnTo>
                  <a:lnTo>
                    <a:pt x="40892" y="189390"/>
                  </a:lnTo>
                  <a:lnTo>
                    <a:pt x="37445" y="195702"/>
                  </a:lnTo>
                  <a:lnTo>
                    <a:pt x="37445" y="195702"/>
                  </a:lnTo>
                  <a:lnTo>
                    <a:pt x="32590" y="192084"/>
                  </a:lnTo>
                  <a:lnTo>
                    <a:pt x="13503" y="163475"/>
                  </a:lnTo>
                  <a:lnTo>
                    <a:pt x="20904" y="158702"/>
                  </a:lnTo>
                  <a:lnTo>
                    <a:pt x="14256" y="148817"/>
                  </a:lnTo>
                  <a:lnTo>
                    <a:pt x="14543" y="131024"/>
                  </a:lnTo>
                  <a:lnTo>
                    <a:pt x="3170" y="130071"/>
                  </a:lnTo>
                  <a:lnTo>
                    <a:pt x="0" y="115967"/>
                  </a:lnTo>
                  <a:lnTo>
                    <a:pt x="0" y="115967"/>
                  </a:lnTo>
                  <a:lnTo>
                    <a:pt x="4393" y="119072"/>
                  </a:lnTo>
                  <a:lnTo>
                    <a:pt x="19135" y="105868"/>
                  </a:lnTo>
                  <a:lnTo>
                    <a:pt x="30179" y="119898"/>
                  </a:lnTo>
                  <a:lnTo>
                    <a:pt x="45754" y="104053"/>
                  </a:lnTo>
                  <a:lnTo>
                    <a:pt x="63605" y="99161"/>
                  </a:lnTo>
                  <a:lnTo>
                    <a:pt x="66548" y="88664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05" name="S26:Rajnandgaon">
              <a:extLst>
                <a:ext uri="{FF2B5EF4-FFF2-40B4-BE49-F238E27FC236}">
                  <a16:creationId xmlns:a16="http://schemas.microsoft.com/office/drawing/2014/main" id="{FF866B93-9A81-41A0-B138-91ECADB71142}"/>
                </a:ext>
              </a:extLst>
            </p:cNvPr>
            <p:cNvSpPr/>
            <p:nvPr/>
          </p:nvSpPr>
          <p:spPr>
            <a:xfrm>
              <a:off x="4243938" y="3396550"/>
              <a:ext cx="155644" cy="409502"/>
            </a:xfrm>
            <a:custGeom>
              <a:avLst/>
              <a:gdLst/>
              <a:ahLst/>
              <a:cxnLst/>
              <a:rect l="0" t="0" r="0" b="0"/>
              <a:pathLst>
                <a:path w="155644" h="409502">
                  <a:moveTo>
                    <a:pt x="29673" y="379161"/>
                  </a:moveTo>
                  <a:lnTo>
                    <a:pt x="32601" y="334721"/>
                  </a:lnTo>
                  <a:lnTo>
                    <a:pt x="29469" y="326892"/>
                  </a:lnTo>
                  <a:lnTo>
                    <a:pt x="14420" y="330083"/>
                  </a:lnTo>
                  <a:lnTo>
                    <a:pt x="15718" y="320669"/>
                  </a:lnTo>
                  <a:lnTo>
                    <a:pt x="27216" y="316969"/>
                  </a:lnTo>
                  <a:lnTo>
                    <a:pt x="21830" y="296600"/>
                  </a:lnTo>
                  <a:lnTo>
                    <a:pt x="22675" y="285617"/>
                  </a:lnTo>
                  <a:lnTo>
                    <a:pt x="22675" y="285617"/>
                  </a:lnTo>
                  <a:lnTo>
                    <a:pt x="19521" y="268896"/>
                  </a:lnTo>
                  <a:lnTo>
                    <a:pt x="9360" y="268930"/>
                  </a:lnTo>
                  <a:lnTo>
                    <a:pt x="6243" y="260573"/>
                  </a:lnTo>
                  <a:lnTo>
                    <a:pt x="7930" y="234422"/>
                  </a:lnTo>
                  <a:lnTo>
                    <a:pt x="12760" y="227085"/>
                  </a:lnTo>
                  <a:lnTo>
                    <a:pt x="34761" y="214975"/>
                  </a:lnTo>
                  <a:lnTo>
                    <a:pt x="38237" y="203454"/>
                  </a:lnTo>
                  <a:lnTo>
                    <a:pt x="38237" y="203454"/>
                  </a:lnTo>
                  <a:lnTo>
                    <a:pt x="43479" y="193494"/>
                  </a:lnTo>
                  <a:lnTo>
                    <a:pt x="48236" y="175165"/>
                  </a:lnTo>
                  <a:lnTo>
                    <a:pt x="45917" y="149545"/>
                  </a:lnTo>
                  <a:lnTo>
                    <a:pt x="47583" y="130182"/>
                  </a:lnTo>
                  <a:lnTo>
                    <a:pt x="59422" y="126461"/>
                  </a:lnTo>
                  <a:lnTo>
                    <a:pt x="64161" y="109695"/>
                  </a:lnTo>
                  <a:lnTo>
                    <a:pt x="62322" y="94010"/>
                  </a:lnTo>
                  <a:lnTo>
                    <a:pt x="75319" y="67253"/>
                  </a:lnTo>
                  <a:lnTo>
                    <a:pt x="84585" y="78184"/>
                  </a:lnTo>
                  <a:lnTo>
                    <a:pt x="94000" y="44636"/>
                  </a:lnTo>
                  <a:lnTo>
                    <a:pt x="94000" y="44636"/>
                  </a:lnTo>
                  <a:lnTo>
                    <a:pt x="100564" y="44591"/>
                  </a:lnTo>
                  <a:lnTo>
                    <a:pt x="105275" y="30429"/>
                  </a:lnTo>
                  <a:lnTo>
                    <a:pt x="103421" y="15792"/>
                  </a:lnTo>
                  <a:lnTo>
                    <a:pt x="115973" y="0"/>
                  </a:lnTo>
                  <a:lnTo>
                    <a:pt x="118198" y="5215"/>
                  </a:lnTo>
                  <a:lnTo>
                    <a:pt x="118198" y="5215"/>
                  </a:lnTo>
                  <a:lnTo>
                    <a:pt x="121368" y="19319"/>
                  </a:lnTo>
                  <a:lnTo>
                    <a:pt x="132741" y="20272"/>
                  </a:lnTo>
                  <a:lnTo>
                    <a:pt x="132454" y="38065"/>
                  </a:lnTo>
                  <a:lnTo>
                    <a:pt x="139102" y="47950"/>
                  </a:lnTo>
                  <a:lnTo>
                    <a:pt x="131701" y="52723"/>
                  </a:lnTo>
                  <a:lnTo>
                    <a:pt x="150788" y="81332"/>
                  </a:lnTo>
                  <a:lnTo>
                    <a:pt x="155643" y="84950"/>
                  </a:lnTo>
                  <a:lnTo>
                    <a:pt x="155643" y="84950"/>
                  </a:lnTo>
                  <a:lnTo>
                    <a:pt x="154026" y="99614"/>
                  </a:lnTo>
                  <a:lnTo>
                    <a:pt x="146608" y="103868"/>
                  </a:lnTo>
                  <a:lnTo>
                    <a:pt x="147575" y="113799"/>
                  </a:lnTo>
                  <a:lnTo>
                    <a:pt x="138358" y="113881"/>
                  </a:lnTo>
                  <a:lnTo>
                    <a:pt x="133202" y="127004"/>
                  </a:lnTo>
                  <a:lnTo>
                    <a:pt x="119166" y="129210"/>
                  </a:lnTo>
                  <a:lnTo>
                    <a:pt x="112383" y="161695"/>
                  </a:lnTo>
                  <a:lnTo>
                    <a:pt x="117737" y="171593"/>
                  </a:lnTo>
                  <a:lnTo>
                    <a:pt x="115749" y="199330"/>
                  </a:lnTo>
                  <a:lnTo>
                    <a:pt x="108866" y="221871"/>
                  </a:lnTo>
                  <a:lnTo>
                    <a:pt x="119881" y="220742"/>
                  </a:lnTo>
                  <a:lnTo>
                    <a:pt x="118275" y="241150"/>
                  </a:lnTo>
                  <a:lnTo>
                    <a:pt x="113421" y="241187"/>
                  </a:lnTo>
                  <a:lnTo>
                    <a:pt x="108221" y="254299"/>
                  </a:lnTo>
                  <a:lnTo>
                    <a:pt x="98981" y="259071"/>
                  </a:lnTo>
                  <a:lnTo>
                    <a:pt x="84395" y="257075"/>
                  </a:lnTo>
                  <a:lnTo>
                    <a:pt x="79585" y="264949"/>
                  </a:lnTo>
                  <a:lnTo>
                    <a:pt x="85862" y="279550"/>
                  </a:lnTo>
                  <a:lnTo>
                    <a:pt x="79254" y="283251"/>
                  </a:lnTo>
                  <a:lnTo>
                    <a:pt x="79254" y="283251"/>
                  </a:lnTo>
                  <a:lnTo>
                    <a:pt x="82813" y="286890"/>
                  </a:lnTo>
                  <a:lnTo>
                    <a:pt x="75810" y="298957"/>
                  </a:lnTo>
                  <a:lnTo>
                    <a:pt x="71792" y="292707"/>
                  </a:lnTo>
                  <a:lnTo>
                    <a:pt x="61217" y="300084"/>
                  </a:lnTo>
                  <a:lnTo>
                    <a:pt x="87945" y="328682"/>
                  </a:lnTo>
                  <a:lnTo>
                    <a:pt x="81789" y="336039"/>
                  </a:lnTo>
                  <a:lnTo>
                    <a:pt x="88986" y="352720"/>
                  </a:lnTo>
                  <a:lnTo>
                    <a:pt x="80134" y="355389"/>
                  </a:lnTo>
                  <a:lnTo>
                    <a:pt x="70431" y="364854"/>
                  </a:lnTo>
                  <a:lnTo>
                    <a:pt x="60765" y="382676"/>
                  </a:lnTo>
                  <a:lnTo>
                    <a:pt x="49232" y="384824"/>
                  </a:lnTo>
                  <a:lnTo>
                    <a:pt x="47951" y="395805"/>
                  </a:lnTo>
                  <a:lnTo>
                    <a:pt x="39503" y="393753"/>
                  </a:lnTo>
                  <a:lnTo>
                    <a:pt x="25755" y="399557"/>
                  </a:lnTo>
                  <a:lnTo>
                    <a:pt x="21347" y="409501"/>
                  </a:lnTo>
                  <a:lnTo>
                    <a:pt x="21347" y="409501"/>
                  </a:lnTo>
                  <a:lnTo>
                    <a:pt x="0" y="404342"/>
                  </a:lnTo>
                  <a:lnTo>
                    <a:pt x="1298" y="391274"/>
                  </a:lnTo>
                  <a:lnTo>
                    <a:pt x="24795" y="380224"/>
                  </a:lnTo>
                  <a:lnTo>
                    <a:pt x="24795" y="380224"/>
                  </a:lnTo>
                  <a:lnTo>
                    <a:pt x="26570" y="380218"/>
                  </a:lnTo>
                  <a:lnTo>
                    <a:pt x="26570" y="380218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06" name="S26:Durg">
              <a:extLst>
                <a:ext uri="{FF2B5EF4-FFF2-40B4-BE49-F238E27FC236}">
                  <a16:creationId xmlns:a16="http://schemas.microsoft.com/office/drawing/2014/main" id="{67D7AF1D-3FC6-4C65-861A-1EFF32AAC2B7}"/>
                </a:ext>
              </a:extLst>
            </p:cNvPr>
            <p:cNvSpPr/>
            <p:nvPr/>
          </p:nvSpPr>
          <p:spPr>
            <a:xfrm>
              <a:off x="4323192" y="3475188"/>
              <a:ext cx="144712" cy="210108"/>
            </a:xfrm>
            <a:custGeom>
              <a:avLst/>
              <a:gdLst/>
              <a:ahLst/>
              <a:cxnLst/>
              <a:rect l="0" t="0" r="0" b="0"/>
              <a:pathLst>
                <a:path w="144712" h="210108">
                  <a:moveTo>
                    <a:pt x="76389" y="6312"/>
                  </a:moveTo>
                  <a:lnTo>
                    <a:pt x="79836" y="0"/>
                  </a:lnTo>
                  <a:lnTo>
                    <a:pt x="92191" y="8251"/>
                  </a:lnTo>
                  <a:lnTo>
                    <a:pt x="98279" y="3480"/>
                  </a:lnTo>
                  <a:lnTo>
                    <a:pt x="106696" y="11762"/>
                  </a:lnTo>
                  <a:lnTo>
                    <a:pt x="125152" y="15220"/>
                  </a:lnTo>
                  <a:lnTo>
                    <a:pt x="132285" y="25078"/>
                  </a:lnTo>
                  <a:lnTo>
                    <a:pt x="142356" y="23387"/>
                  </a:lnTo>
                  <a:lnTo>
                    <a:pt x="144711" y="36438"/>
                  </a:lnTo>
                  <a:lnTo>
                    <a:pt x="144711" y="36438"/>
                  </a:lnTo>
                  <a:lnTo>
                    <a:pt x="133398" y="44945"/>
                  </a:lnTo>
                  <a:lnTo>
                    <a:pt x="113668" y="47786"/>
                  </a:lnTo>
                  <a:lnTo>
                    <a:pt x="114240" y="59813"/>
                  </a:lnTo>
                  <a:lnTo>
                    <a:pt x="105525" y="66708"/>
                  </a:lnTo>
                  <a:lnTo>
                    <a:pt x="110439" y="73979"/>
                  </a:lnTo>
                  <a:lnTo>
                    <a:pt x="102691" y="89754"/>
                  </a:lnTo>
                  <a:lnTo>
                    <a:pt x="100323" y="115933"/>
                  </a:lnTo>
                  <a:lnTo>
                    <a:pt x="90706" y="123353"/>
                  </a:lnTo>
                  <a:lnTo>
                    <a:pt x="87710" y="132274"/>
                  </a:lnTo>
                  <a:lnTo>
                    <a:pt x="98836" y="142623"/>
                  </a:lnTo>
                  <a:lnTo>
                    <a:pt x="95967" y="164094"/>
                  </a:lnTo>
                  <a:lnTo>
                    <a:pt x="95967" y="164094"/>
                  </a:lnTo>
                  <a:lnTo>
                    <a:pt x="96855" y="164608"/>
                  </a:lnTo>
                  <a:lnTo>
                    <a:pt x="96855" y="164608"/>
                  </a:lnTo>
                  <a:lnTo>
                    <a:pt x="82808" y="172591"/>
                  </a:lnTo>
                  <a:lnTo>
                    <a:pt x="74828" y="169006"/>
                  </a:lnTo>
                  <a:lnTo>
                    <a:pt x="61312" y="188475"/>
                  </a:lnTo>
                  <a:lnTo>
                    <a:pt x="42794" y="193335"/>
                  </a:lnTo>
                  <a:lnTo>
                    <a:pt x="37528" y="198082"/>
                  </a:lnTo>
                  <a:lnTo>
                    <a:pt x="37620" y="210107"/>
                  </a:lnTo>
                  <a:lnTo>
                    <a:pt x="29611" y="203370"/>
                  </a:lnTo>
                  <a:lnTo>
                    <a:pt x="17697" y="206591"/>
                  </a:lnTo>
                  <a:lnTo>
                    <a:pt x="0" y="204613"/>
                  </a:lnTo>
                  <a:lnTo>
                    <a:pt x="0" y="204613"/>
                  </a:lnTo>
                  <a:lnTo>
                    <a:pt x="6608" y="200912"/>
                  </a:lnTo>
                  <a:lnTo>
                    <a:pt x="331" y="186311"/>
                  </a:lnTo>
                  <a:lnTo>
                    <a:pt x="5141" y="178437"/>
                  </a:lnTo>
                  <a:lnTo>
                    <a:pt x="19727" y="180433"/>
                  </a:lnTo>
                  <a:lnTo>
                    <a:pt x="28967" y="175661"/>
                  </a:lnTo>
                  <a:lnTo>
                    <a:pt x="34167" y="162549"/>
                  </a:lnTo>
                  <a:lnTo>
                    <a:pt x="39021" y="162512"/>
                  </a:lnTo>
                  <a:lnTo>
                    <a:pt x="40627" y="142104"/>
                  </a:lnTo>
                  <a:lnTo>
                    <a:pt x="29612" y="143233"/>
                  </a:lnTo>
                  <a:lnTo>
                    <a:pt x="36495" y="120692"/>
                  </a:lnTo>
                  <a:lnTo>
                    <a:pt x="38483" y="92955"/>
                  </a:lnTo>
                  <a:lnTo>
                    <a:pt x="33129" y="83057"/>
                  </a:lnTo>
                  <a:lnTo>
                    <a:pt x="39912" y="50572"/>
                  </a:lnTo>
                  <a:lnTo>
                    <a:pt x="53948" y="48366"/>
                  </a:lnTo>
                  <a:lnTo>
                    <a:pt x="59104" y="35243"/>
                  </a:lnTo>
                  <a:lnTo>
                    <a:pt x="68321" y="35161"/>
                  </a:lnTo>
                  <a:lnTo>
                    <a:pt x="67354" y="25230"/>
                  </a:lnTo>
                  <a:lnTo>
                    <a:pt x="74772" y="20976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07" name="S26:Kanker">
              <a:extLst>
                <a:ext uri="{FF2B5EF4-FFF2-40B4-BE49-F238E27FC236}">
                  <a16:creationId xmlns:a16="http://schemas.microsoft.com/office/drawing/2014/main" id="{5FC4F67A-3980-41C5-837B-39F64F13FCF4}"/>
                </a:ext>
              </a:extLst>
            </p:cNvPr>
            <p:cNvSpPr/>
            <p:nvPr/>
          </p:nvSpPr>
          <p:spPr>
            <a:xfrm>
              <a:off x="4244100" y="3639796"/>
              <a:ext cx="267953" cy="317320"/>
            </a:xfrm>
            <a:custGeom>
              <a:avLst/>
              <a:gdLst/>
              <a:ahLst/>
              <a:cxnLst/>
              <a:rect l="0" t="0" r="0" b="0"/>
              <a:pathLst>
                <a:path w="267953" h="317320">
                  <a:moveTo>
                    <a:pt x="21185" y="166255"/>
                  </a:moveTo>
                  <a:lnTo>
                    <a:pt x="25593" y="156311"/>
                  </a:lnTo>
                  <a:lnTo>
                    <a:pt x="39341" y="150507"/>
                  </a:lnTo>
                  <a:lnTo>
                    <a:pt x="47789" y="152559"/>
                  </a:lnTo>
                  <a:lnTo>
                    <a:pt x="49070" y="141578"/>
                  </a:lnTo>
                  <a:lnTo>
                    <a:pt x="60603" y="139430"/>
                  </a:lnTo>
                  <a:lnTo>
                    <a:pt x="70269" y="121608"/>
                  </a:lnTo>
                  <a:lnTo>
                    <a:pt x="79972" y="112143"/>
                  </a:lnTo>
                  <a:lnTo>
                    <a:pt x="88824" y="109474"/>
                  </a:lnTo>
                  <a:lnTo>
                    <a:pt x="81627" y="92793"/>
                  </a:lnTo>
                  <a:lnTo>
                    <a:pt x="87783" y="85436"/>
                  </a:lnTo>
                  <a:lnTo>
                    <a:pt x="61055" y="56838"/>
                  </a:lnTo>
                  <a:lnTo>
                    <a:pt x="71630" y="49461"/>
                  </a:lnTo>
                  <a:lnTo>
                    <a:pt x="75648" y="55711"/>
                  </a:lnTo>
                  <a:lnTo>
                    <a:pt x="82651" y="43644"/>
                  </a:lnTo>
                  <a:lnTo>
                    <a:pt x="79092" y="40005"/>
                  </a:lnTo>
                  <a:lnTo>
                    <a:pt x="79092" y="40005"/>
                  </a:lnTo>
                  <a:lnTo>
                    <a:pt x="96789" y="41983"/>
                  </a:lnTo>
                  <a:lnTo>
                    <a:pt x="108703" y="38762"/>
                  </a:lnTo>
                  <a:lnTo>
                    <a:pt x="116712" y="45499"/>
                  </a:lnTo>
                  <a:lnTo>
                    <a:pt x="116620" y="33474"/>
                  </a:lnTo>
                  <a:lnTo>
                    <a:pt x="121886" y="28727"/>
                  </a:lnTo>
                  <a:lnTo>
                    <a:pt x="140404" y="23867"/>
                  </a:lnTo>
                  <a:lnTo>
                    <a:pt x="153920" y="4398"/>
                  </a:lnTo>
                  <a:lnTo>
                    <a:pt x="161900" y="7983"/>
                  </a:lnTo>
                  <a:lnTo>
                    <a:pt x="175947" y="0"/>
                  </a:lnTo>
                  <a:lnTo>
                    <a:pt x="175947" y="0"/>
                  </a:lnTo>
                  <a:lnTo>
                    <a:pt x="176399" y="1041"/>
                  </a:lnTo>
                  <a:lnTo>
                    <a:pt x="176399" y="1041"/>
                  </a:lnTo>
                  <a:lnTo>
                    <a:pt x="178235" y="7821"/>
                  </a:lnTo>
                  <a:lnTo>
                    <a:pt x="178235" y="7821"/>
                  </a:lnTo>
                  <a:lnTo>
                    <a:pt x="177933" y="21420"/>
                  </a:lnTo>
                  <a:lnTo>
                    <a:pt x="159946" y="34670"/>
                  </a:lnTo>
                  <a:lnTo>
                    <a:pt x="165774" y="42980"/>
                  </a:lnTo>
                  <a:lnTo>
                    <a:pt x="162327" y="52425"/>
                  </a:lnTo>
                  <a:lnTo>
                    <a:pt x="165520" y="62328"/>
                  </a:lnTo>
                  <a:lnTo>
                    <a:pt x="175793" y="71636"/>
                  </a:lnTo>
                  <a:lnTo>
                    <a:pt x="176774" y="81037"/>
                  </a:lnTo>
                  <a:lnTo>
                    <a:pt x="183910" y="85668"/>
                  </a:lnTo>
                  <a:lnTo>
                    <a:pt x="189998" y="75147"/>
                  </a:lnTo>
                  <a:lnTo>
                    <a:pt x="201385" y="64043"/>
                  </a:lnTo>
                  <a:lnTo>
                    <a:pt x="208175" y="77036"/>
                  </a:lnTo>
                  <a:lnTo>
                    <a:pt x="218757" y="73251"/>
                  </a:lnTo>
                  <a:lnTo>
                    <a:pt x="222831" y="80521"/>
                  </a:lnTo>
                  <a:lnTo>
                    <a:pt x="214971" y="90026"/>
                  </a:lnTo>
                  <a:lnTo>
                    <a:pt x="223079" y="100906"/>
                  </a:lnTo>
                  <a:lnTo>
                    <a:pt x="242349" y="82890"/>
                  </a:lnTo>
                  <a:lnTo>
                    <a:pt x="252507" y="113598"/>
                  </a:lnTo>
                  <a:lnTo>
                    <a:pt x="254478" y="128207"/>
                  </a:lnTo>
                  <a:lnTo>
                    <a:pt x="267952" y="139520"/>
                  </a:lnTo>
                  <a:lnTo>
                    <a:pt x="259438" y="166291"/>
                  </a:lnTo>
                  <a:lnTo>
                    <a:pt x="247014" y="168026"/>
                  </a:lnTo>
                  <a:lnTo>
                    <a:pt x="243566" y="176432"/>
                  </a:lnTo>
                  <a:lnTo>
                    <a:pt x="243566" y="176432"/>
                  </a:lnTo>
                  <a:lnTo>
                    <a:pt x="232338" y="167692"/>
                  </a:lnTo>
                  <a:lnTo>
                    <a:pt x="221345" y="177755"/>
                  </a:lnTo>
                  <a:lnTo>
                    <a:pt x="217987" y="194516"/>
                  </a:lnTo>
                  <a:lnTo>
                    <a:pt x="221190" y="201792"/>
                  </a:lnTo>
                  <a:lnTo>
                    <a:pt x="237348" y="212041"/>
                  </a:lnTo>
                  <a:lnTo>
                    <a:pt x="237348" y="212041"/>
                  </a:lnTo>
                  <a:lnTo>
                    <a:pt x="229526" y="227811"/>
                  </a:lnTo>
                  <a:lnTo>
                    <a:pt x="211003" y="244749"/>
                  </a:lnTo>
                  <a:lnTo>
                    <a:pt x="195418" y="247013"/>
                  </a:lnTo>
                  <a:lnTo>
                    <a:pt x="181522" y="240371"/>
                  </a:lnTo>
                  <a:lnTo>
                    <a:pt x="178724" y="228386"/>
                  </a:lnTo>
                  <a:lnTo>
                    <a:pt x="172475" y="227404"/>
                  </a:lnTo>
                  <a:lnTo>
                    <a:pt x="160998" y="239007"/>
                  </a:lnTo>
                  <a:lnTo>
                    <a:pt x="156064" y="235919"/>
                  </a:lnTo>
                  <a:lnTo>
                    <a:pt x="143259" y="250137"/>
                  </a:lnTo>
                  <a:lnTo>
                    <a:pt x="129908" y="253906"/>
                  </a:lnTo>
                  <a:lnTo>
                    <a:pt x="128238" y="268020"/>
                  </a:lnTo>
                  <a:lnTo>
                    <a:pt x="131938" y="283656"/>
                  </a:lnTo>
                  <a:lnTo>
                    <a:pt x="123520" y="292601"/>
                  </a:lnTo>
                  <a:lnTo>
                    <a:pt x="128950" y="300912"/>
                  </a:lnTo>
                  <a:lnTo>
                    <a:pt x="120969" y="309329"/>
                  </a:lnTo>
                  <a:lnTo>
                    <a:pt x="104867" y="308926"/>
                  </a:lnTo>
                  <a:lnTo>
                    <a:pt x="99111" y="317319"/>
                  </a:lnTo>
                  <a:lnTo>
                    <a:pt x="94177" y="315264"/>
                  </a:lnTo>
                  <a:lnTo>
                    <a:pt x="90890" y="291269"/>
                  </a:lnTo>
                  <a:lnTo>
                    <a:pt x="81016" y="284020"/>
                  </a:lnTo>
                  <a:lnTo>
                    <a:pt x="76129" y="288749"/>
                  </a:lnTo>
                  <a:lnTo>
                    <a:pt x="80217" y="299690"/>
                  </a:lnTo>
                  <a:lnTo>
                    <a:pt x="67696" y="298717"/>
                  </a:lnTo>
                  <a:lnTo>
                    <a:pt x="67696" y="298717"/>
                  </a:lnTo>
                  <a:lnTo>
                    <a:pt x="67696" y="298717"/>
                  </a:lnTo>
                  <a:lnTo>
                    <a:pt x="67696" y="298717"/>
                  </a:lnTo>
                  <a:lnTo>
                    <a:pt x="60933" y="287789"/>
                  </a:lnTo>
                  <a:lnTo>
                    <a:pt x="75188" y="280400"/>
                  </a:lnTo>
                  <a:lnTo>
                    <a:pt x="75142" y="272567"/>
                  </a:lnTo>
                  <a:lnTo>
                    <a:pt x="65712" y="262698"/>
                  </a:lnTo>
                  <a:lnTo>
                    <a:pt x="40684" y="254464"/>
                  </a:lnTo>
                  <a:lnTo>
                    <a:pt x="39735" y="241411"/>
                  </a:lnTo>
                  <a:lnTo>
                    <a:pt x="22747" y="229465"/>
                  </a:lnTo>
                  <a:lnTo>
                    <a:pt x="21375" y="219545"/>
                  </a:lnTo>
                  <a:lnTo>
                    <a:pt x="13350" y="217483"/>
                  </a:lnTo>
                  <a:lnTo>
                    <a:pt x="9813" y="225852"/>
                  </a:lnTo>
                  <a:lnTo>
                    <a:pt x="0" y="222224"/>
                  </a:lnTo>
                  <a:lnTo>
                    <a:pt x="8455" y="219065"/>
                  </a:lnTo>
                  <a:lnTo>
                    <a:pt x="13317" y="207035"/>
                  </a:lnTo>
                  <a:lnTo>
                    <a:pt x="4855" y="206538"/>
                  </a:lnTo>
                  <a:lnTo>
                    <a:pt x="5277" y="198178"/>
                  </a:lnTo>
                  <a:lnTo>
                    <a:pt x="12409" y="201814"/>
                  </a:lnTo>
                  <a:lnTo>
                    <a:pt x="19960" y="197087"/>
                  </a:lnTo>
                  <a:lnTo>
                    <a:pt x="25660" y="174077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08" name="S26:Mahasamund">
              <a:extLst>
                <a:ext uri="{FF2B5EF4-FFF2-40B4-BE49-F238E27FC236}">
                  <a16:creationId xmlns:a16="http://schemas.microsoft.com/office/drawing/2014/main" id="{B2FE3201-99B6-4FD2-B9CA-92D33F22979A}"/>
                </a:ext>
              </a:extLst>
            </p:cNvPr>
            <p:cNvSpPr/>
            <p:nvPr/>
          </p:nvSpPr>
          <p:spPr>
            <a:xfrm>
              <a:off x="4404046" y="3564614"/>
              <a:ext cx="273078" cy="295198"/>
            </a:xfrm>
            <a:custGeom>
              <a:avLst/>
              <a:gdLst/>
              <a:ahLst/>
              <a:cxnLst/>
              <a:rect l="0" t="0" r="0" b="0"/>
              <a:pathLst>
                <a:path w="273078" h="295198">
                  <a:moveTo>
                    <a:pt x="18289" y="83003"/>
                  </a:moveTo>
                  <a:lnTo>
                    <a:pt x="28935" y="87597"/>
                  </a:lnTo>
                  <a:lnTo>
                    <a:pt x="40845" y="86420"/>
                  </a:lnTo>
                  <a:lnTo>
                    <a:pt x="47110" y="93670"/>
                  </a:lnTo>
                  <a:lnTo>
                    <a:pt x="56871" y="97216"/>
                  </a:lnTo>
                  <a:lnTo>
                    <a:pt x="70388" y="82931"/>
                  </a:lnTo>
                  <a:lnTo>
                    <a:pt x="75118" y="72935"/>
                  </a:lnTo>
                  <a:lnTo>
                    <a:pt x="79660" y="48818"/>
                  </a:lnTo>
                  <a:lnTo>
                    <a:pt x="96673" y="35516"/>
                  </a:lnTo>
                  <a:lnTo>
                    <a:pt x="106607" y="21255"/>
                  </a:lnTo>
                  <a:lnTo>
                    <a:pt x="106607" y="21255"/>
                  </a:lnTo>
                  <a:lnTo>
                    <a:pt x="112681" y="14892"/>
                  </a:lnTo>
                  <a:lnTo>
                    <a:pt x="113385" y="33189"/>
                  </a:lnTo>
                  <a:lnTo>
                    <a:pt x="133777" y="41255"/>
                  </a:lnTo>
                  <a:lnTo>
                    <a:pt x="137622" y="33350"/>
                  </a:lnTo>
                  <a:lnTo>
                    <a:pt x="147364" y="36337"/>
                  </a:lnTo>
                  <a:lnTo>
                    <a:pt x="148145" y="30047"/>
                  </a:lnTo>
                  <a:lnTo>
                    <a:pt x="161834" y="31918"/>
                  </a:lnTo>
                  <a:lnTo>
                    <a:pt x="189530" y="28307"/>
                  </a:lnTo>
                  <a:lnTo>
                    <a:pt x="211299" y="14311"/>
                  </a:lnTo>
                  <a:lnTo>
                    <a:pt x="213323" y="4856"/>
                  </a:lnTo>
                  <a:lnTo>
                    <a:pt x="221154" y="0"/>
                  </a:lnTo>
                  <a:lnTo>
                    <a:pt x="226554" y="6175"/>
                  </a:lnTo>
                  <a:lnTo>
                    <a:pt x="231292" y="851"/>
                  </a:lnTo>
                  <a:lnTo>
                    <a:pt x="238957" y="10118"/>
                  </a:lnTo>
                  <a:lnTo>
                    <a:pt x="247372" y="12565"/>
                  </a:lnTo>
                  <a:lnTo>
                    <a:pt x="250601" y="19824"/>
                  </a:lnTo>
                  <a:lnTo>
                    <a:pt x="262456" y="18011"/>
                  </a:lnTo>
                  <a:lnTo>
                    <a:pt x="273077" y="20403"/>
                  </a:lnTo>
                  <a:lnTo>
                    <a:pt x="273077" y="20403"/>
                  </a:lnTo>
                  <a:lnTo>
                    <a:pt x="268850" y="28863"/>
                  </a:lnTo>
                  <a:lnTo>
                    <a:pt x="272089" y="36118"/>
                  </a:lnTo>
                  <a:lnTo>
                    <a:pt x="264289" y="42559"/>
                  </a:lnTo>
                  <a:lnTo>
                    <a:pt x="264289" y="42559"/>
                  </a:lnTo>
                  <a:lnTo>
                    <a:pt x="264333" y="44651"/>
                  </a:lnTo>
                  <a:lnTo>
                    <a:pt x="264333" y="44651"/>
                  </a:lnTo>
                  <a:lnTo>
                    <a:pt x="259798" y="59914"/>
                  </a:lnTo>
                  <a:lnTo>
                    <a:pt x="243584" y="65474"/>
                  </a:lnTo>
                  <a:lnTo>
                    <a:pt x="243584" y="65474"/>
                  </a:lnTo>
                  <a:lnTo>
                    <a:pt x="239592" y="64507"/>
                  </a:lnTo>
                  <a:lnTo>
                    <a:pt x="239592" y="64507"/>
                  </a:lnTo>
                  <a:lnTo>
                    <a:pt x="229837" y="62083"/>
                  </a:lnTo>
                  <a:lnTo>
                    <a:pt x="223903" y="51736"/>
                  </a:lnTo>
                  <a:lnTo>
                    <a:pt x="211224" y="57729"/>
                  </a:lnTo>
                  <a:lnTo>
                    <a:pt x="211224" y="57729"/>
                  </a:lnTo>
                  <a:lnTo>
                    <a:pt x="209431" y="56193"/>
                  </a:lnTo>
                  <a:lnTo>
                    <a:pt x="209431" y="56193"/>
                  </a:lnTo>
                  <a:lnTo>
                    <a:pt x="198013" y="59016"/>
                  </a:lnTo>
                  <a:lnTo>
                    <a:pt x="175522" y="59411"/>
                  </a:lnTo>
                  <a:lnTo>
                    <a:pt x="175682" y="68822"/>
                  </a:lnTo>
                  <a:lnTo>
                    <a:pt x="175682" y="68822"/>
                  </a:lnTo>
                  <a:lnTo>
                    <a:pt x="164574" y="90974"/>
                  </a:lnTo>
                  <a:lnTo>
                    <a:pt x="154543" y="98983"/>
                  </a:lnTo>
                  <a:lnTo>
                    <a:pt x="153377" y="108937"/>
                  </a:lnTo>
                  <a:lnTo>
                    <a:pt x="141976" y="114870"/>
                  </a:lnTo>
                  <a:lnTo>
                    <a:pt x="140544" y="108094"/>
                  </a:lnTo>
                  <a:lnTo>
                    <a:pt x="132566" y="106648"/>
                  </a:lnTo>
                  <a:lnTo>
                    <a:pt x="134338" y="135903"/>
                  </a:lnTo>
                  <a:lnTo>
                    <a:pt x="137683" y="152060"/>
                  </a:lnTo>
                  <a:lnTo>
                    <a:pt x="131650" y="163130"/>
                  </a:lnTo>
                  <a:lnTo>
                    <a:pt x="139753" y="171371"/>
                  </a:lnTo>
                  <a:lnTo>
                    <a:pt x="139753" y="171371"/>
                  </a:lnTo>
                  <a:lnTo>
                    <a:pt x="146589" y="183288"/>
                  </a:lnTo>
                  <a:lnTo>
                    <a:pt x="143303" y="200067"/>
                  </a:lnTo>
                  <a:lnTo>
                    <a:pt x="147000" y="209417"/>
                  </a:lnTo>
                  <a:lnTo>
                    <a:pt x="142918" y="232477"/>
                  </a:lnTo>
                  <a:lnTo>
                    <a:pt x="144528" y="250220"/>
                  </a:lnTo>
                  <a:lnTo>
                    <a:pt x="174947" y="260700"/>
                  </a:lnTo>
                  <a:lnTo>
                    <a:pt x="192315" y="261446"/>
                  </a:lnTo>
                  <a:lnTo>
                    <a:pt x="192719" y="284429"/>
                  </a:lnTo>
                  <a:lnTo>
                    <a:pt x="174193" y="295197"/>
                  </a:lnTo>
                  <a:lnTo>
                    <a:pt x="174193" y="295197"/>
                  </a:lnTo>
                  <a:lnTo>
                    <a:pt x="174419" y="282132"/>
                  </a:lnTo>
                  <a:lnTo>
                    <a:pt x="154711" y="275141"/>
                  </a:lnTo>
                  <a:lnTo>
                    <a:pt x="146255" y="275275"/>
                  </a:lnTo>
                  <a:lnTo>
                    <a:pt x="136184" y="286402"/>
                  </a:lnTo>
                  <a:lnTo>
                    <a:pt x="123401" y="265171"/>
                  </a:lnTo>
                  <a:lnTo>
                    <a:pt x="115302" y="259019"/>
                  </a:lnTo>
                  <a:lnTo>
                    <a:pt x="103278" y="258143"/>
                  </a:lnTo>
                  <a:lnTo>
                    <a:pt x="93367" y="248872"/>
                  </a:lnTo>
                  <a:lnTo>
                    <a:pt x="86836" y="259410"/>
                  </a:lnTo>
                  <a:lnTo>
                    <a:pt x="83620" y="251614"/>
                  </a:lnTo>
                  <a:lnTo>
                    <a:pt x="83620" y="251614"/>
                  </a:lnTo>
                  <a:lnTo>
                    <a:pt x="87068" y="243208"/>
                  </a:lnTo>
                  <a:lnTo>
                    <a:pt x="99492" y="241473"/>
                  </a:lnTo>
                  <a:lnTo>
                    <a:pt x="108006" y="214702"/>
                  </a:lnTo>
                  <a:lnTo>
                    <a:pt x="94532" y="203389"/>
                  </a:lnTo>
                  <a:lnTo>
                    <a:pt x="92561" y="188780"/>
                  </a:lnTo>
                  <a:lnTo>
                    <a:pt x="82403" y="158072"/>
                  </a:lnTo>
                  <a:lnTo>
                    <a:pt x="63133" y="176088"/>
                  </a:lnTo>
                  <a:lnTo>
                    <a:pt x="55025" y="165208"/>
                  </a:lnTo>
                  <a:lnTo>
                    <a:pt x="62885" y="155703"/>
                  </a:lnTo>
                  <a:lnTo>
                    <a:pt x="58811" y="148433"/>
                  </a:lnTo>
                  <a:lnTo>
                    <a:pt x="48229" y="152218"/>
                  </a:lnTo>
                  <a:lnTo>
                    <a:pt x="41439" y="139225"/>
                  </a:lnTo>
                  <a:lnTo>
                    <a:pt x="30052" y="150329"/>
                  </a:lnTo>
                  <a:lnTo>
                    <a:pt x="23964" y="160850"/>
                  </a:lnTo>
                  <a:lnTo>
                    <a:pt x="16828" y="156219"/>
                  </a:lnTo>
                  <a:lnTo>
                    <a:pt x="15847" y="146818"/>
                  </a:lnTo>
                  <a:lnTo>
                    <a:pt x="5574" y="137510"/>
                  </a:lnTo>
                  <a:lnTo>
                    <a:pt x="2381" y="127607"/>
                  </a:lnTo>
                  <a:lnTo>
                    <a:pt x="5828" y="118162"/>
                  </a:lnTo>
                  <a:lnTo>
                    <a:pt x="0" y="109852"/>
                  </a:lnTo>
                  <a:lnTo>
                    <a:pt x="17987" y="96602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09" name="S26:Raipur">
              <a:extLst>
                <a:ext uri="{FF2B5EF4-FFF2-40B4-BE49-F238E27FC236}">
                  <a16:creationId xmlns:a16="http://schemas.microsoft.com/office/drawing/2014/main" id="{A8D4BCBA-F707-4408-B1F4-1D85A8C22D20}"/>
                </a:ext>
              </a:extLst>
            </p:cNvPr>
            <p:cNvSpPr/>
            <p:nvPr/>
          </p:nvSpPr>
          <p:spPr>
            <a:xfrm>
              <a:off x="4410902" y="3499854"/>
              <a:ext cx="102334" cy="161977"/>
            </a:xfrm>
            <a:custGeom>
              <a:avLst/>
              <a:gdLst/>
              <a:ahLst/>
              <a:cxnLst/>
              <a:rect l="0" t="0" r="0" b="0"/>
              <a:pathLst>
                <a:path w="102334" h="161977">
                  <a:moveTo>
                    <a:pt x="57001" y="11772"/>
                  </a:moveTo>
                  <a:lnTo>
                    <a:pt x="77477" y="0"/>
                  </a:lnTo>
                  <a:lnTo>
                    <a:pt x="85918" y="7735"/>
                  </a:lnTo>
                  <a:lnTo>
                    <a:pt x="92471" y="5553"/>
                  </a:lnTo>
                  <a:lnTo>
                    <a:pt x="92471" y="5553"/>
                  </a:lnTo>
                  <a:lnTo>
                    <a:pt x="99105" y="9122"/>
                  </a:lnTo>
                  <a:lnTo>
                    <a:pt x="102333" y="20064"/>
                  </a:lnTo>
                  <a:lnTo>
                    <a:pt x="102333" y="20064"/>
                  </a:lnTo>
                  <a:lnTo>
                    <a:pt x="97533" y="22224"/>
                  </a:lnTo>
                  <a:lnTo>
                    <a:pt x="94809" y="47374"/>
                  </a:lnTo>
                  <a:lnTo>
                    <a:pt x="81343" y="59590"/>
                  </a:lnTo>
                  <a:lnTo>
                    <a:pt x="80260" y="77390"/>
                  </a:lnTo>
                  <a:lnTo>
                    <a:pt x="88672" y="80938"/>
                  </a:lnTo>
                  <a:lnTo>
                    <a:pt x="90108" y="89288"/>
                  </a:lnTo>
                  <a:lnTo>
                    <a:pt x="99751" y="86015"/>
                  </a:lnTo>
                  <a:lnTo>
                    <a:pt x="99751" y="86015"/>
                  </a:lnTo>
                  <a:lnTo>
                    <a:pt x="89817" y="100276"/>
                  </a:lnTo>
                  <a:lnTo>
                    <a:pt x="72804" y="113578"/>
                  </a:lnTo>
                  <a:lnTo>
                    <a:pt x="68262" y="137695"/>
                  </a:lnTo>
                  <a:lnTo>
                    <a:pt x="63532" y="147691"/>
                  </a:lnTo>
                  <a:lnTo>
                    <a:pt x="50015" y="161976"/>
                  </a:lnTo>
                  <a:lnTo>
                    <a:pt x="40254" y="158430"/>
                  </a:lnTo>
                  <a:lnTo>
                    <a:pt x="33989" y="151180"/>
                  </a:lnTo>
                  <a:lnTo>
                    <a:pt x="22079" y="152357"/>
                  </a:lnTo>
                  <a:lnTo>
                    <a:pt x="11433" y="147763"/>
                  </a:lnTo>
                  <a:lnTo>
                    <a:pt x="11433" y="147763"/>
                  </a:lnTo>
                  <a:lnTo>
                    <a:pt x="9597" y="140983"/>
                  </a:lnTo>
                  <a:lnTo>
                    <a:pt x="9597" y="140983"/>
                  </a:lnTo>
                  <a:lnTo>
                    <a:pt x="8257" y="139428"/>
                  </a:lnTo>
                  <a:lnTo>
                    <a:pt x="8257" y="139428"/>
                  </a:lnTo>
                  <a:lnTo>
                    <a:pt x="11126" y="117957"/>
                  </a:lnTo>
                  <a:lnTo>
                    <a:pt x="0" y="107608"/>
                  </a:lnTo>
                  <a:lnTo>
                    <a:pt x="2996" y="98687"/>
                  </a:lnTo>
                  <a:lnTo>
                    <a:pt x="12613" y="91267"/>
                  </a:lnTo>
                  <a:lnTo>
                    <a:pt x="14981" y="65088"/>
                  </a:lnTo>
                  <a:lnTo>
                    <a:pt x="22729" y="49313"/>
                  </a:lnTo>
                  <a:lnTo>
                    <a:pt x="17815" y="42042"/>
                  </a:lnTo>
                  <a:lnTo>
                    <a:pt x="26530" y="35147"/>
                  </a:lnTo>
                  <a:lnTo>
                    <a:pt x="25958" y="23120"/>
                  </a:lnTo>
                  <a:lnTo>
                    <a:pt x="45688" y="20279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10" name="S26:Janjgir">
              <a:extLst>
                <a:ext uri="{FF2B5EF4-FFF2-40B4-BE49-F238E27FC236}">
                  <a16:creationId xmlns:a16="http://schemas.microsoft.com/office/drawing/2014/main" id="{403AA8E3-51C3-4BCA-8603-7A67F448E209}"/>
                </a:ext>
              </a:extLst>
            </p:cNvPr>
            <p:cNvSpPr/>
            <p:nvPr/>
          </p:nvSpPr>
          <p:spPr>
            <a:xfrm>
              <a:off x="4498797" y="3307150"/>
              <a:ext cx="148705" cy="220900"/>
            </a:xfrm>
            <a:custGeom>
              <a:avLst/>
              <a:gdLst/>
              <a:ahLst/>
              <a:cxnLst/>
              <a:rect l="0" t="0" r="0" b="0"/>
              <a:pathLst>
                <a:path w="148705" h="220900">
                  <a:moveTo>
                    <a:pt x="11535" y="9249"/>
                  </a:moveTo>
                  <a:lnTo>
                    <a:pt x="17651" y="10731"/>
                  </a:lnTo>
                  <a:lnTo>
                    <a:pt x="35336" y="0"/>
                  </a:lnTo>
                  <a:lnTo>
                    <a:pt x="44980" y="4561"/>
                  </a:lnTo>
                  <a:lnTo>
                    <a:pt x="64578" y="5291"/>
                  </a:lnTo>
                  <a:lnTo>
                    <a:pt x="62747" y="26256"/>
                  </a:lnTo>
                  <a:lnTo>
                    <a:pt x="77654" y="31763"/>
                  </a:lnTo>
                  <a:lnTo>
                    <a:pt x="86303" y="27950"/>
                  </a:lnTo>
                  <a:lnTo>
                    <a:pt x="100914" y="40774"/>
                  </a:lnTo>
                  <a:lnTo>
                    <a:pt x="114511" y="45234"/>
                  </a:lnTo>
                  <a:lnTo>
                    <a:pt x="131765" y="57989"/>
                  </a:lnTo>
                  <a:lnTo>
                    <a:pt x="145213" y="54060"/>
                  </a:lnTo>
                  <a:lnTo>
                    <a:pt x="145213" y="54060"/>
                  </a:lnTo>
                  <a:lnTo>
                    <a:pt x="148318" y="56615"/>
                  </a:lnTo>
                  <a:lnTo>
                    <a:pt x="143813" y="71360"/>
                  </a:lnTo>
                  <a:lnTo>
                    <a:pt x="148704" y="97430"/>
                  </a:lnTo>
                  <a:lnTo>
                    <a:pt x="139566" y="121686"/>
                  </a:lnTo>
                  <a:lnTo>
                    <a:pt x="137384" y="144232"/>
                  </a:lnTo>
                  <a:lnTo>
                    <a:pt x="123057" y="150789"/>
                  </a:lnTo>
                  <a:lnTo>
                    <a:pt x="135532" y="161538"/>
                  </a:lnTo>
                  <a:lnTo>
                    <a:pt x="134901" y="174109"/>
                  </a:lnTo>
                  <a:lnTo>
                    <a:pt x="134901" y="174109"/>
                  </a:lnTo>
                  <a:lnTo>
                    <a:pt x="126254" y="180555"/>
                  </a:lnTo>
                  <a:lnTo>
                    <a:pt x="109202" y="183491"/>
                  </a:lnTo>
                  <a:lnTo>
                    <a:pt x="91407" y="194275"/>
                  </a:lnTo>
                  <a:lnTo>
                    <a:pt x="70288" y="190975"/>
                  </a:lnTo>
                  <a:lnTo>
                    <a:pt x="54117" y="194902"/>
                  </a:lnTo>
                  <a:lnTo>
                    <a:pt x="34741" y="190494"/>
                  </a:lnTo>
                  <a:lnTo>
                    <a:pt x="31781" y="197864"/>
                  </a:lnTo>
                  <a:lnTo>
                    <a:pt x="38148" y="212417"/>
                  </a:lnTo>
                  <a:lnTo>
                    <a:pt x="47897" y="218021"/>
                  </a:lnTo>
                  <a:lnTo>
                    <a:pt x="30809" y="220899"/>
                  </a:lnTo>
                  <a:lnTo>
                    <a:pt x="25885" y="214694"/>
                  </a:lnTo>
                  <a:lnTo>
                    <a:pt x="14438" y="212768"/>
                  </a:lnTo>
                  <a:lnTo>
                    <a:pt x="14438" y="212768"/>
                  </a:lnTo>
                  <a:lnTo>
                    <a:pt x="11210" y="201826"/>
                  </a:lnTo>
                  <a:lnTo>
                    <a:pt x="4576" y="198257"/>
                  </a:lnTo>
                  <a:lnTo>
                    <a:pt x="4576" y="198257"/>
                  </a:lnTo>
                  <a:lnTo>
                    <a:pt x="5902" y="167368"/>
                  </a:lnTo>
                  <a:lnTo>
                    <a:pt x="10684" y="164685"/>
                  </a:lnTo>
                  <a:lnTo>
                    <a:pt x="5143" y="144356"/>
                  </a:lnTo>
                  <a:lnTo>
                    <a:pt x="6237" y="128642"/>
                  </a:lnTo>
                  <a:lnTo>
                    <a:pt x="1108" y="105689"/>
                  </a:lnTo>
                  <a:lnTo>
                    <a:pt x="6272" y="99861"/>
                  </a:lnTo>
                  <a:lnTo>
                    <a:pt x="105" y="96283"/>
                  </a:lnTo>
                  <a:lnTo>
                    <a:pt x="2895" y="76882"/>
                  </a:lnTo>
                  <a:lnTo>
                    <a:pt x="15455" y="69901"/>
                  </a:lnTo>
                  <a:lnTo>
                    <a:pt x="13567" y="59985"/>
                  </a:lnTo>
                  <a:lnTo>
                    <a:pt x="5687" y="58003"/>
                  </a:lnTo>
                  <a:lnTo>
                    <a:pt x="1566" y="43930"/>
                  </a:lnTo>
                  <a:lnTo>
                    <a:pt x="0" y="25112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11" name="S26:Sarangarh">
              <a:extLst>
                <a:ext uri="{FF2B5EF4-FFF2-40B4-BE49-F238E27FC236}">
                  <a16:creationId xmlns:a16="http://schemas.microsoft.com/office/drawing/2014/main" id="{8B9BFA00-D53A-4FB6-B0EF-170AC5F99FE4}"/>
                </a:ext>
              </a:extLst>
            </p:cNvPr>
            <p:cNvSpPr/>
            <p:nvPr/>
          </p:nvSpPr>
          <p:spPr>
            <a:xfrm>
              <a:off x="4491162" y="3481259"/>
              <a:ext cx="215497" cy="124611"/>
            </a:xfrm>
            <a:custGeom>
              <a:avLst/>
              <a:gdLst/>
              <a:ahLst/>
              <a:cxnLst/>
              <a:rect l="0" t="0" r="0" b="0"/>
              <a:pathLst>
                <a:path w="215497" h="124611">
                  <a:moveTo>
                    <a:pt x="17273" y="40819"/>
                  </a:moveTo>
                  <a:lnTo>
                    <a:pt x="22073" y="38659"/>
                  </a:lnTo>
                  <a:lnTo>
                    <a:pt x="22073" y="38659"/>
                  </a:lnTo>
                  <a:lnTo>
                    <a:pt x="33520" y="40585"/>
                  </a:lnTo>
                  <a:lnTo>
                    <a:pt x="38444" y="46790"/>
                  </a:lnTo>
                  <a:lnTo>
                    <a:pt x="55532" y="43912"/>
                  </a:lnTo>
                  <a:lnTo>
                    <a:pt x="45783" y="38308"/>
                  </a:lnTo>
                  <a:lnTo>
                    <a:pt x="39416" y="23755"/>
                  </a:lnTo>
                  <a:lnTo>
                    <a:pt x="42376" y="16385"/>
                  </a:lnTo>
                  <a:lnTo>
                    <a:pt x="61752" y="20793"/>
                  </a:lnTo>
                  <a:lnTo>
                    <a:pt x="77923" y="16866"/>
                  </a:lnTo>
                  <a:lnTo>
                    <a:pt x="99042" y="20166"/>
                  </a:lnTo>
                  <a:lnTo>
                    <a:pt x="116837" y="9382"/>
                  </a:lnTo>
                  <a:lnTo>
                    <a:pt x="133889" y="6446"/>
                  </a:lnTo>
                  <a:lnTo>
                    <a:pt x="142536" y="0"/>
                  </a:lnTo>
                  <a:lnTo>
                    <a:pt x="142536" y="0"/>
                  </a:lnTo>
                  <a:lnTo>
                    <a:pt x="154861" y="2373"/>
                  </a:lnTo>
                  <a:lnTo>
                    <a:pt x="169917" y="9392"/>
                  </a:lnTo>
                  <a:lnTo>
                    <a:pt x="167950" y="20422"/>
                  </a:lnTo>
                  <a:lnTo>
                    <a:pt x="172039" y="27140"/>
                  </a:lnTo>
                  <a:lnTo>
                    <a:pt x="190887" y="25695"/>
                  </a:lnTo>
                  <a:lnTo>
                    <a:pt x="215496" y="26722"/>
                  </a:lnTo>
                  <a:lnTo>
                    <a:pt x="215496" y="26722"/>
                  </a:lnTo>
                  <a:lnTo>
                    <a:pt x="214035" y="39836"/>
                  </a:lnTo>
                  <a:lnTo>
                    <a:pt x="206387" y="51519"/>
                  </a:lnTo>
                  <a:lnTo>
                    <a:pt x="214435" y="57617"/>
                  </a:lnTo>
                  <a:lnTo>
                    <a:pt x="214435" y="57617"/>
                  </a:lnTo>
                  <a:lnTo>
                    <a:pt x="207809" y="56196"/>
                  </a:lnTo>
                  <a:lnTo>
                    <a:pt x="198280" y="62685"/>
                  </a:lnTo>
                  <a:lnTo>
                    <a:pt x="193885" y="83185"/>
                  </a:lnTo>
                  <a:lnTo>
                    <a:pt x="202171" y="99746"/>
                  </a:lnTo>
                  <a:lnTo>
                    <a:pt x="202171" y="99746"/>
                  </a:lnTo>
                  <a:lnTo>
                    <a:pt x="202646" y="101305"/>
                  </a:lnTo>
                  <a:lnTo>
                    <a:pt x="202646" y="101305"/>
                  </a:lnTo>
                  <a:lnTo>
                    <a:pt x="202818" y="109148"/>
                  </a:lnTo>
                  <a:lnTo>
                    <a:pt x="185961" y="103758"/>
                  </a:lnTo>
                  <a:lnTo>
                    <a:pt x="185961" y="103758"/>
                  </a:lnTo>
                  <a:lnTo>
                    <a:pt x="175340" y="101366"/>
                  </a:lnTo>
                  <a:lnTo>
                    <a:pt x="163485" y="103179"/>
                  </a:lnTo>
                  <a:lnTo>
                    <a:pt x="160256" y="95920"/>
                  </a:lnTo>
                  <a:lnTo>
                    <a:pt x="151841" y="93473"/>
                  </a:lnTo>
                  <a:lnTo>
                    <a:pt x="144176" y="84206"/>
                  </a:lnTo>
                  <a:lnTo>
                    <a:pt x="139438" y="89530"/>
                  </a:lnTo>
                  <a:lnTo>
                    <a:pt x="134038" y="83355"/>
                  </a:lnTo>
                  <a:lnTo>
                    <a:pt x="126207" y="88211"/>
                  </a:lnTo>
                  <a:lnTo>
                    <a:pt x="124183" y="97666"/>
                  </a:lnTo>
                  <a:lnTo>
                    <a:pt x="102414" y="111662"/>
                  </a:lnTo>
                  <a:lnTo>
                    <a:pt x="74718" y="115273"/>
                  </a:lnTo>
                  <a:lnTo>
                    <a:pt x="61029" y="113402"/>
                  </a:lnTo>
                  <a:lnTo>
                    <a:pt x="60248" y="119692"/>
                  </a:lnTo>
                  <a:lnTo>
                    <a:pt x="50506" y="116705"/>
                  </a:lnTo>
                  <a:lnTo>
                    <a:pt x="46661" y="124610"/>
                  </a:lnTo>
                  <a:lnTo>
                    <a:pt x="26269" y="116544"/>
                  </a:lnTo>
                  <a:lnTo>
                    <a:pt x="25565" y="98247"/>
                  </a:lnTo>
                  <a:lnTo>
                    <a:pt x="19491" y="104610"/>
                  </a:lnTo>
                  <a:lnTo>
                    <a:pt x="19491" y="104610"/>
                  </a:lnTo>
                  <a:lnTo>
                    <a:pt x="9848" y="107883"/>
                  </a:lnTo>
                  <a:lnTo>
                    <a:pt x="8412" y="99533"/>
                  </a:lnTo>
                  <a:lnTo>
                    <a:pt x="0" y="95985"/>
                  </a:lnTo>
                  <a:lnTo>
                    <a:pt x="1083" y="78185"/>
                  </a:lnTo>
                  <a:lnTo>
                    <a:pt x="14549" y="65969"/>
                  </a:lnTo>
                  <a:lnTo>
                    <a:pt x="16900" y="45533"/>
                  </a:lnTo>
                  <a:lnTo>
                    <a:pt x="16900" y="45533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12" name="S26:Raigarh">
              <a:extLst>
                <a:ext uri="{FF2B5EF4-FFF2-40B4-BE49-F238E27FC236}">
                  <a16:creationId xmlns:a16="http://schemas.microsoft.com/office/drawing/2014/main" id="{C7085655-4A8C-471F-97CD-2E12CE3676F7}"/>
                </a:ext>
              </a:extLst>
            </p:cNvPr>
            <p:cNvSpPr/>
            <p:nvPr/>
          </p:nvSpPr>
          <p:spPr>
            <a:xfrm>
              <a:off x="4621854" y="3258433"/>
              <a:ext cx="215267" cy="249967"/>
            </a:xfrm>
            <a:custGeom>
              <a:avLst/>
              <a:gdLst/>
              <a:ahLst/>
              <a:cxnLst/>
              <a:rect l="0" t="0" r="0" b="0"/>
              <a:pathLst>
                <a:path w="215267" h="249967">
                  <a:moveTo>
                    <a:pt x="162366" y="8981"/>
                  </a:moveTo>
                  <a:lnTo>
                    <a:pt x="163972" y="20456"/>
                  </a:lnTo>
                  <a:lnTo>
                    <a:pt x="175058" y="28538"/>
                  </a:lnTo>
                  <a:lnTo>
                    <a:pt x="179420" y="45173"/>
                  </a:lnTo>
                  <a:lnTo>
                    <a:pt x="187150" y="41299"/>
                  </a:lnTo>
                  <a:lnTo>
                    <a:pt x="203359" y="45040"/>
                  </a:lnTo>
                  <a:lnTo>
                    <a:pt x="209839" y="43287"/>
                  </a:lnTo>
                  <a:lnTo>
                    <a:pt x="215266" y="50463"/>
                  </a:lnTo>
                  <a:lnTo>
                    <a:pt x="212997" y="62568"/>
                  </a:lnTo>
                  <a:lnTo>
                    <a:pt x="205626" y="63822"/>
                  </a:lnTo>
                  <a:lnTo>
                    <a:pt x="199487" y="78128"/>
                  </a:lnTo>
                  <a:lnTo>
                    <a:pt x="199487" y="78128"/>
                  </a:lnTo>
                  <a:lnTo>
                    <a:pt x="194361" y="81934"/>
                  </a:lnTo>
                  <a:lnTo>
                    <a:pt x="191205" y="94061"/>
                  </a:lnTo>
                  <a:lnTo>
                    <a:pt x="178352" y="102785"/>
                  </a:lnTo>
                  <a:lnTo>
                    <a:pt x="167492" y="104643"/>
                  </a:lnTo>
                  <a:lnTo>
                    <a:pt x="158987" y="113241"/>
                  </a:lnTo>
                  <a:lnTo>
                    <a:pt x="155807" y="125362"/>
                  </a:lnTo>
                  <a:lnTo>
                    <a:pt x="155807" y="125362"/>
                  </a:lnTo>
                  <a:lnTo>
                    <a:pt x="155807" y="125362"/>
                  </a:lnTo>
                  <a:lnTo>
                    <a:pt x="155807" y="125362"/>
                  </a:lnTo>
                  <a:lnTo>
                    <a:pt x="164347" y="134563"/>
                  </a:lnTo>
                  <a:lnTo>
                    <a:pt x="160825" y="150357"/>
                  </a:lnTo>
                  <a:lnTo>
                    <a:pt x="153571" y="157349"/>
                  </a:lnTo>
                  <a:lnTo>
                    <a:pt x="137437" y="159328"/>
                  </a:lnTo>
                  <a:lnTo>
                    <a:pt x="119881" y="174937"/>
                  </a:lnTo>
                  <a:lnTo>
                    <a:pt x="108133" y="177836"/>
                  </a:lnTo>
                  <a:lnTo>
                    <a:pt x="102131" y="183210"/>
                  </a:lnTo>
                  <a:lnTo>
                    <a:pt x="94628" y="199609"/>
                  </a:lnTo>
                  <a:lnTo>
                    <a:pt x="100029" y="205764"/>
                  </a:lnTo>
                  <a:lnTo>
                    <a:pt x="91755" y="208048"/>
                  </a:lnTo>
                  <a:lnTo>
                    <a:pt x="92175" y="226355"/>
                  </a:lnTo>
                  <a:lnTo>
                    <a:pt x="101466" y="229803"/>
                  </a:lnTo>
                  <a:lnTo>
                    <a:pt x="96777" y="235668"/>
                  </a:lnTo>
                  <a:lnTo>
                    <a:pt x="97445" y="245595"/>
                  </a:lnTo>
                  <a:lnTo>
                    <a:pt x="97445" y="245595"/>
                  </a:lnTo>
                  <a:lnTo>
                    <a:pt x="84804" y="249548"/>
                  </a:lnTo>
                  <a:lnTo>
                    <a:pt x="84804" y="249548"/>
                  </a:lnTo>
                  <a:lnTo>
                    <a:pt x="60195" y="248521"/>
                  </a:lnTo>
                  <a:lnTo>
                    <a:pt x="41347" y="249966"/>
                  </a:lnTo>
                  <a:lnTo>
                    <a:pt x="37258" y="243248"/>
                  </a:lnTo>
                  <a:lnTo>
                    <a:pt x="39225" y="232218"/>
                  </a:lnTo>
                  <a:lnTo>
                    <a:pt x="24169" y="225199"/>
                  </a:lnTo>
                  <a:lnTo>
                    <a:pt x="11844" y="222826"/>
                  </a:lnTo>
                  <a:lnTo>
                    <a:pt x="11844" y="222826"/>
                  </a:lnTo>
                  <a:lnTo>
                    <a:pt x="12475" y="210255"/>
                  </a:lnTo>
                  <a:lnTo>
                    <a:pt x="0" y="199506"/>
                  </a:lnTo>
                  <a:lnTo>
                    <a:pt x="14327" y="192949"/>
                  </a:lnTo>
                  <a:lnTo>
                    <a:pt x="16509" y="170403"/>
                  </a:lnTo>
                  <a:lnTo>
                    <a:pt x="25647" y="146147"/>
                  </a:lnTo>
                  <a:lnTo>
                    <a:pt x="20756" y="120077"/>
                  </a:lnTo>
                  <a:lnTo>
                    <a:pt x="25261" y="105332"/>
                  </a:lnTo>
                  <a:lnTo>
                    <a:pt x="22156" y="102777"/>
                  </a:lnTo>
                  <a:lnTo>
                    <a:pt x="22156" y="102777"/>
                  </a:lnTo>
                  <a:lnTo>
                    <a:pt x="31821" y="84786"/>
                  </a:lnTo>
                  <a:lnTo>
                    <a:pt x="41048" y="88259"/>
                  </a:lnTo>
                  <a:lnTo>
                    <a:pt x="48836" y="85478"/>
                  </a:lnTo>
                  <a:lnTo>
                    <a:pt x="64706" y="93511"/>
                  </a:lnTo>
                  <a:lnTo>
                    <a:pt x="67207" y="108112"/>
                  </a:lnTo>
                  <a:lnTo>
                    <a:pt x="87927" y="98226"/>
                  </a:lnTo>
                  <a:lnTo>
                    <a:pt x="106485" y="108262"/>
                  </a:lnTo>
                  <a:lnTo>
                    <a:pt x="109801" y="100855"/>
                  </a:lnTo>
                  <a:lnTo>
                    <a:pt x="99177" y="94302"/>
                  </a:lnTo>
                  <a:lnTo>
                    <a:pt x="101810" y="76443"/>
                  </a:lnTo>
                  <a:lnTo>
                    <a:pt x="80347" y="52336"/>
                  </a:lnTo>
                  <a:lnTo>
                    <a:pt x="86574" y="39108"/>
                  </a:lnTo>
                  <a:lnTo>
                    <a:pt x="80755" y="31912"/>
                  </a:lnTo>
                  <a:lnTo>
                    <a:pt x="87786" y="16049"/>
                  </a:lnTo>
                  <a:lnTo>
                    <a:pt x="99306" y="6883"/>
                  </a:lnTo>
                  <a:lnTo>
                    <a:pt x="110200" y="8195"/>
                  </a:lnTo>
                  <a:lnTo>
                    <a:pt x="114391" y="1813"/>
                  </a:lnTo>
                  <a:lnTo>
                    <a:pt x="124339" y="0"/>
                  </a:lnTo>
                  <a:lnTo>
                    <a:pt x="138007" y="8036"/>
                  </a:lnTo>
                  <a:lnTo>
                    <a:pt x="143457" y="17321"/>
                  </a:lnTo>
                  <a:lnTo>
                    <a:pt x="150654" y="9808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13" name="S26:Bastar">
              <a:extLst>
                <a:ext uri="{FF2B5EF4-FFF2-40B4-BE49-F238E27FC236}">
                  <a16:creationId xmlns:a16="http://schemas.microsoft.com/office/drawing/2014/main" id="{992440D9-C980-441B-8912-395EDFF5FBC7}"/>
                </a:ext>
              </a:extLst>
            </p:cNvPr>
            <p:cNvSpPr/>
            <p:nvPr/>
          </p:nvSpPr>
          <p:spPr>
            <a:xfrm>
              <a:off x="4222582" y="3851837"/>
              <a:ext cx="302564" cy="355123"/>
            </a:xfrm>
            <a:custGeom>
              <a:avLst/>
              <a:gdLst/>
              <a:ahLst/>
              <a:cxnLst/>
              <a:rect l="0" t="0" r="0" b="0"/>
              <a:pathLst>
                <a:path w="302564" h="355123">
                  <a:moveTo>
                    <a:pt x="258866" y="0"/>
                  </a:moveTo>
                  <a:lnTo>
                    <a:pt x="262523" y="7267"/>
                  </a:lnTo>
                  <a:lnTo>
                    <a:pt x="272782" y="8178"/>
                  </a:lnTo>
                  <a:lnTo>
                    <a:pt x="272656" y="32209"/>
                  </a:lnTo>
                  <a:lnTo>
                    <a:pt x="270757" y="57304"/>
                  </a:lnTo>
                  <a:lnTo>
                    <a:pt x="279210" y="55102"/>
                  </a:lnTo>
                  <a:lnTo>
                    <a:pt x="284782" y="70693"/>
                  </a:lnTo>
                  <a:lnTo>
                    <a:pt x="292822" y="70581"/>
                  </a:lnTo>
                  <a:lnTo>
                    <a:pt x="288083" y="83180"/>
                  </a:lnTo>
                  <a:lnTo>
                    <a:pt x="294414" y="88312"/>
                  </a:lnTo>
                  <a:lnTo>
                    <a:pt x="291021" y="101414"/>
                  </a:lnTo>
                  <a:lnTo>
                    <a:pt x="292201" y="121758"/>
                  </a:lnTo>
                  <a:lnTo>
                    <a:pt x="298551" y="127410"/>
                  </a:lnTo>
                  <a:lnTo>
                    <a:pt x="302563" y="157104"/>
                  </a:lnTo>
                  <a:lnTo>
                    <a:pt x="294083" y="159834"/>
                  </a:lnTo>
                  <a:lnTo>
                    <a:pt x="287240" y="183935"/>
                  </a:lnTo>
                  <a:lnTo>
                    <a:pt x="277829" y="185107"/>
                  </a:lnTo>
                  <a:lnTo>
                    <a:pt x="277914" y="191367"/>
                  </a:lnTo>
                  <a:lnTo>
                    <a:pt x="264499" y="195717"/>
                  </a:lnTo>
                  <a:lnTo>
                    <a:pt x="264499" y="195717"/>
                  </a:lnTo>
                  <a:lnTo>
                    <a:pt x="261375" y="197322"/>
                  </a:lnTo>
                  <a:lnTo>
                    <a:pt x="261375" y="197322"/>
                  </a:lnTo>
                  <a:lnTo>
                    <a:pt x="258324" y="204665"/>
                  </a:lnTo>
                  <a:lnTo>
                    <a:pt x="247107" y="205847"/>
                  </a:lnTo>
                  <a:lnTo>
                    <a:pt x="260240" y="214031"/>
                  </a:lnTo>
                  <a:lnTo>
                    <a:pt x="232289" y="245664"/>
                  </a:lnTo>
                  <a:lnTo>
                    <a:pt x="227924" y="257708"/>
                  </a:lnTo>
                  <a:lnTo>
                    <a:pt x="214441" y="259942"/>
                  </a:lnTo>
                  <a:lnTo>
                    <a:pt x="194775" y="274745"/>
                  </a:lnTo>
                  <a:lnTo>
                    <a:pt x="193572" y="289876"/>
                  </a:lnTo>
                  <a:lnTo>
                    <a:pt x="181395" y="337944"/>
                  </a:lnTo>
                  <a:lnTo>
                    <a:pt x="174168" y="338010"/>
                  </a:lnTo>
                  <a:lnTo>
                    <a:pt x="174252" y="347389"/>
                  </a:lnTo>
                  <a:lnTo>
                    <a:pt x="174252" y="347389"/>
                  </a:lnTo>
                  <a:lnTo>
                    <a:pt x="174267" y="348952"/>
                  </a:lnTo>
                  <a:lnTo>
                    <a:pt x="174267" y="348952"/>
                  </a:lnTo>
                  <a:lnTo>
                    <a:pt x="170660" y="350026"/>
                  </a:lnTo>
                  <a:lnTo>
                    <a:pt x="170660" y="350026"/>
                  </a:lnTo>
                  <a:lnTo>
                    <a:pt x="148959" y="349166"/>
                  </a:lnTo>
                  <a:lnTo>
                    <a:pt x="140337" y="344544"/>
                  </a:lnTo>
                  <a:lnTo>
                    <a:pt x="128197" y="352970"/>
                  </a:lnTo>
                  <a:lnTo>
                    <a:pt x="118266" y="355122"/>
                  </a:lnTo>
                  <a:lnTo>
                    <a:pt x="114154" y="348376"/>
                  </a:lnTo>
                  <a:lnTo>
                    <a:pt x="110799" y="318172"/>
                  </a:lnTo>
                  <a:lnTo>
                    <a:pt x="105280" y="301528"/>
                  </a:lnTo>
                  <a:lnTo>
                    <a:pt x="108807" y="288473"/>
                  </a:lnTo>
                  <a:lnTo>
                    <a:pt x="93979" y="296903"/>
                  </a:lnTo>
                  <a:lnTo>
                    <a:pt x="88020" y="279211"/>
                  </a:lnTo>
                  <a:lnTo>
                    <a:pt x="83575" y="290704"/>
                  </a:lnTo>
                  <a:lnTo>
                    <a:pt x="76812" y="290738"/>
                  </a:lnTo>
                  <a:lnTo>
                    <a:pt x="73166" y="282415"/>
                  </a:lnTo>
                  <a:lnTo>
                    <a:pt x="80790" y="275078"/>
                  </a:lnTo>
                  <a:lnTo>
                    <a:pt x="73054" y="258952"/>
                  </a:lnTo>
                  <a:lnTo>
                    <a:pt x="72113" y="250614"/>
                  </a:lnTo>
                  <a:lnTo>
                    <a:pt x="54015" y="226702"/>
                  </a:lnTo>
                  <a:lnTo>
                    <a:pt x="33737" y="212170"/>
                  </a:lnTo>
                  <a:lnTo>
                    <a:pt x="13977" y="216918"/>
                  </a:lnTo>
                  <a:lnTo>
                    <a:pt x="13977" y="216918"/>
                  </a:lnTo>
                  <a:lnTo>
                    <a:pt x="10379" y="215883"/>
                  </a:lnTo>
                  <a:lnTo>
                    <a:pt x="2257" y="197641"/>
                  </a:lnTo>
                  <a:lnTo>
                    <a:pt x="2257" y="197641"/>
                  </a:lnTo>
                  <a:lnTo>
                    <a:pt x="0" y="190863"/>
                  </a:lnTo>
                  <a:lnTo>
                    <a:pt x="0" y="190863"/>
                  </a:lnTo>
                  <a:lnTo>
                    <a:pt x="12553" y="183533"/>
                  </a:lnTo>
                  <a:lnTo>
                    <a:pt x="13880" y="175182"/>
                  </a:lnTo>
                  <a:lnTo>
                    <a:pt x="2625" y="153810"/>
                  </a:lnTo>
                  <a:lnTo>
                    <a:pt x="11974" y="125085"/>
                  </a:lnTo>
                  <a:lnTo>
                    <a:pt x="34704" y="93179"/>
                  </a:lnTo>
                  <a:lnTo>
                    <a:pt x="46292" y="83219"/>
                  </a:lnTo>
                  <a:lnTo>
                    <a:pt x="49912" y="95214"/>
                  </a:lnTo>
                  <a:lnTo>
                    <a:pt x="65141" y="100893"/>
                  </a:lnTo>
                  <a:lnTo>
                    <a:pt x="73181" y="98768"/>
                  </a:lnTo>
                  <a:lnTo>
                    <a:pt x="89219" y="87721"/>
                  </a:lnTo>
                  <a:lnTo>
                    <a:pt x="89219" y="87721"/>
                  </a:lnTo>
                  <a:lnTo>
                    <a:pt x="89214" y="86676"/>
                  </a:lnTo>
                  <a:lnTo>
                    <a:pt x="89214" y="86676"/>
                  </a:lnTo>
                  <a:lnTo>
                    <a:pt x="101735" y="87649"/>
                  </a:lnTo>
                  <a:lnTo>
                    <a:pt x="97647" y="76708"/>
                  </a:lnTo>
                  <a:lnTo>
                    <a:pt x="102534" y="71979"/>
                  </a:lnTo>
                  <a:lnTo>
                    <a:pt x="112408" y="79228"/>
                  </a:lnTo>
                  <a:lnTo>
                    <a:pt x="115695" y="103223"/>
                  </a:lnTo>
                  <a:lnTo>
                    <a:pt x="120629" y="105278"/>
                  </a:lnTo>
                  <a:lnTo>
                    <a:pt x="126385" y="96885"/>
                  </a:lnTo>
                  <a:lnTo>
                    <a:pt x="142487" y="97288"/>
                  </a:lnTo>
                  <a:lnTo>
                    <a:pt x="150468" y="88871"/>
                  </a:lnTo>
                  <a:lnTo>
                    <a:pt x="145038" y="80560"/>
                  </a:lnTo>
                  <a:lnTo>
                    <a:pt x="153456" y="71615"/>
                  </a:lnTo>
                  <a:lnTo>
                    <a:pt x="149756" y="55979"/>
                  </a:lnTo>
                  <a:lnTo>
                    <a:pt x="151426" y="41865"/>
                  </a:lnTo>
                  <a:lnTo>
                    <a:pt x="164777" y="38096"/>
                  </a:lnTo>
                  <a:lnTo>
                    <a:pt x="177582" y="23878"/>
                  </a:lnTo>
                  <a:lnTo>
                    <a:pt x="182516" y="26966"/>
                  </a:lnTo>
                  <a:lnTo>
                    <a:pt x="193993" y="15363"/>
                  </a:lnTo>
                  <a:lnTo>
                    <a:pt x="200242" y="16345"/>
                  </a:lnTo>
                  <a:lnTo>
                    <a:pt x="203040" y="28330"/>
                  </a:lnTo>
                  <a:lnTo>
                    <a:pt x="216936" y="34972"/>
                  </a:lnTo>
                  <a:lnTo>
                    <a:pt x="232521" y="32708"/>
                  </a:lnTo>
                  <a:lnTo>
                    <a:pt x="251044" y="15770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14" name="S26:Surguja">
              <a:extLst>
                <a:ext uri="{FF2B5EF4-FFF2-40B4-BE49-F238E27FC236}">
                  <a16:creationId xmlns:a16="http://schemas.microsoft.com/office/drawing/2014/main" id="{19180CAA-9527-4BAC-B5A2-88CD9968960C}"/>
                </a:ext>
              </a:extLst>
            </p:cNvPr>
            <p:cNvSpPr/>
            <p:nvPr/>
          </p:nvSpPr>
          <p:spPr>
            <a:xfrm>
              <a:off x="4416016" y="3109874"/>
              <a:ext cx="372388" cy="256822"/>
            </a:xfrm>
            <a:custGeom>
              <a:avLst/>
              <a:gdLst/>
              <a:ahLst/>
              <a:cxnLst/>
              <a:rect l="0" t="0" r="0" b="0"/>
              <a:pathLst>
                <a:path w="372388" h="256822">
                  <a:moveTo>
                    <a:pt x="183386" y="30269"/>
                  </a:moveTo>
                  <a:lnTo>
                    <a:pt x="194340" y="38441"/>
                  </a:lnTo>
                  <a:lnTo>
                    <a:pt x="215622" y="43789"/>
                  </a:lnTo>
                  <a:lnTo>
                    <a:pt x="235847" y="39195"/>
                  </a:lnTo>
                  <a:lnTo>
                    <a:pt x="244946" y="19641"/>
                  </a:lnTo>
                  <a:lnTo>
                    <a:pt x="257911" y="0"/>
                  </a:lnTo>
                  <a:lnTo>
                    <a:pt x="257911" y="0"/>
                  </a:lnTo>
                  <a:lnTo>
                    <a:pt x="270500" y="3388"/>
                  </a:lnTo>
                  <a:lnTo>
                    <a:pt x="273216" y="9086"/>
                  </a:lnTo>
                  <a:lnTo>
                    <a:pt x="286340" y="16641"/>
                  </a:lnTo>
                  <a:lnTo>
                    <a:pt x="285667" y="25031"/>
                  </a:lnTo>
                  <a:lnTo>
                    <a:pt x="296899" y="43616"/>
                  </a:lnTo>
                  <a:lnTo>
                    <a:pt x="313050" y="50040"/>
                  </a:lnTo>
                  <a:lnTo>
                    <a:pt x="317957" y="56203"/>
                  </a:lnTo>
                  <a:lnTo>
                    <a:pt x="319697" y="74482"/>
                  </a:lnTo>
                  <a:lnTo>
                    <a:pt x="331322" y="89379"/>
                  </a:lnTo>
                  <a:lnTo>
                    <a:pt x="347462" y="93686"/>
                  </a:lnTo>
                  <a:lnTo>
                    <a:pt x="347696" y="85828"/>
                  </a:lnTo>
                  <a:lnTo>
                    <a:pt x="361441" y="81287"/>
                  </a:lnTo>
                  <a:lnTo>
                    <a:pt x="361441" y="81287"/>
                  </a:lnTo>
                  <a:lnTo>
                    <a:pt x="363299" y="102701"/>
                  </a:lnTo>
                  <a:lnTo>
                    <a:pt x="357422" y="110183"/>
                  </a:lnTo>
                  <a:lnTo>
                    <a:pt x="356159" y="128537"/>
                  </a:lnTo>
                  <a:lnTo>
                    <a:pt x="367815" y="126140"/>
                  </a:lnTo>
                  <a:lnTo>
                    <a:pt x="372387" y="134919"/>
                  </a:lnTo>
                  <a:lnTo>
                    <a:pt x="368204" y="157540"/>
                  </a:lnTo>
                  <a:lnTo>
                    <a:pt x="368204" y="157540"/>
                  </a:lnTo>
                  <a:lnTo>
                    <a:pt x="356492" y="158367"/>
                  </a:lnTo>
                  <a:lnTo>
                    <a:pt x="349295" y="165880"/>
                  </a:lnTo>
                  <a:lnTo>
                    <a:pt x="343845" y="156595"/>
                  </a:lnTo>
                  <a:lnTo>
                    <a:pt x="330177" y="148559"/>
                  </a:lnTo>
                  <a:lnTo>
                    <a:pt x="320229" y="150372"/>
                  </a:lnTo>
                  <a:lnTo>
                    <a:pt x="316038" y="156754"/>
                  </a:lnTo>
                  <a:lnTo>
                    <a:pt x="305144" y="155442"/>
                  </a:lnTo>
                  <a:lnTo>
                    <a:pt x="293624" y="164608"/>
                  </a:lnTo>
                  <a:lnTo>
                    <a:pt x="286593" y="180471"/>
                  </a:lnTo>
                  <a:lnTo>
                    <a:pt x="292412" y="187667"/>
                  </a:lnTo>
                  <a:lnTo>
                    <a:pt x="286185" y="200895"/>
                  </a:lnTo>
                  <a:lnTo>
                    <a:pt x="307648" y="225002"/>
                  </a:lnTo>
                  <a:lnTo>
                    <a:pt x="305015" y="242861"/>
                  </a:lnTo>
                  <a:lnTo>
                    <a:pt x="315639" y="249414"/>
                  </a:lnTo>
                  <a:lnTo>
                    <a:pt x="312323" y="256821"/>
                  </a:lnTo>
                  <a:lnTo>
                    <a:pt x="293765" y="246785"/>
                  </a:lnTo>
                  <a:lnTo>
                    <a:pt x="273045" y="256671"/>
                  </a:lnTo>
                  <a:lnTo>
                    <a:pt x="270544" y="242070"/>
                  </a:lnTo>
                  <a:lnTo>
                    <a:pt x="254674" y="234037"/>
                  </a:lnTo>
                  <a:lnTo>
                    <a:pt x="246886" y="236818"/>
                  </a:lnTo>
                  <a:lnTo>
                    <a:pt x="237659" y="233345"/>
                  </a:lnTo>
                  <a:lnTo>
                    <a:pt x="227994" y="251336"/>
                  </a:lnTo>
                  <a:lnTo>
                    <a:pt x="227994" y="251336"/>
                  </a:lnTo>
                  <a:lnTo>
                    <a:pt x="214546" y="255265"/>
                  </a:lnTo>
                  <a:lnTo>
                    <a:pt x="197292" y="242510"/>
                  </a:lnTo>
                  <a:lnTo>
                    <a:pt x="183695" y="238050"/>
                  </a:lnTo>
                  <a:lnTo>
                    <a:pt x="169084" y="225226"/>
                  </a:lnTo>
                  <a:lnTo>
                    <a:pt x="160435" y="229039"/>
                  </a:lnTo>
                  <a:lnTo>
                    <a:pt x="145528" y="223532"/>
                  </a:lnTo>
                  <a:lnTo>
                    <a:pt x="147359" y="202567"/>
                  </a:lnTo>
                  <a:lnTo>
                    <a:pt x="127761" y="201837"/>
                  </a:lnTo>
                  <a:lnTo>
                    <a:pt x="118117" y="197276"/>
                  </a:lnTo>
                  <a:lnTo>
                    <a:pt x="100432" y="208007"/>
                  </a:lnTo>
                  <a:lnTo>
                    <a:pt x="94316" y="206525"/>
                  </a:lnTo>
                  <a:lnTo>
                    <a:pt x="94316" y="206525"/>
                  </a:lnTo>
                  <a:lnTo>
                    <a:pt x="83480" y="178416"/>
                  </a:lnTo>
                  <a:lnTo>
                    <a:pt x="83480" y="178416"/>
                  </a:lnTo>
                  <a:lnTo>
                    <a:pt x="83878" y="175794"/>
                  </a:lnTo>
                  <a:lnTo>
                    <a:pt x="83878" y="175794"/>
                  </a:lnTo>
                  <a:lnTo>
                    <a:pt x="85471" y="165304"/>
                  </a:lnTo>
                  <a:lnTo>
                    <a:pt x="85471" y="165304"/>
                  </a:lnTo>
                  <a:lnTo>
                    <a:pt x="87070" y="155338"/>
                  </a:lnTo>
                  <a:lnTo>
                    <a:pt x="87070" y="155338"/>
                  </a:lnTo>
                  <a:lnTo>
                    <a:pt x="91639" y="140619"/>
                  </a:lnTo>
                  <a:lnTo>
                    <a:pt x="91639" y="140619"/>
                  </a:lnTo>
                  <a:lnTo>
                    <a:pt x="82020" y="135520"/>
                  </a:lnTo>
                  <a:lnTo>
                    <a:pt x="82020" y="135520"/>
                  </a:lnTo>
                  <a:lnTo>
                    <a:pt x="80227" y="131358"/>
                  </a:lnTo>
                  <a:lnTo>
                    <a:pt x="80227" y="131358"/>
                  </a:lnTo>
                  <a:lnTo>
                    <a:pt x="68982" y="134126"/>
                  </a:lnTo>
                  <a:lnTo>
                    <a:pt x="68982" y="134126"/>
                  </a:lnTo>
                  <a:lnTo>
                    <a:pt x="64576" y="128950"/>
                  </a:lnTo>
                  <a:lnTo>
                    <a:pt x="64576" y="128950"/>
                  </a:lnTo>
                  <a:lnTo>
                    <a:pt x="65416" y="126846"/>
                  </a:lnTo>
                  <a:lnTo>
                    <a:pt x="65416" y="126846"/>
                  </a:lnTo>
                  <a:lnTo>
                    <a:pt x="61106" y="128995"/>
                  </a:lnTo>
                  <a:lnTo>
                    <a:pt x="61106" y="128995"/>
                  </a:lnTo>
                  <a:lnTo>
                    <a:pt x="57957" y="120139"/>
                  </a:lnTo>
                  <a:lnTo>
                    <a:pt x="57957" y="120139"/>
                  </a:lnTo>
                  <a:lnTo>
                    <a:pt x="52609" y="108692"/>
                  </a:lnTo>
                  <a:lnTo>
                    <a:pt x="52609" y="108692"/>
                  </a:lnTo>
                  <a:lnTo>
                    <a:pt x="51270" y="105569"/>
                  </a:lnTo>
                  <a:lnTo>
                    <a:pt x="51270" y="105569"/>
                  </a:lnTo>
                  <a:lnTo>
                    <a:pt x="38748" y="109385"/>
                  </a:lnTo>
                  <a:lnTo>
                    <a:pt x="38748" y="109385"/>
                  </a:lnTo>
                  <a:lnTo>
                    <a:pt x="27342" y="97481"/>
                  </a:lnTo>
                  <a:lnTo>
                    <a:pt x="27342" y="97481"/>
                  </a:lnTo>
                  <a:lnTo>
                    <a:pt x="25147" y="94889"/>
                  </a:lnTo>
                  <a:lnTo>
                    <a:pt x="25147" y="94889"/>
                  </a:lnTo>
                  <a:lnTo>
                    <a:pt x="5339" y="106095"/>
                  </a:lnTo>
                  <a:lnTo>
                    <a:pt x="5339" y="106095"/>
                  </a:lnTo>
                  <a:lnTo>
                    <a:pt x="32" y="95683"/>
                  </a:lnTo>
                  <a:lnTo>
                    <a:pt x="32" y="95683"/>
                  </a:lnTo>
                  <a:lnTo>
                    <a:pt x="0" y="92544"/>
                  </a:lnTo>
                  <a:lnTo>
                    <a:pt x="0" y="92544"/>
                  </a:lnTo>
                  <a:lnTo>
                    <a:pt x="5914" y="78352"/>
                  </a:lnTo>
                  <a:lnTo>
                    <a:pt x="5914" y="78352"/>
                  </a:lnTo>
                  <a:lnTo>
                    <a:pt x="11063" y="74111"/>
                  </a:lnTo>
                  <a:lnTo>
                    <a:pt x="11063" y="74111"/>
                  </a:lnTo>
                  <a:lnTo>
                    <a:pt x="15350" y="70401"/>
                  </a:lnTo>
                  <a:lnTo>
                    <a:pt x="15350" y="70401"/>
                  </a:lnTo>
                  <a:lnTo>
                    <a:pt x="13979" y="63613"/>
                  </a:lnTo>
                  <a:lnTo>
                    <a:pt x="13979" y="63613"/>
                  </a:lnTo>
                  <a:lnTo>
                    <a:pt x="9581" y="56857"/>
                  </a:lnTo>
                  <a:lnTo>
                    <a:pt x="9581" y="56857"/>
                  </a:lnTo>
                  <a:lnTo>
                    <a:pt x="2959" y="43844"/>
                  </a:lnTo>
                  <a:lnTo>
                    <a:pt x="2959" y="43844"/>
                  </a:lnTo>
                  <a:lnTo>
                    <a:pt x="3786" y="40172"/>
                  </a:lnTo>
                  <a:lnTo>
                    <a:pt x="3786" y="40172"/>
                  </a:lnTo>
                  <a:lnTo>
                    <a:pt x="12336" y="31708"/>
                  </a:lnTo>
                  <a:lnTo>
                    <a:pt x="17122" y="34796"/>
                  </a:lnTo>
                  <a:lnTo>
                    <a:pt x="22091" y="54104"/>
                  </a:lnTo>
                  <a:lnTo>
                    <a:pt x="38143" y="58628"/>
                  </a:lnTo>
                  <a:lnTo>
                    <a:pt x="53166" y="49548"/>
                  </a:lnTo>
                  <a:lnTo>
                    <a:pt x="66593" y="51468"/>
                  </a:lnTo>
                  <a:lnTo>
                    <a:pt x="74467" y="58167"/>
                  </a:lnTo>
                  <a:lnTo>
                    <a:pt x="93478" y="56856"/>
                  </a:lnTo>
                  <a:lnTo>
                    <a:pt x="98295" y="60973"/>
                  </a:lnTo>
                  <a:lnTo>
                    <a:pt x="127245" y="58964"/>
                  </a:lnTo>
                  <a:lnTo>
                    <a:pt x="135079" y="61979"/>
                  </a:lnTo>
                  <a:lnTo>
                    <a:pt x="135079" y="61979"/>
                  </a:lnTo>
                  <a:lnTo>
                    <a:pt x="135079" y="61979"/>
                  </a:lnTo>
                  <a:lnTo>
                    <a:pt x="135079" y="61979"/>
                  </a:lnTo>
                  <a:lnTo>
                    <a:pt x="141473" y="56118"/>
                  </a:lnTo>
                  <a:lnTo>
                    <a:pt x="156957" y="51148"/>
                  </a:lnTo>
                  <a:lnTo>
                    <a:pt x="157219" y="41200"/>
                  </a:lnTo>
                  <a:lnTo>
                    <a:pt x="167985" y="38919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15" name="S27:Palamu">
              <a:extLst>
                <a:ext uri="{FF2B5EF4-FFF2-40B4-BE49-F238E27FC236}">
                  <a16:creationId xmlns:a16="http://schemas.microsoft.com/office/drawing/2014/main" id="{33835776-93C7-40AE-B0D7-2A1E50AA8E86}"/>
                </a:ext>
              </a:extLst>
            </p:cNvPr>
            <p:cNvSpPr/>
            <p:nvPr/>
          </p:nvSpPr>
          <p:spPr>
            <a:xfrm>
              <a:off x="4673927" y="3015019"/>
              <a:ext cx="162359" cy="188542"/>
            </a:xfrm>
            <a:custGeom>
              <a:avLst/>
              <a:gdLst/>
              <a:ahLst/>
              <a:cxnLst/>
              <a:rect l="0" t="0" r="0" b="0"/>
              <a:pathLst>
                <a:path w="162359" h="188542">
                  <a:moveTo>
                    <a:pt x="23740" y="18967"/>
                  </a:moveTo>
                  <a:lnTo>
                    <a:pt x="30296" y="23528"/>
                  </a:lnTo>
                  <a:lnTo>
                    <a:pt x="53577" y="25598"/>
                  </a:lnTo>
                  <a:lnTo>
                    <a:pt x="83869" y="15431"/>
                  </a:lnTo>
                  <a:lnTo>
                    <a:pt x="93793" y="0"/>
                  </a:lnTo>
                  <a:lnTo>
                    <a:pt x="93793" y="0"/>
                  </a:lnTo>
                  <a:lnTo>
                    <a:pt x="102091" y="5019"/>
                  </a:lnTo>
                  <a:lnTo>
                    <a:pt x="113943" y="30351"/>
                  </a:lnTo>
                  <a:lnTo>
                    <a:pt x="120380" y="29655"/>
                  </a:lnTo>
                  <a:lnTo>
                    <a:pt x="126534" y="18498"/>
                  </a:lnTo>
                  <a:lnTo>
                    <a:pt x="134386" y="22470"/>
                  </a:lnTo>
                  <a:lnTo>
                    <a:pt x="140733" y="18631"/>
                  </a:lnTo>
                  <a:lnTo>
                    <a:pt x="144866" y="27936"/>
                  </a:lnTo>
                  <a:lnTo>
                    <a:pt x="144866" y="27936"/>
                  </a:lnTo>
                  <a:lnTo>
                    <a:pt x="141185" y="34843"/>
                  </a:lnTo>
                  <a:lnTo>
                    <a:pt x="155307" y="47008"/>
                  </a:lnTo>
                  <a:lnTo>
                    <a:pt x="155307" y="47008"/>
                  </a:lnTo>
                  <a:lnTo>
                    <a:pt x="162358" y="52565"/>
                  </a:lnTo>
                  <a:lnTo>
                    <a:pt x="162358" y="52565"/>
                  </a:lnTo>
                  <a:lnTo>
                    <a:pt x="148118" y="67102"/>
                  </a:lnTo>
                  <a:lnTo>
                    <a:pt x="146476" y="85469"/>
                  </a:lnTo>
                  <a:lnTo>
                    <a:pt x="135956" y="95183"/>
                  </a:lnTo>
                  <a:lnTo>
                    <a:pt x="122196" y="97128"/>
                  </a:lnTo>
                  <a:lnTo>
                    <a:pt x="124246" y="109112"/>
                  </a:lnTo>
                  <a:lnTo>
                    <a:pt x="130217" y="106333"/>
                  </a:lnTo>
                  <a:lnTo>
                    <a:pt x="143760" y="127423"/>
                  </a:lnTo>
                  <a:lnTo>
                    <a:pt x="143760" y="127423"/>
                  </a:lnTo>
                  <a:lnTo>
                    <a:pt x="134760" y="130288"/>
                  </a:lnTo>
                  <a:lnTo>
                    <a:pt x="121158" y="122805"/>
                  </a:lnTo>
                  <a:lnTo>
                    <a:pt x="120045" y="129640"/>
                  </a:lnTo>
                  <a:lnTo>
                    <a:pt x="110330" y="138274"/>
                  </a:lnTo>
                  <a:lnTo>
                    <a:pt x="101433" y="162062"/>
                  </a:lnTo>
                  <a:lnTo>
                    <a:pt x="110614" y="165487"/>
                  </a:lnTo>
                  <a:lnTo>
                    <a:pt x="103530" y="176142"/>
                  </a:lnTo>
                  <a:lnTo>
                    <a:pt x="103530" y="176142"/>
                  </a:lnTo>
                  <a:lnTo>
                    <a:pt x="89785" y="180683"/>
                  </a:lnTo>
                  <a:lnTo>
                    <a:pt x="89551" y="188541"/>
                  </a:lnTo>
                  <a:lnTo>
                    <a:pt x="73411" y="184234"/>
                  </a:lnTo>
                  <a:lnTo>
                    <a:pt x="61786" y="169337"/>
                  </a:lnTo>
                  <a:lnTo>
                    <a:pt x="60046" y="151058"/>
                  </a:lnTo>
                  <a:lnTo>
                    <a:pt x="55139" y="144895"/>
                  </a:lnTo>
                  <a:lnTo>
                    <a:pt x="38988" y="138471"/>
                  </a:lnTo>
                  <a:lnTo>
                    <a:pt x="27756" y="119886"/>
                  </a:lnTo>
                  <a:lnTo>
                    <a:pt x="28429" y="111496"/>
                  </a:lnTo>
                  <a:lnTo>
                    <a:pt x="15305" y="103941"/>
                  </a:lnTo>
                  <a:lnTo>
                    <a:pt x="12589" y="98243"/>
                  </a:lnTo>
                  <a:lnTo>
                    <a:pt x="0" y="94855"/>
                  </a:lnTo>
                  <a:lnTo>
                    <a:pt x="0" y="94855"/>
                  </a:lnTo>
                  <a:lnTo>
                    <a:pt x="2940" y="91127"/>
                  </a:lnTo>
                  <a:lnTo>
                    <a:pt x="8323" y="61178"/>
                  </a:lnTo>
                  <a:lnTo>
                    <a:pt x="15027" y="52656"/>
                  </a:lnTo>
                  <a:lnTo>
                    <a:pt x="8018" y="27691"/>
                  </a:lnTo>
                  <a:close/>
                </a:path>
              </a:pathLst>
            </a:custGeom>
            <a:solidFill>
              <a:srgbClr val="4BAC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16" name="S27:Khunti">
              <a:extLst>
                <a:ext uri="{FF2B5EF4-FFF2-40B4-BE49-F238E27FC236}">
                  <a16:creationId xmlns:a16="http://schemas.microsoft.com/office/drawing/2014/main" id="{A9E1337A-42CD-42AD-ABAF-80C756908CAF}"/>
                </a:ext>
              </a:extLst>
            </p:cNvPr>
            <p:cNvSpPr/>
            <p:nvPr/>
          </p:nvSpPr>
          <p:spPr>
            <a:xfrm>
              <a:off x="4777661" y="3250640"/>
              <a:ext cx="310362" cy="161779"/>
            </a:xfrm>
            <a:custGeom>
              <a:avLst/>
              <a:gdLst/>
              <a:ahLst/>
              <a:cxnLst/>
              <a:rect l="0" t="0" r="0" b="0"/>
              <a:pathLst>
                <a:path w="310362" h="161779">
                  <a:moveTo>
                    <a:pt x="43680" y="85921"/>
                  </a:moveTo>
                  <a:lnTo>
                    <a:pt x="51727" y="93025"/>
                  </a:lnTo>
                  <a:lnTo>
                    <a:pt x="62966" y="89566"/>
                  </a:lnTo>
                  <a:lnTo>
                    <a:pt x="69003" y="72117"/>
                  </a:lnTo>
                  <a:lnTo>
                    <a:pt x="82252" y="63354"/>
                  </a:lnTo>
                  <a:lnTo>
                    <a:pt x="77702" y="56682"/>
                  </a:lnTo>
                  <a:lnTo>
                    <a:pt x="89292" y="51105"/>
                  </a:lnTo>
                  <a:lnTo>
                    <a:pt x="106753" y="52673"/>
                  </a:lnTo>
                  <a:lnTo>
                    <a:pt x="112423" y="67158"/>
                  </a:lnTo>
                  <a:lnTo>
                    <a:pt x="111099" y="80811"/>
                  </a:lnTo>
                  <a:lnTo>
                    <a:pt x="119149" y="87369"/>
                  </a:lnTo>
                  <a:lnTo>
                    <a:pt x="119053" y="98366"/>
                  </a:lnTo>
                  <a:lnTo>
                    <a:pt x="132449" y="94283"/>
                  </a:lnTo>
                  <a:lnTo>
                    <a:pt x="134478" y="89506"/>
                  </a:lnTo>
                  <a:lnTo>
                    <a:pt x="148652" y="82770"/>
                  </a:lnTo>
                  <a:lnTo>
                    <a:pt x="147242" y="66062"/>
                  </a:lnTo>
                  <a:lnTo>
                    <a:pt x="150384" y="55488"/>
                  </a:lnTo>
                  <a:lnTo>
                    <a:pt x="142002" y="52094"/>
                  </a:lnTo>
                  <a:lnTo>
                    <a:pt x="148606" y="40886"/>
                  </a:lnTo>
                  <a:lnTo>
                    <a:pt x="156096" y="17081"/>
                  </a:lnTo>
                  <a:lnTo>
                    <a:pt x="170321" y="379"/>
                  </a:lnTo>
                  <a:lnTo>
                    <a:pt x="170321" y="379"/>
                  </a:lnTo>
                  <a:lnTo>
                    <a:pt x="181605" y="0"/>
                  </a:lnTo>
                  <a:lnTo>
                    <a:pt x="184599" y="11418"/>
                  </a:lnTo>
                  <a:lnTo>
                    <a:pt x="190552" y="7550"/>
                  </a:lnTo>
                  <a:lnTo>
                    <a:pt x="208246" y="16363"/>
                  </a:lnTo>
                  <a:lnTo>
                    <a:pt x="217764" y="14981"/>
                  </a:lnTo>
                  <a:lnTo>
                    <a:pt x="224660" y="1121"/>
                  </a:lnTo>
                  <a:lnTo>
                    <a:pt x="239587" y="5296"/>
                  </a:lnTo>
                  <a:lnTo>
                    <a:pt x="253014" y="15801"/>
                  </a:lnTo>
                  <a:lnTo>
                    <a:pt x="258977" y="12438"/>
                  </a:lnTo>
                  <a:lnTo>
                    <a:pt x="264379" y="28994"/>
                  </a:lnTo>
                  <a:lnTo>
                    <a:pt x="283532" y="63357"/>
                  </a:lnTo>
                  <a:lnTo>
                    <a:pt x="283532" y="63357"/>
                  </a:lnTo>
                  <a:lnTo>
                    <a:pt x="296688" y="65469"/>
                  </a:lnTo>
                  <a:lnTo>
                    <a:pt x="310361" y="80647"/>
                  </a:lnTo>
                  <a:lnTo>
                    <a:pt x="305523" y="90786"/>
                  </a:lnTo>
                  <a:lnTo>
                    <a:pt x="297002" y="84834"/>
                  </a:lnTo>
                  <a:lnTo>
                    <a:pt x="283855" y="83244"/>
                  </a:lnTo>
                  <a:lnTo>
                    <a:pt x="277065" y="88216"/>
                  </a:lnTo>
                  <a:lnTo>
                    <a:pt x="281146" y="103771"/>
                  </a:lnTo>
                  <a:lnTo>
                    <a:pt x="264834" y="111192"/>
                  </a:lnTo>
                  <a:lnTo>
                    <a:pt x="248886" y="104974"/>
                  </a:lnTo>
                  <a:lnTo>
                    <a:pt x="260724" y="94588"/>
                  </a:lnTo>
                  <a:lnTo>
                    <a:pt x="255109" y="84323"/>
                  </a:lnTo>
                  <a:lnTo>
                    <a:pt x="261720" y="86173"/>
                  </a:lnTo>
                  <a:lnTo>
                    <a:pt x="254780" y="75433"/>
                  </a:lnTo>
                  <a:lnTo>
                    <a:pt x="243571" y="66942"/>
                  </a:lnTo>
                  <a:lnTo>
                    <a:pt x="229793" y="71629"/>
                  </a:lnTo>
                  <a:lnTo>
                    <a:pt x="219623" y="79846"/>
                  </a:lnTo>
                  <a:lnTo>
                    <a:pt x="204779" y="66752"/>
                  </a:lnTo>
                  <a:lnTo>
                    <a:pt x="195168" y="66037"/>
                  </a:lnTo>
                  <a:lnTo>
                    <a:pt x="181071" y="74370"/>
                  </a:lnTo>
                  <a:lnTo>
                    <a:pt x="174504" y="73544"/>
                  </a:lnTo>
                  <a:lnTo>
                    <a:pt x="169260" y="99374"/>
                  </a:lnTo>
                  <a:lnTo>
                    <a:pt x="161757" y="110093"/>
                  </a:lnTo>
                  <a:lnTo>
                    <a:pt x="162513" y="133104"/>
                  </a:lnTo>
                  <a:lnTo>
                    <a:pt x="162513" y="133104"/>
                  </a:lnTo>
                  <a:lnTo>
                    <a:pt x="138854" y="144863"/>
                  </a:lnTo>
                  <a:lnTo>
                    <a:pt x="133918" y="140831"/>
                  </a:lnTo>
                  <a:lnTo>
                    <a:pt x="113088" y="145667"/>
                  </a:lnTo>
                  <a:lnTo>
                    <a:pt x="96445" y="144601"/>
                  </a:lnTo>
                  <a:lnTo>
                    <a:pt x="96445" y="144601"/>
                  </a:lnTo>
                  <a:lnTo>
                    <a:pt x="92921" y="143659"/>
                  </a:lnTo>
                  <a:lnTo>
                    <a:pt x="92921" y="143659"/>
                  </a:lnTo>
                  <a:lnTo>
                    <a:pt x="77306" y="147784"/>
                  </a:lnTo>
                  <a:lnTo>
                    <a:pt x="65888" y="161200"/>
                  </a:lnTo>
                  <a:lnTo>
                    <a:pt x="45347" y="161778"/>
                  </a:lnTo>
                  <a:lnTo>
                    <a:pt x="27147" y="151807"/>
                  </a:lnTo>
                  <a:lnTo>
                    <a:pt x="27147" y="151807"/>
                  </a:lnTo>
                  <a:lnTo>
                    <a:pt x="24892" y="149250"/>
                  </a:lnTo>
                  <a:lnTo>
                    <a:pt x="24892" y="149250"/>
                  </a:lnTo>
                  <a:lnTo>
                    <a:pt x="22513" y="141986"/>
                  </a:lnTo>
                  <a:lnTo>
                    <a:pt x="11376" y="133906"/>
                  </a:lnTo>
                  <a:lnTo>
                    <a:pt x="0" y="133155"/>
                  </a:lnTo>
                  <a:lnTo>
                    <a:pt x="0" y="133155"/>
                  </a:lnTo>
                  <a:lnTo>
                    <a:pt x="0" y="133155"/>
                  </a:lnTo>
                  <a:lnTo>
                    <a:pt x="0" y="133155"/>
                  </a:lnTo>
                  <a:lnTo>
                    <a:pt x="3180" y="121034"/>
                  </a:lnTo>
                  <a:lnTo>
                    <a:pt x="11685" y="112436"/>
                  </a:lnTo>
                  <a:lnTo>
                    <a:pt x="22545" y="110578"/>
                  </a:lnTo>
                  <a:lnTo>
                    <a:pt x="35398" y="101854"/>
                  </a:lnTo>
                  <a:lnTo>
                    <a:pt x="38554" y="89727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17" name="S27:Singhbhum">
              <a:extLst>
                <a:ext uri="{FF2B5EF4-FFF2-40B4-BE49-F238E27FC236}">
                  <a16:creationId xmlns:a16="http://schemas.microsoft.com/office/drawing/2014/main" id="{B7D57F1C-60C6-4650-A8FA-1C332F094B65}"/>
                </a:ext>
              </a:extLst>
            </p:cNvPr>
            <p:cNvSpPr/>
            <p:nvPr/>
          </p:nvSpPr>
          <p:spPr>
            <a:xfrm>
              <a:off x="4931108" y="3309102"/>
              <a:ext cx="172178" cy="160104"/>
            </a:xfrm>
            <a:custGeom>
              <a:avLst/>
              <a:gdLst/>
              <a:ahLst/>
              <a:cxnLst/>
              <a:rect l="0" t="0" r="0" b="0"/>
              <a:pathLst>
                <a:path w="172178" h="160104">
                  <a:moveTo>
                    <a:pt x="9066" y="74642"/>
                  </a:moveTo>
                  <a:lnTo>
                    <a:pt x="8310" y="51631"/>
                  </a:lnTo>
                  <a:lnTo>
                    <a:pt x="15813" y="40912"/>
                  </a:lnTo>
                  <a:lnTo>
                    <a:pt x="21057" y="15082"/>
                  </a:lnTo>
                  <a:lnTo>
                    <a:pt x="27624" y="15908"/>
                  </a:lnTo>
                  <a:lnTo>
                    <a:pt x="41721" y="7575"/>
                  </a:lnTo>
                  <a:lnTo>
                    <a:pt x="51332" y="8290"/>
                  </a:lnTo>
                  <a:lnTo>
                    <a:pt x="66176" y="21384"/>
                  </a:lnTo>
                  <a:lnTo>
                    <a:pt x="76346" y="13167"/>
                  </a:lnTo>
                  <a:lnTo>
                    <a:pt x="90124" y="8480"/>
                  </a:lnTo>
                  <a:lnTo>
                    <a:pt x="101333" y="16971"/>
                  </a:lnTo>
                  <a:lnTo>
                    <a:pt x="108273" y="27711"/>
                  </a:lnTo>
                  <a:lnTo>
                    <a:pt x="101662" y="25861"/>
                  </a:lnTo>
                  <a:lnTo>
                    <a:pt x="107277" y="36126"/>
                  </a:lnTo>
                  <a:lnTo>
                    <a:pt x="95439" y="46512"/>
                  </a:lnTo>
                  <a:lnTo>
                    <a:pt x="111387" y="52730"/>
                  </a:lnTo>
                  <a:lnTo>
                    <a:pt x="127699" y="45309"/>
                  </a:lnTo>
                  <a:lnTo>
                    <a:pt x="123618" y="29754"/>
                  </a:lnTo>
                  <a:lnTo>
                    <a:pt x="130408" y="24782"/>
                  </a:lnTo>
                  <a:lnTo>
                    <a:pt x="143555" y="26372"/>
                  </a:lnTo>
                  <a:lnTo>
                    <a:pt x="152076" y="32324"/>
                  </a:lnTo>
                  <a:lnTo>
                    <a:pt x="156914" y="22185"/>
                  </a:lnTo>
                  <a:lnTo>
                    <a:pt x="143241" y="7007"/>
                  </a:lnTo>
                  <a:lnTo>
                    <a:pt x="130085" y="4895"/>
                  </a:lnTo>
                  <a:lnTo>
                    <a:pt x="130085" y="4895"/>
                  </a:lnTo>
                  <a:lnTo>
                    <a:pt x="161707" y="0"/>
                  </a:lnTo>
                  <a:lnTo>
                    <a:pt x="168650" y="10199"/>
                  </a:lnTo>
                  <a:lnTo>
                    <a:pt x="168650" y="10199"/>
                  </a:lnTo>
                  <a:lnTo>
                    <a:pt x="172177" y="22103"/>
                  </a:lnTo>
                  <a:lnTo>
                    <a:pt x="171333" y="44656"/>
                  </a:lnTo>
                  <a:lnTo>
                    <a:pt x="155756" y="59412"/>
                  </a:lnTo>
                  <a:lnTo>
                    <a:pt x="155756" y="59412"/>
                  </a:lnTo>
                  <a:lnTo>
                    <a:pt x="139482" y="67899"/>
                  </a:lnTo>
                  <a:lnTo>
                    <a:pt x="153786" y="87243"/>
                  </a:lnTo>
                  <a:lnTo>
                    <a:pt x="149225" y="93704"/>
                  </a:lnTo>
                  <a:lnTo>
                    <a:pt x="156065" y="100769"/>
                  </a:lnTo>
                  <a:lnTo>
                    <a:pt x="147151" y="107923"/>
                  </a:lnTo>
                  <a:lnTo>
                    <a:pt x="153343" y="120773"/>
                  </a:lnTo>
                  <a:lnTo>
                    <a:pt x="145922" y="144099"/>
                  </a:lnTo>
                  <a:lnTo>
                    <a:pt x="145922" y="144099"/>
                  </a:lnTo>
                  <a:lnTo>
                    <a:pt x="144688" y="146241"/>
                  </a:lnTo>
                  <a:lnTo>
                    <a:pt x="144688" y="146241"/>
                  </a:lnTo>
                  <a:lnTo>
                    <a:pt x="138204" y="160103"/>
                  </a:lnTo>
                  <a:lnTo>
                    <a:pt x="119705" y="158186"/>
                  </a:lnTo>
                  <a:lnTo>
                    <a:pt x="116424" y="152550"/>
                  </a:lnTo>
                  <a:lnTo>
                    <a:pt x="123219" y="135017"/>
                  </a:lnTo>
                  <a:lnTo>
                    <a:pt x="110839" y="143857"/>
                  </a:lnTo>
                  <a:lnTo>
                    <a:pt x="102977" y="144671"/>
                  </a:lnTo>
                  <a:lnTo>
                    <a:pt x="102977" y="144671"/>
                  </a:lnTo>
                  <a:lnTo>
                    <a:pt x="84839" y="140096"/>
                  </a:lnTo>
                  <a:lnTo>
                    <a:pt x="59049" y="129492"/>
                  </a:lnTo>
                  <a:lnTo>
                    <a:pt x="44495" y="139419"/>
                  </a:lnTo>
                  <a:lnTo>
                    <a:pt x="37149" y="155374"/>
                  </a:lnTo>
                  <a:lnTo>
                    <a:pt x="37149" y="155374"/>
                  </a:lnTo>
                  <a:lnTo>
                    <a:pt x="35396" y="155434"/>
                  </a:lnTo>
                  <a:lnTo>
                    <a:pt x="35396" y="155434"/>
                  </a:lnTo>
                  <a:lnTo>
                    <a:pt x="32207" y="151877"/>
                  </a:lnTo>
                  <a:lnTo>
                    <a:pt x="32207" y="151877"/>
                  </a:lnTo>
                  <a:lnTo>
                    <a:pt x="31716" y="150323"/>
                  </a:lnTo>
                  <a:lnTo>
                    <a:pt x="31716" y="150323"/>
                  </a:lnTo>
                  <a:lnTo>
                    <a:pt x="7658" y="138558"/>
                  </a:lnTo>
                  <a:lnTo>
                    <a:pt x="0" y="145612"/>
                  </a:lnTo>
                  <a:lnTo>
                    <a:pt x="14903" y="105862"/>
                  </a:lnTo>
                  <a:lnTo>
                    <a:pt x="11114" y="97087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18" name="S27:Jamshedpur">
              <a:extLst>
                <a:ext uri="{FF2B5EF4-FFF2-40B4-BE49-F238E27FC236}">
                  <a16:creationId xmlns:a16="http://schemas.microsoft.com/office/drawing/2014/main" id="{DA606245-94EF-484C-9AE6-9384F06B6D33}"/>
                </a:ext>
              </a:extLst>
            </p:cNvPr>
            <p:cNvSpPr/>
            <p:nvPr/>
          </p:nvSpPr>
          <p:spPr>
            <a:xfrm>
              <a:off x="5086864" y="3284473"/>
              <a:ext cx="127550" cy="140027"/>
            </a:xfrm>
            <a:custGeom>
              <a:avLst/>
              <a:gdLst/>
              <a:ahLst/>
              <a:cxnLst/>
              <a:rect l="0" t="0" r="0" b="0"/>
              <a:pathLst>
                <a:path w="127550" h="140027">
                  <a:moveTo>
                    <a:pt x="12894" y="34828"/>
                  </a:moveTo>
                  <a:lnTo>
                    <a:pt x="20813" y="36606"/>
                  </a:lnTo>
                  <a:lnTo>
                    <a:pt x="25529" y="23846"/>
                  </a:lnTo>
                  <a:lnTo>
                    <a:pt x="23325" y="12413"/>
                  </a:lnTo>
                  <a:lnTo>
                    <a:pt x="32402" y="0"/>
                  </a:lnTo>
                  <a:lnTo>
                    <a:pt x="32402" y="0"/>
                  </a:lnTo>
                  <a:lnTo>
                    <a:pt x="72417" y="9334"/>
                  </a:lnTo>
                  <a:lnTo>
                    <a:pt x="61744" y="14498"/>
                  </a:lnTo>
                  <a:lnTo>
                    <a:pt x="55832" y="39886"/>
                  </a:lnTo>
                  <a:lnTo>
                    <a:pt x="74672" y="52187"/>
                  </a:lnTo>
                  <a:lnTo>
                    <a:pt x="74672" y="52187"/>
                  </a:lnTo>
                  <a:lnTo>
                    <a:pt x="84458" y="56483"/>
                  </a:lnTo>
                  <a:lnTo>
                    <a:pt x="91256" y="72427"/>
                  </a:lnTo>
                  <a:lnTo>
                    <a:pt x="106217" y="74919"/>
                  </a:lnTo>
                  <a:lnTo>
                    <a:pt x="112851" y="86675"/>
                  </a:lnTo>
                  <a:lnTo>
                    <a:pt x="106077" y="91686"/>
                  </a:lnTo>
                  <a:lnTo>
                    <a:pt x="108534" y="97864"/>
                  </a:lnTo>
                  <a:lnTo>
                    <a:pt x="120137" y="103113"/>
                  </a:lnTo>
                  <a:lnTo>
                    <a:pt x="118923" y="115213"/>
                  </a:lnTo>
                  <a:lnTo>
                    <a:pt x="127549" y="122162"/>
                  </a:lnTo>
                  <a:lnTo>
                    <a:pt x="126127" y="129559"/>
                  </a:lnTo>
                  <a:lnTo>
                    <a:pt x="115132" y="128475"/>
                  </a:lnTo>
                  <a:lnTo>
                    <a:pt x="113705" y="135870"/>
                  </a:lnTo>
                  <a:lnTo>
                    <a:pt x="102498" y="140026"/>
                  </a:lnTo>
                  <a:lnTo>
                    <a:pt x="102498" y="140026"/>
                  </a:lnTo>
                  <a:lnTo>
                    <a:pt x="89066" y="133275"/>
                  </a:lnTo>
                  <a:lnTo>
                    <a:pt x="87508" y="127581"/>
                  </a:lnTo>
                  <a:lnTo>
                    <a:pt x="67270" y="114824"/>
                  </a:lnTo>
                  <a:lnTo>
                    <a:pt x="54863" y="121627"/>
                  </a:lnTo>
                  <a:lnTo>
                    <a:pt x="41808" y="112739"/>
                  </a:lnTo>
                  <a:lnTo>
                    <a:pt x="36513" y="100910"/>
                  </a:lnTo>
                  <a:lnTo>
                    <a:pt x="7372" y="93701"/>
                  </a:lnTo>
                  <a:lnTo>
                    <a:pt x="0" y="84041"/>
                  </a:lnTo>
                  <a:lnTo>
                    <a:pt x="0" y="84041"/>
                  </a:lnTo>
                  <a:lnTo>
                    <a:pt x="15577" y="69285"/>
                  </a:lnTo>
                  <a:lnTo>
                    <a:pt x="16421" y="46732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19" name="S27:Ranchi">
              <a:extLst>
                <a:ext uri="{FF2B5EF4-FFF2-40B4-BE49-F238E27FC236}">
                  <a16:creationId xmlns:a16="http://schemas.microsoft.com/office/drawing/2014/main" id="{399DC6B3-2B91-4C9F-A241-6C870A46BF95}"/>
                </a:ext>
              </a:extLst>
            </p:cNvPr>
            <p:cNvSpPr/>
            <p:nvPr/>
          </p:nvSpPr>
          <p:spPr>
            <a:xfrm>
              <a:off x="4911896" y="3174010"/>
              <a:ext cx="207371" cy="147070"/>
            </a:xfrm>
            <a:custGeom>
              <a:avLst/>
              <a:gdLst/>
              <a:ahLst/>
              <a:cxnLst/>
              <a:rect l="0" t="0" r="0" b="0"/>
              <a:pathLst>
                <a:path w="207371" h="147070">
                  <a:moveTo>
                    <a:pt x="146944" y="44241"/>
                  </a:moveTo>
                  <a:lnTo>
                    <a:pt x="136860" y="64524"/>
                  </a:lnTo>
                  <a:lnTo>
                    <a:pt x="138202" y="77042"/>
                  </a:lnTo>
                  <a:lnTo>
                    <a:pt x="148563" y="86599"/>
                  </a:lnTo>
                  <a:lnTo>
                    <a:pt x="169587" y="90499"/>
                  </a:lnTo>
                  <a:lnTo>
                    <a:pt x="184250" y="98300"/>
                  </a:lnTo>
                  <a:lnTo>
                    <a:pt x="194394" y="112559"/>
                  </a:lnTo>
                  <a:lnTo>
                    <a:pt x="207370" y="110463"/>
                  </a:lnTo>
                  <a:lnTo>
                    <a:pt x="207370" y="110463"/>
                  </a:lnTo>
                  <a:lnTo>
                    <a:pt x="198293" y="122876"/>
                  </a:lnTo>
                  <a:lnTo>
                    <a:pt x="200497" y="134309"/>
                  </a:lnTo>
                  <a:lnTo>
                    <a:pt x="195781" y="147069"/>
                  </a:lnTo>
                  <a:lnTo>
                    <a:pt x="187862" y="145291"/>
                  </a:lnTo>
                  <a:lnTo>
                    <a:pt x="187862" y="145291"/>
                  </a:lnTo>
                  <a:lnTo>
                    <a:pt x="180919" y="135092"/>
                  </a:lnTo>
                  <a:lnTo>
                    <a:pt x="149297" y="139987"/>
                  </a:lnTo>
                  <a:lnTo>
                    <a:pt x="149297" y="139987"/>
                  </a:lnTo>
                  <a:lnTo>
                    <a:pt x="130144" y="105624"/>
                  </a:lnTo>
                  <a:lnTo>
                    <a:pt x="124742" y="89068"/>
                  </a:lnTo>
                  <a:lnTo>
                    <a:pt x="118779" y="92431"/>
                  </a:lnTo>
                  <a:lnTo>
                    <a:pt x="105352" y="81926"/>
                  </a:lnTo>
                  <a:lnTo>
                    <a:pt x="90425" y="77751"/>
                  </a:lnTo>
                  <a:lnTo>
                    <a:pt x="83529" y="91611"/>
                  </a:lnTo>
                  <a:lnTo>
                    <a:pt x="74011" y="92993"/>
                  </a:lnTo>
                  <a:lnTo>
                    <a:pt x="56317" y="84180"/>
                  </a:lnTo>
                  <a:lnTo>
                    <a:pt x="50364" y="88048"/>
                  </a:lnTo>
                  <a:lnTo>
                    <a:pt x="47370" y="76630"/>
                  </a:lnTo>
                  <a:lnTo>
                    <a:pt x="36086" y="77009"/>
                  </a:lnTo>
                  <a:lnTo>
                    <a:pt x="36086" y="77009"/>
                  </a:lnTo>
                  <a:lnTo>
                    <a:pt x="33532" y="52485"/>
                  </a:lnTo>
                  <a:lnTo>
                    <a:pt x="38331" y="40282"/>
                  </a:lnTo>
                  <a:lnTo>
                    <a:pt x="28574" y="33800"/>
                  </a:lnTo>
                  <a:lnTo>
                    <a:pt x="17226" y="31555"/>
                  </a:lnTo>
                  <a:lnTo>
                    <a:pt x="18412" y="14761"/>
                  </a:lnTo>
                  <a:lnTo>
                    <a:pt x="8811" y="26068"/>
                  </a:lnTo>
                  <a:lnTo>
                    <a:pt x="2532" y="19463"/>
                  </a:lnTo>
                  <a:lnTo>
                    <a:pt x="2532" y="19463"/>
                  </a:lnTo>
                  <a:lnTo>
                    <a:pt x="0" y="8025"/>
                  </a:lnTo>
                  <a:lnTo>
                    <a:pt x="5373" y="0"/>
                  </a:lnTo>
                  <a:lnTo>
                    <a:pt x="5373" y="0"/>
                  </a:lnTo>
                  <a:lnTo>
                    <a:pt x="19664" y="60"/>
                  </a:lnTo>
                  <a:lnTo>
                    <a:pt x="22983" y="8852"/>
                  </a:lnTo>
                  <a:lnTo>
                    <a:pt x="37865" y="504"/>
                  </a:lnTo>
                  <a:lnTo>
                    <a:pt x="41864" y="3511"/>
                  </a:lnTo>
                  <a:lnTo>
                    <a:pt x="40935" y="14538"/>
                  </a:lnTo>
                  <a:lnTo>
                    <a:pt x="51572" y="21508"/>
                  </a:lnTo>
                  <a:lnTo>
                    <a:pt x="75567" y="25913"/>
                  </a:lnTo>
                  <a:lnTo>
                    <a:pt x="86169" y="19255"/>
                  </a:lnTo>
                  <a:lnTo>
                    <a:pt x="90797" y="27468"/>
                  </a:lnTo>
                  <a:lnTo>
                    <a:pt x="111668" y="40850"/>
                  </a:lnTo>
                  <a:lnTo>
                    <a:pt x="129433" y="40191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20" name="S27:Lohardaga">
              <a:extLst>
                <a:ext uri="{FF2B5EF4-FFF2-40B4-BE49-F238E27FC236}">
                  <a16:creationId xmlns:a16="http://schemas.microsoft.com/office/drawing/2014/main" id="{2F33ED32-D853-4031-AAE5-B3E7189B2705}"/>
                </a:ext>
              </a:extLst>
            </p:cNvPr>
            <p:cNvSpPr/>
            <p:nvPr/>
          </p:nvSpPr>
          <p:spPr>
            <a:xfrm>
              <a:off x="4772175" y="3133486"/>
              <a:ext cx="178053" cy="215521"/>
            </a:xfrm>
            <a:custGeom>
              <a:avLst/>
              <a:gdLst/>
              <a:ahLst/>
              <a:cxnLst/>
              <a:rect l="0" t="0" r="0" b="0"/>
              <a:pathLst>
                <a:path w="178053" h="215521">
                  <a:moveTo>
                    <a:pt x="5282" y="57675"/>
                  </a:moveTo>
                  <a:lnTo>
                    <a:pt x="12366" y="47020"/>
                  </a:lnTo>
                  <a:lnTo>
                    <a:pt x="3185" y="43595"/>
                  </a:lnTo>
                  <a:lnTo>
                    <a:pt x="12082" y="19807"/>
                  </a:lnTo>
                  <a:lnTo>
                    <a:pt x="21797" y="11173"/>
                  </a:lnTo>
                  <a:lnTo>
                    <a:pt x="22910" y="4338"/>
                  </a:lnTo>
                  <a:lnTo>
                    <a:pt x="36512" y="11821"/>
                  </a:lnTo>
                  <a:lnTo>
                    <a:pt x="45512" y="8956"/>
                  </a:lnTo>
                  <a:lnTo>
                    <a:pt x="45512" y="8956"/>
                  </a:lnTo>
                  <a:lnTo>
                    <a:pt x="53110" y="2461"/>
                  </a:lnTo>
                  <a:lnTo>
                    <a:pt x="60971" y="5379"/>
                  </a:lnTo>
                  <a:lnTo>
                    <a:pt x="66003" y="0"/>
                  </a:lnTo>
                  <a:lnTo>
                    <a:pt x="76097" y="20125"/>
                  </a:lnTo>
                  <a:lnTo>
                    <a:pt x="62879" y="26788"/>
                  </a:lnTo>
                  <a:lnTo>
                    <a:pt x="70424" y="33377"/>
                  </a:lnTo>
                  <a:lnTo>
                    <a:pt x="69725" y="39156"/>
                  </a:lnTo>
                  <a:lnTo>
                    <a:pt x="78991" y="45169"/>
                  </a:lnTo>
                  <a:lnTo>
                    <a:pt x="86346" y="59612"/>
                  </a:lnTo>
                  <a:lnTo>
                    <a:pt x="95681" y="53052"/>
                  </a:lnTo>
                  <a:lnTo>
                    <a:pt x="104157" y="61173"/>
                  </a:lnTo>
                  <a:lnTo>
                    <a:pt x="108791" y="56844"/>
                  </a:lnTo>
                  <a:lnTo>
                    <a:pt x="118702" y="69105"/>
                  </a:lnTo>
                  <a:lnTo>
                    <a:pt x="128777" y="72456"/>
                  </a:lnTo>
                  <a:lnTo>
                    <a:pt x="142253" y="59987"/>
                  </a:lnTo>
                  <a:lnTo>
                    <a:pt x="142253" y="59987"/>
                  </a:lnTo>
                  <a:lnTo>
                    <a:pt x="148532" y="66592"/>
                  </a:lnTo>
                  <a:lnTo>
                    <a:pt x="158133" y="55285"/>
                  </a:lnTo>
                  <a:lnTo>
                    <a:pt x="156947" y="72079"/>
                  </a:lnTo>
                  <a:lnTo>
                    <a:pt x="168295" y="74324"/>
                  </a:lnTo>
                  <a:lnTo>
                    <a:pt x="178052" y="80806"/>
                  </a:lnTo>
                  <a:lnTo>
                    <a:pt x="173253" y="93009"/>
                  </a:lnTo>
                  <a:lnTo>
                    <a:pt x="175807" y="117533"/>
                  </a:lnTo>
                  <a:lnTo>
                    <a:pt x="175807" y="117533"/>
                  </a:lnTo>
                  <a:lnTo>
                    <a:pt x="161582" y="134235"/>
                  </a:lnTo>
                  <a:lnTo>
                    <a:pt x="154092" y="158040"/>
                  </a:lnTo>
                  <a:lnTo>
                    <a:pt x="147488" y="169248"/>
                  </a:lnTo>
                  <a:lnTo>
                    <a:pt x="155870" y="172642"/>
                  </a:lnTo>
                  <a:lnTo>
                    <a:pt x="152728" y="183216"/>
                  </a:lnTo>
                  <a:lnTo>
                    <a:pt x="154138" y="199924"/>
                  </a:lnTo>
                  <a:lnTo>
                    <a:pt x="139964" y="206660"/>
                  </a:lnTo>
                  <a:lnTo>
                    <a:pt x="137935" y="211437"/>
                  </a:lnTo>
                  <a:lnTo>
                    <a:pt x="124539" y="215520"/>
                  </a:lnTo>
                  <a:lnTo>
                    <a:pt x="124635" y="204523"/>
                  </a:lnTo>
                  <a:lnTo>
                    <a:pt x="116585" y="197965"/>
                  </a:lnTo>
                  <a:lnTo>
                    <a:pt x="117909" y="184312"/>
                  </a:lnTo>
                  <a:lnTo>
                    <a:pt x="112239" y="169827"/>
                  </a:lnTo>
                  <a:lnTo>
                    <a:pt x="94778" y="168259"/>
                  </a:lnTo>
                  <a:lnTo>
                    <a:pt x="83188" y="173836"/>
                  </a:lnTo>
                  <a:lnTo>
                    <a:pt x="87738" y="180508"/>
                  </a:lnTo>
                  <a:lnTo>
                    <a:pt x="74489" y="189271"/>
                  </a:lnTo>
                  <a:lnTo>
                    <a:pt x="68452" y="206720"/>
                  </a:lnTo>
                  <a:lnTo>
                    <a:pt x="57213" y="210179"/>
                  </a:lnTo>
                  <a:lnTo>
                    <a:pt x="49166" y="203075"/>
                  </a:lnTo>
                  <a:lnTo>
                    <a:pt x="49166" y="203075"/>
                  </a:lnTo>
                  <a:lnTo>
                    <a:pt x="55305" y="188769"/>
                  </a:lnTo>
                  <a:lnTo>
                    <a:pt x="62676" y="187515"/>
                  </a:lnTo>
                  <a:lnTo>
                    <a:pt x="64945" y="175410"/>
                  </a:lnTo>
                  <a:lnTo>
                    <a:pt x="59518" y="168234"/>
                  </a:lnTo>
                  <a:lnTo>
                    <a:pt x="53038" y="169987"/>
                  </a:lnTo>
                  <a:lnTo>
                    <a:pt x="36829" y="166246"/>
                  </a:lnTo>
                  <a:lnTo>
                    <a:pt x="29099" y="170120"/>
                  </a:lnTo>
                  <a:lnTo>
                    <a:pt x="24737" y="153485"/>
                  </a:lnTo>
                  <a:lnTo>
                    <a:pt x="13651" y="145403"/>
                  </a:lnTo>
                  <a:lnTo>
                    <a:pt x="12045" y="133928"/>
                  </a:lnTo>
                  <a:lnTo>
                    <a:pt x="12045" y="133928"/>
                  </a:lnTo>
                  <a:lnTo>
                    <a:pt x="16228" y="111307"/>
                  </a:lnTo>
                  <a:lnTo>
                    <a:pt x="11656" y="102528"/>
                  </a:lnTo>
                  <a:lnTo>
                    <a:pt x="0" y="104925"/>
                  </a:lnTo>
                  <a:lnTo>
                    <a:pt x="1263" y="86571"/>
                  </a:lnTo>
                  <a:lnTo>
                    <a:pt x="7140" y="79089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21" name="S27:Hazaribagh">
              <a:extLst>
                <a:ext uri="{FF2B5EF4-FFF2-40B4-BE49-F238E27FC236}">
                  <a16:creationId xmlns:a16="http://schemas.microsoft.com/office/drawing/2014/main" id="{4A88FA5E-7D22-4FE6-88F2-BD07BA6844B3}"/>
                </a:ext>
              </a:extLst>
            </p:cNvPr>
            <p:cNvSpPr/>
            <p:nvPr/>
          </p:nvSpPr>
          <p:spPr>
            <a:xfrm>
              <a:off x="4853506" y="3025578"/>
              <a:ext cx="205335" cy="192674"/>
            </a:xfrm>
            <a:custGeom>
              <a:avLst/>
              <a:gdLst/>
              <a:ahLst/>
              <a:cxnLst/>
              <a:rect l="0" t="0" r="0" b="0"/>
              <a:pathLst>
                <a:path w="205335" h="192674">
                  <a:moveTo>
                    <a:pt x="130040" y="1700"/>
                  </a:moveTo>
                  <a:lnTo>
                    <a:pt x="133100" y="15204"/>
                  </a:lnTo>
                  <a:lnTo>
                    <a:pt x="140632" y="33260"/>
                  </a:lnTo>
                  <a:lnTo>
                    <a:pt x="138741" y="40657"/>
                  </a:lnTo>
                  <a:lnTo>
                    <a:pt x="159835" y="39897"/>
                  </a:lnTo>
                  <a:lnTo>
                    <a:pt x="158790" y="46742"/>
                  </a:lnTo>
                  <a:lnTo>
                    <a:pt x="145124" y="62420"/>
                  </a:lnTo>
                  <a:lnTo>
                    <a:pt x="109321" y="75192"/>
                  </a:lnTo>
                  <a:lnTo>
                    <a:pt x="113057" y="83441"/>
                  </a:lnTo>
                  <a:lnTo>
                    <a:pt x="131898" y="91163"/>
                  </a:lnTo>
                  <a:lnTo>
                    <a:pt x="150918" y="91533"/>
                  </a:lnTo>
                  <a:lnTo>
                    <a:pt x="158095" y="75041"/>
                  </a:lnTo>
                  <a:lnTo>
                    <a:pt x="172438" y="77657"/>
                  </a:lnTo>
                  <a:lnTo>
                    <a:pt x="196611" y="88794"/>
                  </a:lnTo>
                  <a:lnTo>
                    <a:pt x="201816" y="100640"/>
                  </a:lnTo>
                  <a:lnTo>
                    <a:pt x="201816" y="100640"/>
                  </a:lnTo>
                  <a:lnTo>
                    <a:pt x="191696" y="118829"/>
                  </a:lnTo>
                  <a:lnTo>
                    <a:pt x="178213" y="105195"/>
                  </a:lnTo>
                  <a:lnTo>
                    <a:pt x="166777" y="99858"/>
                  </a:lnTo>
                  <a:lnTo>
                    <a:pt x="158021" y="120599"/>
                  </a:lnTo>
                  <a:lnTo>
                    <a:pt x="161991" y="134593"/>
                  </a:lnTo>
                  <a:lnTo>
                    <a:pt x="160776" y="148776"/>
                  </a:lnTo>
                  <a:lnTo>
                    <a:pt x="176676" y="157094"/>
                  </a:lnTo>
                  <a:lnTo>
                    <a:pt x="181634" y="150626"/>
                  </a:lnTo>
                  <a:lnTo>
                    <a:pt x="193415" y="175844"/>
                  </a:lnTo>
                  <a:lnTo>
                    <a:pt x="201882" y="181807"/>
                  </a:lnTo>
                  <a:lnTo>
                    <a:pt x="201882" y="181807"/>
                  </a:lnTo>
                  <a:lnTo>
                    <a:pt x="205334" y="192673"/>
                  </a:lnTo>
                  <a:lnTo>
                    <a:pt x="205334" y="192673"/>
                  </a:lnTo>
                  <a:lnTo>
                    <a:pt x="187823" y="188623"/>
                  </a:lnTo>
                  <a:lnTo>
                    <a:pt x="170058" y="189282"/>
                  </a:lnTo>
                  <a:lnTo>
                    <a:pt x="149187" y="175900"/>
                  </a:lnTo>
                  <a:lnTo>
                    <a:pt x="144559" y="167687"/>
                  </a:lnTo>
                  <a:lnTo>
                    <a:pt x="133957" y="174345"/>
                  </a:lnTo>
                  <a:lnTo>
                    <a:pt x="109962" y="169940"/>
                  </a:lnTo>
                  <a:lnTo>
                    <a:pt x="99325" y="162970"/>
                  </a:lnTo>
                  <a:lnTo>
                    <a:pt x="100254" y="151943"/>
                  </a:lnTo>
                  <a:lnTo>
                    <a:pt x="96255" y="148936"/>
                  </a:lnTo>
                  <a:lnTo>
                    <a:pt x="81373" y="157284"/>
                  </a:lnTo>
                  <a:lnTo>
                    <a:pt x="78054" y="148492"/>
                  </a:lnTo>
                  <a:lnTo>
                    <a:pt x="63763" y="148432"/>
                  </a:lnTo>
                  <a:lnTo>
                    <a:pt x="63763" y="148432"/>
                  </a:lnTo>
                  <a:lnTo>
                    <a:pt x="53051" y="138302"/>
                  </a:lnTo>
                  <a:lnTo>
                    <a:pt x="58555" y="134462"/>
                  </a:lnTo>
                  <a:lnTo>
                    <a:pt x="55645" y="110995"/>
                  </a:lnTo>
                  <a:lnTo>
                    <a:pt x="38657" y="106818"/>
                  </a:lnTo>
                  <a:lnTo>
                    <a:pt x="31797" y="108600"/>
                  </a:lnTo>
                  <a:lnTo>
                    <a:pt x="28709" y="92466"/>
                  </a:lnTo>
                  <a:lnTo>
                    <a:pt x="5751" y="104676"/>
                  </a:lnTo>
                  <a:lnTo>
                    <a:pt x="0" y="100134"/>
                  </a:lnTo>
                  <a:lnTo>
                    <a:pt x="3098" y="88002"/>
                  </a:lnTo>
                  <a:lnTo>
                    <a:pt x="24986" y="69546"/>
                  </a:lnTo>
                  <a:lnTo>
                    <a:pt x="30590" y="69374"/>
                  </a:lnTo>
                  <a:lnTo>
                    <a:pt x="46452" y="79874"/>
                  </a:lnTo>
                  <a:lnTo>
                    <a:pt x="66153" y="75058"/>
                  </a:lnTo>
                  <a:lnTo>
                    <a:pt x="63779" y="68329"/>
                  </a:lnTo>
                  <a:lnTo>
                    <a:pt x="68560" y="56133"/>
                  </a:lnTo>
                  <a:lnTo>
                    <a:pt x="79881" y="46339"/>
                  </a:lnTo>
                  <a:lnTo>
                    <a:pt x="77385" y="35951"/>
                  </a:lnTo>
                  <a:lnTo>
                    <a:pt x="77385" y="35951"/>
                  </a:lnTo>
                  <a:lnTo>
                    <a:pt x="78658" y="35386"/>
                  </a:lnTo>
                  <a:lnTo>
                    <a:pt x="78658" y="35386"/>
                  </a:lnTo>
                  <a:lnTo>
                    <a:pt x="106511" y="5658"/>
                  </a:lnTo>
                  <a:lnTo>
                    <a:pt x="118794" y="0"/>
                  </a:lnTo>
                  <a:lnTo>
                    <a:pt x="118794" y="0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22" name="S27:Kodarma">
              <a:extLst>
                <a:ext uri="{FF2B5EF4-FFF2-40B4-BE49-F238E27FC236}">
                  <a16:creationId xmlns:a16="http://schemas.microsoft.com/office/drawing/2014/main" id="{89E0A626-DC50-43D5-8B62-8FB53AA4096F}"/>
                </a:ext>
              </a:extLst>
            </p:cNvPr>
            <p:cNvSpPr/>
            <p:nvPr/>
          </p:nvSpPr>
          <p:spPr>
            <a:xfrm>
              <a:off x="4962827" y="2979812"/>
              <a:ext cx="188515" cy="146407"/>
            </a:xfrm>
            <a:custGeom>
              <a:avLst/>
              <a:gdLst/>
              <a:ahLst/>
              <a:cxnLst/>
              <a:rect l="0" t="0" r="0" b="0"/>
              <a:pathLst>
                <a:path w="188515" h="146407">
                  <a:moveTo>
                    <a:pt x="20719" y="47466"/>
                  </a:moveTo>
                  <a:lnTo>
                    <a:pt x="33219" y="48069"/>
                  </a:lnTo>
                  <a:lnTo>
                    <a:pt x="39756" y="38411"/>
                  </a:lnTo>
                  <a:lnTo>
                    <a:pt x="53445" y="36342"/>
                  </a:lnTo>
                  <a:lnTo>
                    <a:pt x="49960" y="23382"/>
                  </a:lnTo>
                  <a:lnTo>
                    <a:pt x="56188" y="17395"/>
                  </a:lnTo>
                  <a:lnTo>
                    <a:pt x="59412" y="0"/>
                  </a:lnTo>
                  <a:lnTo>
                    <a:pt x="80954" y="1810"/>
                  </a:lnTo>
                  <a:lnTo>
                    <a:pt x="88605" y="10942"/>
                  </a:lnTo>
                  <a:lnTo>
                    <a:pt x="107791" y="7058"/>
                  </a:lnTo>
                  <a:lnTo>
                    <a:pt x="107791" y="7058"/>
                  </a:lnTo>
                  <a:lnTo>
                    <a:pt x="117683" y="18187"/>
                  </a:lnTo>
                  <a:lnTo>
                    <a:pt x="117683" y="18187"/>
                  </a:lnTo>
                  <a:lnTo>
                    <a:pt x="122106" y="32148"/>
                  </a:lnTo>
                  <a:lnTo>
                    <a:pt x="122106" y="32148"/>
                  </a:lnTo>
                  <a:lnTo>
                    <a:pt x="124787" y="34659"/>
                  </a:lnTo>
                  <a:lnTo>
                    <a:pt x="124787" y="34659"/>
                  </a:lnTo>
                  <a:lnTo>
                    <a:pt x="127018" y="36665"/>
                  </a:lnTo>
                  <a:lnTo>
                    <a:pt x="127018" y="36665"/>
                  </a:lnTo>
                  <a:lnTo>
                    <a:pt x="137138" y="31546"/>
                  </a:lnTo>
                  <a:lnTo>
                    <a:pt x="137138" y="31546"/>
                  </a:lnTo>
                  <a:lnTo>
                    <a:pt x="139862" y="35101"/>
                  </a:lnTo>
                  <a:lnTo>
                    <a:pt x="139862" y="35101"/>
                  </a:lnTo>
                  <a:lnTo>
                    <a:pt x="143320" y="35484"/>
                  </a:lnTo>
                  <a:lnTo>
                    <a:pt x="143320" y="35484"/>
                  </a:lnTo>
                  <a:lnTo>
                    <a:pt x="147143" y="34281"/>
                  </a:lnTo>
                  <a:lnTo>
                    <a:pt x="147143" y="34281"/>
                  </a:lnTo>
                  <a:lnTo>
                    <a:pt x="148579" y="48361"/>
                  </a:lnTo>
                  <a:lnTo>
                    <a:pt x="148579" y="48361"/>
                  </a:lnTo>
                  <a:lnTo>
                    <a:pt x="142796" y="54356"/>
                  </a:lnTo>
                  <a:lnTo>
                    <a:pt x="147737" y="59391"/>
                  </a:lnTo>
                  <a:lnTo>
                    <a:pt x="147737" y="59391"/>
                  </a:lnTo>
                  <a:lnTo>
                    <a:pt x="150769" y="59791"/>
                  </a:lnTo>
                  <a:lnTo>
                    <a:pt x="150769" y="59791"/>
                  </a:lnTo>
                  <a:lnTo>
                    <a:pt x="152531" y="60766"/>
                  </a:lnTo>
                  <a:lnTo>
                    <a:pt x="152531" y="60766"/>
                  </a:lnTo>
                  <a:lnTo>
                    <a:pt x="157434" y="64754"/>
                  </a:lnTo>
                  <a:lnTo>
                    <a:pt x="157434" y="64754"/>
                  </a:lnTo>
                  <a:lnTo>
                    <a:pt x="169095" y="75791"/>
                  </a:lnTo>
                  <a:lnTo>
                    <a:pt x="177821" y="88518"/>
                  </a:lnTo>
                  <a:lnTo>
                    <a:pt x="176393" y="105860"/>
                  </a:lnTo>
                  <a:lnTo>
                    <a:pt x="185595" y="109138"/>
                  </a:lnTo>
                  <a:lnTo>
                    <a:pt x="188514" y="116870"/>
                  </a:lnTo>
                  <a:lnTo>
                    <a:pt x="188514" y="116870"/>
                  </a:lnTo>
                  <a:lnTo>
                    <a:pt x="174770" y="128971"/>
                  </a:lnTo>
                  <a:lnTo>
                    <a:pt x="175011" y="134722"/>
                  </a:lnTo>
                  <a:lnTo>
                    <a:pt x="175011" y="134722"/>
                  </a:lnTo>
                  <a:lnTo>
                    <a:pt x="144324" y="123941"/>
                  </a:lnTo>
                  <a:lnTo>
                    <a:pt x="140347" y="111010"/>
                  </a:lnTo>
                  <a:lnTo>
                    <a:pt x="143356" y="89418"/>
                  </a:lnTo>
                  <a:lnTo>
                    <a:pt x="120660" y="93469"/>
                  </a:lnTo>
                  <a:lnTo>
                    <a:pt x="105271" y="119207"/>
                  </a:lnTo>
                  <a:lnTo>
                    <a:pt x="106088" y="129125"/>
                  </a:lnTo>
                  <a:lnTo>
                    <a:pt x="92495" y="146406"/>
                  </a:lnTo>
                  <a:lnTo>
                    <a:pt x="92495" y="146406"/>
                  </a:lnTo>
                  <a:lnTo>
                    <a:pt x="87290" y="134560"/>
                  </a:lnTo>
                  <a:lnTo>
                    <a:pt x="63117" y="123423"/>
                  </a:lnTo>
                  <a:lnTo>
                    <a:pt x="48774" y="120807"/>
                  </a:lnTo>
                  <a:lnTo>
                    <a:pt x="41597" y="137299"/>
                  </a:lnTo>
                  <a:lnTo>
                    <a:pt x="22577" y="136929"/>
                  </a:lnTo>
                  <a:lnTo>
                    <a:pt x="3736" y="129207"/>
                  </a:lnTo>
                  <a:lnTo>
                    <a:pt x="0" y="120958"/>
                  </a:lnTo>
                  <a:lnTo>
                    <a:pt x="35803" y="108186"/>
                  </a:lnTo>
                  <a:lnTo>
                    <a:pt x="49469" y="92508"/>
                  </a:lnTo>
                  <a:lnTo>
                    <a:pt x="50514" y="85663"/>
                  </a:lnTo>
                  <a:lnTo>
                    <a:pt x="29420" y="86423"/>
                  </a:lnTo>
                  <a:lnTo>
                    <a:pt x="31311" y="79026"/>
                  </a:lnTo>
                  <a:lnTo>
                    <a:pt x="23779" y="60970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23" name="S27:Giridih">
              <a:extLst>
                <a:ext uri="{FF2B5EF4-FFF2-40B4-BE49-F238E27FC236}">
                  <a16:creationId xmlns:a16="http://schemas.microsoft.com/office/drawing/2014/main" id="{3552BD68-AD92-46EB-BE81-0E7296B1B976}"/>
                </a:ext>
              </a:extLst>
            </p:cNvPr>
            <p:cNvSpPr/>
            <p:nvPr/>
          </p:nvSpPr>
          <p:spPr>
            <a:xfrm>
              <a:off x="5011527" y="3069230"/>
              <a:ext cx="154120" cy="138156"/>
            </a:xfrm>
            <a:custGeom>
              <a:avLst/>
              <a:gdLst/>
              <a:ahLst/>
              <a:cxnLst/>
              <a:rect l="0" t="0" r="0" b="0"/>
              <a:pathLst>
                <a:path w="154120" h="138156">
                  <a:moveTo>
                    <a:pt x="43795" y="56988"/>
                  </a:moveTo>
                  <a:lnTo>
                    <a:pt x="57388" y="39707"/>
                  </a:lnTo>
                  <a:lnTo>
                    <a:pt x="56571" y="29789"/>
                  </a:lnTo>
                  <a:lnTo>
                    <a:pt x="71960" y="4051"/>
                  </a:lnTo>
                  <a:lnTo>
                    <a:pt x="94656" y="0"/>
                  </a:lnTo>
                  <a:lnTo>
                    <a:pt x="91647" y="21592"/>
                  </a:lnTo>
                  <a:lnTo>
                    <a:pt x="95624" y="34523"/>
                  </a:lnTo>
                  <a:lnTo>
                    <a:pt x="126311" y="45304"/>
                  </a:lnTo>
                  <a:lnTo>
                    <a:pt x="126311" y="45304"/>
                  </a:lnTo>
                  <a:lnTo>
                    <a:pt x="154119" y="58789"/>
                  </a:lnTo>
                  <a:lnTo>
                    <a:pt x="154119" y="58789"/>
                  </a:lnTo>
                  <a:lnTo>
                    <a:pt x="145932" y="69615"/>
                  </a:lnTo>
                  <a:lnTo>
                    <a:pt x="134007" y="63836"/>
                  </a:lnTo>
                  <a:lnTo>
                    <a:pt x="120666" y="65442"/>
                  </a:lnTo>
                  <a:lnTo>
                    <a:pt x="116002" y="57256"/>
                  </a:lnTo>
                  <a:lnTo>
                    <a:pt x="106096" y="58187"/>
                  </a:lnTo>
                  <a:lnTo>
                    <a:pt x="112613" y="69441"/>
                  </a:lnTo>
                  <a:lnTo>
                    <a:pt x="113605" y="83018"/>
                  </a:lnTo>
                  <a:lnTo>
                    <a:pt x="104136" y="94928"/>
                  </a:lnTo>
                  <a:lnTo>
                    <a:pt x="82148" y="97386"/>
                  </a:lnTo>
                  <a:lnTo>
                    <a:pt x="68951" y="92147"/>
                  </a:lnTo>
                  <a:lnTo>
                    <a:pt x="60314" y="115003"/>
                  </a:lnTo>
                  <a:lnTo>
                    <a:pt x="65752" y="121076"/>
                  </a:lnTo>
                  <a:lnTo>
                    <a:pt x="65752" y="121076"/>
                  </a:lnTo>
                  <a:lnTo>
                    <a:pt x="67169" y="135161"/>
                  </a:lnTo>
                  <a:lnTo>
                    <a:pt x="43861" y="138155"/>
                  </a:lnTo>
                  <a:lnTo>
                    <a:pt x="43861" y="138155"/>
                  </a:lnTo>
                  <a:lnTo>
                    <a:pt x="35394" y="132192"/>
                  </a:lnTo>
                  <a:lnTo>
                    <a:pt x="23613" y="106974"/>
                  </a:lnTo>
                  <a:lnTo>
                    <a:pt x="18655" y="113442"/>
                  </a:lnTo>
                  <a:lnTo>
                    <a:pt x="2755" y="105124"/>
                  </a:lnTo>
                  <a:lnTo>
                    <a:pt x="3970" y="90941"/>
                  </a:lnTo>
                  <a:lnTo>
                    <a:pt x="0" y="76947"/>
                  </a:lnTo>
                  <a:lnTo>
                    <a:pt x="8756" y="56206"/>
                  </a:lnTo>
                  <a:lnTo>
                    <a:pt x="20192" y="61543"/>
                  </a:lnTo>
                  <a:lnTo>
                    <a:pt x="33675" y="75177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24" name="S27:Dhanbad">
              <a:extLst>
                <a:ext uri="{FF2B5EF4-FFF2-40B4-BE49-F238E27FC236}">
                  <a16:creationId xmlns:a16="http://schemas.microsoft.com/office/drawing/2014/main" id="{FE4F4BA4-2097-4373-9CED-BEDF96DDC4E2}"/>
                </a:ext>
              </a:extLst>
            </p:cNvPr>
            <p:cNvSpPr/>
            <p:nvPr/>
          </p:nvSpPr>
          <p:spPr>
            <a:xfrm>
              <a:off x="5071841" y="3126486"/>
              <a:ext cx="122696" cy="90765"/>
            </a:xfrm>
            <a:custGeom>
              <a:avLst/>
              <a:gdLst/>
              <a:ahLst/>
              <a:cxnLst/>
              <a:rect l="0" t="0" r="0" b="0"/>
              <a:pathLst>
                <a:path w="122696" h="90765">
                  <a:moveTo>
                    <a:pt x="93805" y="1533"/>
                  </a:moveTo>
                  <a:lnTo>
                    <a:pt x="122695" y="19127"/>
                  </a:lnTo>
                  <a:lnTo>
                    <a:pt x="122695" y="19127"/>
                  </a:lnTo>
                  <a:lnTo>
                    <a:pt x="118773" y="38158"/>
                  </a:lnTo>
                  <a:lnTo>
                    <a:pt x="118773" y="38158"/>
                  </a:lnTo>
                  <a:lnTo>
                    <a:pt x="88686" y="43654"/>
                  </a:lnTo>
                  <a:lnTo>
                    <a:pt x="83032" y="53323"/>
                  </a:lnTo>
                  <a:lnTo>
                    <a:pt x="67522" y="55548"/>
                  </a:lnTo>
                  <a:lnTo>
                    <a:pt x="57960" y="65373"/>
                  </a:lnTo>
                  <a:lnTo>
                    <a:pt x="56486" y="82195"/>
                  </a:lnTo>
                  <a:lnTo>
                    <a:pt x="56486" y="82195"/>
                  </a:lnTo>
                  <a:lnTo>
                    <a:pt x="50722" y="89764"/>
                  </a:lnTo>
                  <a:lnTo>
                    <a:pt x="39043" y="90764"/>
                  </a:lnTo>
                  <a:lnTo>
                    <a:pt x="23047" y="81455"/>
                  </a:lnTo>
                  <a:lnTo>
                    <a:pt x="21515" y="64757"/>
                  </a:lnTo>
                  <a:lnTo>
                    <a:pt x="5438" y="63820"/>
                  </a:lnTo>
                  <a:lnTo>
                    <a:pt x="5438" y="63820"/>
                  </a:lnTo>
                  <a:lnTo>
                    <a:pt x="0" y="57747"/>
                  </a:lnTo>
                  <a:lnTo>
                    <a:pt x="8637" y="34891"/>
                  </a:lnTo>
                  <a:lnTo>
                    <a:pt x="21834" y="40130"/>
                  </a:lnTo>
                  <a:lnTo>
                    <a:pt x="43822" y="37672"/>
                  </a:lnTo>
                  <a:lnTo>
                    <a:pt x="53291" y="25762"/>
                  </a:lnTo>
                  <a:lnTo>
                    <a:pt x="52299" y="12185"/>
                  </a:lnTo>
                  <a:lnTo>
                    <a:pt x="45782" y="931"/>
                  </a:lnTo>
                  <a:lnTo>
                    <a:pt x="55688" y="0"/>
                  </a:lnTo>
                  <a:lnTo>
                    <a:pt x="60352" y="8186"/>
                  </a:lnTo>
                  <a:lnTo>
                    <a:pt x="73693" y="6580"/>
                  </a:lnTo>
                  <a:lnTo>
                    <a:pt x="85618" y="12359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25" name="S27:Dumka">
              <a:extLst>
                <a:ext uri="{FF2B5EF4-FFF2-40B4-BE49-F238E27FC236}">
                  <a16:creationId xmlns:a16="http://schemas.microsoft.com/office/drawing/2014/main" id="{9DE2AEA2-93A8-45E7-8BD2-19280E9D05DC}"/>
                </a:ext>
              </a:extLst>
            </p:cNvPr>
            <p:cNvSpPr/>
            <p:nvPr/>
          </p:nvSpPr>
          <p:spPr>
            <a:xfrm>
              <a:off x="5137597" y="3005583"/>
              <a:ext cx="179459" cy="142200"/>
            </a:xfrm>
            <a:custGeom>
              <a:avLst/>
              <a:gdLst/>
              <a:ahLst/>
              <a:cxnLst/>
              <a:rect l="0" t="0" r="0" b="0"/>
              <a:pathLst>
                <a:path w="179459" h="142200">
                  <a:moveTo>
                    <a:pt x="127265" y="16849"/>
                  </a:moveTo>
                  <a:lnTo>
                    <a:pt x="127564" y="23120"/>
                  </a:lnTo>
                  <a:lnTo>
                    <a:pt x="143895" y="22337"/>
                  </a:lnTo>
                  <a:lnTo>
                    <a:pt x="142554" y="30259"/>
                  </a:lnTo>
                  <a:lnTo>
                    <a:pt x="152295" y="44454"/>
                  </a:lnTo>
                  <a:lnTo>
                    <a:pt x="158901" y="47275"/>
                  </a:lnTo>
                  <a:lnTo>
                    <a:pt x="156855" y="58376"/>
                  </a:lnTo>
                  <a:lnTo>
                    <a:pt x="170836" y="61880"/>
                  </a:lnTo>
                  <a:lnTo>
                    <a:pt x="170836" y="61880"/>
                  </a:lnTo>
                  <a:lnTo>
                    <a:pt x="179458" y="70358"/>
                  </a:lnTo>
                  <a:lnTo>
                    <a:pt x="177669" y="77782"/>
                  </a:lnTo>
                  <a:lnTo>
                    <a:pt x="165046" y="75786"/>
                  </a:lnTo>
                  <a:lnTo>
                    <a:pt x="163938" y="88414"/>
                  </a:lnTo>
                  <a:lnTo>
                    <a:pt x="153391" y="84738"/>
                  </a:lnTo>
                  <a:lnTo>
                    <a:pt x="152403" y="99979"/>
                  </a:lnTo>
                  <a:lnTo>
                    <a:pt x="145957" y="109720"/>
                  </a:lnTo>
                  <a:lnTo>
                    <a:pt x="115241" y="100181"/>
                  </a:lnTo>
                  <a:lnTo>
                    <a:pt x="122204" y="110330"/>
                  </a:lnTo>
                  <a:lnTo>
                    <a:pt x="124473" y="121748"/>
                  </a:lnTo>
                  <a:lnTo>
                    <a:pt x="115637" y="136308"/>
                  </a:lnTo>
                  <a:lnTo>
                    <a:pt x="101934" y="130136"/>
                  </a:lnTo>
                  <a:lnTo>
                    <a:pt x="101626" y="142199"/>
                  </a:lnTo>
                  <a:lnTo>
                    <a:pt x="101626" y="142199"/>
                  </a:lnTo>
                  <a:lnTo>
                    <a:pt x="76982" y="133372"/>
                  </a:lnTo>
                  <a:lnTo>
                    <a:pt x="66163" y="133334"/>
                  </a:lnTo>
                  <a:lnTo>
                    <a:pt x="64353" y="141272"/>
                  </a:lnTo>
                  <a:lnTo>
                    <a:pt x="56939" y="140030"/>
                  </a:lnTo>
                  <a:lnTo>
                    <a:pt x="56939" y="140030"/>
                  </a:lnTo>
                  <a:lnTo>
                    <a:pt x="28049" y="122436"/>
                  </a:lnTo>
                  <a:lnTo>
                    <a:pt x="28049" y="122436"/>
                  </a:lnTo>
                  <a:lnTo>
                    <a:pt x="241" y="108951"/>
                  </a:lnTo>
                  <a:lnTo>
                    <a:pt x="241" y="108951"/>
                  </a:lnTo>
                  <a:lnTo>
                    <a:pt x="0" y="103200"/>
                  </a:lnTo>
                  <a:lnTo>
                    <a:pt x="13744" y="91099"/>
                  </a:lnTo>
                  <a:lnTo>
                    <a:pt x="13744" y="91099"/>
                  </a:lnTo>
                  <a:lnTo>
                    <a:pt x="29581" y="87802"/>
                  </a:lnTo>
                  <a:lnTo>
                    <a:pt x="33460" y="77683"/>
                  </a:lnTo>
                  <a:lnTo>
                    <a:pt x="49445" y="78031"/>
                  </a:lnTo>
                  <a:lnTo>
                    <a:pt x="43341" y="66777"/>
                  </a:lnTo>
                  <a:lnTo>
                    <a:pt x="34638" y="65062"/>
                  </a:lnTo>
                  <a:lnTo>
                    <a:pt x="36087" y="58714"/>
                  </a:lnTo>
                  <a:lnTo>
                    <a:pt x="46602" y="62444"/>
                  </a:lnTo>
                  <a:lnTo>
                    <a:pt x="50176" y="55478"/>
                  </a:lnTo>
                  <a:lnTo>
                    <a:pt x="67486" y="56802"/>
                  </a:lnTo>
                  <a:lnTo>
                    <a:pt x="77054" y="49038"/>
                  </a:lnTo>
                  <a:lnTo>
                    <a:pt x="85396" y="52324"/>
                  </a:lnTo>
                  <a:lnTo>
                    <a:pt x="87428" y="40185"/>
                  </a:lnTo>
                  <a:lnTo>
                    <a:pt x="93806" y="38320"/>
                  </a:lnTo>
                  <a:lnTo>
                    <a:pt x="89787" y="16507"/>
                  </a:lnTo>
                  <a:lnTo>
                    <a:pt x="94320" y="12109"/>
                  </a:lnTo>
                  <a:lnTo>
                    <a:pt x="85466" y="6755"/>
                  </a:lnTo>
                  <a:lnTo>
                    <a:pt x="84295" y="0"/>
                  </a:lnTo>
                  <a:lnTo>
                    <a:pt x="101283" y="4454"/>
                  </a:lnTo>
                  <a:lnTo>
                    <a:pt x="115957" y="5338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526" name="S27:Godda">
              <a:extLst>
                <a:ext uri="{FF2B5EF4-FFF2-40B4-BE49-F238E27FC236}">
                  <a16:creationId xmlns:a16="http://schemas.microsoft.com/office/drawing/2014/main" id="{D380214F-614A-4A5C-B62F-203C84D063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3261" y="2928620"/>
              <a:ext cx="355233" cy="167640"/>
              <a:chOff x="2489567" y="2039620"/>
              <a:chExt cx="355233" cy="167640"/>
            </a:xfrm>
          </p:grpSpPr>
          <p:sp>
            <p:nvSpPr>
              <p:cNvPr id="609" name="S27:Godda0">
                <a:extLst>
                  <a:ext uri="{FF2B5EF4-FFF2-40B4-BE49-F238E27FC236}">
                    <a16:creationId xmlns:a16="http://schemas.microsoft.com/office/drawing/2014/main" id="{B7998B8F-9D35-4B42-BDA0-606552CF267A}"/>
                  </a:ext>
                </a:extLst>
              </p:cNvPr>
              <p:cNvSpPr/>
              <p:nvPr/>
            </p:nvSpPr>
            <p:spPr>
              <a:xfrm>
                <a:off x="2684780" y="2039620"/>
                <a:ext cx="160020" cy="167640"/>
              </a:xfrm>
              <a:custGeom>
                <a:avLst/>
                <a:gdLst/>
                <a:ahLst/>
                <a:cxnLst/>
                <a:rect l="0" t="0" r="0" b="0"/>
                <a:pathLst>
                  <a:path w="152917" h="165434">
                    <a:moveTo>
                      <a:pt x="119047" y="0"/>
                    </a:moveTo>
                    <a:lnTo>
                      <a:pt x="123803" y="826"/>
                    </a:lnTo>
                    <a:lnTo>
                      <a:pt x="123803" y="826"/>
                    </a:lnTo>
                    <a:lnTo>
                      <a:pt x="140280" y="13668"/>
                    </a:lnTo>
                    <a:lnTo>
                      <a:pt x="142678" y="37121"/>
                    </a:lnTo>
                    <a:lnTo>
                      <a:pt x="150153" y="58762"/>
                    </a:lnTo>
                    <a:lnTo>
                      <a:pt x="152916" y="80629"/>
                    </a:lnTo>
                    <a:lnTo>
                      <a:pt x="151266" y="91183"/>
                    </a:lnTo>
                    <a:lnTo>
                      <a:pt x="151266" y="91183"/>
                    </a:lnTo>
                    <a:lnTo>
                      <a:pt x="139958" y="79672"/>
                    </a:lnTo>
                    <a:lnTo>
                      <a:pt x="125284" y="78788"/>
                    </a:lnTo>
                    <a:lnTo>
                      <a:pt x="108296" y="74334"/>
                    </a:lnTo>
                    <a:lnTo>
                      <a:pt x="109467" y="81089"/>
                    </a:lnTo>
                    <a:lnTo>
                      <a:pt x="118321" y="86443"/>
                    </a:lnTo>
                    <a:lnTo>
                      <a:pt x="113788" y="90841"/>
                    </a:lnTo>
                    <a:lnTo>
                      <a:pt x="117807" y="112654"/>
                    </a:lnTo>
                    <a:lnTo>
                      <a:pt x="111429" y="114519"/>
                    </a:lnTo>
                    <a:lnTo>
                      <a:pt x="109397" y="126658"/>
                    </a:lnTo>
                    <a:lnTo>
                      <a:pt x="101055" y="123372"/>
                    </a:lnTo>
                    <a:lnTo>
                      <a:pt x="91487" y="131136"/>
                    </a:lnTo>
                    <a:lnTo>
                      <a:pt x="74177" y="129812"/>
                    </a:lnTo>
                    <a:lnTo>
                      <a:pt x="70603" y="136778"/>
                    </a:lnTo>
                    <a:lnTo>
                      <a:pt x="60088" y="133048"/>
                    </a:lnTo>
                    <a:lnTo>
                      <a:pt x="58639" y="139396"/>
                    </a:lnTo>
                    <a:lnTo>
                      <a:pt x="67342" y="141111"/>
                    </a:lnTo>
                    <a:lnTo>
                      <a:pt x="73446" y="152365"/>
                    </a:lnTo>
                    <a:lnTo>
                      <a:pt x="57461" y="152017"/>
                    </a:lnTo>
                    <a:lnTo>
                      <a:pt x="53582" y="162136"/>
                    </a:lnTo>
                    <a:lnTo>
                      <a:pt x="37745" y="165433"/>
                    </a:lnTo>
                    <a:lnTo>
                      <a:pt x="37745" y="165433"/>
                    </a:lnTo>
                    <a:lnTo>
                      <a:pt x="34826" y="157701"/>
                    </a:lnTo>
                    <a:lnTo>
                      <a:pt x="25624" y="154423"/>
                    </a:lnTo>
                    <a:lnTo>
                      <a:pt x="27052" y="137081"/>
                    </a:lnTo>
                    <a:lnTo>
                      <a:pt x="18326" y="124354"/>
                    </a:lnTo>
                    <a:lnTo>
                      <a:pt x="6665" y="113317"/>
                    </a:lnTo>
                    <a:lnTo>
                      <a:pt x="6665" y="113317"/>
                    </a:lnTo>
                    <a:lnTo>
                      <a:pt x="1762" y="109329"/>
                    </a:lnTo>
                    <a:lnTo>
                      <a:pt x="1762" y="109329"/>
                    </a:lnTo>
                    <a:lnTo>
                      <a:pt x="0" y="108354"/>
                    </a:lnTo>
                    <a:lnTo>
                      <a:pt x="0" y="108354"/>
                    </a:lnTo>
                    <a:lnTo>
                      <a:pt x="1762" y="109329"/>
                    </a:lnTo>
                    <a:lnTo>
                      <a:pt x="1762" y="109329"/>
                    </a:lnTo>
                    <a:lnTo>
                      <a:pt x="6665" y="113317"/>
                    </a:lnTo>
                    <a:lnTo>
                      <a:pt x="6665" y="113317"/>
                    </a:lnTo>
                    <a:lnTo>
                      <a:pt x="18283" y="123308"/>
                    </a:lnTo>
                    <a:lnTo>
                      <a:pt x="23780" y="110510"/>
                    </a:lnTo>
                    <a:lnTo>
                      <a:pt x="26493" y="93115"/>
                    </a:lnTo>
                    <a:lnTo>
                      <a:pt x="31176" y="91870"/>
                    </a:lnTo>
                    <a:lnTo>
                      <a:pt x="38693" y="76365"/>
                    </a:lnTo>
                    <a:lnTo>
                      <a:pt x="49811" y="84790"/>
                    </a:lnTo>
                    <a:lnTo>
                      <a:pt x="64003" y="74746"/>
                    </a:lnTo>
                    <a:lnTo>
                      <a:pt x="69478" y="81837"/>
                    </a:lnTo>
                    <a:lnTo>
                      <a:pt x="86344" y="83707"/>
                    </a:lnTo>
                    <a:lnTo>
                      <a:pt x="87383" y="68473"/>
                    </a:lnTo>
                    <a:lnTo>
                      <a:pt x="99639" y="73157"/>
                    </a:lnTo>
                    <a:lnTo>
                      <a:pt x="105863" y="68161"/>
                    </a:lnTo>
                    <a:lnTo>
                      <a:pt x="109767" y="40750"/>
                    </a:lnTo>
                    <a:lnTo>
                      <a:pt x="116548" y="29440"/>
                    </a:lnTo>
                    <a:lnTo>
                      <a:pt x="115986" y="7997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0" name="S27:Godda1">
                <a:extLst>
                  <a:ext uri="{FF2B5EF4-FFF2-40B4-BE49-F238E27FC236}">
                    <a16:creationId xmlns:a16="http://schemas.microsoft.com/office/drawing/2014/main" id="{FBCA2918-99E2-4F86-BFA4-D60A0E67D506}"/>
                  </a:ext>
                </a:extLst>
              </p:cNvPr>
              <p:cNvSpPr/>
              <p:nvPr/>
            </p:nvSpPr>
            <p:spPr>
              <a:xfrm>
                <a:off x="2677160" y="2123440"/>
                <a:ext cx="7620" cy="22860"/>
              </a:xfrm>
              <a:custGeom>
                <a:avLst/>
                <a:gdLst/>
                <a:ahLst/>
                <a:cxnLst/>
                <a:rect l="0" t="0" r="0" b="0"/>
                <a:pathLst>
                  <a:path w="5784" h="25111">
                    <a:moveTo>
                      <a:pt x="5783" y="14080"/>
                    </a:moveTo>
                    <a:lnTo>
                      <a:pt x="0" y="20075"/>
                    </a:lnTo>
                    <a:lnTo>
                      <a:pt x="4941" y="25110"/>
                    </a:lnTo>
                    <a:lnTo>
                      <a:pt x="4941" y="25110"/>
                    </a:lnTo>
                    <a:lnTo>
                      <a:pt x="5783" y="14080"/>
                    </a:lnTo>
                    <a:lnTo>
                      <a:pt x="5783" y="14080"/>
                    </a:lnTo>
                    <a:lnTo>
                      <a:pt x="4347" y="0"/>
                    </a:lnTo>
                    <a:lnTo>
                      <a:pt x="4347" y="0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1" name="S27:Godda2">
                <a:extLst>
                  <a:ext uri="{FF2B5EF4-FFF2-40B4-BE49-F238E27FC236}">
                    <a16:creationId xmlns:a16="http://schemas.microsoft.com/office/drawing/2014/main" id="{A3E006B0-046A-4769-8C80-6C037D98F41C}"/>
                  </a:ext>
                </a:extLst>
              </p:cNvPr>
              <p:cNvSpPr/>
              <p:nvPr/>
            </p:nvSpPr>
            <p:spPr>
              <a:xfrm>
                <a:off x="2654300" y="2108200"/>
                <a:ext cx="7620" cy="15240"/>
              </a:xfrm>
              <a:custGeom>
                <a:avLst/>
                <a:gdLst/>
                <a:ahLst/>
                <a:cxnLst/>
                <a:rect l="0" t="0" r="0" b="0"/>
                <a:pathLst>
                  <a:path w="7105" h="17536">
                    <a:moveTo>
                      <a:pt x="4423" y="15024"/>
                    </a:moveTo>
                    <a:lnTo>
                      <a:pt x="7104" y="17535"/>
                    </a:lnTo>
                    <a:lnTo>
                      <a:pt x="7104" y="17535"/>
                    </a:lnTo>
                    <a:lnTo>
                      <a:pt x="7104" y="17535"/>
                    </a:lnTo>
                    <a:lnTo>
                      <a:pt x="7104" y="17535"/>
                    </a:lnTo>
                    <a:lnTo>
                      <a:pt x="4423" y="15024"/>
                    </a:lnTo>
                    <a:lnTo>
                      <a:pt x="4423" y="15024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0" y="1063"/>
                    </a:lnTo>
                    <a:lnTo>
                      <a:pt x="0" y="1063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2" name="S27:Godda3">
                <a:extLst>
                  <a:ext uri="{FF2B5EF4-FFF2-40B4-BE49-F238E27FC236}">
                    <a16:creationId xmlns:a16="http://schemas.microsoft.com/office/drawing/2014/main" id="{36CF77C6-DEAD-4980-A9CB-C4DFA5BADBCB}"/>
                  </a:ext>
                </a:extLst>
              </p:cNvPr>
              <p:cNvSpPr/>
              <p:nvPr/>
            </p:nvSpPr>
            <p:spPr>
              <a:xfrm>
                <a:off x="2489567" y="209171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3155" h="3556">
                    <a:moveTo>
                      <a:pt x="0" y="0"/>
                    </a:moveTo>
                    <a:lnTo>
                      <a:pt x="2724" y="3555"/>
                    </a:lnTo>
                    <a:lnTo>
                      <a:pt x="2724" y="3555"/>
                    </a:lnTo>
                    <a:lnTo>
                      <a:pt x="3154" y="3538"/>
                    </a:lnTo>
                    <a:lnTo>
                      <a:pt x="3154" y="3538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27" name="S27:Chatra">
              <a:extLst>
                <a:ext uri="{FF2B5EF4-FFF2-40B4-BE49-F238E27FC236}">
                  <a16:creationId xmlns:a16="http://schemas.microsoft.com/office/drawing/2014/main" id="{10563B4C-94DB-4443-BEB3-5A66DC71714F}"/>
                </a:ext>
              </a:extLst>
            </p:cNvPr>
            <p:cNvSpPr/>
            <p:nvPr/>
          </p:nvSpPr>
          <p:spPr>
            <a:xfrm>
              <a:off x="4796123" y="3036166"/>
              <a:ext cx="137265" cy="169777"/>
            </a:xfrm>
            <a:custGeom>
              <a:avLst/>
              <a:gdLst/>
              <a:ahLst/>
              <a:cxnLst/>
              <a:rect l="0" t="0" r="0" b="0"/>
              <a:pathLst>
                <a:path w="137265" h="169777">
                  <a:moveTo>
                    <a:pt x="40162" y="31418"/>
                  </a:moveTo>
                  <a:lnTo>
                    <a:pt x="33111" y="25861"/>
                  </a:lnTo>
                  <a:lnTo>
                    <a:pt x="33111" y="25861"/>
                  </a:lnTo>
                  <a:lnTo>
                    <a:pt x="18989" y="13696"/>
                  </a:lnTo>
                  <a:lnTo>
                    <a:pt x="22670" y="6789"/>
                  </a:lnTo>
                  <a:lnTo>
                    <a:pt x="22670" y="6789"/>
                  </a:lnTo>
                  <a:lnTo>
                    <a:pt x="19003" y="14219"/>
                  </a:lnTo>
                  <a:lnTo>
                    <a:pt x="33111" y="25861"/>
                  </a:lnTo>
                  <a:lnTo>
                    <a:pt x="33111" y="25861"/>
                  </a:lnTo>
                  <a:lnTo>
                    <a:pt x="40162" y="31418"/>
                  </a:lnTo>
                  <a:lnTo>
                    <a:pt x="40162" y="31418"/>
                  </a:lnTo>
                  <a:lnTo>
                    <a:pt x="48555" y="38503"/>
                  </a:lnTo>
                  <a:lnTo>
                    <a:pt x="52540" y="27395"/>
                  </a:lnTo>
                  <a:lnTo>
                    <a:pt x="60071" y="19845"/>
                  </a:lnTo>
                  <a:lnTo>
                    <a:pt x="69249" y="24282"/>
                  </a:lnTo>
                  <a:lnTo>
                    <a:pt x="77428" y="9902"/>
                  </a:lnTo>
                  <a:lnTo>
                    <a:pt x="85089" y="7051"/>
                  </a:lnTo>
                  <a:lnTo>
                    <a:pt x="85089" y="7051"/>
                  </a:lnTo>
                  <a:lnTo>
                    <a:pt x="86777" y="5952"/>
                  </a:lnTo>
                  <a:lnTo>
                    <a:pt x="86777" y="5952"/>
                  </a:lnTo>
                  <a:lnTo>
                    <a:pt x="93049" y="0"/>
                  </a:lnTo>
                  <a:lnTo>
                    <a:pt x="96417" y="11411"/>
                  </a:lnTo>
                  <a:lnTo>
                    <a:pt x="101116" y="10217"/>
                  </a:lnTo>
                  <a:lnTo>
                    <a:pt x="107105" y="22591"/>
                  </a:lnTo>
                  <a:lnTo>
                    <a:pt x="114091" y="25510"/>
                  </a:lnTo>
                  <a:lnTo>
                    <a:pt x="134062" y="17010"/>
                  </a:lnTo>
                  <a:lnTo>
                    <a:pt x="134768" y="25363"/>
                  </a:lnTo>
                  <a:lnTo>
                    <a:pt x="134768" y="25363"/>
                  </a:lnTo>
                  <a:lnTo>
                    <a:pt x="134768" y="25363"/>
                  </a:lnTo>
                  <a:lnTo>
                    <a:pt x="134768" y="25363"/>
                  </a:lnTo>
                  <a:lnTo>
                    <a:pt x="137264" y="35751"/>
                  </a:lnTo>
                  <a:lnTo>
                    <a:pt x="125943" y="45545"/>
                  </a:lnTo>
                  <a:lnTo>
                    <a:pt x="121162" y="57741"/>
                  </a:lnTo>
                  <a:lnTo>
                    <a:pt x="123536" y="64470"/>
                  </a:lnTo>
                  <a:lnTo>
                    <a:pt x="103835" y="69286"/>
                  </a:lnTo>
                  <a:lnTo>
                    <a:pt x="87973" y="58786"/>
                  </a:lnTo>
                  <a:lnTo>
                    <a:pt x="82369" y="58958"/>
                  </a:lnTo>
                  <a:lnTo>
                    <a:pt x="60481" y="77414"/>
                  </a:lnTo>
                  <a:lnTo>
                    <a:pt x="57383" y="89546"/>
                  </a:lnTo>
                  <a:lnTo>
                    <a:pt x="63134" y="94088"/>
                  </a:lnTo>
                  <a:lnTo>
                    <a:pt x="86092" y="81878"/>
                  </a:lnTo>
                  <a:lnTo>
                    <a:pt x="89180" y="98012"/>
                  </a:lnTo>
                  <a:lnTo>
                    <a:pt x="96040" y="96230"/>
                  </a:lnTo>
                  <a:lnTo>
                    <a:pt x="113028" y="100407"/>
                  </a:lnTo>
                  <a:lnTo>
                    <a:pt x="115938" y="123874"/>
                  </a:lnTo>
                  <a:lnTo>
                    <a:pt x="110434" y="127714"/>
                  </a:lnTo>
                  <a:lnTo>
                    <a:pt x="121146" y="137844"/>
                  </a:lnTo>
                  <a:lnTo>
                    <a:pt x="121146" y="137844"/>
                  </a:lnTo>
                  <a:lnTo>
                    <a:pt x="115773" y="145869"/>
                  </a:lnTo>
                  <a:lnTo>
                    <a:pt x="118305" y="157307"/>
                  </a:lnTo>
                  <a:lnTo>
                    <a:pt x="118305" y="157307"/>
                  </a:lnTo>
                  <a:lnTo>
                    <a:pt x="104829" y="169776"/>
                  </a:lnTo>
                  <a:lnTo>
                    <a:pt x="94754" y="166425"/>
                  </a:lnTo>
                  <a:lnTo>
                    <a:pt x="84843" y="154164"/>
                  </a:lnTo>
                  <a:lnTo>
                    <a:pt x="80209" y="158493"/>
                  </a:lnTo>
                  <a:lnTo>
                    <a:pt x="71733" y="150372"/>
                  </a:lnTo>
                  <a:lnTo>
                    <a:pt x="62398" y="156932"/>
                  </a:lnTo>
                  <a:lnTo>
                    <a:pt x="55043" y="142489"/>
                  </a:lnTo>
                  <a:lnTo>
                    <a:pt x="45777" y="136476"/>
                  </a:lnTo>
                  <a:lnTo>
                    <a:pt x="46476" y="130697"/>
                  </a:lnTo>
                  <a:lnTo>
                    <a:pt x="38931" y="124108"/>
                  </a:lnTo>
                  <a:lnTo>
                    <a:pt x="52149" y="117445"/>
                  </a:lnTo>
                  <a:lnTo>
                    <a:pt x="42055" y="97320"/>
                  </a:lnTo>
                  <a:lnTo>
                    <a:pt x="37023" y="102699"/>
                  </a:lnTo>
                  <a:lnTo>
                    <a:pt x="29162" y="99781"/>
                  </a:lnTo>
                  <a:lnTo>
                    <a:pt x="21564" y="106276"/>
                  </a:lnTo>
                  <a:lnTo>
                    <a:pt x="21564" y="106276"/>
                  </a:lnTo>
                  <a:lnTo>
                    <a:pt x="8021" y="85186"/>
                  </a:lnTo>
                  <a:lnTo>
                    <a:pt x="2050" y="87965"/>
                  </a:lnTo>
                  <a:lnTo>
                    <a:pt x="0" y="75981"/>
                  </a:lnTo>
                  <a:lnTo>
                    <a:pt x="13760" y="74036"/>
                  </a:lnTo>
                  <a:lnTo>
                    <a:pt x="24280" y="64322"/>
                  </a:lnTo>
                  <a:lnTo>
                    <a:pt x="25922" y="45955"/>
                  </a:lnTo>
                  <a:close/>
                </a:path>
              </a:pathLst>
            </a:custGeom>
            <a:solidFill>
              <a:srgbClr val="4BACC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528" name="S27:Rajmahal">
              <a:extLst>
                <a:ext uri="{FF2B5EF4-FFF2-40B4-BE49-F238E27FC236}">
                  <a16:creationId xmlns:a16="http://schemas.microsoft.com/office/drawing/2014/main" id="{73722B9C-26C9-4EF6-912C-17B86755D8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01565" y="2875280"/>
              <a:ext cx="143129" cy="190500"/>
              <a:chOff x="2777871" y="1986280"/>
              <a:chExt cx="143129" cy="190500"/>
            </a:xfrm>
          </p:grpSpPr>
          <p:sp>
            <p:nvSpPr>
              <p:cNvPr id="607" name="S27:Rajmahal0">
                <a:extLst>
                  <a:ext uri="{FF2B5EF4-FFF2-40B4-BE49-F238E27FC236}">
                    <a16:creationId xmlns:a16="http://schemas.microsoft.com/office/drawing/2014/main" id="{F7DF43BA-8B5A-4FCC-99F2-68D636519153}"/>
                  </a:ext>
                </a:extLst>
              </p:cNvPr>
              <p:cNvSpPr/>
              <p:nvPr/>
            </p:nvSpPr>
            <p:spPr>
              <a:xfrm>
                <a:off x="2806700" y="1986280"/>
                <a:ext cx="114300" cy="190500"/>
              </a:xfrm>
              <a:custGeom>
                <a:avLst/>
                <a:gdLst/>
                <a:ahLst/>
                <a:cxnLst/>
                <a:rect l="0" t="0" r="0" b="0"/>
                <a:pathLst>
                  <a:path w="113343" h="190204">
                    <a:moveTo>
                      <a:pt x="56118" y="0"/>
                    </a:moveTo>
                    <a:lnTo>
                      <a:pt x="77933" y="8346"/>
                    </a:lnTo>
                    <a:lnTo>
                      <a:pt x="92686" y="20697"/>
                    </a:lnTo>
                    <a:lnTo>
                      <a:pt x="92686" y="20697"/>
                    </a:lnTo>
                    <a:lnTo>
                      <a:pt x="92259" y="20718"/>
                    </a:lnTo>
                    <a:lnTo>
                      <a:pt x="92259" y="20718"/>
                    </a:lnTo>
                    <a:lnTo>
                      <a:pt x="90241" y="40197"/>
                    </a:lnTo>
                    <a:lnTo>
                      <a:pt x="102400" y="51627"/>
                    </a:lnTo>
                    <a:lnTo>
                      <a:pt x="108388" y="84843"/>
                    </a:lnTo>
                    <a:lnTo>
                      <a:pt x="108388" y="84843"/>
                    </a:lnTo>
                    <a:lnTo>
                      <a:pt x="106727" y="85975"/>
                    </a:lnTo>
                    <a:lnTo>
                      <a:pt x="106727" y="85975"/>
                    </a:lnTo>
                    <a:lnTo>
                      <a:pt x="105441" y="86041"/>
                    </a:lnTo>
                    <a:lnTo>
                      <a:pt x="105441" y="86041"/>
                    </a:lnTo>
                    <a:lnTo>
                      <a:pt x="105415" y="85518"/>
                    </a:lnTo>
                    <a:lnTo>
                      <a:pt x="105415" y="85518"/>
                    </a:lnTo>
                    <a:lnTo>
                      <a:pt x="102946" y="96120"/>
                    </a:lnTo>
                    <a:lnTo>
                      <a:pt x="102946" y="96120"/>
                    </a:lnTo>
                    <a:lnTo>
                      <a:pt x="101205" y="95685"/>
                    </a:lnTo>
                    <a:lnTo>
                      <a:pt x="101205" y="95685"/>
                    </a:lnTo>
                    <a:lnTo>
                      <a:pt x="101338" y="98297"/>
                    </a:lnTo>
                    <a:lnTo>
                      <a:pt x="101338" y="98297"/>
                    </a:lnTo>
                    <a:lnTo>
                      <a:pt x="104768" y="98123"/>
                    </a:lnTo>
                    <a:lnTo>
                      <a:pt x="104768" y="98123"/>
                    </a:lnTo>
                    <a:lnTo>
                      <a:pt x="106054" y="98057"/>
                    </a:lnTo>
                    <a:lnTo>
                      <a:pt x="106054" y="98057"/>
                    </a:lnTo>
                    <a:lnTo>
                      <a:pt x="106081" y="98580"/>
                    </a:lnTo>
                    <a:lnTo>
                      <a:pt x="106081" y="98580"/>
                    </a:lnTo>
                    <a:lnTo>
                      <a:pt x="113342" y="114448"/>
                    </a:lnTo>
                    <a:lnTo>
                      <a:pt x="109449" y="130886"/>
                    </a:lnTo>
                    <a:lnTo>
                      <a:pt x="109449" y="130886"/>
                    </a:lnTo>
                    <a:lnTo>
                      <a:pt x="98470" y="135111"/>
                    </a:lnTo>
                    <a:lnTo>
                      <a:pt x="99579" y="157057"/>
                    </a:lnTo>
                    <a:lnTo>
                      <a:pt x="99579" y="157057"/>
                    </a:lnTo>
                    <a:lnTo>
                      <a:pt x="100439" y="157014"/>
                    </a:lnTo>
                    <a:lnTo>
                      <a:pt x="100439" y="157014"/>
                    </a:lnTo>
                    <a:lnTo>
                      <a:pt x="96745" y="169249"/>
                    </a:lnTo>
                    <a:lnTo>
                      <a:pt x="84322" y="188208"/>
                    </a:lnTo>
                    <a:lnTo>
                      <a:pt x="75790" y="190203"/>
                    </a:lnTo>
                    <a:lnTo>
                      <a:pt x="75790" y="190203"/>
                    </a:lnTo>
                    <a:lnTo>
                      <a:pt x="61809" y="186699"/>
                    </a:lnTo>
                    <a:lnTo>
                      <a:pt x="63855" y="175598"/>
                    </a:lnTo>
                    <a:lnTo>
                      <a:pt x="57249" y="172777"/>
                    </a:lnTo>
                    <a:lnTo>
                      <a:pt x="47508" y="158582"/>
                    </a:lnTo>
                    <a:lnTo>
                      <a:pt x="48849" y="150660"/>
                    </a:lnTo>
                    <a:lnTo>
                      <a:pt x="32518" y="151443"/>
                    </a:lnTo>
                    <a:lnTo>
                      <a:pt x="32219" y="145172"/>
                    </a:lnTo>
                    <a:lnTo>
                      <a:pt x="32219" y="145172"/>
                    </a:lnTo>
                    <a:lnTo>
                      <a:pt x="33869" y="134618"/>
                    </a:lnTo>
                    <a:lnTo>
                      <a:pt x="31106" y="112751"/>
                    </a:lnTo>
                    <a:lnTo>
                      <a:pt x="23631" y="91110"/>
                    </a:lnTo>
                    <a:lnTo>
                      <a:pt x="21233" y="67657"/>
                    </a:lnTo>
                    <a:lnTo>
                      <a:pt x="10638" y="61348"/>
                    </a:lnTo>
                    <a:lnTo>
                      <a:pt x="7275" y="53651"/>
                    </a:lnTo>
                    <a:lnTo>
                      <a:pt x="0" y="53989"/>
                    </a:lnTo>
                    <a:lnTo>
                      <a:pt x="0" y="53989"/>
                    </a:lnTo>
                    <a:lnTo>
                      <a:pt x="11970" y="44006"/>
                    </a:lnTo>
                    <a:lnTo>
                      <a:pt x="19669" y="43643"/>
                    </a:lnTo>
                    <a:lnTo>
                      <a:pt x="23710" y="20413"/>
                    </a:lnTo>
                    <a:lnTo>
                      <a:pt x="41104" y="25863"/>
                    </a:lnTo>
                    <a:lnTo>
                      <a:pt x="46606" y="15648"/>
                    </a:lnTo>
                    <a:lnTo>
                      <a:pt x="46606" y="15648"/>
                    </a:lnTo>
                    <a:lnTo>
                      <a:pt x="46226" y="7812"/>
                    </a:lnTo>
                    <a:lnTo>
                      <a:pt x="46226" y="7812"/>
                    </a:lnTo>
                    <a:lnTo>
                      <a:pt x="53965" y="8483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8" name="S27:Rajmahal1">
                <a:extLst>
                  <a:ext uri="{FF2B5EF4-FFF2-40B4-BE49-F238E27FC236}">
                    <a16:creationId xmlns:a16="http://schemas.microsoft.com/office/drawing/2014/main" id="{FB6A9297-2C85-4A0E-B5FC-6FB1B50F01ED}"/>
                  </a:ext>
                </a:extLst>
              </p:cNvPr>
              <p:cNvSpPr/>
              <p:nvPr/>
            </p:nvSpPr>
            <p:spPr>
              <a:xfrm>
                <a:off x="2777871" y="2005615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29" name="S28:Almora">
              <a:extLst>
                <a:ext uri="{FF2B5EF4-FFF2-40B4-BE49-F238E27FC236}">
                  <a16:creationId xmlns:a16="http://schemas.microsoft.com/office/drawing/2014/main" id="{B246449B-20A0-4D85-9732-E2C214372965}"/>
                </a:ext>
              </a:extLst>
            </p:cNvPr>
            <p:cNvSpPr/>
            <p:nvPr/>
          </p:nvSpPr>
          <p:spPr>
            <a:xfrm>
              <a:off x="4046849" y="1966702"/>
              <a:ext cx="280579" cy="318560"/>
            </a:xfrm>
            <a:custGeom>
              <a:avLst/>
              <a:gdLst/>
              <a:ahLst/>
              <a:cxnLst/>
              <a:rect l="0" t="0" r="0" b="0"/>
              <a:pathLst>
                <a:path w="280579" h="318560">
                  <a:moveTo>
                    <a:pt x="145255" y="318559"/>
                  </a:moveTo>
                  <a:lnTo>
                    <a:pt x="141512" y="313355"/>
                  </a:lnTo>
                  <a:lnTo>
                    <a:pt x="146905" y="295653"/>
                  </a:lnTo>
                  <a:lnTo>
                    <a:pt x="131953" y="297738"/>
                  </a:lnTo>
                  <a:lnTo>
                    <a:pt x="121571" y="295132"/>
                  </a:lnTo>
                  <a:lnTo>
                    <a:pt x="119084" y="287843"/>
                  </a:lnTo>
                  <a:lnTo>
                    <a:pt x="124900" y="280039"/>
                  </a:lnTo>
                  <a:lnTo>
                    <a:pt x="112046" y="269101"/>
                  </a:lnTo>
                  <a:lnTo>
                    <a:pt x="107911" y="257649"/>
                  </a:lnTo>
                  <a:lnTo>
                    <a:pt x="117859" y="261822"/>
                  </a:lnTo>
                  <a:lnTo>
                    <a:pt x="122840" y="252459"/>
                  </a:lnTo>
                  <a:lnTo>
                    <a:pt x="114970" y="246211"/>
                  </a:lnTo>
                  <a:lnTo>
                    <a:pt x="115394" y="235807"/>
                  </a:lnTo>
                  <a:lnTo>
                    <a:pt x="102958" y="242555"/>
                  </a:lnTo>
                  <a:lnTo>
                    <a:pt x="93452" y="230575"/>
                  </a:lnTo>
                  <a:lnTo>
                    <a:pt x="92222" y="223811"/>
                  </a:lnTo>
                  <a:lnTo>
                    <a:pt x="83130" y="217551"/>
                  </a:lnTo>
                  <a:lnTo>
                    <a:pt x="69441" y="228436"/>
                  </a:lnTo>
                  <a:lnTo>
                    <a:pt x="46759" y="205995"/>
                  </a:lnTo>
                  <a:lnTo>
                    <a:pt x="38010" y="219999"/>
                  </a:lnTo>
                  <a:lnTo>
                    <a:pt x="31371" y="223609"/>
                  </a:lnTo>
                  <a:lnTo>
                    <a:pt x="17728" y="220420"/>
                  </a:lnTo>
                  <a:lnTo>
                    <a:pt x="0" y="208877"/>
                  </a:lnTo>
                  <a:lnTo>
                    <a:pt x="0" y="208877"/>
                  </a:lnTo>
                  <a:lnTo>
                    <a:pt x="9211" y="189694"/>
                  </a:lnTo>
                  <a:lnTo>
                    <a:pt x="11355" y="176189"/>
                  </a:lnTo>
                  <a:lnTo>
                    <a:pt x="3199" y="158471"/>
                  </a:lnTo>
                  <a:lnTo>
                    <a:pt x="25136" y="146120"/>
                  </a:lnTo>
                  <a:lnTo>
                    <a:pt x="26402" y="140411"/>
                  </a:lnTo>
                  <a:lnTo>
                    <a:pt x="33782" y="149799"/>
                  </a:lnTo>
                  <a:lnTo>
                    <a:pt x="41239" y="142557"/>
                  </a:lnTo>
                  <a:lnTo>
                    <a:pt x="45748" y="149331"/>
                  </a:lnTo>
                  <a:lnTo>
                    <a:pt x="54415" y="148325"/>
                  </a:lnTo>
                  <a:lnTo>
                    <a:pt x="60648" y="135358"/>
                  </a:lnTo>
                  <a:lnTo>
                    <a:pt x="73007" y="138514"/>
                  </a:lnTo>
                  <a:lnTo>
                    <a:pt x="106412" y="135465"/>
                  </a:lnTo>
                  <a:lnTo>
                    <a:pt x="101088" y="112082"/>
                  </a:lnTo>
                  <a:lnTo>
                    <a:pt x="108931" y="96514"/>
                  </a:lnTo>
                  <a:lnTo>
                    <a:pt x="106060" y="89241"/>
                  </a:lnTo>
                  <a:lnTo>
                    <a:pt x="116754" y="91329"/>
                  </a:lnTo>
                  <a:lnTo>
                    <a:pt x="133625" y="81991"/>
                  </a:lnTo>
                  <a:lnTo>
                    <a:pt x="138557" y="63303"/>
                  </a:lnTo>
                  <a:lnTo>
                    <a:pt x="134037" y="45140"/>
                  </a:lnTo>
                  <a:lnTo>
                    <a:pt x="138551" y="34762"/>
                  </a:lnTo>
                  <a:lnTo>
                    <a:pt x="131987" y="15569"/>
                  </a:lnTo>
                  <a:lnTo>
                    <a:pt x="146746" y="10898"/>
                  </a:lnTo>
                  <a:lnTo>
                    <a:pt x="148380" y="2599"/>
                  </a:lnTo>
                  <a:lnTo>
                    <a:pt x="148380" y="2599"/>
                  </a:lnTo>
                  <a:lnTo>
                    <a:pt x="156574" y="0"/>
                  </a:lnTo>
                  <a:lnTo>
                    <a:pt x="169300" y="15542"/>
                  </a:lnTo>
                  <a:lnTo>
                    <a:pt x="163158" y="21775"/>
                  </a:lnTo>
                  <a:lnTo>
                    <a:pt x="169336" y="37848"/>
                  </a:lnTo>
                  <a:lnTo>
                    <a:pt x="204275" y="53850"/>
                  </a:lnTo>
                  <a:lnTo>
                    <a:pt x="210456" y="59538"/>
                  </a:lnTo>
                  <a:lnTo>
                    <a:pt x="217830" y="53802"/>
                  </a:lnTo>
                  <a:lnTo>
                    <a:pt x="234720" y="64630"/>
                  </a:lnTo>
                  <a:lnTo>
                    <a:pt x="248373" y="82213"/>
                  </a:lnTo>
                  <a:lnTo>
                    <a:pt x="278870" y="91378"/>
                  </a:lnTo>
                  <a:lnTo>
                    <a:pt x="280578" y="100714"/>
                  </a:lnTo>
                  <a:lnTo>
                    <a:pt x="266612" y="105476"/>
                  </a:lnTo>
                  <a:lnTo>
                    <a:pt x="260815" y="99798"/>
                  </a:lnTo>
                  <a:lnTo>
                    <a:pt x="256356" y="112288"/>
                  </a:lnTo>
                  <a:lnTo>
                    <a:pt x="245294" y="123774"/>
                  </a:lnTo>
                  <a:lnTo>
                    <a:pt x="237943" y="137837"/>
                  </a:lnTo>
                  <a:lnTo>
                    <a:pt x="228901" y="144632"/>
                  </a:lnTo>
                  <a:lnTo>
                    <a:pt x="221064" y="144664"/>
                  </a:lnTo>
                  <a:lnTo>
                    <a:pt x="215340" y="158197"/>
                  </a:lnTo>
                  <a:lnTo>
                    <a:pt x="201762" y="171756"/>
                  </a:lnTo>
                  <a:lnTo>
                    <a:pt x="193916" y="172298"/>
                  </a:lnTo>
                  <a:lnTo>
                    <a:pt x="185260" y="179597"/>
                  </a:lnTo>
                  <a:lnTo>
                    <a:pt x="192741" y="196215"/>
                  </a:lnTo>
                  <a:lnTo>
                    <a:pt x="189465" y="208702"/>
                  </a:lnTo>
                  <a:lnTo>
                    <a:pt x="176265" y="228494"/>
                  </a:lnTo>
                  <a:lnTo>
                    <a:pt x="169644" y="231106"/>
                  </a:lnTo>
                  <a:lnTo>
                    <a:pt x="178806" y="257101"/>
                  </a:lnTo>
                  <a:lnTo>
                    <a:pt x="173440" y="270120"/>
                  </a:lnTo>
                  <a:lnTo>
                    <a:pt x="168048" y="270649"/>
                  </a:lnTo>
                  <a:lnTo>
                    <a:pt x="168484" y="284700"/>
                  </a:lnTo>
                  <a:lnTo>
                    <a:pt x="161013" y="284710"/>
                  </a:lnTo>
                  <a:lnTo>
                    <a:pt x="154795" y="295126"/>
                  </a:lnTo>
                  <a:lnTo>
                    <a:pt x="153562" y="309703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30" name="S28:Garhwal">
              <a:extLst>
                <a:ext uri="{FF2B5EF4-FFF2-40B4-BE49-F238E27FC236}">
                  <a16:creationId xmlns:a16="http://schemas.microsoft.com/office/drawing/2014/main" id="{5F30A99C-D308-4B5D-9178-4AA153ED7AF6}"/>
                </a:ext>
              </a:extLst>
            </p:cNvPr>
            <p:cNvSpPr/>
            <p:nvPr/>
          </p:nvSpPr>
          <p:spPr>
            <a:xfrm>
              <a:off x="3924318" y="1915748"/>
              <a:ext cx="270912" cy="283125"/>
            </a:xfrm>
            <a:custGeom>
              <a:avLst/>
              <a:gdLst/>
              <a:ahLst/>
              <a:cxnLst/>
              <a:rect l="0" t="0" r="0" b="0"/>
              <a:pathLst>
                <a:path w="270912" h="283125">
                  <a:moveTo>
                    <a:pt x="270911" y="53553"/>
                  </a:moveTo>
                  <a:lnTo>
                    <a:pt x="269277" y="61852"/>
                  </a:lnTo>
                  <a:lnTo>
                    <a:pt x="254518" y="66523"/>
                  </a:lnTo>
                  <a:lnTo>
                    <a:pt x="261082" y="85716"/>
                  </a:lnTo>
                  <a:lnTo>
                    <a:pt x="256568" y="96094"/>
                  </a:lnTo>
                  <a:lnTo>
                    <a:pt x="261088" y="114257"/>
                  </a:lnTo>
                  <a:lnTo>
                    <a:pt x="256156" y="132945"/>
                  </a:lnTo>
                  <a:lnTo>
                    <a:pt x="239285" y="142283"/>
                  </a:lnTo>
                  <a:lnTo>
                    <a:pt x="228591" y="140195"/>
                  </a:lnTo>
                  <a:lnTo>
                    <a:pt x="231462" y="147468"/>
                  </a:lnTo>
                  <a:lnTo>
                    <a:pt x="223619" y="163036"/>
                  </a:lnTo>
                  <a:lnTo>
                    <a:pt x="228943" y="186419"/>
                  </a:lnTo>
                  <a:lnTo>
                    <a:pt x="195538" y="189468"/>
                  </a:lnTo>
                  <a:lnTo>
                    <a:pt x="183179" y="186312"/>
                  </a:lnTo>
                  <a:lnTo>
                    <a:pt x="176946" y="199279"/>
                  </a:lnTo>
                  <a:lnTo>
                    <a:pt x="168279" y="200285"/>
                  </a:lnTo>
                  <a:lnTo>
                    <a:pt x="163770" y="193511"/>
                  </a:lnTo>
                  <a:lnTo>
                    <a:pt x="156313" y="200753"/>
                  </a:lnTo>
                  <a:lnTo>
                    <a:pt x="148085" y="196037"/>
                  </a:lnTo>
                  <a:lnTo>
                    <a:pt x="148085" y="196037"/>
                  </a:lnTo>
                  <a:lnTo>
                    <a:pt x="147667" y="197074"/>
                  </a:lnTo>
                  <a:lnTo>
                    <a:pt x="147667" y="197074"/>
                  </a:lnTo>
                  <a:lnTo>
                    <a:pt x="125730" y="209425"/>
                  </a:lnTo>
                  <a:lnTo>
                    <a:pt x="133886" y="227143"/>
                  </a:lnTo>
                  <a:lnTo>
                    <a:pt x="131742" y="240648"/>
                  </a:lnTo>
                  <a:lnTo>
                    <a:pt x="122531" y="259831"/>
                  </a:lnTo>
                  <a:lnTo>
                    <a:pt x="122531" y="259831"/>
                  </a:lnTo>
                  <a:lnTo>
                    <a:pt x="115913" y="259790"/>
                  </a:lnTo>
                  <a:lnTo>
                    <a:pt x="105409" y="283124"/>
                  </a:lnTo>
                  <a:lnTo>
                    <a:pt x="105409" y="283124"/>
                  </a:lnTo>
                  <a:lnTo>
                    <a:pt x="95060" y="282529"/>
                  </a:lnTo>
                  <a:lnTo>
                    <a:pt x="95060" y="282529"/>
                  </a:lnTo>
                  <a:lnTo>
                    <a:pt x="89696" y="279888"/>
                  </a:lnTo>
                  <a:lnTo>
                    <a:pt x="89696" y="279888"/>
                  </a:lnTo>
                  <a:lnTo>
                    <a:pt x="71962" y="271424"/>
                  </a:lnTo>
                  <a:lnTo>
                    <a:pt x="56345" y="259324"/>
                  </a:lnTo>
                  <a:lnTo>
                    <a:pt x="47821" y="242085"/>
                  </a:lnTo>
                  <a:lnTo>
                    <a:pt x="38413" y="232115"/>
                  </a:lnTo>
                  <a:lnTo>
                    <a:pt x="38413" y="232115"/>
                  </a:lnTo>
                  <a:lnTo>
                    <a:pt x="20749" y="222575"/>
                  </a:lnTo>
                  <a:lnTo>
                    <a:pt x="12739" y="200138"/>
                  </a:lnTo>
                  <a:lnTo>
                    <a:pt x="0" y="195835"/>
                  </a:lnTo>
                  <a:lnTo>
                    <a:pt x="0" y="195835"/>
                  </a:lnTo>
                  <a:lnTo>
                    <a:pt x="13779" y="180925"/>
                  </a:lnTo>
                  <a:lnTo>
                    <a:pt x="20944" y="166458"/>
                  </a:lnTo>
                  <a:lnTo>
                    <a:pt x="33306" y="166069"/>
                  </a:lnTo>
                  <a:lnTo>
                    <a:pt x="38969" y="176515"/>
                  </a:lnTo>
                  <a:lnTo>
                    <a:pt x="57499" y="178251"/>
                  </a:lnTo>
                  <a:lnTo>
                    <a:pt x="57192" y="166820"/>
                  </a:lnTo>
                  <a:lnTo>
                    <a:pt x="69679" y="151869"/>
                  </a:lnTo>
                  <a:lnTo>
                    <a:pt x="88219" y="149944"/>
                  </a:lnTo>
                  <a:lnTo>
                    <a:pt x="102658" y="145377"/>
                  </a:lnTo>
                  <a:lnTo>
                    <a:pt x="113409" y="137662"/>
                  </a:lnTo>
                  <a:lnTo>
                    <a:pt x="112658" y="126755"/>
                  </a:lnTo>
                  <a:lnTo>
                    <a:pt x="118899" y="115375"/>
                  </a:lnTo>
                  <a:lnTo>
                    <a:pt x="114525" y="93032"/>
                  </a:lnTo>
                  <a:lnTo>
                    <a:pt x="103550" y="77392"/>
                  </a:lnTo>
                  <a:lnTo>
                    <a:pt x="105267" y="66511"/>
                  </a:lnTo>
                  <a:lnTo>
                    <a:pt x="114718" y="63463"/>
                  </a:lnTo>
                  <a:lnTo>
                    <a:pt x="122178" y="50545"/>
                  </a:lnTo>
                  <a:lnTo>
                    <a:pt x="138109" y="59454"/>
                  </a:lnTo>
                  <a:lnTo>
                    <a:pt x="158607" y="59039"/>
                  </a:lnTo>
                  <a:lnTo>
                    <a:pt x="159864" y="52821"/>
                  </a:lnTo>
                  <a:lnTo>
                    <a:pt x="152129" y="42414"/>
                  </a:lnTo>
                  <a:lnTo>
                    <a:pt x="161638" y="22240"/>
                  </a:lnTo>
                  <a:lnTo>
                    <a:pt x="161270" y="12909"/>
                  </a:lnTo>
                  <a:lnTo>
                    <a:pt x="172364" y="0"/>
                  </a:lnTo>
                  <a:lnTo>
                    <a:pt x="172364" y="0"/>
                  </a:lnTo>
                  <a:lnTo>
                    <a:pt x="176822" y="10381"/>
                  </a:lnTo>
                  <a:lnTo>
                    <a:pt x="189912" y="9389"/>
                  </a:lnTo>
                  <a:lnTo>
                    <a:pt x="193968" y="20803"/>
                  </a:lnTo>
                  <a:lnTo>
                    <a:pt x="201725" y="27563"/>
                  </a:lnTo>
                  <a:lnTo>
                    <a:pt x="213611" y="19297"/>
                  </a:lnTo>
                  <a:lnTo>
                    <a:pt x="225480" y="16726"/>
                  </a:lnTo>
                  <a:lnTo>
                    <a:pt x="236522" y="20367"/>
                  </a:lnTo>
                  <a:lnTo>
                    <a:pt x="247152" y="35926"/>
                  </a:lnTo>
                  <a:lnTo>
                    <a:pt x="252066" y="35409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31" name="S28:Tehri Garhwal">
              <a:extLst>
                <a:ext uri="{FF2B5EF4-FFF2-40B4-BE49-F238E27FC236}">
                  <a16:creationId xmlns:a16="http://schemas.microsoft.com/office/drawing/2014/main" id="{3961A0B7-D30A-4079-B8BE-1DCCDFC81325}"/>
                </a:ext>
              </a:extLst>
            </p:cNvPr>
            <p:cNvSpPr/>
            <p:nvPr/>
          </p:nvSpPr>
          <p:spPr>
            <a:xfrm>
              <a:off x="3841402" y="1852864"/>
              <a:ext cx="255281" cy="258720"/>
            </a:xfrm>
            <a:custGeom>
              <a:avLst/>
              <a:gdLst/>
              <a:ahLst/>
              <a:cxnLst/>
              <a:rect l="0" t="0" r="0" b="0"/>
              <a:pathLst>
                <a:path w="255281" h="258720">
                  <a:moveTo>
                    <a:pt x="101946" y="29102"/>
                  </a:moveTo>
                  <a:lnTo>
                    <a:pt x="122290" y="35532"/>
                  </a:lnTo>
                  <a:lnTo>
                    <a:pt x="127118" y="42832"/>
                  </a:lnTo>
                  <a:lnTo>
                    <a:pt x="141843" y="40382"/>
                  </a:lnTo>
                  <a:lnTo>
                    <a:pt x="152842" y="43588"/>
                  </a:lnTo>
                  <a:lnTo>
                    <a:pt x="170816" y="43218"/>
                  </a:lnTo>
                  <a:lnTo>
                    <a:pt x="179284" y="57789"/>
                  </a:lnTo>
                  <a:lnTo>
                    <a:pt x="199306" y="58447"/>
                  </a:lnTo>
                  <a:lnTo>
                    <a:pt x="199373" y="48085"/>
                  </a:lnTo>
                  <a:lnTo>
                    <a:pt x="190484" y="34040"/>
                  </a:lnTo>
                  <a:lnTo>
                    <a:pt x="190484" y="34040"/>
                  </a:lnTo>
                  <a:lnTo>
                    <a:pt x="194659" y="20085"/>
                  </a:lnTo>
                  <a:lnTo>
                    <a:pt x="211507" y="0"/>
                  </a:lnTo>
                  <a:lnTo>
                    <a:pt x="235048" y="20319"/>
                  </a:lnTo>
                  <a:lnTo>
                    <a:pt x="238678" y="29140"/>
                  </a:lnTo>
                  <a:lnTo>
                    <a:pt x="234980" y="34302"/>
                  </a:lnTo>
                  <a:lnTo>
                    <a:pt x="243061" y="52988"/>
                  </a:lnTo>
                  <a:lnTo>
                    <a:pt x="255280" y="62884"/>
                  </a:lnTo>
                  <a:lnTo>
                    <a:pt x="255280" y="62884"/>
                  </a:lnTo>
                  <a:lnTo>
                    <a:pt x="244186" y="75793"/>
                  </a:lnTo>
                  <a:lnTo>
                    <a:pt x="244554" y="85124"/>
                  </a:lnTo>
                  <a:lnTo>
                    <a:pt x="235045" y="105298"/>
                  </a:lnTo>
                  <a:lnTo>
                    <a:pt x="242780" y="115705"/>
                  </a:lnTo>
                  <a:lnTo>
                    <a:pt x="241523" y="121923"/>
                  </a:lnTo>
                  <a:lnTo>
                    <a:pt x="221025" y="122338"/>
                  </a:lnTo>
                  <a:lnTo>
                    <a:pt x="205094" y="113429"/>
                  </a:lnTo>
                  <a:lnTo>
                    <a:pt x="197634" y="126347"/>
                  </a:lnTo>
                  <a:lnTo>
                    <a:pt x="188183" y="129395"/>
                  </a:lnTo>
                  <a:lnTo>
                    <a:pt x="186466" y="140276"/>
                  </a:lnTo>
                  <a:lnTo>
                    <a:pt x="197441" y="155916"/>
                  </a:lnTo>
                  <a:lnTo>
                    <a:pt x="201815" y="178259"/>
                  </a:lnTo>
                  <a:lnTo>
                    <a:pt x="195574" y="189639"/>
                  </a:lnTo>
                  <a:lnTo>
                    <a:pt x="196325" y="200546"/>
                  </a:lnTo>
                  <a:lnTo>
                    <a:pt x="185574" y="208261"/>
                  </a:lnTo>
                  <a:lnTo>
                    <a:pt x="171135" y="212828"/>
                  </a:lnTo>
                  <a:lnTo>
                    <a:pt x="152595" y="214753"/>
                  </a:lnTo>
                  <a:lnTo>
                    <a:pt x="140108" y="229704"/>
                  </a:lnTo>
                  <a:lnTo>
                    <a:pt x="140415" y="241135"/>
                  </a:lnTo>
                  <a:lnTo>
                    <a:pt x="121885" y="239399"/>
                  </a:lnTo>
                  <a:lnTo>
                    <a:pt x="116222" y="228953"/>
                  </a:lnTo>
                  <a:lnTo>
                    <a:pt x="103860" y="229342"/>
                  </a:lnTo>
                  <a:lnTo>
                    <a:pt x="96695" y="243809"/>
                  </a:lnTo>
                  <a:lnTo>
                    <a:pt x="82916" y="258719"/>
                  </a:lnTo>
                  <a:lnTo>
                    <a:pt x="82916" y="258719"/>
                  </a:lnTo>
                  <a:lnTo>
                    <a:pt x="66207" y="242408"/>
                  </a:lnTo>
                  <a:lnTo>
                    <a:pt x="66664" y="238777"/>
                  </a:lnTo>
                  <a:lnTo>
                    <a:pt x="53016" y="211073"/>
                  </a:lnTo>
                  <a:lnTo>
                    <a:pt x="50156" y="209477"/>
                  </a:lnTo>
                  <a:lnTo>
                    <a:pt x="50156" y="209477"/>
                  </a:lnTo>
                  <a:lnTo>
                    <a:pt x="46877" y="208394"/>
                  </a:lnTo>
                  <a:lnTo>
                    <a:pt x="46877" y="208394"/>
                  </a:lnTo>
                  <a:lnTo>
                    <a:pt x="22376" y="195069"/>
                  </a:lnTo>
                  <a:lnTo>
                    <a:pt x="9428" y="180859"/>
                  </a:lnTo>
                  <a:lnTo>
                    <a:pt x="0" y="179156"/>
                  </a:lnTo>
                  <a:lnTo>
                    <a:pt x="0" y="179156"/>
                  </a:lnTo>
                  <a:lnTo>
                    <a:pt x="35627" y="159441"/>
                  </a:lnTo>
                  <a:lnTo>
                    <a:pt x="25132" y="146838"/>
                  </a:lnTo>
                  <a:lnTo>
                    <a:pt x="28578" y="135473"/>
                  </a:lnTo>
                  <a:lnTo>
                    <a:pt x="19337" y="122370"/>
                  </a:lnTo>
                  <a:lnTo>
                    <a:pt x="19049" y="114067"/>
                  </a:lnTo>
                  <a:lnTo>
                    <a:pt x="27491" y="97078"/>
                  </a:lnTo>
                  <a:lnTo>
                    <a:pt x="33713" y="91463"/>
                  </a:lnTo>
                  <a:lnTo>
                    <a:pt x="30675" y="74832"/>
                  </a:lnTo>
                  <a:lnTo>
                    <a:pt x="50626" y="51269"/>
                  </a:lnTo>
                  <a:lnTo>
                    <a:pt x="58388" y="51372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32" name="S28:Hardwar">
              <a:extLst>
                <a:ext uri="{FF2B5EF4-FFF2-40B4-BE49-F238E27FC236}">
                  <a16:creationId xmlns:a16="http://schemas.microsoft.com/office/drawing/2014/main" id="{8869D242-87BA-4E5E-8D40-9241F9401D91}"/>
                </a:ext>
              </a:extLst>
            </p:cNvPr>
            <p:cNvSpPr/>
            <p:nvPr/>
          </p:nvSpPr>
          <p:spPr>
            <a:xfrm>
              <a:off x="3865696" y="2061258"/>
              <a:ext cx="97036" cy="103740"/>
            </a:xfrm>
            <a:custGeom>
              <a:avLst/>
              <a:gdLst/>
              <a:ahLst/>
              <a:cxnLst/>
              <a:rect l="0" t="0" r="0" b="0"/>
              <a:pathLst>
                <a:path w="97036" h="103740">
                  <a:moveTo>
                    <a:pt x="58622" y="50325"/>
                  </a:moveTo>
                  <a:lnTo>
                    <a:pt x="71361" y="54628"/>
                  </a:lnTo>
                  <a:lnTo>
                    <a:pt x="79371" y="77065"/>
                  </a:lnTo>
                  <a:lnTo>
                    <a:pt x="97035" y="86605"/>
                  </a:lnTo>
                  <a:lnTo>
                    <a:pt x="97035" y="86605"/>
                  </a:lnTo>
                  <a:lnTo>
                    <a:pt x="79236" y="89539"/>
                  </a:lnTo>
                  <a:lnTo>
                    <a:pt x="48068" y="103739"/>
                  </a:lnTo>
                  <a:lnTo>
                    <a:pt x="48068" y="103739"/>
                  </a:lnTo>
                  <a:lnTo>
                    <a:pt x="48926" y="101149"/>
                  </a:lnTo>
                  <a:lnTo>
                    <a:pt x="48926" y="101149"/>
                  </a:lnTo>
                  <a:lnTo>
                    <a:pt x="24329" y="85238"/>
                  </a:lnTo>
                  <a:lnTo>
                    <a:pt x="15140" y="92392"/>
                  </a:lnTo>
                  <a:lnTo>
                    <a:pt x="3215" y="88066"/>
                  </a:lnTo>
                  <a:lnTo>
                    <a:pt x="3490" y="68835"/>
                  </a:lnTo>
                  <a:lnTo>
                    <a:pt x="0" y="53193"/>
                  </a:lnTo>
                  <a:lnTo>
                    <a:pt x="11854" y="31538"/>
                  </a:lnTo>
                  <a:lnTo>
                    <a:pt x="15394" y="13925"/>
                  </a:lnTo>
                  <a:lnTo>
                    <a:pt x="22583" y="0"/>
                  </a:lnTo>
                  <a:lnTo>
                    <a:pt x="22583" y="0"/>
                  </a:lnTo>
                  <a:lnTo>
                    <a:pt x="25862" y="1083"/>
                  </a:lnTo>
                  <a:lnTo>
                    <a:pt x="25862" y="1083"/>
                  </a:lnTo>
                  <a:lnTo>
                    <a:pt x="28722" y="2679"/>
                  </a:lnTo>
                  <a:lnTo>
                    <a:pt x="42370" y="30383"/>
                  </a:lnTo>
                  <a:lnTo>
                    <a:pt x="41913" y="34014"/>
                  </a:lnTo>
                  <a:close/>
                </a:path>
              </a:pathLst>
            </a:custGeom>
            <a:solidFill>
              <a:srgbClr val="8064A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33" name="S28:Nainital">
              <a:extLst>
                <a:ext uri="{FF2B5EF4-FFF2-40B4-BE49-F238E27FC236}">
                  <a16:creationId xmlns:a16="http://schemas.microsoft.com/office/drawing/2014/main" id="{70B48C46-A6CE-4794-B851-9FB7CB31EC48}"/>
                </a:ext>
              </a:extLst>
            </p:cNvPr>
            <p:cNvSpPr/>
            <p:nvPr/>
          </p:nvSpPr>
          <p:spPr>
            <a:xfrm>
              <a:off x="4000991" y="2172697"/>
              <a:ext cx="192764" cy="149021"/>
            </a:xfrm>
            <a:custGeom>
              <a:avLst/>
              <a:gdLst/>
              <a:ahLst/>
              <a:cxnLst/>
              <a:rect l="0" t="0" r="0" b="0"/>
              <a:pathLst>
                <a:path w="192764" h="149021">
                  <a:moveTo>
                    <a:pt x="9927" y="48407"/>
                  </a:moveTo>
                  <a:lnTo>
                    <a:pt x="10374" y="44248"/>
                  </a:lnTo>
                  <a:lnTo>
                    <a:pt x="10374" y="44248"/>
                  </a:lnTo>
                  <a:lnTo>
                    <a:pt x="13725" y="39591"/>
                  </a:lnTo>
                  <a:lnTo>
                    <a:pt x="13725" y="39591"/>
                  </a:lnTo>
                  <a:lnTo>
                    <a:pt x="16192" y="42211"/>
                  </a:lnTo>
                  <a:lnTo>
                    <a:pt x="16192" y="42211"/>
                  </a:lnTo>
                  <a:lnTo>
                    <a:pt x="22871" y="35497"/>
                  </a:lnTo>
                  <a:lnTo>
                    <a:pt x="22871" y="35497"/>
                  </a:lnTo>
                  <a:lnTo>
                    <a:pt x="28736" y="26175"/>
                  </a:lnTo>
                  <a:lnTo>
                    <a:pt x="28736" y="26175"/>
                  </a:lnTo>
                  <a:lnTo>
                    <a:pt x="39240" y="2841"/>
                  </a:lnTo>
                  <a:lnTo>
                    <a:pt x="45858" y="2882"/>
                  </a:lnTo>
                  <a:lnTo>
                    <a:pt x="45858" y="2882"/>
                  </a:lnTo>
                  <a:lnTo>
                    <a:pt x="63586" y="14425"/>
                  </a:lnTo>
                  <a:lnTo>
                    <a:pt x="77229" y="17614"/>
                  </a:lnTo>
                  <a:lnTo>
                    <a:pt x="83868" y="14004"/>
                  </a:lnTo>
                  <a:lnTo>
                    <a:pt x="92617" y="0"/>
                  </a:lnTo>
                  <a:lnTo>
                    <a:pt x="115299" y="22441"/>
                  </a:lnTo>
                  <a:lnTo>
                    <a:pt x="128988" y="11556"/>
                  </a:lnTo>
                  <a:lnTo>
                    <a:pt x="138080" y="17816"/>
                  </a:lnTo>
                  <a:lnTo>
                    <a:pt x="139310" y="24580"/>
                  </a:lnTo>
                  <a:lnTo>
                    <a:pt x="148816" y="36560"/>
                  </a:lnTo>
                  <a:lnTo>
                    <a:pt x="161252" y="29812"/>
                  </a:lnTo>
                  <a:lnTo>
                    <a:pt x="160828" y="40216"/>
                  </a:lnTo>
                  <a:lnTo>
                    <a:pt x="168698" y="46464"/>
                  </a:lnTo>
                  <a:lnTo>
                    <a:pt x="163717" y="55827"/>
                  </a:lnTo>
                  <a:lnTo>
                    <a:pt x="153769" y="51654"/>
                  </a:lnTo>
                  <a:lnTo>
                    <a:pt x="157904" y="63106"/>
                  </a:lnTo>
                  <a:lnTo>
                    <a:pt x="170758" y="74044"/>
                  </a:lnTo>
                  <a:lnTo>
                    <a:pt x="164942" y="81848"/>
                  </a:lnTo>
                  <a:lnTo>
                    <a:pt x="167429" y="89137"/>
                  </a:lnTo>
                  <a:lnTo>
                    <a:pt x="177811" y="91743"/>
                  </a:lnTo>
                  <a:lnTo>
                    <a:pt x="192763" y="89658"/>
                  </a:lnTo>
                  <a:lnTo>
                    <a:pt x="187370" y="107360"/>
                  </a:lnTo>
                  <a:lnTo>
                    <a:pt x="191113" y="112564"/>
                  </a:lnTo>
                  <a:lnTo>
                    <a:pt x="191113" y="112564"/>
                  </a:lnTo>
                  <a:lnTo>
                    <a:pt x="191121" y="128706"/>
                  </a:lnTo>
                  <a:lnTo>
                    <a:pt x="191121" y="128706"/>
                  </a:lnTo>
                  <a:lnTo>
                    <a:pt x="185716" y="145374"/>
                  </a:lnTo>
                  <a:lnTo>
                    <a:pt x="177388" y="149020"/>
                  </a:lnTo>
                  <a:lnTo>
                    <a:pt x="177388" y="149020"/>
                  </a:lnTo>
                  <a:lnTo>
                    <a:pt x="173224" y="149019"/>
                  </a:lnTo>
                  <a:lnTo>
                    <a:pt x="173224" y="149019"/>
                  </a:lnTo>
                  <a:lnTo>
                    <a:pt x="170312" y="142768"/>
                  </a:lnTo>
                  <a:lnTo>
                    <a:pt x="170312" y="142768"/>
                  </a:lnTo>
                  <a:lnTo>
                    <a:pt x="170730" y="139643"/>
                  </a:lnTo>
                  <a:lnTo>
                    <a:pt x="170730" y="139643"/>
                  </a:lnTo>
                  <a:lnTo>
                    <a:pt x="170313" y="138080"/>
                  </a:lnTo>
                  <a:lnTo>
                    <a:pt x="170313" y="138080"/>
                  </a:lnTo>
                  <a:lnTo>
                    <a:pt x="170313" y="138080"/>
                  </a:lnTo>
                  <a:lnTo>
                    <a:pt x="170313" y="138080"/>
                  </a:lnTo>
                  <a:lnTo>
                    <a:pt x="168648" y="138600"/>
                  </a:lnTo>
                  <a:lnTo>
                    <a:pt x="168648" y="138600"/>
                  </a:lnTo>
                  <a:lnTo>
                    <a:pt x="164070" y="138597"/>
                  </a:lnTo>
                  <a:lnTo>
                    <a:pt x="164070" y="138597"/>
                  </a:lnTo>
                  <a:lnTo>
                    <a:pt x="161157" y="137033"/>
                  </a:lnTo>
                  <a:lnTo>
                    <a:pt x="161157" y="137033"/>
                  </a:lnTo>
                  <a:lnTo>
                    <a:pt x="162410" y="132347"/>
                  </a:lnTo>
                  <a:lnTo>
                    <a:pt x="162410" y="132347"/>
                  </a:lnTo>
                  <a:lnTo>
                    <a:pt x="156580" y="135986"/>
                  </a:lnTo>
                  <a:lnTo>
                    <a:pt x="156580" y="135986"/>
                  </a:lnTo>
                  <a:lnTo>
                    <a:pt x="154917" y="134943"/>
                  </a:lnTo>
                  <a:lnTo>
                    <a:pt x="154917" y="134943"/>
                  </a:lnTo>
                  <a:lnTo>
                    <a:pt x="156181" y="120885"/>
                  </a:lnTo>
                  <a:lnTo>
                    <a:pt x="156181" y="120885"/>
                  </a:lnTo>
                  <a:lnTo>
                    <a:pt x="141198" y="126591"/>
                  </a:lnTo>
                  <a:lnTo>
                    <a:pt x="141198" y="126591"/>
                  </a:lnTo>
                  <a:lnTo>
                    <a:pt x="135372" y="127621"/>
                  </a:lnTo>
                  <a:lnTo>
                    <a:pt x="135372" y="127621"/>
                  </a:lnTo>
                  <a:lnTo>
                    <a:pt x="121224" y="128629"/>
                  </a:lnTo>
                  <a:lnTo>
                    <a:pt x="97109" y="124385"/>
                  </a:lnTo>
                  <a:lnTo>
                    <a:pt x="95084" y="110319"/>
                  </a:lnTo>
                  <a:lnTo>
                    <a:pt x="88036" y="105605"/>
                  </a:lnTo>
                  <a:lnTo>
                    <a:pt x="88036" y="105605"/>
                  </a:lnTo>
                  <a:lnTo>
                    <a:pt x="80544" y="108175"/>
                  </a:lnTo>
                  <a:lnTo>
                    <a:pt x="80544" y="108175"/>
                  </a:lnTo>
                  <a:lnTo>
                    <a:pt x="66468" y="97174"/>
                  </a:lnTo>
                  <a:lnTo>
                    <a:pt x="66468" y="97174"/>
                  </a:lnTo>
                  <a:lnTo>
                    <a:pt x="63144" y="97156"/>
                  </a:lnTo>
                  <a:lnTo>
                    <a:pt x="63144" y="97156"/>
                  </a:lnTo>
                  <a:lnTo>
                    <a:pt x="61895" y="97670"/>
                  </a:lnTo>
                  <a:lnTo>
                    <a:pt x="61895" y="97670"/>
                  </a:lnTo>
                  <a:lnTo>
                    <a:pt x="56544" y="88791"/>
                  </a:lnTo>
                  <a:lnTo>
                    <a:pt x="57424" y="79948"/>
                  </a:lnTo>
                  <a:lnTo>
                    <a:pt x="57424" y="79948"/>
                  </a:lnTo>
                  <a:lnTo>
                    <a:pt x="52028" y="79917"/>
                  </a:lnTo>
                  <a:lnTo>
                    <a:pt x="52028" y="79917"/>
                  </a:lnTo>
                  <a:lnTo>
                    <a:pt x="42094" y="75172"/>
                  </a:lnTo>
                  <a:lnTo>
                    <a:pt x="42094" y="75172"/>
                  </a:lnTo>
                  <a:lnTo>
                    <a:pt x="41679" y="75170"/>
                  </a:lnTo>
                  <a:lnTo>
                    <a:pt x="41679" y="75170"/>
                  </a:lnTo>
                  <a:lnTo>
                    <a:pt x="38746" y="79315"/>
                  </a:lnTo>
                  <a:lnTo>
                    <a:pt x="38746" y="79315"/>
                  </a:lnTo>
                  <a:lnTo>
                    <a:pt x="37093" y="78263"/>
                  </a:lnTo>
                  <a:lnTo>
                    <a:pt x="37093" y="78263"/>
                  </a:lnTo>
                  <a:lnTo>
                    <a:pt x="34174" y="80326"/>
                  </a:lnTo>
                  <a:lnTo>
                    <a:pt x="34174" y="80326"/>
                  </a:lnTo>
                  <a:lnTo>
                    <a:pt x="31689" y="79268"/>
                  </a:lnTo>
                  <a:lnTo>
                    <a:pt x="31689" y="79268"/>
                  </a:lnTo>
                  <a:lnTo>
                    <a:pt x="31261" y="81347"/>
                  </a:lnTo>
                  <a:lnTo>
                    <a:pt x="31261" y="81347"/>
                  </a:lnTo>
                  <a:lnTo>
                    <a:pt x="30015" y="81339"/>
                  </a:lnTo>
                  <a:lnTo>
                    <a:pt x="30015" y="81339"/>
                  </a:lnTo>
                  <a:lnTo>
                    <a:pt x="28365" y="79766"/>
                  </a:lnTo>
                  <a:lnTo>
                    <a:pt x="28365" y="79766"/>
                  </a:lnTo>
                  <a:lnTo>
                    <a:pt x="25040" y="80263"/>
                  </a:lnTo>
                  <a:lnTo>
                    <a:pt x="25040" y="80263"/>
                  </a:lnTo>
                  <a:lnTo>
                    <a:pt x="23836" y="74529"/>
                  </a:lnTo>
                  <a:lnTo>
                    <a:pt x="23836" y="74529"/>
                  </a:lnTo>
                  <a:lnTo>
                    <a:pt x="18125" y="60957"/>
                  </a:lnTo>
                  <a:lnTo>
                    <a:pt x="18125" y="60957"/>
                  </a:lnTo>
                  <a:lnTo>
                    <a:pt x="11489" y="60907"/>
                  </a:lnTo>
                  <a:lnTo>
                    <a:pt x="11489" y="60907"/>
                  </a:lnTo>
                  <a:lnTo>
                    <a:pt x="4472" y="56689"/>
                  </a:lnTo>
                  <a:lnTo>
                    <a:pt x="4472" y="56689"/>
                  </a:lnTo>
                  <a:lnTo>
                    <a:pt x="0" y="45726"/>
                  </a:lnTo>
                  <a:lnTo>
                    <a:pt x="0" y="45726"/>
                  </a:lnTo>
                  <a:lnTo>
                    <a:pt x="5827" y="42651"/>
                  </a:lnTo>
                  <a:lnTo>
                    <a:pt x="5827" y="42651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534" name="U01:Andaman &amp; Nicobar Islands">
              <a:extLst>
                <a:ext uri="{FF2B5EF4-FFF2-40B4-BE49-F238E27FC236}">
                  <a16:creationId xmlns:a16="http://schemas.microsoft.com/office/drawing/2014/main" id="{EB30B555-199B-4176-A18A-51F11B03A1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2414" y="4833620"/>
              <a:ext cx="350520" cy="1135380"/>
              <a:chOff x="3728720" y="3944620"/>
              <a:chExt cx="350520" cy="1135380"/>
            </a:xfrm>
          </p:grpSpPr>
          <p:sp>
            <p:nvSpPr>
              <p:cNvPr id="580" name="U01:Andaman &amp; Nicobar Islands0">
                <a:extLst>
                  <a:ext uri="{FF2B5EF4-FFF2-40B4-BE49-F238E27FC236}">
                    <a16:creationId xmlns:a16="http://schemas.microsoft.com/office/drawing/2014/main" id="{365B064D-40A2-4655-8E8A-665808C5D9FE}"/>
                  </a:ext>
                </a:extLst>
              </p:cNvPr>
              <p:cNvSpPr/>
              <p:nvPr/>
            </p:nvSpPr>
            <p:spPr>
              <a:xfrm>
                <a:off x="3797300" y="4066540"/>
                <a:ext cx="45720" cy="106680"/>
              </a:xfrm>
              <a:custGeom>
                <a:avLst/>
                <a:gdLst/>
                <a:ahLst/>
                <a:cxnLst/>
                <a:rect l="0" t="0" r="0" b="0"/>
                <a:pathLst>
                  <a:path w="49583" h="107213">
                    <a:moveTo>
                      <a:pt x="12010" y="11038"/>
                    </a:moveTo>
                    <a:lnTo>
                      <a:pt x="22270" y="10186"/>
                    </a:lnTo>
                    <a:lnTo>
                      <a:pt x="26584" y="0"/>
                    </a:lnTo>
                    <a:lnTo>
                      <a:pt x="31755" y="85"/>
                    </a:lnTo>
                    <a:lnTo>
                      <a:pt x="36999" y="23430"/>
                    </a:lnTo>
                    <a:lnTo>
                      <a:pt x="43548" y="34253"/>
                    </a:lnTo>
                    <a:lnTo>
                      <a:pt x="41659" y="50949"/>
                    </a:lnTo>
                    <a:lnTo>
                      <a:pt x="49582" y="66816"/>
                    </a:lnTo>
                    <a:lnTo>
                      <a:pt x="41266" y="79912"/>
                    </a:lnTo>
                    <a:lnTo>
                      <a:pt x="27707" y="86726"/>
                    </a:lnTo>
                    <a:lnTo>
                      <a:pt x="36645" y="97856"/>
                    </a:lnTo>
                    <a:lnTo>
                      <a:pt x="11029" y="107212"/>
                    </a:lnTo>
                    <a:lnTo>
                      <a:pt x="5457" y="102509"/>
                    </a:lnTo>
                    <a:lnTo>
                      <a:pt x="5047" y="74660"/>
                    </a:lnTo>
                    <a:lnTo>
                      <a:pt x="0" y="53379"/>
                    </a:lnTo>
                    <a:lnTo>
                      <a:pt x="3951" y="49954"/>
                    </a:lnTo>
                    <a:lnTo>
                      <a:pt x="6372" y="33734"/>
                    </a:lnTo>
                    <a:lnTo>
                      <a:pt x="4082" y="17382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1" name="U01:Andaman &amp; Nicobar Islands1">
                <a:extLst>
                  <a:ext uri="{FF2B5EF4-FFF2-40B4-BE49-F238E27FC236}">
                    <a16:creationId xmlns:a16="http://schemas.microsoft.com/office/drawing/2014/main" id="{674A56D3-B0E2-4C63-8C8B-5C35157F8CEB}"/>
                  </a:ext>
                </a:extLst>
              </p:cNvPr>
              <p:cNvSpPr/>
              <p:nvPr/>
            </p:nvSpPr>
            <p:spPr>
              <a:xfrm>
                <a:off x="3797300" y="3952240"/>
                <a:ext cx="45720" cy="121920"/>
              </a:xfrm>
              <a:custGeom>
                <a:avLst/>
                <a:gdLst/>
                <a:ahLst/>
                <a:cxnLst/>
                <a:rect l="0" t="0" r="0" b="0"/>
                <a:pathLst>
                  <a:path w="42691" h="124957">
                    <a:moveTo>
                      <a:pt x="643" y="115971"/>
                    </a:moveTo>
                    <a:lnTo>
                      <a:pt x="10776" y="124956"/>
                    </a:lnTo>
                    <a:lnTo>
                      <a:pt x="17590" y="110943"/>
                    </a:lnTo>
                    <a:lnTo>
                      <a:pt x="23777" y="111977"/>
                    </a:lnTo>
                    <a:lnTo>
                      <a:pt x="19148" y="101502"/>
                    </a:lnTo>
                    <a:lnTo>
                      <a:pt x="24688" y="94831"/>
                    </a:lnTo>
                    <a:lnTo>
                      <a:pt x="32149" y="99896"/>
                    </a:lnTo>
                    <a:lnTo>
                      <a:pt x="36992" y="85001"/>
                    </a:lnTo>
                    <a:lnTo>
                      <a:pt x="38794" y="56382"/>
                    </a:lnTo>
                    <a:lnTo>
                      <a:pt x="23636" y="43160"/>
                    </a:lnTo>
                    <a:lnTo>
                      <a:pt x="42690" y="41554"/>
                    </a:lnTo>
                    <a:lnTo>
                      <a:pt x="32095" y="26912"/>
                    </a:lnTo>
                    <a:lnTo>
                      <a:pt x="31666" y="5190"/>
                    </a:lnTo>
                    <a:lnTo>
                      <a:pt x="25621" y="0"/>
                    </a:lnTo>
                    <a:lnTo>
                      <a:pt x="12854" y="9361"/>
                    </a:lnTo>
                    <a:lnTo>
                      <a:pt x="1824" y="34106"/>
                    </a:lnTo>
                    <a:lnTo>
                      <a:pt x="998" y="57992"/>
                    </a:lnTo>
                    <a:lnTo>
                      <a:pt x="8358" y="62039"/>
                    </a:lnTo>
                    <a:lnTo>
                      <a:pt x="1602" y="76574"/>
                    </a:lnTo>
                    <a:lnTo>
                      <a:pt x="5162" y="85593"/>
                    </a:lnTo>
                    <a:lnTo>
                      <a:pt x="0" y="91195"/>
                    </a:lnTo>
                    <a:lnTo>
                      <a:pt x="3310" y="108509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2" name="U01:Andaman &amp; Nicobar Islands2">
                <a:extLst>
                  <a:ext uri="{FF2B5EF4-FFF2-40B4-BE49-F238E27FC236}">
                    <a16:creationId xmlns:a16="http://schemas.microsoft.com/office/drawing/2014/main" id="{2930D6A1-0A3D-4DAA-840A-2A59A033E64F}"/>
                  </a:ext>
                </a:extLst>
              </p:cNvPr>
              <p:cNvSpPr/>
              <p:nvPr/>
            </p:nvSpPr>
            <p:spPr>
              <a:xfrm>
                <a:off x="3782060" y="4188460"/>
                <a:ext cx="38100" cy="129540"/>
              </a:xfrm>
              <a:custGeom>
                <a:avLst/>
                <a:gdLst/>
                <a:ahLst/>
                <a:cxnLst/>
                <a:rect l="0" t="0" r="0" b="0"/>
                <a:pathLst>
                  <a:path w="39823" h="132706">
                    <a:moveTo>
                      <a:pt x="26056" y="0"/>
                    </a:moveTo>
                    <a:lnTo>
                      <a:pt x="18346" y="3731"/>
                    </a:lnTo>
                    <a:lnTo>
                      <a:pt x="12815" y="34106"/>
                    </a:lnTo>
                    <a:lnTo>
                      <a:pt x="13034" y="59869"/>
                    </a:lnTo>
                    <a:lnTo>
                      <a:pt x="3831" y="51340"/>
                    </a:lnTo>
                    <a:lnTo>
                      <a:pt x="0" y="68147"/>
                    </a:lnTo>
                    <a:lnTo>
                      <a:pt x="5739" y="80564"/>
                    </a:lnTo>
                    <a:lnTo>
                      <a:pt x="5204" y="91427"/>
                    </a:lnTo>
                    <a:lnTo>
                      <a:pt x="20733" y="107672"/>
                    </a:lnTo>
                    <a:lnTo>
                      <a:pt x="14816" y="116396"/>
                    </a:lnTo>
                    <a:lnTo>
                      <a:pt x="16813" y="123442"/>
                    </a:lnTo>
                    <a:lnTo>
                      <a:pt x="25379" y="118106"/>
                    </a:lnTo>
                    <a:lnTo>
                      <a:pt x="29422" y="132705"/>
                    </a:lnTo>
                    <a:lnTo>
                      <a:pt x="35931" y="131139"/>
                    </a:lnTo>
                    <a:lnTo>
                      <a:pt x="37881" y="108836"/>
                    </a:lnTo>
                    <a:lnTo>
                      <a:pt x="36781" y="95535"/>
                    </a:lnTo>
                    <a:lnTo>
                      <a:pt x="30198" y="96078"/>
                    </a:lnTo>
                    <a:lnTo>
                      <a:pt x="39822" y="86525"/>
                    </a:lnTo>
                    <a:lnTo>
                      <a:pt x="38007" y="53173"/>
                    </a:lnTo>
                    <a:lnTo>
                      <a:pt x="30745" y="62537"/>
                    </a:lnTo>
                    <a:lnTo>
                      <a:pt x="29608" y="43039"/>
                    </a:lnTo>
                    <a:lnTo>
                      <a:pt x="35499" y="34301"/>
                    </a:lnTo>
                    <a:lnTo>
                      <a:pt x="27318" y="26725"/>
                    </a:lnTo>
                    <a:lnTo>
                      <a:pt x="30738" y="5290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3" name="U01:Andaman &amp; Nicobar Islands3">
                <a:extLst>
                  <a:ext uri="{FF2B5EF4-FFF2-40B4-BE49-F238E27FC236}">
                    <a16:creationId xmlns:a16="http://schemas.microsoft.com/office/drawing/2014/main" id="{39C77D35-CACF-4BC9-9EEA-FAB02A2685E3}"/>
                  </a:ext>
                </a:extLst>
              </p:cNvPr>
              <p:cNvSpPr/>
              <p:nvPr/>
            </p:nvSpPr>
            <p:spPr>
              <a:xfrm>
                <a:off x="4033520" y="5003800"/>
                <a:ext cx="45720" cy="76200"/>
              </a:xfrm>
              <a:custGeom>
                <a:avLst/>
                <a:gdLst/>
                <a:ahLst/>
                <a:cxnLst/>
                <a:rect l="0" t="0" r="0" b="0"/>
                <a:pathLst>
                  <a:path w="49345" h="76845">
                    <a:moveTo>
                      <a:pt x="26332" y="0"/>
                    </a:moveTo>
                    <a:lnTo>
                      <a:pt x="0" y="16547"/>
                    </a:lnTo>
                    <a:lnTo>
                      <a:pt x="159" y="40347"/>
                    </a:lnTo>
                    <a:lnTo>
                      <a:pt x="9985" y="40994"/>
                    </a:lnTo>
                    <a:lnTo>
                      <a:pt x="15423" y="52664"/>
                    </a:lnTo>
                    <a:lnTo>
                      <a:pt x="21905" y="54111"/>
                    </a:lnTo>
                    <a:lnTo>
                      <a:pt x="27935" y="72302"/>
                    </a:lnTo>
                    <a:lnTo>
                      <a:pt x="33723" y="76844"/>
                    </a:lnTo>
                    <a:lnTo>
                      <a:pt x="47647" y="68503"/>
                    </a:lnTo>
                    <a:lnTo>
                      <a:pt x="45663" y="51974"/>
                    </a:lnTo>
                    <a:lnTo>
                      <a:pt x="49344" y="44044"/>
                    </a:lnTo>
                    <a:lnTo>
                      <a:pt x="48252" y="31984"/>
                    </a:lnTo>
                    <a:lnTo>
                      <a:pt x="36869" y="24905"/>
                    </a:lnTo>
                    <a:lnTo>
                      <a:pt x="34662" y="5843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4" name="U01:Andaman &amp; Nicobar Islands4">
                <a:extLst>
                  <a:ext uri="{FF2B5EF4-FFF2-40B4-BE49-F238E27FC236}">
                    <a16:creationId xmlns:a16="http://schemas.microsoft.com/office/drawing/2014/main" id="{6EB99215-9A05-4A4D-8A82-71486A70A561}"/>
                  </a:ext>
                </a:extLst>
              </p:cNvPr>
              <p:cNvSpPr/>
              <p:nvPr/>
            </p:nvSpPr>
            <p:spPr>
              <a:xfrm>
                <a:off x="3774440" y="4417060"/>
                <a:ext cx="38100" cy="68580"/>
              </a:xfrm>
              <a:custGeom>
                <a:avLst/>
                <a:gdLst/>
                <a:ahLst/>
                <a:cxnLst/>
                <a:rect l="0" t="0" r="0" b="0"/>
                <a:pathLst>
                  <a:path w="35895" h="66144">
                    <a:moveTo>
                      <a:pt x="18649" y="0"/>
                    </a:moveTo>
                    <a:lnTo>
                      <a:pt x="8148" y="17288"/>
                    </a:lnTo>
                    <a:lnTo>
                      <a:pt x="0" y="22566"/>
                    </a:lnTo>
                    <a:lnTo>
                      <a:pt x="798" y="38418"/>
                    </a:lnTo>
                    <a:lnTo>
                      <a:pt x="6046" y="50314"/>
                    </a:lnTo>
                    <a:lnTo>
                      <a:pt x="640" y="66143"/>
                    </a:lnTo>
                    <a:lnTo>
                      <a:pt x="15171" y="62920"/>
                    </a:lnTo>
                    <a:lnTo>
                      <a:pt x="27744" y="64979"/>
                    </a:lnTo>
                    <a:lnTo>
                      <a:pt x="28744" y="47963"/>
                    </a:lnTo>
                    <a:lnTo>
                      <a:pt x="35894" y="30438"/>
                    </a:lnTo>
                    <a:lnTo>
                      <a:pt x="27561" y="10063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5" name="U01:Andaman &amp; Nicobar Islands5">
                <a:extLst>
                  <a:ext uri="{FF2B5EF4-FFF2-40B4-BE49-F238E27FC236}">
                    <a16:creationId xmlns:a16="http://schemas.microsoft.com/office/drawing/2014/main" id="{690604AE-1810-4C67-88D0-DC9EC33624B6}"/>
                  </a:ext>
                </a:extLst>
              </p:cNvPr>
              <p:cNvSpPr/>
              <p:nvPr/>
            </p:nvSpPr>
            <p:spPr>
              <a:xfrm>
                <a:off x="3804920" y="4173220"/>
                <a:ext cx="30480" cy="38100"/>
              </a:xfrm>
              <a:custGeom>
                <a:avLst/>
                <a:gdLst/>
                <a:ahLst/>
                <a:cxnLst/>
                <a:rect l="0" t="0" r="0" b="0"/>
                <a:pathLst>
                  <a:path w="26099" h="41848">
                    <a:moveTo>
                      <a:pt x="3151" y="6922"/>
                    </a:moveTo>
                    <a:lnTo>
                      <a:pt x="0" y="8731"/>
                    </a:lnTo>
                    <a:lnTo>
                      <a:pt x="6679" y="26755"/>
                    </a:lnTo>
                    <a:lnTo>
                      <a:pt x="5096" y="41847"/>
                    </a:lnTo>
                    <a:lnTo>
                      <a:pt x="13282" y="32399"/>
                    </a:lnTo>
                    <a:lnTo>
                      <a:pt x="26098" y="10690"/>
                    </a:lnTo>
                    <a:lnTo>
                      <a:pt x="18134" y="0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6" name="U01:Andaman &amp; Nicobar Islands6">
                <a:extLst>
                  <a:ext uri="{FF2B5EF4-FFF2-40B4-BE49-F238E27FC236}">
                    <a16:creationId xmlns:a16="http://schemas.microsoft.com/office/drawing/2014/main" id="{F3508F56-AD3F-4139-B790-4BD60FD75B03}"/>
                  </a:ext>
                </a:extLst>
              </p:cNvPr>
              <p:cNvSpPr/>
              <p:nvPr/>
            </p:nvSpPr>
            <p:spPr>
              <a:xfrm>
                <a:off x="3843020" y="4196080"/>
                <a:ext cx="15240" cy="45720"/>
              </a:xfrm>
              <a:custGeom>
                <a:avLst/>
                <a:gdLst/>
                <a:ahLst/>
                <a:cxnLst/>
                <a:rect l="0" t="0" r="0" b="0"/>
                <a:pathLst>
                  <a:path w="18579" h="47000">
                    <a:moveTo>
                      <a:pt x="10730" y="0"/>
                    </a:moveTo>
                    <a:lnTo>
                      <a:pt x="0" y="7095"/>
                    </a:lnTo>
                    <a:lnTo>
                      <a:pt x="6319" y="20493"/>
                    </a:lnTo>
                    <a:lnTo>
                      <a:pt x="570" y="30775"/>
                    </a:lnTo>
                    <a:lnTo>
                      <a:pt x="11626" y="38613"/>
                    </a:lnTo>
                    <a:lnTo>
                      <a:pt x="16115" y="46999"/>
                    </a:lnTo>
                    <a:lnTo>
                      <a:pt x="18578" y="36994"/>
                    </a:lnTo>
                    <a:lnTo>
                      <a:pt x="10540" y="20137"/>
                    </a:lnTo>
                    <a:lnTo>
                      <a:pt x="18295" y="16902"/>
                    </a:lnTo>
                    <a:lnTo>
                      <a:pt x="9626" y="3705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7" name="U01:Andaman &amp; Nicobar Islands7">
                <a:extLst>
                  <a:ext uri="{FF2B5EF4-FFF2-40B4-BE49-F238E27FC236}">
                    <a16:creationId xmlns:a16="http://schemas.microsoft.com/office/drawing/2014/main" id="{905D1B03-C70A-4796-9717-65631A678F61}"/>
                  </a:ext>
                </a:extLst>
              </p:cNvPr>
              <p:cNvSpPr/>
              <p:nvPr/>
            </p:nvSpPr>
            <p:spPr>
              <a:xfrm>
                <a:off x="3957320" y="4881880"/>
                <a:ext cx="30480" cy="30480"/>
              </a:xfrm>
              <a:custGeom>
                <a:avLst/>
                <a:gdLst/>
                <a:ahLst/>
                <a:cxnLst/>
                <a:rect l="0" t="0" r="0" b="0"/>
                <a:pathLst>
                  <a:path w="27952" h="26580">
                    <a:moveTo>
                      <a:pt x="15683" y="22962"/>
                    </a:moveTo>
                    <a:lnTo>
                      <a:pt x="26684" y="26579"/>
                    </a:lnTo>
                    <a:lnTo>
                      <a:pt x="27951" y="18845"/>
                    </a:lnTo>
                    <a:lnTo>
                      <a:pt x="12967" y="8455"/>
                    </a:lnTo>
                    <a:lnTo>
                      <a:pt x="10778" y="0"/>
                    </a:lnTo>
                    <a:lnTo>
                      <a:pt x="3509" y="5715"/>
                    </a:lnTo>
                    <a:lnTo>
                      <a:pt x="0" y="15678"/>
                    </a:lnTo>
                    <a:lnTo>
                      <a:pt x="9153" y="26070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8" name="U01:Andaman &amp; Nicobar Islands8">
                <a:extLst>
                  <a:ext uri="{FF2B5EF4-FFF2-40B4-BE49-F238E27FC236}">
                    <a16:creationId xmlns:a16="http://schemas.microsoft.com/office/drawing/2014/main" id="{215CE3E3-B52C-40DE-9899-90C6514053BC}"/>
                  </a:ext>
                </a:extLst>
              </p:cNvPr>
              <p:cNvSpPr/>
              <p:nvPr/>
            </p:nvSpPr>
            <p:spPr>
              <a:xfrm>
                <a:off x="3980180" y="4843780"/>
                <a:ext cx="15240" cy="53340"/>
              </a:xfrm>
              <a:custGeom>
                <a:avLst/>
                <a:gdLst/>
                <a:ahLst/>
                <a:cxnLst/>
                <a:rect l="0" t="0" r="0" b="0"/>
                <a:pathLst>
                  <a:path w="19908" h="51872">
                    <a:moveTo>
                      <a:pt x="1098" y="19951"/>
                    </a:moveTo>
                    <a:lnTo>
                      <a:pt x="9294" y="36021"/>
                    </a:lnTo>
                    <a:lnTo>
                      <a:pt x="10001" y="44096"/>
                    </a:lnTo>
                    <a:lnTo>
                      <a:pt x="19907" y="51871"/>
                    </a:lnTo>
                    <a:lnTo>
                      <a:pt x="15371" y="27859"/>
                    </a:lnTo>
                    <a:lnTo>
                      <a:pt x="9672" y="18183"/>
                    </a:lnTo>
                    <a:lnTo>
                      <a:pt x="13894" y="0"/>
                    </a:lnTo>
                    <a:lnTo>
                      <a:pt x="8648" y="969"/>
                    </a:lnTo>
                    <a:lnTo>
                      <a:pt x="0" y="12922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9" name="U01:Andaman &amp; Nicobar Islands9">
                <a:extLst>
                  <a:ext uri="{FF2B5EF4-FFF2-40B4-BE49-F238E27FC236}">
                    <a16:creationId xmlns:a16="http://schemas.microsoft.com/office/drawing/2014/main" id="{3461ECE3-323F-4CD3-87F4-2F74CC892954}"/>
                  </a:ext>
                </a:extLst>
              </p:cNvPr>
              <p:cNvSpPr/>
              <p:nvPr/>
            </p:nvSpPr>
            <p:spPr>
              <a:xfrm>
                <a:off x="4018280" y="4973320"/>
                <a:ext cx="22860" cy="30480"/>
              </a:xfrm>
              <a:custGeom>
                <a:avLst/>
                <a:gdLst/>
                <a:ahLst/>
                <a:cxnLst/>
                <a:rect l="0" t="0" r="0" b="0"/>
                <a:pathLst>
                  <a:path w="22361" h="29967">
                    <a:moveTo>
                      <a:pt x="14257" y="0"/>
                    </a:moveTo>
                    <a:lnTo>
                      <a:pt x="605" y="10852"/>
                    </a:lnTo>
                    <a:lnTo>
                      <a:pt x="0" y="20544"/>
                    </a:lnTo>
                    <a:lnTo>
                      <a:pt x="8147" y="29966"/>
                    </a:lnTo>
                    <a:lnTo>
                      <a:pt x="22360" y="8919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0" name="U01:Andaman &amp; Nicobar Islands10">
                <a:extLst>
                  <a:ext uri="{FF2B5EF4-FFF2-40B4-BE49-F238E27FC236}">
                    <a16:creationId xmlns:a16="http://schemas.microsoft.com/office/drawing/2014/main" id="{BC478D49-0366-4BFD-93B3-A152DFA8B103}"/>
                  </a:ext>
                </a:extLst>
              </p:cNvPr>
              <p:cNvSpPr/>
              <p:nvPr/>
            </p:nvSpPr>
            <p:spPr>
              <a:xfrm>
                <a:off x="3782060" y="4058920"/>
                <a:ext cx="7620" cy="45720"/>
              </a:xfrm>
              <a:custGeom>
                <a:avLst/>
                <a:gdLst/>
                <a:ahLst/>
                <a:cxnLst/>
                <a:rect l="0" t="0" r="0" b="0"/>
                <a:pathLst>
                  <a:path w="11564" h="44372">
                    <a:moveTo>
                      <a:pt x="11563" y="44371"/>
                    </a:moveTo>
                    <a:lnTo>
                      <a:pt x="8435" y="6371"/>
                    </a:lnTo>
                    <a:lnTo>
                      <a:pt x="4158" y="0"/>
                    </a:lnTo>
                    <a:lnTo>
                      <a:pt x="0" y="12235"/>
                    </a:lnTo>
                    <a:lnTo>
                      <a:pt x="1680" y="38463"/>
                    </a:lnTo>
                    <a:lnTo>
                      <a:pt x="5374" y="31958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1" name="U01:Andaman &amp; Nicobar Islands11">
                <a:extLst>
                  <a:ext uri="{FF2B5EF4-FFF2-40B4-BE49-F238E27FC236}">
                    <a16:creationId xmlns:a16="http://schemas.microsoft.com/office/drawing/2014/main" id="{DC1585E1-B1B8-45BB-A32B-8D96326770FC}"/>
                  </a:ext>
                </a:extLst>
              </p:cNvPr>
              <p:cNvSpPr/>
              <p:nvPr/>
            </p:nvSpPr>
            <p:spPr>
              <a:xfrm>
                <a:off x="3797300" y="4318000"/>
                <a:ext cx="15240" cy="30480"/>
              </a:xfrm>
              <a:custGeom>
                <a:avLst/>
                <a:gdLst/>
                <a:ahLst/>
                <a:cxnLst/>
                <a:rect l="0" t="0" r="0" b="0"/>
                <a:pathLst>
                  <a:path w="16593" h="26497">
                    <a:moveTo>
                      <a:pt x="3054" y="0"/>
                    </a:moveTo>
                    <a:lnTo>
                      <a:pt x="4141" y="13294"/>
                    </a:lnTo>
                    <a:lnTo>
                      <a:pt x="0" y="26496"/>
                    </a:lnTo>
                    <a:lnTo>
                      <a:pt x="16592" y="20507"/>
                    </a:lnTo>
                    <a:lnTo>
                      <a:pt x="12109" y="12127"/>
                    </a:lnTo>
                    <a:lnTo>
                      <a:pt x="15248" y="4148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2" name="U01:Andaman &amp; Nicobar Islands12">
                <a:extLst>
                  <a:ext uri="{FF2B5EF4-FFF2-40B4-BE49-F238E27FC236}">
                    <a16:creationId xmlns:a16="http://schemas.microsoft.com/office/drawing/2014/main" id="{E2F661FC-4DFF-4B6B-A39E-7667EFF08CA0}"/>
                  </a:ext>
                </a:extLst>
              </p:cNvPr>
              <p:cNvSpPr/>
              <p:nvPr/>
            </p:nvSpPr>
            <p:spPr>
              <a:xfrm>
                <a:off x="3850640" y="4691380"/>
                <a:ext cx="15240" cy="22860"/>
              </a:xfrm>
              <a:custGeom>
                <a:avLst/>
                <a:gdLst/>
                <a:ahLst/>
                <a:cxnLst/>
                <a:rect l="0" t="0" r="0" b="0"/>
                <a:pathLst>
                  <a:path w="19231" h="25290">
                    <a:moveTo>
                      <a:pt x="19230" y="15635"/>
                    </a:moveTo>
                    <a:lnTo>
                      <a:pt x="10709" y="0"/>
                    </a:lnTo>
                    <a:lnTo>
                      <a:pt x="681" y="12578"/>
                    </a:lnTo>
                    <a:lnTo>
                      <a:pt x="0" y="21826"/>
                    </a:lnTo>
                    <a:lnTo>
                      <a:pt x="7511" y="25289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3" name="U01:Andaman &amp; Nicobar Islands13">
                <a:extLst>
                  <a:ext uri="{FF2B5EF4-FFF2-40B4-BE49-F238E27FC236}">
                    <a16:creationId xmlns:a16="http://schemas.microsoft.com/office/drawing/2014/main" id="{3EF3E013-92B0-4950-B01F-E830AFAA3CBA}"/>
                  </a:ext>
                </a:extLst>
              </p:cNvPr>
              <p:cNvSpPr/>
              <p:nvPr/>
            </p:nvSpPr>
            <p:spPr>
              <a:xfrm>
                <a:off x="3919220" y="4836160"/>
                <a:ext cx="15240" cy="22860"/>
              </a:xfrm>
              <a:custGeom>
                <a:avLst/>
                <a:gdLst/>
                <a:ahLst/>
                <a:cxnLst/>
                <a:rect l="0" t="0" r="0" b="0"/>
                <a:pathLst>
                  <a:path w="20660" h="26113">
                    <a:moveTo>
                      <a:pt x="8224" y="0"/>
                    </a:moveTo>
                    <a:lnTo>
                      <a:pt x="0" y="5790"/>
                    </a:lnTo>
                    <a:lnTo>
                      <a:pt x="814" y="15392"/>
                    </a:lnTo>
                    <a:lnTo>
                      <a:pt x="12386" y="26112"/>
                    </a:lnTo>
                    <a:lnTo>
                      <a:pt x="20659" y="20826"/>
                    </a:lnTo>
                    <a:lnTo>
                      <a:pt x="8647" y="10654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4" name="U01:Andaman &amp; Nicobar Islands14">
                <a:extLst>
                  <a:ext uri="{FF2B5EF4-FFF2-40B4-BE49-F238E27FC236}">
                    <a16:creationId xmlns:a16="http://schemas.microsoft.com/office/drawing/2014/main" id="{96747684-8912-4084-96A2-4680D226A35F}"/>
                  </a:ext>
                </a:extLst>
              </p:cNvPr>
              <p:cNvSpPr/>
              <p:nvPr/>
            </p:nvSpPr>
            <p:spPr>
              <a:xfrm>
                <a:off x="3858260" y="4173220"/>
                <a:ext cx="7620" cy="38100"/>
              </a:xfrm>
              <a:custGeom>
                <a:avLst/>
                <a:gdLst/>
                <a:ahLst/>
                <a:cxnLst/>
                <a:rect l="0" t="0" r="0" b="0"/>
                <a:pathLst>
                  <a:path w="12047" h="35197">
                    <a:moveTo>
                      <a:pt x="11101" y="7409"/>
                    </a:moveTo>
                    <a:lnTo>
                      <a:pt x="7170" y="0"/>
                    </a:lnTo>
                    <a:lnTo>
                      <a:pt x="0" y="15576"/>
                    </a:lnTo>
                    <a:lnTo>
                      <a:pt x="2662" y="30316"/>
                    </a:lnTo>
                    <a:lnTo>
                      <a:pt x="12046" y="35196"/>
                    </a:lnTo>
                    <a:lnTo>
                      <a:pt x="6437" y="19160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5" name="U01:Andaman &amp; Nicobar Islands15">
                <a:extLst>
                  <a:ext uri="{FF2B5EF4-FFF2-40B4-BE49-F238E27FC236}">
                    <a16:creationId xmlns:a16="http://schemas.microsoft.com/office/drawing/2014/main" id="{957C650C-471E-4847-B3C3-F8118AF01E1B}"/>
                  </a:ext>
                </a:extLst>
              </p:cNvPr>
              <p:cNvSpPr/>
              <p:nvPr/>
            </p:nvSpPr>
            <p:spPr>
              <a:xfrm>
                <a:off x="3995420" y="4790440"/>
                <a:ext cx="15240" cy="22860"/>
              </a:xfrm>
              <a:custGeom>
                <a:avLst/>
                <a:gdLst/>
                <a:ahLst/>
                <a:cxnLst/>
                <a:rect l="0" t="0" r="0" b="0"/>
                <a:pathLst>
                  <a:path w="8743" h="24566">
                    <a:moveTo>
                      <a:pt x="680" y="0"/>
                    </a:moveTo>
                    <a:lnTo>
                      <a:pt x="0" y="8725"/>
                    </a:lnTo>
                    <a:lnTo>
                      <a:pt x="5270" y="24565"/>
                    </a:lnTo>
                    <a:lnTo>
                      <a:pt x="8742" y="14577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6" name="U01:Andaman &amp; Nicobar Islands16">
                <a:extLst>
                  <a:ext uri="{FF2B5EF4-FFF2-40B4-BE49-F238E27FC236}">
                    <a16:creationId xmlns:a16="http://schemas.microsoft.com/office/drawing/2014/main" id="{7FA4B6D0-3797-4B23-9FBD-8D86327D1D79}"/>
                  </a:ext>
                </a:extLst>
              </p:cNvPr>
              <p:cNvSpPr/>
              <p:nvPr/>
            </p:nvSpPr>
            <p:spPr>
              <a:xfrm>
                <a:off x="3728720" y="4302760"/>
                <a:ext cx="1524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12713" h="8745">
                    <a:moveTo>
                      <a:pt x="6414" y="0"/>
                    </a:moveTo>
                    <a:lnTo>
                      <a:pt x="0" y="8744"/>
                    </a:lnTo>
                    <a:lnTo>
                      <a:pt x="12712" y="7737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7" name="U01:Andaman &amp; Nicobar Islands17">
                <a:extLst>
                  <a:ext uri="{FF2B5EF4-FFF2-40B4-BE49-F238E27FC236}">
                    <a16:creationId xmlns:a16="http://schemas.microsoft.com/office/drawing/2014/main" id="{D5AB4186-EED7-4FE2-9BFB-C487FFF6F2D3}"/>
                  </a:ext>
                </a:extLst>
              </p:cNvPr>
              <p:cNvSpPr/>
              <p:nvPr/>
            </p:nvSpPr>
            <p:spPr>
              <a:xfrm>
                <a:off x="3827780" y="405130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8" name="U01:Andaman &amp; Nicobar Islands18">
                <a:extLst>
                  <a:ext uri="{FF2B5EF4-FFF2-40B4-BE49-F238E27FC236}">
                    <a16:creationId xmlns:a16="http://schemas.microsoft.com/office/drawing/2014/main" id="{8966F614-BC9F-41C7-B538-49568A8EFE6D}"/>
                  </a:ext>
                </a:extLst>
              </p:cNvPr>
              <p:cNvSpPr/>
              <p:nvPr/>
            </p:nvSpPr>
            <p:spPr>
              <a:xfrm>
                <a:off x="3835400" y="4173220"/>
                <a:ext cx="7620" cy="15240"/>
              </a:xfrm>
              <a:custGeom>
                <a:avLst/>
                <a:gdLst/>
                <a:ahLst/>
                <a:cxnLst/>
                <a:rect l="0" t="0" r="0" b="0"/>
                <a:pathLst>
                  <a:path w="4129" h="14037">
                    <a:moveTo>
                      <a:pt x="4128" y="0"/>
                    </a:moveTo>
                    <a:lnTo>
                      <a:pt x="0" y="1379"/>
                    </a:lnTo>
                    <a:lnTo>
                      <a:pt x="2948" y="14036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9" name="U01:Andaman &amp; Nicobar Islands19">
                <a:extLst>
                  <a:ext uri="{FF2B5EF4-FFF2-40B4-BE49-F238E27FC236}">
                    <a16:creationId xmlns:a16="http://schemas.microsoft.com/office/drawing/2014/main" id="{A7553079-0CC3-456C-A18C-6CB488338FF8}"/>
                  </a:ext>
                </a:extLst>
              </p:cNvPr>
              <p:cNvSpPr/>
              <p:nvPr/>
            </p:nvSpPr>
            <p:spPr>
              <a:xfrm>
                <a:off x="4018280" y="39446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0" name="U01:Andaman &amp; Nicobar Islands20">
                <a:extLst>
                  <a:ext uri="{FF2B5EF4-FFF2-40B4-BE49-F238E27FC236}">
                    <a16:creationId xmlns:a16="http://schemas.microsoft.com/office/drawing/2014/main" id="{777EAF20-22BB-4064-85E1-BD8E7727A50F}"/>
                  </a:ext>
                </a:extLst>
              </p:cNvPr>
              <p:cNvSpPr/>
              <p:nvPr/>
            </p:nvSpPr>
            <p:spPr>
              <a:xfrm>
                <a:off x="4003040" y="48666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1" name="U01:Andaman &amp; Nicobar Islands21">
                <a:extLst>
                  <a:ext uri="{FF2B5EF4-FFF2-40B4-BE49-F238E27FC236}">
                    <a16:creationId xmlns:a16="http://schemas.microsoft.com/office/drawing/2014/main" id="{042D51ED-6DCA-4552-B24E-5ABC77CF15C3}"/>
                  </a:ext>
                </a:extLst>
              </p:cNvPr>
              <p:cNvSpPr/>
              <p:nvPr/>
            </p:nvSpPr>
            <p:spPr>
              <a:xfrm>
                <a:off x="3835400" y="415798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2" name="U01:Andaman &amp; Nicobar Islands22">
                <a:extLst>
                  <a:ext uri="{FF2B5EF4-FFF2-40B4-BE49-F238E27FC236}">
                    <a16:creationId xmlns:a16="http://schemas.microsoft.com/office/drawing/2014/main" id="{BFEC7593-6F9F-46F8-9F56-3AF1D85FEC48}"/>
                  </a:ext>
                </a:extLst>
              </p:cNvPr>
              <p:cNvSpPr/>
              <p:nvPr/>
            </p:nvSpPr>
            <p:spPr>
              <a:xfrm>
                <a:off x="4010660" y="481330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3" name="U01:Andaman &amp; Nicobar Islands23">
                <a:extLst>
                  <a:ext uri="{FF2B5EF4-FFF2-40B4-BE49-F238E27FC236}">
                    <a16:creationId xmlns:a16="http://schemas.microsoft.com/office/drawing/2014/main" id="{D297983F-4F7A-4BE0-97F2-4EA3D636FFB6}"/>
                  </a:ext>
                </a:extLst>
              </p:cNvPr>
              <p:cNvSpPr/>
              <p:nvPr/>
            </p:nvSpPr>
            <p:spPr>
              <a:xfrm>
                <a:off x="3881120" y="475996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4" name="U01:Andaman &amp; Nicobar Islands24">
                <a:extLst>
                  <a:ext uri="{FF2B5EF4-FFF2-40B4-BE49-F238E27FC236}">
                    <a16:creationId xmlns:a16="http://schemas.microsoft.com/office/drawing/2014/main" id="{93E25964-01DA-4673-8E4D-CF03B32A2F78}"/>
                  </a:ext>
                </a:extLst>
              </p:cNvPr>
              <p:cNvSpPr/>
              <p:nvPr/>
            </p:nvSpPr>
            <p:spPr>
              <a:xfrm>
                <a:off x="3820160" y="48590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5" name="U01:Andaman &amp; Nicobar Islands25">
                <a:extLst>
                  <a:ext uri="{FF2B5EF4-FFF2-40B4-BE49-F238E27FC236}">
                    <a16:creationId xmlns:a16="http://schemas.microsoft.com/office/drawing/2014/main" id="{28E5EAB8-3655-4F71-A904-F47792F5AD29}"/>
                  </a:ext>
                </a:extLst>
              </p:cNvPr>
              <p:cNvSpPr/>
              <p:nvPr/>
            </p:nvSpPr>
            <p:spPr>
              <a:xfrm>
                <a:off x="4018280" y="496570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6" name="U01:Andaman &amp; Nicobar Islands26">
                <a:extLst>
                  <a:ext uri="{FF2B5EF4-FFF2-40B4-BE49-F238E27FC236}">
                    <a16:creationId xmlns:a16="http://schemas.microsoft.com/office/drawing/2014/main" id="{AD892AD7-8E5B-4C14-86A8-5134BA81726D}"/>
                  </a:ext>
                </a:extLst>
              </p:cNvPr>
              <p:cNvSpPr/>
              <p:nvPr/>
            </p:nvSpPr>
            <p:spPr>
              <a:xfrm>
                <a:off x="3917340" y="4071328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35" name="U02:Chandigarh">
              <a:extLst>
                <a:ext uri="{FF2B5EF4-FFF2-40B4-BE49-F238E27FC236}">
                  <a16:creationId xmlns:a16="http://schemas.microsoft.com/office/drawing/2014/main" id="{5F053ACA-BFCA-4AB1-83D6-0B47880FF270}"/>
                </a:ext>
              </a:extLst>
            </p:cNvPr>
            <p:cNvSpPr/>
            <p:nvPr/>
          </p:nvSpPr>
          <p:spPr>
            <a:xfrm>
              <a:off x="3718204" y="1962530"/>
              <a:ext cx="19888" cy="20768"/>
            </a:xfrm>
            <a:custGeom>
              <a:avLst/>
              <a:gdLst/>
              <a:ahLst/>
              <a:cxnLst/>
              <a:rect l="0" t="0" r="0" b="0"/>
              <a:pathLst>
                <a:path w="19888" h="20768">
                  <a:moveTo>
                    <a:pt x="17641" y="4793"/>
                  </a:moveTo>
                  <a:lnTo>
                    <a:pt x="19887" y="15214"/>
                  </a:lnTo>
                  <a:lnTo>
                    <a:pt x="19887" y="15214"/>
                  </a:lnTo>
                  <a:lnTo>
                    <a:pt x="12390" y="20767"/>
                  </a:lnTo>
                  <a:lnTo>
                    <a:pt x="12390" y="20767"/>
                  </a:lnTo>
                  <a:lnTo>
                    <a:pt x="6693" y="18572"/>
                  </a:lnTo>
                  <a:lnTo>
                    <a:pt x="0" y="5461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36" name="U03:Dadra &amp; Nagar Haveli">
              <a:extLst>
                <a:ext uri="{FF2B5EF4-FFF2-40B4-BE49-F238E27FC236}">
                  <a16:creationId xmlns:a16="http://schemas.microsoft.com/office/drawing/2014/main" id="{6457010A-5AFE-498D-B58D-B37A23C26128}"/>
                </a:ext>
              </a:extLst>
            </p:cNvPr>
            <p:cNvSpPr/>
            <p:nvPr/>
          </p:nvSpPr>
          <p:spPr>
            <a:xfrm>
              <a:off x="3104560" y="3740536"/>
              <a:ext cx="45029" cy="53319"/>
            </a:xfrm>
            <a:custGeom>
              <a:avLst/>
              <a:gdLst/>
              <a:ahLst/>
              <a:cxnLst/>
              <a:rect l="0" t="0" r="0" b="0"/>
              <a:pathLst>
                <a:path w="45029" h="53319">
                  <a:moveTo>
                    <a:pt x="4331" y="27614"/>
                  </a:moveTo>
                  <a:lnTo>
                    <a:pt x="6811" y="21973"/>
                  </a:lnTo>
                  <a:lnTo>
                    <a:pt x="0" y="15384"/>
                  </a:lnTo>
                  <a:lnTo>
                    <a:pt x="8474" y="14724"/>
                  </a:lnTo>
                  <a:lnTo>
                    <a:pt x="30018" y="0"/>
                  </a:lnTo>
                  <a:lnTo>
                    <a:pt x="29156" y="9378"/>
                  </a:lnTo>
                  <a:lnTo>
                    <a:pt x="36740" y="8669"/>
                  </a:lnTo>
                  <a:lnTo>
                    <a:pt x="27709" y="21869"/>
                  </a:lnTo>
                  <a:lnTo>
                    <a:pt x="20961" y="23659"/>
                  </a:lnTo>
                  <a:lnTo>
                    <a:pt x="20959" y="33598"/>
                  </a:lnTo>
                  <a:lnTo>
                    <a:pt x="31612" y="34074"/>
                  </a:lnTo>
                  <a:lnTo>
                    <a:pt x="35486" y="26923"/>
                  </a:lnTo>
                  <a:lnTo>
                    <a:pt x="44668" y="30466"/>
                  </a:lnTo>
                  <a:lnTo>
                    <a:pt x="39907" y="37580"/>
                  </a:lnTo>
                  <a:lnTo>
                    <a:pt x="45028" y="42512"/>
                  </a:lnTo>
                  <a:lnTo>
                    <a:pt x="45028" y="42512"/>
                  </a:lnTo>
                  <a:lnTo>
                    <a:pt x="40993" y="53318"/>
                  </a:lnTo>
                  <a:lnTo>
                    <a:pt x="22991" y="47811"/>
                  </a:lnTo>
                  <a:lnTo>
                    <a:pt x="17941" y="51246"/>
                  </a:lnTo>
                  <a:lnTo>
                    <a:pt x="6891" y="39762"/>
                  </a:lnTo>
                  <a:close/>
                </a:path>
              </a:pathLst>
            </a:custGeom>
            <a:solidFill>
              <a:srgbClr val="F2F2F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537" name="U04:Daman And Diu">
              <a:extLst>
                <a:ext uri="{FF2B5EF4-FFF2-40B4-BE49-F238E27FC236}">
                  <a16:creationId xmlns:a16="http://schemas.microsoft.com/office/drawing/2014/main" id="{915473C3-4F84-4A6A-B8BA-D4D471DF23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9788" y="3660091"/>
              <a:ext cx="304623" cy="76236"/>
              <a:chOff x="376094" y="2771091"/>
              <a:chExt cx="303524" cy="79728"/>
            </a:xfrm>
          </p:grpSpPr>
          <p:sp>
            <p:nvSpPr>
              <p:cNvPr id="578" name="U04:Daman And Diu0">
                <a:extLst>
                  <a:ext uri="{FF2B5EF4-FFF2-40B4-BE49-F238E27FC236}">
                    <a16:creationId xmlns:a16="http://schemas.microsoft.com/office/drawing/2014/main" id="{99D52F26-41BC-486A-AB5C-894BE4538B28}"/>
                  </a:ext>
                </a:extLst>
              </p:cNvPr>
              <p:cNvSpPr/>
              <p:nvPr/>
            </p:nvSpPr>
            <p:spPr>
              <a:xfrm>
                <a:off x="664432" y="2834881"/>
                <a:ext cx="15186" cy="15938"/>
              </a:xfrm>
              <a:custGeom>
                <a:avLst/>
                <a:gdLst/>
                <a:ahLst/>
                <a:cxnLst/>
                <a:rect l="0" t="0" r="0" b="0"/>
                <a:pathLst>
                  <a:path w="13919" h="18561">
                    <a:moveTo>
                      <a:pt x="6606" y="0"/>
                    </a:moveTo>
                    <a:lnTo>
                      <a:pt x="13918" y="5046"/>
                    </a:lnTo>
                    <a:lnTo>
                      <a:pt x="11965" y="18560"/>
                    </a:lnTo>
                    <a:lnTo>
                      <a:pt x="0" y="18007"/>
                    </a:lnTo>
                    <a:lnTo>
                      <a:pt x="0" y="18007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9" name="U04:Daman And Diu1">
                <a:extLst>
                  <a:ext uri="{FF2B5EF4-FFF2-40B4-BE49-F238E27FC236}">
                    <a16:creationId xmlns:a16="http://schemas.microsoft.com/office/drawing/2014/main" id="{0CE89EC1-FCB3-45A1-B62D-597252CE43D2}"/>
                  </a:ext>
                </a:extLst>
              </p:cNvPr>
              <p:cNvSpPr/>
              <p:nvPr/>
            </p:nvSpPr>
            <p:spPr>
              <a:xfrm>
                <a:off x="376094" y="2771091"/>
                <a:ext cx="15186" cy="7969"/>
              </a:xfrm>
              <a:custGeom>
                <a:avLst/>
                <a:gdLst/>
                <a:ahLst/>
                <a:cxnLst/>
                <a:rect l="0" t="0" r="0" b="0"/>
                <a:pathLst>
                  <a:path w="16468" h="4698">
                    <a:moveTo>
                      <a:pt x="16467" y="3568"/>
                    </a:moveTo>
                    <a:lnTo>
                      <a:pt x="278" y="0"/>
                    </a:lnTo>
                    <a:lnTo>
                      <a:pt x="278" y="0"/>
                    </a:lnTo>
                    <a:lnTo>
                      <a:pt x="0" y="4697"/>
                    </a:lnTo>
                    <a:lnTo>
                      <a:pt x="0" y="4697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38" name="U05:East Delhi">
              <a:extLst>
                <a:ext uri="{FF2B5EF4-FFF2-40B4-BE49-F238E27FC236}">
                  <a16:creationId xmlns:a16="http://schemas.microsoft.com/office/drawing/2014/main" id="{2545B9B3-DF95-4161-9BA9-571EE0ABA850}"/>
                </a:ext>
              </a:extLst>
            </p:cNvPr>
            <p:cNvSpPr/>
            <p:nvPr/>
          </p:nvSpPr>
          <p:spPr>
            <a:xfrm>
              <a:off x="3759405" y="2291235"/>
              <a:ext cx="42188" cy="52579"/>
            </a:xfrm>
            <a:custGeom>
              <a:avLst/>
              <a:gdLst/>
              <a:ahLst/>
              <a:cxnLst/>
              <a:rect l="0" t="0" r="0" b="0"/>
              <a:pathLst>
                <a:path w="42188" h="52579">
                  <a:moveTo>
                    <a:pt x="0" y="8211"/>
                  </a:moveTo>
                  <a:lnTo>
                    <a:pt x="6397" y="0"/>
                  </a:lnTo>
                  <a:lnTo>
                    <a:pt x="17076" y="7490"/>
                  </a:lnTo>
                  <a:lnTo>
                    <a:pt x="21718" y="3929"/>
                  </a:lnTo>
                  <a:lnTo>
                    <a:pt x="21718" y="3929"/>
                  </a:lnTo>
                  <a:lnTo>
                    <a:pt x="24404" y="16478"/>
                  </a:lnTo>
                  <a:lnTo>
                    <a:pt x="41251" y="29278"/>
                  </a:lnTo>
                  <a:lnTo>
                    <a:pt x="41416" y="43868"/>
                  </a:lnTo>
                  <a:lnTo>
                    <a:pt x="41416" y="43868"/>
                  </a:lnTo>
                  <a:lnTo>
                    <a:pt x="42187" y="47529"/>
                  </a:lnTo>
                  <a:lnTo>
                    <a:pt x="42187" y="47529"/>
                  </a:lnTo>
                  <a:lnTo>
                    <a:pt x="36705" y="51081"/>
                  </a:lnTo>
                  <a:lnTo>
                    <a:pt x="36705" y="51081"/>
                  </a:lnTo>
                  <a:lnTo>
                    <a:pt x="32926" y="52578"/>
                  </a:lnTo>
                  <a:lnTo>
                    <a:pt x="32926" y="52578"/>
                  </a:lnTo>
                  <a:lnTo>
                    <a:pt x="27768" y="37897"/>
                  </a:lnTo>
                  <a:lnTo>
                    <a:pt x="27768" y="37897"/>
                  </a:lnTo>
                  <a:lnTo>
                    <a:pt x="26630" y="31625"/>
                  </a:lnTo>
                  <a:lnTo>
                    <a:pt x="26630" y="31625"/>
                  </a:lnTo>
                  <a:lnTo>
                    <a:pt x="17818" y="35112"/>
                  </a:lnTo>
                  <a:lnTo>
                    <a:pt x="17818" y="35112"/>
                  </a:lnTo>
                  <a:lnTo>
                    <a:pt x="14774" y="19428"/>
                  </a:lnTo>
                  <a:lnTo>
                    <a:pt x="5588" y="20819"/>
                  </a:lnTo>
                  <a:lnTo>
                    <a:pt x="0" y="8211"/>
                  </a:lnTo>
                  <a:lnTo>
                    <a:pt x="0" y="8211"/>
                  </a:lnTo>
                  <a:lnTo>
                    <a:pt x="10" y="7691"/>
                  </a:lnTo>
                  <a:lnTo>
                    <a:pt x="10" y="7691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39" name="U05:Outer Delhi">
              <a:extLst>
                <a:ext uri="{FF2B5EF4-FFF2-40B4-BE49-F238E27FC236}">
                  <a16:creationId xmlns:a16="http://schemas.microsoft.com/office/drawing/2014/main" id="{D7BB39E9-29D8-4561-9490-247069C91FF3}"/>
                </a:ext>
              </a:extLst>
            </p:cNvPr>
            <p:cNvSpPr/>
            <p:nvPr/>
          </p:nvSpPr>
          <p:spPr>
            <a:xfrm>
              <a:off x="3730960" y="2298926"/>
              <a:ext cx="70781" cy="73356"/>
            </a:xfrm>
            <a:custGeom>
              <a:avLst/>
              <a:gdLst/>
              <a:ahLst/>
              <a:cxnLst/>
              <a:rect l="0" t="0" r="0" b="0"/>
              <a:pathLst>
                <a:path w="70781" h="73356">
                  <a:moveTo>
                    <a:pt x="6110" y="34985"/>
                  </a:moveTo>
                  <a:lnTo>
                    <a:pt x="17595" y="23230"/>
                  </a:lnTo>
                  <a:lnTo>
                    <a:pt x="14614" y="5460"/>
                  </a:lnTo>
                  <a:lnTo>
                    <a:pt x="28455" y="0"/>
                  </a:lnTo>
                  <a:lnTo>
                    <a:pt x="28455" y="0"/>
                  </a:lnTo>
                  <a:lnTo>
                    <a:pt x="28445" y="520"/>
                  </a:lnTo>
                  <a:lnTo>
                    <a:pt x="28445" y="520"/>
                  </a:lnTo>
                  <a:lnTo>
                    <a:pt x="34033" y="13128"/>
                  </a:lnTo>
                  <a:lnTo>
                    <a:pt x="43219" y="11737"/>
                  </a:lnTo>
                  <a:lnTo>
                    <a:pt x="46263" y="27421"/>
                  </a:lnTo>
                  <a:lnTo>
                    <a:pt x="46263" y="27421"/>
                  </a:lnTo>
                  <a:lnTo>
                    <a:pt x="41652" y="28899"/>
                  </a:lnTo>
                  <a:lnTo>
                    <a:pt x="41652" y="28899"/>
                  </a:lnTo>
                  <a:lnTo>
                    <a:pt x="31924" y="36532"/>
                  </a:lnTo>
                  <a:lnTo>
                    <a:pt x="37282" y="39760"/>
                  </a:lnTo>
                  <a:lnTo>
                    <a:pt x="32133" y="47479"/>
                  </a:lnTo>
                  <a:lnTo>
                    <a:pt x="41770" y="45054"/>
                  </a:lnTo>
                  <a:lnTo>
                    <a:pt x="56582" y="56266"/>
                  </a:lnTo>
                  <a:lnTo>
                    <a:pt x="65050" y="49120"/>
                  </a:lnTo>
                  <a:lnTo>
                    <a:pt x="65050" y="49120"/>
                  </a:lnTo>
                  <a:lnTo>
                    <a:pt x="70780" y="55473"/>
                  </a:lnTo>
                  <a:lnTo>
                    <a:pt x="70780" y="55473"/>
                  </a:lnTo>
                  <a:lnTo>
                    <a:pt x="66927" y="61139"/>
                  </a:lnTo>
                  <a:lnTo>
                    <a:pt x="56915" y="60963"/>
                  </a:lnTo>
                  <a:lnTo>
                    <a:pt x="57574" y="70877"/>
                  </a:lnTo>
                  <a:lnTo>
                    <a:pt x="50432" y="73355"/>
                  </a:lnTo>
                  <a:lnTo>
                    <a:pt x="50432" y="73355"/>
                  </a:lnTo>
                  <a:lnTo>
                    <a:pt x="49597" y="73339"/>
                  </a:lnTo>
                  <a:lnTo>
                    <a:pt x="49597" y="73339"/>
                  </a:lnTo>
                  <a:lnTo>
                    <a:pt x="48345" y="73317"/>
                  </a:lnTo>
                  <a:lnTo>
                    <a:pt x="48345" y="73317"/>
                  </a:lnTo>
                  <a:lnTo>
                    <a:pt x="39677" y="67945"/>
                  </a:lnTo>
                  <a:lnTo>
                    <a:pt x="38609" y="58023"/>
                  </a:lnTo>
                  <a:lnTo>
                    <a:pt x="18670" y="53473"/>
                  </a:lnTo>
                  <a:lnTo>
                    <a:pt x="4909" y="53200"/>
                  </a:lnTo>
                  <a:lnTo>
                    <a:pt x="4909" y="53200"/>
                  </a:lnTo>
                  <a:lnTo>
                    <a:pt x="0" y="48410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40" name="U05:South Delhi">
              <a:extLst>
                <a:ext uri="{FF2B5EF4-FFF2-40B4-BE49-F238E27FC236}">
                  <a16:creationId xmlns:a16="http://schemas.microsoft.com/office/drawing/2014/main" id="{22F34BD5-57CC-41FF-A89E-1E80B799F4BD}"/>
                </a:ext>
              </a:extLst>
            </p:cNvPr>
            <p:cNvSpPr/>
            <p:nvPr/>
          </p:nvSpPr>
          <p:spPr>
            <a:xfrm>
              <a:off x="3762884" y="2327825"/>
              <a:ext cx="33227" cy="27368"/>
            </a:xfrm>
            <a:custGeom>
              <a:avLst/>
              <a:gdLst/>
              <a:ahLst/>
              <a:cxnLst/>
              <a:rect l="0" t="0" r="0" b="0"/>
              <a:pathLst>
                <a:path w="33227" h="27368">
                  <a:moveTo>
                    <a:pt x="9728" y="0"/>
                  </a:moveTo>
                  <a:lnTo>
                    <a:pt x="9186" y="6764"/>
                  </a:lnTo>
                  <a:lnTo>
                    <a:pt x="9186" y="6764"/>
                  </a:lnTo>
                  <a:lnTo>
                    <a:pt x="15768" y="11574"/>
                  </a:lnTo>
                  <a:lnTo>
                    <a:pt x="15768" y="11574"/>
                  </a:lnTo>
                  <a:lnTo>
                    <a:pt x="18970" y="18927"/>
                  </a:lnTo>
                  <a:lnTo>
                    <a:pt x="29447" y="15988"/>
                  </a:lnTo>
                  <a:lnTo>
                    <a:pt x="29447" y="15988"/>
                  </a:lnTo>
                  <a:lnTo>
                    <a:pt x="33226" y="14491"/>
                  </a:lnTo>
                  <a:lnTo>
                    <a:pt x="33226" y="14491"/>
                  </a:lnTo>
                  <a:lnTo>
                    <a:pt x="33126" y="20221"/>
                  </a:lnTo>
                  <a:lnTo>
                    <a:pt x="33126" y="20221"/>
                  </a:lnTo>
                  <a:lnTo>
                    <a:pt x="24658" y="27367"/>
                  </a:lnTo>
                  <a:lnTo>
                    <a:pt x="9846" y="16155"/>
                  </a:lnTo>
                  <a:lnTo>
                    <a:pt x="209" y="18580"/>
                  </a:lnTo>
                  <a:lnTo>
                    <a:pt x="5358" y="10861"/>
                  </a:lnTo>
                  <a:lnTo>
                    <a:pt x="0" y="7633"/>
                  </a:lnTo>
                  <a:close/>
                </a:path>
              </a:pathLst>
            </a:custGeom>
            <a:solidFill>
              <a:srgbClr val="C050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41" name="U05:Chandni Chowk">
              <a:extLst>
                <a:ext uri="{FF2B5EF4-FFF2-40B4-BE49-F238E27FC236}">
                  <a16:creationId xmlns:a16="http://schemas.microsoft.com/office/drawing/2014/main" id="{6B04DCF5-91C9-42C8-B8C9-BF6E7833122E}"/>
                </a:ext>
              </a:extLst>
            </p:cNvPr>
            <p:cNvSpPr/>
            <p:nvPr/>
          </p:nvSpPr>
          <p:spPr>
            <a:xfrm>
              <a:off x="3782174" y="2322860"/>
              <a:ext cx="5000" cy="8840"/>
            </a:xfrm>
            <a:custGeom>
              <a:avLst/>
              <a:gdLst/>
              <a:ahLst/>
              <a:cxnLst/>
              <a:rect l="0" t="0" r="0" b="0"/>
              <a:pathLst>
                <a:path w="5000" h="8840">
                  <a:moveTo>
                    <a:pt x="426" y="5669"/>
                  </a:moveTo>
                  <a:lnTo>
                    <a:pt x="3861" y="0"/>
                  </a:lnTo>
                  <a:lnTo>
                    <a:pt x="3861" y="0"/>
                  </a:lnTo>
                  <a:lnTo>
                    <a:pt x="4999" y="6272"/>
                  </a:lnTo>
                  <a:lnTo>
                    <a:pt x="4999" y="6272"/>
                  </a:lnTo>
                  <a:lnTo>
                    <a:pt x="2869" y="8839"/>
                  </a:lnTo>
                  <a:lnTo>
                    <a:pt x="2869" y="8839"/>
                  </a:lnTo>
                  <a:lnTo>
                    <a:pt x="0" y="6182"/>
                  </a:lnTo>
                  <a:lnTo>
                    <a:pt x="0" y="6182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42" name="U05:Delhi Sadar">
              <a:extLst>
                <a:ext uri="{FF2B5EF4-FFF2-40B4-BE49-F238E27FC236}">
                  <a16:creationId xmlns:a16="http://schemas.microsoft.com/office/drawing/2014/main" id="{39274F3A-259E-43D9-8D06-261D5CB89A93}"/>
                </a:ext>
              </a:extLst>
            </p:cNvPr>
            <p:cNvSpPr/>
            <p:nvPr/>
          </p:nvSpPr>
          <p:spPr>
            <a:xfrm>
              <a:off x="3772070" y="2322860"/>
              <a:ext cx="13966" cy="11730"/>
            </a:xfrm>
            <a:custGeom>
              <a:avLst/>
              <a:gdLst/>
              <a:ahLst/>
              <a:cxnLst/>
              <a:rect l="0" t="0" r="0" b="0"/>
              <a:pathLst>
                <a:path w="13966" h="11730">
                  <a:moveTo>
                    <a:pt x="542" y="4965"/>
                  </a:moveTo>
                  <a:lnTo>
                    <a:pt x="5153" y="3487"/>
                  </a:lnTo>
                  <a:lnTo>
                    <a:pt x="5153" y="3487"/>
                  </a:lnTo>
                  <a:lnTo>
                    <a:pt x="13965" y="0"/>
                  </a:lnTo>
                  <a:lnTo>
                    <a:pt x="13965" y="0"/>
                  </a:lnTo>
                  <a:lnTo>
                    <a:pt x="10530" y="5669"/>
                  </a:lnTo>
                  <a:lnTo>
                    <a:pt x="10530" y="5669"/>
                  </a:lnTo>
                  <a:lnTo>
                    <a:pt x="10104" y="6182"/>
                  </a:lnTo>
                  <a:lnTo>
                    <a:pt x="10104" y="6182"/>
                  </a:lnTo>
                  <a:lnTo>
                    <a:pt x="10530" y="5669"/>
                  </a:lnTo>
                  <a:lnTo>
                    <a:pt x="10530" y="5669"/>
                  </a:lnTo>
                  <a:lnTo>
                    <a:pt x="0" y="11729"/>
                  </a:lnTo>
                  <a:lnTo>
                    <a:pt x="0" y="11729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43" name="U05:Karol Bagh">
              <a:extLst>
                <a:ext uri="{FF2B5EF4-FFF2-40B4-BE49-F238E27FC236}">
                  <a16:creationId xmlns:a16="http://schemas.microsoft.com/office/drawing/2014/main" id="{5C4CD50E-AC55-4B4A-9A6E-3AF9BFF68833}"/>
                </a:ext>
              </a:extLst>
            </p:cNvPr>
            <p:cNvSpPr/>
            <p:nvPr/>
          </p:nvSpPr>
          <p:spPr>
            <a:xfrm>
              <a:off x="3772070" y="2328529"/>
              <a:ext cx="12974" cy="10871"/>
            </a:xfrm>
            <a:custGeom>
              <a:avLst/>
              <a:gdLst/>
              <a:ahLst/>
              <a:cxnLst/>
              <a:rect l="0" t="0" r="0" b="0"/>
              <a:pathLst>
                <a:path w="12974" h="10871">
                  <a:moveTo>
                    <a:pt x="10530" y="0"/>
                  </a:moveTo>
                  <a:lnTo>
                    <a:pt x="10104" y="513"/>
                  </a:lnTo>
                  <a:lnTo>
                    <a:pt x="10104" y="513"/>
                  </a:lnTo>
                  <a:lnTo>
                    <a:pt x="12973" y="3170"/>
                  </a:lnTo>
                  <a:lnTo>
                    <a:pt x="12973" y="3170"/>
                  </a:lnTo>
                  <a:lnTo>
                    <a:pt x="6582" y="10870"/>
                  </a:lnTo>
                  <a:lnTo>
                    <a:pt x="6582" y="10870"/>
                  </a:lnTo>
                  <a:lnTo>
                    <a:pt x="0" y="6060"/>
                  </a:lnTo>
                  <a:lnTo>
                    <a:pt x="0" y="6060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544" name="U05:New Delhi">
              <a:extLst>
                <a:ext uri="{FF2B5EF4-FFF2-40B4-BE49-F238E27FC236}">
                  <a16:creationId xmlns:a16="http://schemas.microsoft.com/office/drawing/2014/main" id="{20046F26-30D9-4D81-AAF7-78AF36C2BD7E}"/>
                </a:ext>
              </a:extLst>
            </p:cNvPr>
            <p:cNvSpPr/>
            <p:nvPr/>
          </p:nvSpPr>
          <p:spPr>
            <a:xfrm>
              <a:off x="3778652" y="2329132"/>
              <a:ext cx="13680" cy="17621"/>
            </a:xfrm>
            <a:custGeom>
              <a:avLst/>
              <a:gdLst/>
              <a:ahLst/>
              <a:cxnLst/>
              <a:rect l="0" t="0" r="0" b="0"/>
              <a:pathLst>
                <a:path w="13680" h="17621">
                  <a:moveTo>
                    <a:pt x="8521" y="0"/>
                  </a:moveTo>
                  <a:lnTo>
                    <a:pt x="13679" y="14681"/>
                  </a:lnTo>
                  <a:lnTo>
                    <a:pt x="13679" y="14681"/>
                  </a:lnTo>
                  <a:lnTo>
                    <a:pt x="3202" y="17620"/>
                  </a:lnTo>
                  <a:lnTo>
                    <a:pt x="0" y="10267"/>
                  </a:lnTo>
                  <a:lnTo>
                    <a:pt x="0" y="10267"/>
                  </a:lnTo>
                  <a:lnTo>
                    <a:pt x="6391" y="2567"/>
                  </a:lnTo>
                  <a:lnTo>
                    <a:pt x="6391" y="2567"/>
                  </a:lnTo>
                  <a:close/>
                </a:path>
              </a:pathLst>
            </a:custGeom>
            <a:solidFill>
              <a:srgbClr val="4F81B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grpSp>
          <p:nvGrpSpPr>
            <p:cNvPr id="545" name="U06:Lakshadweep">
              <a:extLst>
                <a:ext uri="{FF2B5EF4-FFF2-40B4-BE49-F238E27FC236}">
                  <a16:creationId xmlns:a16="http://schemas.microsoft.com/office/drawing/2014/main" id="{0D6E0F41-9B10-4A5E-9EEA-41FA376E43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5334" y="5107940"/>
              <a:ext cx="358140" cy="685800"/>
              <a:chOff x="421640" y="4218940"/>
              <a:chExt cx="358140" cy="685800"/>
            </a:xfrm>
          </p:grpSpPr>
          <p:sp>
            <p:nvSpPr>
              <p:cNvPr id="564" name="U06:Lakshadweep0">
                <a:extLst>
                  <a:ext uri="{FF2B5EF4-FFF2-40B4-BE49-F238E27FC236}">
                    <a16:creationId xmlns:a16="http://schemas.microsoft.com/office/drawing/2014/main" id="{9F2E901B-26AD-4C33-B324-AA5F85E28883}"/>
                  </a:ext>
                </a:extLst>
              </p:cNvPr>
              <p:cNvSpPr/>
              <p:nvPr/>
            </p:nvSpPr>
            <p:spPr>
              <a:xfrm>
                <a:off x="452120" y="4218940"/>
                <a:ext cx="15240" cy="22860"/>
              </a:xfrm>
              <a:custGeom>
                <a:avLst/>
                <a:gdLst/>
                <a:ahLst/>
                <a:cxnLst/>
                <a:rect l="0" t="0" r="0" b="0"/>
                <a:pathLst>
                  <a:path w="10865" h="20791">
                    <a:moveTo>
                      <a:pt x="3184" y="3253"/>
                    </a:moveTo>
                    <a:lnTo>
                      <a:pt x="9939" y="0"/>
                    </a:lnTo>
                    <a:lnTo>
                      <a:pt x="10864" y="9321"/>
                    </a:lnTo>
                    <a:lnTo>
                      <a:pt x="3675" y="20790"/>
                    </a:lnTo>
                    <a:lnTo>
                      <a:pt x="0" y="19052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5" name="U06:Lakshadweep1">
                <a:extLst>
                  <a:ext uri="{FF2B5EF4-FFF2-40B4-BE49-F238E27FC236}">
                    <a16:creationId xmlns:a16="http://schemas.microsoft.com/office/drawing/2014/main" id="{3800F0F1-7C51-4BE7-9B2E-7B6B976B37E9}"/>
                  </a:ext>
                </a:extLst>
              </p:cNvPr>
              <p:cNvSpPr/>
              <p:nvPr/>
            </p:nvSpPr>
            <p:spPr>
              <a:xfrm>
                <a:off x="421640" y="4279900"/>
                <a:ext cx="762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10131" h="13408">
                    <a:moveTo>
                      <a:pt x="9157" y="5122"/>
                    </a:moveTo>
                    <a:lnTo>
                      <a:pt x="0" y="0"/>
                    </a:lnTo>
                    <a:lnTo>
                      <a:pt x="1773" y="10902"/>
                    </a:lnTo>
                    <a:lnTo>
                      <a:pt x="10130" y="13407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6" name="U06:Lakshadweep2">
                <a:extLst>
                  <a:ext uri="{FF2B5EF4-FFF2-40B4-BE49-F238E27FC236}">
                    <a16:creationId xmlns:a16="http://schemas.microsoft.com/office/drawing/2014/main" id="{2A43A48A-AAB3-479B-A278-EDF3C09E0BC9}"/>
                  </a:ext>
                </a:extLst>
              </p:cNvPr>
              <p:cNvSpPr/>
              <p:nvPr/>
            </p:nvSpPr>
            <p:spPr>
              <a:xfrm>
                <a:off x="772160" y="4417060"/>
                <a:ext cx="762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8040" h="7284">
                    <a:moveTo>
                      <a:pt x="8039" y="315"/>
                    </a:moveTo>
                    <a:lnTo>
                      <a:pt x="0" y="0"/>
                    </a:lnTo>
                    <a:lnTo>
                      <a:pt x="2557" y="7283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7" name="U06:Lakshadweep3">
                <a:extLst>
                  <a:ext uri="{FF2B5EF4-FFF2-40B4-BE49-F238E27FC236}">
                    <a16:creationId xmlns:a16="http://schemas.microsoft.com/office/drawing/2014/main" id="{FD215CAD-97F5-44E6-9FCB-CF8C434A4EFD}"/>
                  </a:ext>
                </a:extLst>
              </p:cNvPr>
              <p:cNvSpPr/>
              <p:nvPr/>
            </p:nvSpPr>
            <p:spPr>
              <a:xfrm>
                <a:off x="612140" y="49047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8" name="U06:Lakshadweep4">
                <a:extLst>
                  <a:ext uri="{FF2B5EF4-FFF2-40B4-BE49-F238E27FC236}">
                    <a16:creationId xmlns:a16="http://schemas.microsoft.com/office/drawing/2014/main" id="{DC76FF1C-B6B5-480E-800F-733BB2E787B1}"/>
                  </a:ext>
                </a:extLst>
              </p:cNvPr>
              <p:cNvSpPr/>
              <p:nvPr/>
            </p:nvSpPr>
            <p:spPr>
              <a:xfrm>
                <a:off x="490220" y="447040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9" name="U06:Lakshadweep5">
                <a:extLst>
                  <a:ext uri="{FF2B5EF4-FFF2-40B4-BE49-F238E27FC236}">
                    <a16:creationId xmlns:a16="http://schemas.microsoft.com/office/drawing/2014/main" id="{52AB546A-BC5C-4917-9EC3-64863E0E383D}"/>
                  </a:ext>
                </a:extLst>
              </p:cNvPr>
              <p:cNvSpPr/>
              <p:nvPr/>
            </p:nvSpPr>
            <p:spPr>
              <a:xfrm>
                <a:off x="589280" y="44094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0" name="U06:Lakshadweep6">
                <a:extLst>
                  <a:ext uri="{FF2B5EF4-FFF2-40B4-BE49-F238E27FC236}">
                    <a16:creationId xmlns:a16="http://schemas.microsoft.com/office/drawing/2014/main" id="{3CA4A6A2-8B99-48BA-B679-091AF3D9E6D5}"/>
                  </a:ext>
                </a:extLst>
              </p:cNvPr>
              <p:cNvSpPr/>
              <p:nvPr/>
            </p:nvSpPr>
            <p:spPr>
              <a:xfrm>
                <a:off x="726440" y="44856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1" name="U06:Lakshadweep7">
                <a:extLst>
                  <a:ext uri="{FF2B5EF4-FFF2-40B4-BE49-F238E27FC236}">
                    <a16:creationId xmlns:a16="http://schemas.microsoft.com/office/drawing/2014/main" id="{2F070694-F571-453E-90DB-852B7209813A}"/>
                  </a:ext>
                </a:extLst>
              </p:cNvPr>
              <p:cNvSpPr/>
              <p:nvPr/>
            </p:nvSpPr>
            <p:spPr>
              <a:xfrm>
                <a:off x="718820" y="461518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2" name="U06:Lakshadweep8">
                <a:extLst>
                  <a:ext uri="{FF2B5EF4-FFF2-40B4-BE49-F238E27FC236}">
                    <a16:creationId xmlns:a16="http://schemas.microsoft.com/office/drawing/2014/main" id="{1F631ABC-ECD5-4694-9CEE-032B8CE442E6}"/>
                  </a:ext>
                </a:extLst>
              </p:cNvPr>
              <p:cNvSpPr/>
              <p:nvPr/>
            </p:nvSpPr>
            <p:spPr>
              <a:xfrm>
                <a:off x="558800" y="45237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3" name="U06:Lakshadweep9">
                <a:extLst>
                  <a:ext uri="{FF2B5EF4-FFF2-40B4-BE49-F238E27FC236}">
                    <a16:creationId xmlns:a16="http://schemas.microsoft.com/office/drawing/2014/main" id="{1558201F-906F-4835-94E3-274D2049E38C}"/>
                  </a:ext>
                </a:extLst>
              </p:cNvPr>
              <p:cNvSpPr/>
              <p:nvPr/>
            </p:nvSpPr>
            <p:spPr>
              <a:xfrm>
                <a:off x="627380" y="43637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4" name="U06:Lakshadweep10">
                <a:extLst>
                  <a:ext uri="{FF2B5EF4-FFF2-40B4-BE49-F238E27FC236}">
                    <a16:creationId xmlns:a16="http://schemas.microsoft.com/office/drawing/2014/main" id="{9E4CA941-9F38-48E2-AF64-B66DF031F50B}"/>
                  </a:ext>
                </a:extLst>
              </p:cNvPr>
              <p:cNvSpPr/>
              <p:nvPr/>
            </p:nvSpPr>
            <p:spPr>
              <a:xfrm>
                <a:off x="581660" y="443230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5" name="U06:Lakshadweep11">
                <a:extLst>
                  <a:ext uri="{FF2B5EF4-FFF2-40B4-BE49-F238E27FC236}">
                    <a16:creationId xmlns:a16="http://schemas.microsoft.com/office/drawing/2014/main" id="{7CE34147-FE2F-4E2B-BEF1-302F920A6456}"/>
                  </a:ext>
                </a:extLst>
              </p:cNvPr>
              <p:cNvSpPr/>
              <p:nvPr/>
            </p:nvSpPr>
            <p:spPr>
              <a:xfrm>
                <a:off x="505460" y="445516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6" name="U06:Lakshadweep12">
                <a:extLst>
                  <a:ext uri="{FF2B5EF4-FFF2-40B4-BE49-F238E27FC236}">
                    <a16:creationId xmlns:a16="http://schemas.microsoft.com/office/drawing/2014/main" id="{7E262B2A-27DF-45AF-9AD5-041FD66D2B2F}"/>
                  </a:ext>
                </a:extLst>
              </p:cNvPr>
              <p:cNvSpPr/>
              <p:nvPr/>
            </p:nvSpPr>
            <p:spPr>
              <a:xfrm>
                <a:off x="581660" y="43332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7" name="U06:Lakshadweep13">
                <a:extLst>
                  <a:ext uri="{FF2B5EF4-FFF2-40B4-BE49-F238E27FC236}">
                    <a16:creationId xmlns:a16="http://schemas.microsoft.com/office/drawing/2014/main" id="{F9247FBE-7C78-4EE8-93C0-46486BC81331}"/>
                  </a:ext>
                </a:extLst>
              </p:cNvPr>
              <p:cNvSpPr/>
              <p:nvPr/>
            </p:nvSpPr>
            <p:spPr>
              <a:xfrm>
                <a:off x="578164" y="436393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6" name="U07:Pondicherry">
              <a:extLst>
                <a:ext uri="{FF2B5EF4-FFF2-40B4-BE49-F238E27FC236}">
                  <a16:creationId xmlns:a16="http://schemas.microsoft.com/office/drawing/2014/main" id="{DF3F9676-C023-4AEA-8CE3-96148EB01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4934" y="4384040"/>
              <a:ext cx="1089660" cy="1005840"/>
              <a:chOff x="1031240" y="3495040"/>
              <a:chExt cx="1089660" cy="1005840"/>
            </a:xfrm>
          </p:grpSpPr>
          <p:sp>
            <p:nvSpPr>
              <p:cNvPr id="547" name="U07:Pondicherry0">
                <a:extLst>
                  <a:ext uri="{FF2B5EF4-FFF2-40B4-BE49-F238E27FC236}">
                    <a16:creationId xmlns:a16="http://schemas.microsoft.com/office/drawing/2014/main" id="{D53AC40D-C370-417E-BB7B-A817FE653942}"/>
                  </a:ext>
                </a:extLst>
              </p:cNvPr>
              <p:cNvSpPr/>
              <p:nvPr/>
            </p:nvSpPr>
            <p:spPr>
              <a:xfrm>
                <a:off x="1709420" y="4302760"/>
                <a:ext cx="22860" cy="38100"/>
              </a:xfrm>
              <a:custGeom>
                <a:avLst/>
                <a:gdLst/>
                <a:ahLst/>
                <a:cxnLst/>
                <a:rect l="0" t="0" r="0" b="0"/>
                <a:pathLst>
                  <a:path w="26367" h="34431">
                    <a:moveTo>
                      <a:pt x="21164" y="25203"/>
                    </a:moveTo>
                    <a:lnTo>
                      <a:pt x="21163" y="25717"/>
                    </a:lnTo>
                    <a:lnTo>
                      <a:pt x="21163" y="25717"/>
                    </a:lnTo>
                    <a:lnTo>
                      <a:pt x="19268" y="33419"/>
                    </a:lnTo>
                    <a:lnTo>
                      <a:pt x="19268" y="33419"/>
                    </a:lnTo>
                    <a:lnTo>
                      <a:pt x="8426" y="34430"/>
                    </a:lnTo>
                    <a:lnTo>
                      <a:pt x="8426" y="34430"/>
                    </a:lnTo>
                    <a:lnTo>
                      <a:pt x="7484" y="33915"/>
                    </a:lnTo>
                    <a:lnTo>
                      <a:pt x="7484" y="33915"/>
                    </a:lnTo>
                    <a:lnTo>
                      <a:pt x="5619" y="22610"/>
                    </a:lnTo>
                    <a:lnTo>
                      <a:pt x="5619" y="22610"/>
                    </a:lnTo>
                    <a:lnTo>
                      <a:pt x="8932" y="13882"/>
                    </a:lnTo>
                    <a:lnTo>
                      <a:pt x="0" y="6156"/>
                    </a:lnTo>
                    <a:lnTo>
                      <a:pt x="5661" y="0"/>
                    </a:lnTo>
                    <a:lnTo>
                      <a:pt x="10350" y="10801"/>
                    </a:lnTo>
                    <a:lnTo>
                      <a:pt x="21192" y="2080"/>
                    </a:lnTo>
                    <a:lnTo>
                      <a:pt x="26366" y="5684"/>
                    </a:lnTo>
                    <a:lnTo>
                      <a:pt x="26366" y="5684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8" name="U07:Pondicherry1">
                <a:extLst>
                  <a:ext uri="{FF2B5EF4-FFF2-40B4-BE49-F238E27FC236}">
                    <a16:creationId xmlns:a16="http://schemas.microsoft.com/office/drawing/2014/main" id="{C23EA8F2-9B6C-4621-BD62-F2E29B96E82C}"/>
                  </a:ext>
                </a:extLst>
              </p:cNvPr>
              <p:cNvSpPr/>
              <p:nvPr/>
            </p:nvSpPr>
            <p:spPr>
              <a:xfrm>
                <a:off x="1724660" y="43256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9" name="U07:Pondicherry2">
                <a:extLst>
                  <a:ext uri="{FF2B5EF4-FFF2-40B4-BE49-F238E27FC236}">
                    <a16:creationId xmlns:a16="http://schemas.microsoft.com/office/drawing/2014/main" id="{D914D361-FAD0-469A-A6E8-57DD8DEF9C6D}"/>
                  </a:ext>
                </a:extLst>
              </p:cNvPr>
              <p:cNvSpPr/>
              <p:nvPr/>
            </p:nvSpPr>
            <p:spPr>
              <a:xfrm>
                <a:off x="1709420" y="4470400"/>
                <a:ext cx="22860" cy="30480"/>
              </a:xfrm>
              <a:custGeom>
                <a:avLst/>
                <a:gdLst/>
                <a:ahLst/>
                <a:cxnLst/>
                <a:rect l="0" t="0" r="0" b="0"/>
                <a:pathLst>
                  <a:path w="23240" h="28179">
                    <a:moveTo>
                      <a:pt x="23224" y="22033"/>
                    </a:moveTo>
                    <a:lnTo>
                      <a:pt x="23227" y="18448"/>
                    </a:lnTo>
                    <a:lnTo>
                      <a:pt x="23227" y="18448"/>
                    </a:lnTo>
                    <a:lnTo>
                      <a:pt x="23231" y="13838"/>
                    </a:lnTo>
                    <a:lnTo>
                      <a:pt x="23231" y="13838"/>
                    </a:lnTo>
                    <a:lnTo>
                      <a:pt x="23237" y="7180"/>
                    </a:lnTo>
                    <a:lnTo>
                      <a:pt x="23237" y="7180"/>
                    </a:lnTo>
                    <a:lnTo>
                      <a:pt x="23239" y="5643"/>
                    </a:lnTo>
                    <a:lnTo>
                      <a:pt x="23239" y="5643"/>
                    </a:lnTo>
                    <a:lnTo>
                      <a:pt x="22294" y="2056"/>
                    </a:lnTo>
                    <a:lnTo>
                      <a:pt x="22294" y="2056"/>
                    </a:lnTo>
                    <a:lnTo>
                      <a:pt x="22295" y="1031"/>
                    </a:lnTo>
                    <a:lnTo>
                      <a:pt x="22295" y="1031"/>
                    </a:lnTo>
                    <a:lnTo>
                      <a:pt x="20399" y="1029"/>
                    </a:lnTo>
                    <a:lnTo>
                      <a:pt x="20399" y="1029"/>
                    </a:lnTo>
                    <a:lnTo>
                      <a:pt x="20400" y="5"/>
                    </a:lnTo>
                    <a:lnTo>
                      <a:pt x="20400" y="5"/>
                    </a:lnTo>
                    <a:lnTo>
                      <a:pt x="17082" y="1026"/>
                    </a:lnTo>
                    <a:lnTo>
                      <a:pt x="17082" y="1026"/>
                    </a:lnTo>
                    <a:lnTo>
                      <a:pt x="17082" y="1026"/>
                    </a:lnTo>
                    <a:lnTo>
                      <a:pt x="17082" y="1026"/>
                    </a:lnTo>
                    <a:lnTo>
                      <a:pt x="15662" y="0"/>
                    </a:lnTo>
                    <a:lnTo>
                      <a:pt x="15662" y="0"/>
                    </a:lnTo>
                    <a:lnTo>
                      <a:pt x="14237" y="2047"/>
                    </a:lnTo>
                    <a:lnTo>
                      <a:pt x="14237" y="2047"/>
                    </a:lnTo>
                    <a:lnTo>
                      <a:pt x="14237" y="2047"/>
                    </a:lnTo>
                    <a:lnTo>
                      <a:pt x="14237" y="2047"/>
                    </a:lnTo>
                    <a:lnTo>
                      <a:pt x="13762" y="3583"/>
                    </a:lnTo>
                    <a:lnTo>
                      <a:pt x="13762" y="3583"/>
                    </a:lnTo>
                    <a:lnTo>
                      <a:pt x="10446" y="2042"/>
                    </a:lnTo>
                    <a:lnTo>
                      <a:pt x="10446" y="2042"/>
                    </a:lnTo>
                    <a:lnTo>
                      <a:pt x="11867" y="2044"/>
                    </a:lnTo>
                    <a:lnTo>
                      <a:pt x="11867" y="2044"/>
                    </a:lnTo>
                    <a:lnTo>
                      <a:pt x="4286" y="1008"/>
                    </a:lnTo>
                    <a:lnTo>
                      <a:pt x="4286" y="1008"/>
                    </a:lnTo>
                    <a:lnTo>
                      <a:pt x="4285" y="2033"/>
                    </a:lnTo>
                    <a:lnTo>
                      <a:pt x="4285" y="2033"/>
                    </a:lnTo>
                    <a:lnTo>
                      <a:pt x="0" y="12782"/>
                    </a:lnTo>
                    <a:lnTo>
                      <a:pt x="23218" y="28178"/>
                    </a:lnTo>
                    <a:lnTo>
                      <a:pt x="23218" y="28178"/>
                    </a:lnTo>
                    <a:lnTo>
                      <a:pt x="23218" y="27666"/>
                    </a:lnTo>
                    <a:lnTo>
                      <a:pt x="23218" y="27666"/>
                    </a:lnTo>
                    <a:lnTo>
                      <a:pt x="22271" y="25617"/>
                    </a:lnTo>
                    <a:lnTo>
                      <a:pt x="22271" y="25617"/>
                    </a:lnTo>
                    <a:lnTo>
                      <a:pt x="23220" y="25618"/>
                    </a:lnTo>
                    <a:lnTo>
                      <a:pt x="23220" y="25618"/>
                    </a:lnTo>
                    <a:lnTo>
                      <a:pt x="22274" y="23056"/>
                    </a:lnTo>
                    <a:lnTo>
                      <a:pt x="22274" y="23056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0" name="U07:Pondicherry3">
                <a:extLst>
                  <a:ext uri="{FF2B5EF4-FFF2-40B4-BE49-F238E27FC236}">
                    <a16:creationId xmlns:a16="http://schemas.microsoft.com/office/drawing/2014/main" id="{A563F011-A4F0-4237-9EA5-E87ACC58CA5D}"/>
                  </a:ext>
                </a:extLst>
              </p:cNvPr>
              <p:cNvSpPr/>
              <p:nvPr/>
            </p:nvSpPr>
            <p:spPr>
              <a:xfrm>
                <a:off x="1694180" y="4302760"/>
                <a:ext cx="7620" cy="15240"/>
              </a:xfrm>
              <a:custGeom>
                <a:avLst/>
                <a:gdLst/>
                <a:ahLst/>
                <a:cxnLst/>
                <a:rect l="0" t="0" r="0" b="0"/>
                <a:pathLst>
                  <a:path w="8918" h="14395">
                    <a:moveTo>
                      <a:pt x="0" y="0"/>
                    </a:moveTo>
                    <a:lnTo>
                      <a:pt x="1846" y="14394"/>
                    </a:lnTo>
                    <a:lnTo>
                      <a:pt x="8917" y="11842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1" name="U07:Pondicherry4">
                <a:extLst>
                  <a:ext uri="{FF2B5EF4-FFF2-40B4-BE49-F238E27FC236}">
                    <a16:creationId xmlns:a16="http://schemas.microsoft.com/office/drawing/2014/main" id="{94990D9C-CE8B-4BBC-A5A7-215E78604EC3}"/>
                  </a:ext>
                </a:extLst>
              </p:cNvPr>
              <p:cNvSpPr/>
              <p:nvPr/>
            </p:nvSpPr>
            <p:spPr>
              <a:xfrm>
                <a:off x="2120900" y="3495040"/>
                <a:ext cx="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2193" h="5754">
                    <a:moveTo>
                      <a:pt x="2192" y="0"/>
                    </a:moveTo>
                    <a:lnTo>
                      <a:pt x="0" y="5753"/>
                    </a:lnTo>
                    <a:lnTo>
                      <a:pt x="0" y="5753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2" name="U07:Pondicherry5">
                <a:extLst>
                  <a:ext uri="{FF2B5EF4-FFF2-40B4-BE49-F238E27FC236}">
                    <a16:creationId xmlns:a16="http://schemas.microsoft.com/office/drawing/2014/main" id="{7050CBAF-254A-499D-92D3-E9F2228D47CB}"/>
                  </a:ext>
                </a:extLst>
              </p:cNvPr>
              <p:cNvSpPr/>
              <p:nvPr/>
            </p:nvSpPr>
            <p:spPr>
              <a:xfrm>
                <a:off x="1701800" y="4295140"/>
                <a:ext cx="762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9417" h="7700">
                    <a:moveTo>
                      <a:pt x="0" y="7699"/>
                    </a:moveTo>
                    <a:lnTo>
                      <a:pt x="9416" y="6690"/>
                    </a:lnTo>
                    <a:lnTo>
                      <a:pt x="5194" y="0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3" name="U07:Pondicherry6">
                <a:extLst>
                  <a:ext uri="{FF2B5EF4-FFF2-40B4-BE49-F238E27FC236}">
                    <a16:creationId xmlns:a16="http://schemas.microsoft.com/office/drawing/2014/main" id="{BF83869C-06A4-4616-8F42-0B023BE39FFC}"/>
                  </a:ext>
                </a:extLst>
              </p:cNvPr>
              <p:cNvSpPr/>
              <p:nvPr/>
            </p:nvSpPr>
            <p:spPr>
              <a:xfrm>
                <a:off x="1694180" y="43256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4" name="U07:Pondicherry7">
                <a:extLst>
                  <a:ext uri="{FF2B5EF4-FFF2-40B4-BE49-F238E27FC236}">
                    <a16:creationId xmlns:a16="http://schemas.microsoft.com/office/drawing/2014/main" id="{F0DE449D-D9E4-4901-9AE8-731CC39E9498}"/>
                  </a:ext>
                </a:extLst>
              </p:cNvPr>
              <p:cNvSpPr/>
              <p:nvPr/>
            </p:nvSpPr>
            <p:spPr>
              <a:xfrm>
                <a:off x="1732280" y="4295140"/>
                <a:ext cx="762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2359" h="5653">
                    <a:moveTo>
                      <a:pt x="2358" y="0"/>
                    </a:moveTo>
                    <a:lnTo>
                      <a:pt x="0" y="5652"/>
                    </a:lnTo>
                    <a:lnTo>
                      <a:pt x="0" y="5652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5" name="U07:Pondicherry8">
                <a:extLst>
                  <a:ext uri="{FF2B5EF4-FFF2-40B4-BE49-F238E27FC236}">
                    <a16:creationId xmlns:a16="http://schemas.microsoft.com/office/drawing/2014/main" id="{1504FF9E-340F-49B9-B149-12CDCD3F7CDE}"/>
                  </a:ext>
                </a:extLst>
              </p:cNvPr>
              <p:cNvSpPr/>
              <p:nvPr/>
            </p:nvSpPr>
            <p:spPr>
              <a:xfrm>
                <a:off x="1031240" y="4340860"/>
                <a:ext cx="0" cy="7620"/>
              </a:xfrm>
              <a:custGeom>
                <a:avLst/>
                <a:gdLst/>
                <a:ahLst/>
                <a:cxnLst/>
                <a:rect l="0" t="0" r="0" b="0"/>
                <a:pathLst>
                  <a:path w="1797" h="5701">
                    <a:moveTo>
                      <a:pt x="1796" y="3134"/>
                    </a:moveTo>
                    <a:lnTo>
                      <a:pt x="1722" y="5700"/>
                    </a:lnTo>
                    <a:lnTo>
                      <a:pt x="1722" y="570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6" name="U07:Pondicherry9">
                <a:extLst>
                  <a:ext uri="{FF2B5EF4-FFF2-40B4-BE49-F238E27FC236}">
                    <a16:creationId xmlns:a16="http://schemas.microsoft.com/office/drawing/2014/main" id="{46155087-DE52-4C3F-98EA-79448444DB7F}"/>
                  </a:ext>
                </a:extLst>
              </p:cNvPr>
              <p:cNvSpPr/>
              <p:nvPr/>
            </p:nvSpPr>
            <p:spPr>
              <a:xfrm>
                <a:off x="1701800" y="43332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7" name="U07:Pondicherry10">
                <a:extLst>
                  <a:ext uri="{FF2B5EF4-FFF2-40B4-BE49-F238E27FC236}">
                    <a16:creationId xmlns:a16="http://schemas.microsoft.com/office/drawing/2014/main" id="{C81F89FA-CF76-4503-9DA6-CBF073692A29}"/>
                  </a:ext>
                </a:extLst>
              </p:cNvPr>
              <p:cNvSpPr/>
              <p:nvPr/>
            </p:nvSpPr>
            <p:spPr>
              <a:xfrm>
                <a:off x="1701800" y="431038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8" name="U07:Pondicherry11">
                <a:extLst>
                  <a:ext uri="{FF2B5EF4-FFF2-40B4-BE49-F238E27FC236}">
                    <a16:creationId xmlns:a16="http://schemas.microsoft.com/office/drawing/2014/main" id="{CBBFDEB5-E2AD-41AD-97DC-60474B1F9F73}"/>
                  </a:ext>
                </a:extLst>
              </p:cNvPr>
              <p:cNvSpPr/>
              <p:nvPr/>
            </p:nvSpPr>
            <p:spPr>
              <a:xfrm>
                <a:off x="1701800" y="43332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9" name="U07:Pondicherry12">
                <a:extLst>
                  <a:ext uri="{FF2B5EF4-FFF2-40B4-BE49-F238E27FC236}">
                    <a16:creationId xmlns:a16="http://schemas.microsoft.com/office/drawing/2014/main" id="{E995807F-45FB-4A32-B61D-85D39FA70288}"/>
                  </a:ext>
                </a:extLst>
              </p:cNvPr>
              <p:cNvSpPr/>
              <p:nvPr/>
            </p:nvSpPr>
            <p:spPr>
              <a:xfrm>
                <a:off x="2113280" y="350266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6" h="1040">
                    <a:moveTo>
                      <a:pt x="0" y="0"/>
                    </a:moveTo>
                    <a:lnTo>
                      <a:pt x="15" y="1039"/>
                    </a:lnTo>
                    <a:lnTo>
                      <a:pt x="15" y="1039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0" name="U07:Pondicherry13">
                <a:extLst>
                  <a:ext uri="{FF2B5EF4-FFF2-40B4-BE49-F238E27FC236}">
                    <a16:creationId xmlns:a16="http://schemas.microsoft.com/office/drawing/2014/main" id="{7394C49A-74E1-486A-A72B-621F502A16FE}"/>
                  </a:ext>
                </a:extLst>
              </p:cNvPr>
              <p:cNvSpPr/>
              <p:nvPr/>
            </p:nvSpPr>
            <p:spPr>
              <a:xfrm>
                <a:off x="1724660" y="42951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1" name="U07:Pondicherry14">
                <a:extLst>
                  <a:ext uri="{FF2B5EF4-FFF2-40B4-BE49-F238E27FC236}">
                    <a16:creationId xmlns:a16="http://schemas.microsoft.com/office/drawing/2014/main" id="{75AE49FD-BEFF-408D-A383-D1105651B3DE}"/>
                  </a:ext>
                </a:extLst>
              </p:cNvPr>
              <p:cNvSpPr/>
              <p:nvPr/>
            </p:nvSpPr>
            <p:spPr>
              <a:xfrm>
                <a:off x="1709420" y="433324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2" name="U07:Pondicherry15">
                <a:extLst>
                  <a:ext uri="{FF2B5EF4-FFF2-40B4-BE49-F238E27FC236}">
                    <a16:creationId xmlns:a16="http://schemas.microsoft.com/office/drawing/2014/main" id="{FB60C37F-73F8-4593-9CD4-F9A62C4E6346}"/>
                  </a:ext>
                </a:extLst>
              </p:cNvPr>
              <p:cNvSpPr/>
              <p:nvPr/>
            </p:nvSpPr>
            <p:spPr>
              <a:xfrm>
                <a:off x="1709420" y="432562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3" name="U07:Pondicherry16">
                <a:extLst>
                  <a:ext uri="{FF2B5EF4-FFF2-40B4-BE49-F238E27FC236}">
                    <a16:creationId xmlns:a16="http://schemas.microsoft.com/office/drawing/2014/main" id="{CA950978-A302-4C07-B753-D703BA232B5D}"/>
                  </a:ext>
                </a:extLst>
              </p:cNvPr>
              <p:cNvSpPr/>
              <p:nvPr/>
            </p:nvSpPr>
            <p:spPr>
              <a:xfrm>
                <a:off x="2065442" y="3495954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" h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732" name="Picture 2">
            <a:extLst>
              <a:ext uri="{FF2B5EF4-FFF2-40B4-BE49-F238E27FC236}">
                <a16:creationId xmlns:a16="http://schemas.microsoft.com/office/drawing/2014/main" id="{9139B0B8-9922-4145-80AC-C19C7FDAD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862" y="116632"/>
            <a:ext cx="4275137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5" name="Rectangle: Rounded Corners 734">
            <a:hlinkClick r:id="" action="ppaction://noaction"/>
            <a:extLst>
              <a:ext uri="{FF2B5EF4-FFF2-40B4-BE49-F238E27FC236}">
                <a16:creationId xmlns:a16="http://schemas.microsoft.com/office/drawing/2014/main" id="{8916834B-4B09-42B9-A2B0-F872AFA3DEC8}"/>
              </a:ext>
            </a:extLst>
          </p:cNvPr>
          <p:cNvSpPr/>
          <p:nvPr/>
        </p:nvSpPr>
        <p:spPr>
          <a:xfrm>
            <a:off x="7372156" y="6545587"/>
            <a:ext cx="981512" cy="159391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Media</a:t>
            </a:r>
          </a:p>
        </p:txBody>
      </p:sp>
      <p:sp>
        <p:nvSpPr>
          <p:cNvPr id="737" name="Rectangle: Rounded Corners 736">
            <a:hlinkClick r:id="" action="ppaction://noaction"/>
            <a:extLst>
              <a:ext uri="{FF2B5EF4-FFF2-40B4-BE49-F238E27FC236}">
                <a16:creationId xmlns:a16="http://schemas.microsoft.com/office/drawing/2014/main" id="{A4B21FEA-3972-4954-B3BA-8606923F0615}"/>
              </a:ext>
            </a:extLst>
          </p:cNvPr>
          <p:cNvSpPr/>
          <p:nvPr/>
        </p:nvSpPr>
        <p:spPr>
          <a:xfrm>
            <a:off x="6331921" y="6545587"/>
            <a:ext cx="981512" cy="159391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Visualization</a:t>
            </a:r>
          </a:p>
        </p:txBody>
      </p:sp>
      <p:sp>
        <p:nvSpPr>
          <p:cNvPr id="738" name="Rectangle: Rounded Corners 737">
            <a:hlinkClick r:id="rId4" action="ppaction://hlinksldjump"/>
            <a:extLst>
              <a:ext uri="{FF2B5EF4-FFF2-40B4-BE49-F238E27FC236}">
                <a16:creationId xmlns:a16="http://schemas.microsoft.com/office/drawing/2014/main" id="{07E05AB2-A284-446D-9B16-22C2DCF155F2}"/>
              </a:ext>
            </a:extLst>
          </p:cNvPr>
          <p:cNvSpPr/>
          <p:nvPr/>
        </p:nvSpPr>
        <p:spPr>
          <a:xfrm>
            <a:off x="5309865" y="6545587"/>
            <a:ext cx="981512" cy="159391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Platform</a:t>
            </a:r>
          </a:p>
        </p:txBody>
      </p:sp>
      <p:sp>
        <p:nvSpPr>
          <p:cNvPr id="740" name="Rectangle: Rounded Corners 739">
            <a:hlinkClick r:id="" action="ppaction://noaction"/>
            <a:extLst>
              <a:ext uri="{FF2B5EF4-FFF2-40B4-BE49-F238E27FC236}">
                <a16:creationId xmlns:a16="http://schemas.microsoft.com/office/drawing/2014/main" id="{B64525EC-E4FE-40B9-82A1-CE3FA0C8D2F9}"/>
              </a:ext>
            </a:extLst>
          </p:cNvPr>
          <p:cNvSpPr/>
          <p:nvPr/>
        </p:nvSpPr>
        <p:spPr>
          <a:xfrm>
            <a:off x="4272889" y="6545587"/>
            <a:ext cx="981512" cy="159391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Maps</a:t>
            </a:r>
          </a:p>
        </p:txBody>
      </p:sp>
    </p:spTree>
    <p:extLst>
      <p:ext uri="{BB962C8B-B14F-4D97-AF65-F5344CB8AC3E}">
        <p14:creationId xmlns:p14="http://schemas.microsoft.com/office/powerpoint/2010/main" val="364381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14:pan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Title 732">
            <a:extLst>
              <a:ext uri="{FF2B5EF4-FFF2-40B4-BE49-F238E27FC236}">
                <a16:creationId xmlns:a16="http://schemas.microsoft.com/office/drawing/2014/main" id="{A753098A-2C1D-439F-82F2-80159C36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Election Cartogram</a:t>
            </a:r>
          </a:p>
        </p:txBody>
      </p:sp>
      <p:sp>
        <p:nvSpPr>
          <p:cNvPr id="734" name="Text Placeholder 733">
            <a:extLst>
              <a:ext uri="{FF2B5EF4-FFF2-40B4-BE49-F238E27FC236}">
                <a16:creationId xmlns:a16="http://schemas.microsoft.com/office/drawing/2014/main" id="{47FE1DCF-A1D6-4030-8321-23C48DDE41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 re-rendering of the 2004 election results as a </a:t>
            </a:r>
            <a:r>
              <a:rPr lang="en-US" b="1" dirty="0">
                <a:solidFill>
                  <a:schemeClr val="accent6"/>
                </a:solidFill>
              </a:rPr>
              <a:t>cartogram</a:t>
            </a:r>
            <a:r>
              <a:rPr lang="en-US" dirty="0"/>
              <a:t> solves this problem.</a:t>
            </a:r>
          </a:p>
          <a:p>
            <a:endParaRPr lang="en-US" dirty="0"/>
          </a:p>
          <a:p>
            <a:r>
              <a:rPr lang="en-US" dirty="0"/>
              <a:t>Each circle represents one constituency. The size of the circle represents the number of voters. The color indicates the party that won.</a:t>
            </a:r>
          </a:p>
          <a:p>
            <a:endParaRPr lang="en-US" dirty="0"/>
          </a:p>
          <a:p>
            <a:r>
              <a:rPr lang="en-US" dirty="0"/>
              <a:t>This lets us represent 2 variables: size and color.</a:t>
            </a:r>
          </a:p>
          <a:p>
            <a:endParaRPr lang="en-US" dirty="0"/>
          </a:p>
          <a:p>
            <a:r>
              <a:rPr lang="en-US" dirty="0"/>
              <a:t>On this diagram, it is clearer to see that the results were close. The Congress (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INC</a:t>
            </a:r>
            <a:r>
              <a:rPr lang="en-US" dirty="0"/>
              <a:t>) won 145 seats in the 2004 elections.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BJP</a:t>
            </a:r>
            <a:r>
              <a:rPr lang="en-US" dirty="0"/>
              <a:t> won 138, coming a close second.</a:t>
            </a:r>
          </a:p>
        </p:txBody>
      </p:sp>
      <p:grpSp>
        <p:nvGrpSpPr>
          <p:cNvPr id="735" name="Group 734">
            <a:extLst>
              <a:ext uri="{FF2B5EF4-FFF2-40B4-BE49-F238E27FC236}">
                <a16:creationId xmlns:a16="http://schemas.microsoft.com/office/drawing/2014/main" id="{44F5D021-B0BA-4471-BC25-BD8DDBE56516}"/>
              </a:ext>
            </a:extLst>
          </p:cNvPr>
          <p:cNvGrpSpPr/>
          <p:nvPr/>
        </p:nvGrpSpPr>
        <p:grpSpPr>
          <a:xfrm>
            <a:off x="3491880" y="161739"/>
            <a:ext cx="5652121" cy="6534523"/>
            <a:chOff x="1382274" y="-258702"/>
            <a:chExt cx="6379452" cy="7375404"/>
          </a:xfrm>
        </p:grpSpPr>
        <p:sp>
          <p:nvSpPr>
            <p:cNvPr id="736" name="S01:SRIKAKULAM">
              <a:extLst>
                <a:ext uri="{FF2B5EF4-FFF2-40B4-BE49-F238E27FC236}">
                  <a16:creationId xmlns:a16="http://schemas.microsoft.com/office/drawing/2014/main" id="{86EEE4C9-14C3-4BFF-81EB-AC78E800F9D9}"/>
                </a:ext>
              </a:extLst>
            </p:cNvPr>
            <p:cNvSpPr/>
            <p:nvPr/>
          </p:nvSpPr>
          <p:spPr>
            <a:xfrm>
              <a:off x="4835406" y="4216839"/>
              <a:ext cx="180097" cy="18227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37" name="S01:PARVATHIPURAM">
              <a:extLst>
                <a:ext uri="{FF2B5EF4-FFF2-40B4-BE49-F238E27FC236}">
                  <a16:creationId xmlns:a16="http://schemas.microsoft.com/office/drawing/2014/main" id="{984635E3-368F-4A36-8D8C-2E6F45427519}"/>
                </a:ext>
              </a:extLst>
            </p:cNvPr>
            <p:cNvSpPr/>
            <p:nvPr/>
          </p:nvSpPr>
          <p:spPr>
            <a:xfrm>
              <a:off x="4678897" y="4146951"/>
              <a:ext cx="172080" cy="174258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38" name="S01:ANAKAPALLI">
              <a:extLst>
                <a:ext uri="{FF2B5EF4-FFF2-40B4-BE49-F238E27FC236}">
                  <a16:creationId xmlns:a16="http://schemas.microsoft.com/office/drawing/2014/main" id="{95E2D51B-1A43-45A8-B5F1-BDAEEDD45765}"/>
                </a:ext>
              </a:extLst>
            </p:cNvPr>
            <p:cNvSpPr/>
            <p:nvPr/>
          </p:nvSpPr>
          <p:spPr>
            <a:xfrm>
              <a:off x="4534515" y="4429870"/>
              <a:ext cx="187191" cy="18936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39" name="S01:BOBBILI">
              <a:extLst>
                <a:ext uri="{FF2B5EF4-FFF2-40B4-BE49-F238E27FC236}">
                  <a16:creationId xmlns:a16="http://schemas.microsoft.com/office/drawing/2014/main" id="{DB5BD255-1672-4A03-9850-CA26C0FD56E2}"/>
                </a:ext>
              </a:extLst>
            </p:cNvPr>
            <p:cNvSpPr/>
            <p:nvPr/>
          </p:nvSpPr>
          <p:spPr>
            <a:xfrm>
              <a:off x="4684622" y="4320843"/>
              <a:ext cx="182950" cy="18512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40" name="S01:VISAKHAPATNAM">
              <a:extLst>
                <a:ext uri="{FF2B5EF4-FFF2-40B4-BE49-F238E27FC236}">
                  <a16:creationId xmlns:a16="http://schemas.microsoft.com/office/drawing/2014/main" id="{E11EB8D9-E941-4A2E-B9E1-E799010ED5FC}"/>
                </a:ext>
              </a:extLst>
            </p:cNvPr>
            <p:cNvSpPr/>
            <p:nvPr/>
          </p:nvSpPr>
          <p:spPr>
            <a:xfrm>
              <a:off x="4495060" y="4221784"/>
              <a:ext cx="208051" cy="210228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41" name="S01:KAKINADA">
              <a:extLst>
                <a:ext uri="{FF2B5EF4-FFF2-40B4-BE49-F238E27FC236}">
                  <a16:creationId xmlns:a16="http://schemas.microsoft.com/office/drawing/2014/main" id="{9EE9B524-207D-4014-B11D-2A4B8267D60C}"/>
                </a:ext>
              </a:extLst>
            </p:cNvPr>
            <p:cNvSpPr/>
            <p:nvPr/>
          </p:nvSpPr>
          <p:spPr>
            <a:xfrm>
              <a:off x="4411338" y="4576329"/>
              <a:ext cx="193110" cy="19528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42" name="S01:RAJAHMUNDRY">
              <a:extLst>
                <a:ext uri="{FF2B5EF4-FFF2-40B4-BE49-F238E27FC236}">
                  <a16:creationId xmlns:a16="http://schemas.microsoft.com/office/drawing/2014/main" id="{2FBADBD0-4F6E-4C48-BCF0-0255E0DBF62E}"/>
                </a:ext>
              </a:extLst>
            </p:cNvPr>
            <p:cNvSpPr/>
            <p:nvPr/>
          </p:nvSpPr>
          <p:spPr>
            <a:xfrm>
              <a:off x="4233022" y="4508117"/>
              <a:ext cx="191236" cy="193414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43" name="S01:Khammam">
              <a:extLst>
                <a:ext uri="{FF2B5EF4-FFF2-40B4-BE49-F238E27FC236}">
                  <a16:creationId xmlns:a16="http://schemas.microsoft.com/office/drawing/2014/main" id="{9CAC6988-BEF9-427E-9A95-07E45FE84262}"/>
                </a:ext>
              </a:extLst>
            </p:cNvPr>
            <p:cNvSpPr/>
            <p:nvPr/>
          </p:nvSpPr>
          <p:spPr>
            <a:xfrm>
              <a:off x="3882686" y="4432153"/>
              <a:ext cx="214144" cy="218498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44" name="S01:BHADRACHALAM">
              <a:extLst>
                <a:ext uri="{FF2B5EF4-FFF2-40B4-BE49-F238E27FC236}">
                  <a16:creationId xmlns:a16="http://schemas.microsoft.com/office/drawing/2014/main" id="{03C79AFC-8BA0-4787-9ED2-87C3EDE4C01A}"/>
                </a:ext>
              </a:extLst>
            </p:cNvPr>
            <p:cNvSpPr/>
            <p:nvPr/>
          </p:nvSpPr>
          <p:spPr>
            <a:xfrm>
              <a:off x="4165847" y="4325907"/>
              <a:ext cx="192085" cy="194262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45" name="S01:Warangal">
              <a:extLst>
                <a:ext uri="{FF2B5EF4-FFF2-40B4-BE49-F238E27FC236}">
                  <a16:creationId xmlns:a16="http://schemas.microsoft.com/office/drawing/2014/main" id="{7605B23B-28A3-4424-A0A7-E6A8C4E96B2D}"/>
                </a:ext>
              </a:extLst>
            </p:cNvPr>
            <p:cNvSpPr/>
            <p:nvPr/>
          </p:nvSpPr>
          <p:spPr>
            <a:xfrm>
              <a:off x="3842075" y="4232002"/>
              <a:ext cx="203284" cy="20546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46" name="S01:Vijayawada">
              <a:extLst>
                <a:ext uri="{FF2B5EF4-FFF2-40B4-BE49-F238E27FC236}">
                  <a16:creationId xmlns:a16="http://schemas.microsoft.com/office/drawing/2014/main" id="{3CE3221C-E7EF-45CF-B7C5-FC0C6E0863C2}"/>
                </a:ext>
              </a:extLst>
            </p:cNvPr>
            <p:cNvSpPr/>
            <p:nvPr/>
          </p:nvSpPr>
          <p:spPr>
            <a:xfrm>
              <a:off x="4026261" y="4778266"/>
              <a:ext cx="205867" cy="208044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47" name="S01:Guntur">
              <a:extLst>
                <a:ext uri="{FF2B5EF4-FFF2-40B4-BE49-F238E27FC236}">
                  <a16:creationId xmlns:a16="http://schemas.microsoft.com/office/drawing/2014/main" id="{10213BCA-E857-4475-AF66-856FEC09B323}"/>
                </a:ext>
              </a:extLst>
            </p:cNvPr>
            <p:cNvSpPr/>
            <p:nvPr/>
          </p:nvSpPr>
          <p:spPr>
            <a:xfrm>
              <a:off x="3873572" y="4666711"/>
              <a:ext cx="191878" cy="194055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48" name="S01:Miryalguda">
              <a:extLst>
                <a:ext uri="{FF2B5EF4-FFF2-40B4-BE49-F238E27FC236}">
                  <a16:creationId xmlns:a16="http://schemas.microsoft.com/office/drawing/2014/main" id="{2498E70F-E2B2-48EF-9463-5D0C4BF528EA}"/>
                </a:ext>
              </a:extLst>
            </p:cNvPr>
            <p:cNvSpPr/>
            <p:nvPr/>
          </p:nvSpPr>
          <p:spPr>
            <a:xfrm>
              <a:off x="3702334" y="4541417"/>
              <a:ext cx="207801" cy="209979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49" name="S01:Tenali">
              <a:extLst>
                <a:ext uri="{FF2B5EF4-FFF2-40B4-BE49-F238E27FC236}">
                  <a16:creationId xmlns:a16="http://schemas.microsoft.com/office/drawing/2014/main" id="{A142A865-D8B2-4D2D-B311-736284E44843}"/>
                </a:ext>
              </a:extLst>
            </p:cNvPr>
            <p:cNvSpPr/>
            <p:nvPr/>
          </p:nvSpPr>
          <p:spPr>
            <a:xfrm>
              <a:off x="3863413" y="4859682"/>
              <a:ext cx="173745" cy="175922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50" name="S01:Ongole">
              <a:extLst>
                <a:ext uri="{FF2B5EF4-FFF2-40B4-BE49-F238E27FC236}">
                  <a16:creationId xmlns:a16="http://schemas.microsoft.com/office/drawing/2014/main" id="{90084CEC-210D-4B63-A284-DF7C05DA8B7F}"/>
                </a:ext>
              </a:extLst>
            </p:cNvPr>
            <p:cNvSpPr/>
            <p:nvPr/>
          </p:nvSpPr>
          <p:spPr>
            <a:xfrm>
              <a:off x="3732239" y="5045107"/>
              <a:ext cx="189257" cy="191435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51" name="S01:Kurnool">
              <a:extLst>
                <a:ext uri="{FF2B5EF4-FFF2-40B4-BE49-F238E27FC236}">
                  <a16:creationId xmlns:a16="http://schemas.microsoft.com/office/drawing/2014/main" id="{8A2E3CC2-D6F8-4BA7-A340-47C80CAA0D1E}"/>
                </a:ext>
              </a:extLst>
            </p:cNvPr>
            <p:cNvSpPr/>
            <p:nvPr/>
          </p:nvSpPr>
          <p:spPr>
            <a:xfrm>
              <a:off x="3182457" y="4900207"/>
              <a:ext cx="191555" cy="193732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52" name="S01:Nandyal">
              <a:extLst>
                <a:ext uri="{FF2B5EF4-FFF2-40B4-BE49-F238E27FC236}">
                  <a16:creationId xmlns:a16="http://schemas.microsoft.com/office/drawing/2014/main" id="{E4DE257D-2878-49BC-9E81-C5EDA44179FB}"/>
                </a:ext>
              </a:extLst>
            </p:cNvPr>
            <p:cNvSpPr/>
            <p:nvPr/>
          </p:nvSpPr>
          <p:spPr>
            <a:xfrm>
              <a:off x="3487195" y="4937228"/>
              <a:ext cx="192896" cy="195072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53" name="S01:Mahabubnagar">
              <a:extLst>
                <a:ext uri="{FF2B5EF4-FFF2-40B4-BE49-F238E27FC236}">
                  <a16:creationId xmlns:a16="http://schemas.microsoft.com/office/drawing/2014/main" id="{9D5223C8-DC88-4CB1-8C5E-9D5DE8291339}"/>
                </a:ext>
              </a:extLst>
            </p:cNvPr>
            <p:cNvSpPr/>
            <p:nvPr/>
          </p:nvSpPr>
          <p:spPr>
            <a:xfrm>
              <a:off x="3346555" y="4795814"/>
              <a:ext cx="197064" cy="199241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54" name="S01:Nagarkurnool">
              <a:extLst>
                <a:ext uri="{FF2B5EF4-FFF2-40B4-BE49-F238E27FC236}">
                  <a16:creationId xmlns:a16="http://schemas.microsoft.com/office/drawing/2014/main" id="{10815022-4AE9-4B64-A077-166A356E958A}"/>
                </a:ext>
              </a:extLst>
            </p:cNvPr>
            <p:cNvSpPr/>
            <p:nvPr/>
          </p:nvSpPr>
          <p:spPr>
            <a:xfrm>
              <a:off x="3352608" y="4594857"/>
              <a:ext cx="198976" cy="20115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55" name="S01:Siddipet">
              <a:extLst>
                <a:ext uri="{FF2B5EF4-FFF2-40B4-BE49-F238E27FC236}">
                  <a16:creationId xmlns:a16="http://schemas.microsoft.com/office/drawing/2014/main" id="{AD995BAD-5D9A-4F8B-B973-EA5A41E3DCA5}"/>
                </a:ext>
              </a:extLst>
            </p:cNvPr>
            <p:cNvSpPr/>
            <p:nvPr/>
          </p:nvSpPr>
          <p:spPr>
            <a:xfrm>
              <a:off x="3374667" y="4278623"/>
              <a:ext cx="223991" cy="226169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56" name="S01:Nizamabad">
              <a:extLst>
                <a:ext uri="{FF2B5EF4-FFF2-40B4-BE49-F238E27FC236}">
                  <a16:creationId xmlns:a16="http://schemas.microsoft.com/office/drawing/2014/main" id="{301EBB30-4A0B-4A62-B1EB-BBAAA2A95707}"/>
                </a:ext>
              </a:extLst>
            </p:cNvPr>
            <p:cNvSpPr/>
            <p:nvPr/>
          </p:nvSpPr>
          <p:spPr>
            <a:xfrm>
              <a:off x="3316316" y="4104180"/>
              <a:ext cx="187258" cy="18943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57" name="S01:Karimnagar">
              <a:extLst>
                <a:ext uri="{FF2B5EF4-FFF2-40B4-BE49-F238E27FC236}">
                  <a16:creationId xmlns:a16="http://schemas.microsoft.com/office/drawing/2014/main" id="{31CCE475-A1F1-4FCD-A644-660A2DE0E33D}"/>
                </a:ext>
              </a:extLst>
            </p:cNvPr>
            <p:cNvSpPr/>
            <p:nvPr/>
          </p:nvSpPr>
          <p:spPr>
            <a:xfrm>
              <a:off x="3531133" y="4134787"/>
              <a:ext cx="198079" cy="20025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58" name="S01:Adilabad">
              <a:extLst>
                <a:ext uri="{FF2B5EF4-FFF2-40B4-BE49-F238E27FC236}">
                  <a16:creationId xmlns:a16="http://schemas.microsoft.com/office/drawing/2014/main" id="{A94650AE-BCCD-4305-B8C4-442AF583BDC0}"/>
                </a:ext>
              </a:extLst>
            </p:cNvPr>
            <p:cNvSpPr/>
            <p:nvPr/>
          </p:nvSpPr>
          <p:spPr>
            <a:xfrm>
              <a:off x="3514019" y="3940552"/>
              <a:ext cx="193040" cy="19521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59" name="S01:Nellore">
              <a:extLst>
                <a:ext uri="{FF2B5EF4-FFF2-40B4-BE49-F238E27FC236}">
                  <a16:creationId xmlns:a16="http://schemas.microsoft.com/office/drawing/2014/main" id="{B0D89A36-E5F9-4964-92E8-DECFC885E823}"/>
                </a:ext>
              </a:extLst>
            </p:cNvPr>
            <p:cNvSpPr/>
            <p:nvPr/>
          </p:nvSpPr>
          <p:spPr>
            <a:xfrm>
              <a:off x="3829705" y="5208386"/>
              <a:ext cx="193619" cy="195796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60" name="S01:Cuddapah">
              <a:extLst>
                <a:ext uri="{FF2B5EF4-FFF2-40B4-BE49-F238E27FC236}">
                  <a16:creationId xmlns:a16="http://schemas.microsoft.com/office/drawing/2014/main" id="{BFE9766F-3477-4594-86DE-517B347D36CB}"/>
                </a:ext>
              </a:extLst>
            </p:cNvPr>
            <p:cNvSpPr/>
            <p:nvPr/>
          </p:nvSpPr>
          <p:spPr>
            <a:xfrm>
              <a:off x="3556401" y="5119639"/>
              <a:ext cx="191644" cy="193821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61" name="S01:Rajampet">
              <a:extLst>
                <a:ext uri="{FF2B5EF4-FFF2-40B4-BE49-F238E27FC236}">
                  <a16:creationId xmlns:a16="http://schemas.microsoft.com/office/drawing/2014/main" id="{60B88B08-3413-47CF-AD74-3818F4D2A19E}"/>
                </a:ext>
              </a:extLst>
            </p:cNvPr>
            <p:cNvSpPr/>
            <p:nvPr/>
          </p:nvSpPr>
          <p:spPr>
            <a:xfrm>
              <a:off x="3403958" y="5219557"/>
              <a:ext cx="176025" cy="178203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62" name="S01:Hindupur">
              <a:extLst>
                <a:ext uri="{FF2B5EF4-FFF2-40B4-BE49-F238E27FC236}">
                  <a16:creationId xmlns:a16="http://schemas.microsoft.com/office/drawing/2014/main" id="{750041D7-5442-4A3B-9D11-5BE4DE8F3920}"/>
                </a:ext>
              </a:extLst>
            </p:cNvPr>
            <p:cNvSpPr/>
            <p:nvPr/>
          </p:nvSpPr>
          <p:spPr>
            <a:xfrm>
              <a:off x="3317366" y="5036560"/>
              <a:ext cx="197233" cy="19941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63" name="S01:Anantapur">
              <a:extLst>
                <a:ext uri="{FF2B5EF4-FFF2-40B4-BE49-F238E27FC236}">
                  <a16:creationId xmlns:a16="http://schemas.microsoft.com/office/drawing/2014/main" id="{53CBF5B4-7353-4788-A770-BE719BD988B3}"/>
                </a:ext>
              </a:extLst>
            </p:cNvPr>
            <p:cNvSpPr/>
            <p:nvPr/>
          </p:nvSpPr>
          <p:spPr>
            <a:xfrm>
              <a:off x="3065238" y="5056955"/>
              <a:ext cx="198152" cy="200328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64" name="S01:Tirupathi">
              <a:extLst>
                <a:ext uri="{FF2B5EF4-FFF2-40B4-BE49-F238E27FC236}">
                  <a16:creationId xmlns:a16="http://schemas.microsoft.com/office/drawing/2014/main" id="{65EF0637-39BA-4587-AE6A-60C0AB9C8EE1}"/>
                </a:ext>
              </a:extLst>
            </p:cNvPr>
            <p:cNvSpPr/>
            <p:nvPr/>
          </p:nvSpPr>
          <p:spPr>
            <a:xfrm>
              <a:off x="3692214" y="5345835"/>
              <a:ext cx="195239" cy="197416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65" name="S01:Chittoor">
              <a:extLst>
                <a:ext uri="{FF2B5EF4-FFF2-40B4-BE49-F238E27FC236}">
                  <a16:creationId xmlns:a16="http://schemas.microsoft.com/office/drawing/2014/main" id="{CFAAC70A-E5AE-47E9-BB8F-12699A5D5418}"/>
                </a:ext>
              </a:extLst>
            </p:cNvPr>
            <p:cNvSpPr/>
            <p:nvPr/>
          </p:nvSpPr>
          <p:spPr>
            <a:xfrm>
              <a:off x="3597776" y="5522012"/>
              <a:ext cx="198176" cy="20035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66" name="S01:NARASAPUR">
              <a:extLst>
                <a:ext uri="{FF2B5EF4-FFF2-40B4-BE49-F238E27FC236}">
                  <a16:creationId xmlns:a16="http://schemas.microsoft.com/office/drawing/2014/main" id="{93811C36-67C0-45F7-A334-3740F0D4C095}"/>
                </a:ext>
              </a:extLst>
            </p:cNvPr>
            <p:cNvSpPr/>
            <p:nvPr/>
          </p:nvSpPr>
          <p:spPr>
            <a:xfrm>
              <a:off x="4207468" y="4885774"/>
              <a:ext cx="185606" cy="187783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67" name="S01:Narasaraopet">
              <a:extLst>
                <a:ext uri="{FF2B5EF4-FFF2-40B4-BE49-F238E27FC236}">
                  <a16:creationId xmlns:a16="http://schemas.microsoft.com/office/drawing/2014/main" id="{4F13D607-E0D3-4E29-960D-14A006D0BD6F}"/>
                </a:ext>
              </a:extLst>
            </p:cNvPr>
            <p:cNvSpPr/>
            <p:nvPr/>
          </p:nvSpPr>
          <p:spPr>
            <a:xfrm>
              <a:off x="3662893" y="4852799"/>
              <a:ext cx="200786" cy="202964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68" name="S01:Bapatla">
              <a:extLst>
                <a:ext uri="{FF2B5EF4-FFF2-40B4-BE49-F238E27FC236}">
                  <a16:creationId xmlns:a16="http://schemas.microsoft.com/office/drawing/2014/main" id="{3DE73220-26F0-400A-B6BD-CB26F1C5DA9C}"/>
                </a:ext>
              </a:extLst>
            </p:cNvPr>
            <p:cNvSpPr/>
            <p:nvPr/>
          </p:nvSpPr>
          <p:spPr>
            <a:xfrm>
              <a:off x="3981300" y="4985107"/>
              <a:ext cx="181555" cy="183732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69" name="S01:Machilipatnam">
              <a:extLst>
                <a:ext uri="{FF2B5EF4-FFF2-40B4-BE49-F238E27FC236}">
                  <a16:creationId xmlns:a16="http://schemas.microsoft.com/office/drawing/2014/main" id="{6D7AE6B0-23D2-4BF2-8D91-8D5148979823}"/>
                </a:ext>
              </a:extLst>
            </p:cNvPr>
            <p:cNvSpPr/>
            <p:nvPr/>
          </p:nvSpPr>
          <p:spPr>
            <a:xfrm>
              <a:off x="4210348" y="4699675"/>
              <a:ext cx="184011" cy="186188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70" name="S01:Eluru">
              <a:extLst>
                <a:ext uri="{FF2B5EF4-FFF2-40B4-BE49-F238E27FC236}">
                  <a16:creationId xmlns:a16="http://schemas.microsoft.com/office/drawing/2014/main" id="{3D54A8C9-454C-4B98-BC43-601AA830ED48}"/>
                </a:ext>
              </a:extLst>
            </p:cNvPr>
            <p:cNvSpPr/>
            <p:nvPr/>
          </p:nvSpPr>
          <p:spPr>
            <a:xfrm>
              <a:off x="4046602" y="4576369"/>
              <a:ext cx="200466" cy="202642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71" name="S01:Nalgonda">
              <a:extLst>
                <a:ext uri="{FF2B5EF4-FFF2-40B4-BE49-F238E27FC236}">
                  <a16:creationId xmlns:a16="http://schemas.microsoft.com/office/drawing/2014/main" id="{974241DE-9CD4-4F5D-B7AB-9B231D619D44}"/>
                </a:ext>
              </a:extLst>
            </p:cNvPr>
            <p:cNvSpPr/>
            <p:nvPr/>
          </p:nvSpPr>
          <p:spPr>
            <a:xfrm>
              <a:off x="3533306" y="4673240"/>
              <a:ext cx="216711" cy="21888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72" name="S01:Secunderabad">
              <a:extLst>
                <a:ext uri="{FF2B5EF4-FFF2-40B4-BE49-F238E27FC236}">
                  <a16:creationId xmlns:a16="http://schemas.microsoft.com/office/drawing/2014/main" id="{2F172BB6-D752-4785-A380-821549CBE277}"/>
                </a:ext>
              </a:extLst>
            </p:cNvPr>
            <p:cNvSpPr/>
            <p:nvPr/>
          </p:nvSpPr>
          <p:spPr>
            <a:xfrm>
              <a:off x="3508305" y="4464217"/>
              <a:ext cx="208824" cy="211001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73" name="S01:Medak">
              <a:extLst>
                <a:ext uri="{FF2B5EF4-FFF2-40B4-BE49-F238E27FC236}">
                  <a16:creationId xmlns:a16="http://schemas.microsoft.com/office/drawing/2014/main" id="{69C427BE-BD8B-476F-A192-D3DD90D69720}"/>
                </a:ext>
              </a:extLst>
            </p:cNvPr>
            <p:cNvSpPr/>
            <p:nvPr/>
          </p:nvSpPr>
          <p:spPr>
            <a:xfrm>
              <a:off x="3175589" y="4261075"/>
              <a:ext cx="200971" cy="20532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74" name="S01:Peddapalli">
              <a:extLst>
                <a:ext uri="{FF2B5EF4-FFF2-40B4-BE49-F238E27FC236}">
                  <a16:creationId xmlns:a16="http://schemas.microsoft.com/office/drawing/2014/main" id="{5A708989-EAF4-4FF5-89D8-8B4A40324B82}"/>
                </a:ext>
              </a:extLst>
            </p:cNvPr>
            <p:cNvSpPr/>
            <p:nvPr/>
          </p:nvSpPr>
          <p:spPr>
            <a:xfrm>
              <a:off x="3718855" y="4065270"/>
              <a:ext cx="205195" cy="207371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75" name="S01:Hanamkonda">
              <a:extLst>
                <a:ext uri="{FF2B5EF4-FFF2-40B4-BE49-F238E27FC236}">
                  <a16:creationId xmlns:a16="http://schemas.microsoft.com/office/drawing/2014/main" id="{8B01BEBC-9CC3-4735-BA5F-E4A28BAA2F9D}"/>
                </a:ext>
              </a:extLst>
            </p:cNvPr>
            <p:cNvSpPr/>
            <p:nvPr/>
          </p:nvSpPr>
          <p:spPr>
            <a:xfrm>
              <a:off x="3660197" y="4304933"/>
              <a:ext cx="193062" cy="19524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76" name="S01:Hyderabad">
              <a:extLst>
                <a:ext uri="{FF2B5EF4-FFF2-40B4-BE49-F238E27FC236}">
                  <a16:creationId xmlns:a16="http://schemas.microsoft.com/office/drawing/2014/main" id="{16FBCB6C-9FAE-431B-86D8-0A6810A50563}"/>
                </a:ext>
              </a:extLst>
            </p:cNvPr>
            <p:cNvSpPr/>
            <p:nvPr/>
          </p:nvSpPr>
          <p:spPr>
            <a:xfrm>
              <a:off x="3183689" y="4465921"/>
              <a:ext cx="210265" cy="21244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77" name="S01:AMALAPURAM">
              <a:extLst>
                <a:ext uri="{FF2B5EF4-FFF2-40B4-BE49-F238E27FC236}">
                  <a16:creationId xmlns:a16="http://schemas.microsoft.com/office/drawing/2014/main" id="{6A176FA1-C380-45C4-84AD-4D9F868392DD}"/>
                </a:ext>
              </a:extLst>
            </p:cNvPr>
            <p:cNvSpPr/>
            <p:nvPr/>
          </p:nvSpPr>
          <p:spPr>
            <a:xfrm>
              <a:off x="4382243" y="4767932"/>
              <a:ext cx="177651" cy="179828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78" name="S02:Arunachal West">
              <a:extLst>
                <a:ext uri="{FF2B5EF4-FFF2-40B4-BE49-F238E27FC236}">
                  <a16:creationId xmlns:a16="http://schemas.microsoft.com/office/drawing/2014/main" id="{24DA1376-98DB-4236-AF91-FD8212D7CE5A}"/>
                </a:ext>
              </a:extLst>
            </p:cNvPr>
            <p:cNvSpPr/>
            <p:nvPr/>
          </p:nvSpPr>
          <p:spPr>
            <a:xfrm>
              <a:off x="7098529" y="1764836"/>
              <a:ext cx="99648" cy="99648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79" name="S02:Arunachal East">
              <a:extLst>
                <a:ext uri="{FF2B5EF4-FFF2-40B4-BE49-F238E27FC236}">
                  <a16:creationId xmlns:a16="http://schemas.microsoft.com/office/drawing/2014/main" id="{82AE80DB-1E03-40CA-8824-D0706008DDD6}"/>
                </a:ext>
              </a:extLst>
            </p:cNvPr>
            <p:cNvSpPr/>
            <p:nvPr/>
          </p:nvSpPr>
          <p:spPr>
            <a:xfrm>
              <a:off x="7676056" y="1663858"/>
              <a:ext cx="85670" cy="87848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80" name="S03:Karimganj">
              <a:extLst>
                <a:ext uri="{FF2B5EF4-FFF2-40B4-BE49-F238E27FC236}">
                  <a16:creationId xmlns:a16="http://schemas.microsoft.com/office/drawing/2014/main" id="{0AE05A7E-5101-4E1B-8B9B-B76F8699681E}"/>
                </a:ext>
              </a:extLst>
            </p:cNvPr>
            <p:cNvSpPr/>
            <p:nvPr/>
          </p:nvSpPr>
          <p:spPr>
            <a:xfrm>
              <a:off x="6792501" y="2644365"/>
              <a:ext cx="173482" cy="175659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81" name="S03:Silchar">
              <a:extLst>
                <a:ext uri="{FF2B5EF4-FFF2-40B4-BE49-F238E27FC236}">
                  <a16:creationId xmlns:a16="http://schemas.microsoft.com/office/drawing/2014/main" id="{15E7DD23-C2DB-43E2-AEA3-C9384E121F3A}"/>
                </a:ext>
              </a:extLst>
            </p:cNvPr>
            <p:cNvSpPr/>
            <p:nvPr/>
          </p:nvSpPr>
          <p:spPr>
            <a:xfrm>
              <a:off x="6928284" y="2539886"/>
              <a:ext cx="165082" cy="16726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82" name="S03:Autonomous District">
              <a:extLst>
                <a:ext uri="{FF2B5EF4-FFF2-40B4-BE49-F238E27FC236}">
                  <a16:creationId xmlns:a16="http://schemas.microsoft.com/office/drawing/2014/main" id="{94F16A3B-1D0B-4A44-B05D-8A3701BB0AA1}"/>
                </a:ext>
              </a:extLst>
            </p:cNvPr>
            <p:cNvSpPr/>
            <p:nvPr/>
          </p:nvSpPr>
          <p:spPr>
            <a:xfrm>
              <a:off x="6997145" y="2301313"/>
              <a:ext cx="134226" cy="136403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83" name="S03:Dhubri">
              <a:extLst>
                <a:ext uri="{FF2B5EF4-FFF2-40B4-BE49-F238E27FC236}">
                  <a16:creationId xmlns:a16="http://schemas.microsoft.com/office/drawing/2014/main" id="{89C79BCD-2059-4068-A23C-744C4A469F52}"/>
                </a:ext>
              </a:extLst>
            </p:cNvPr>
            <p:cNvSpPr/>
            <p:nvPr/>
          </p:nvSpPr>
          <p:spPr>
            <a:xfrm>
              <a:off x="6307943" y="2204563"/>
              <a:ext cx="196706" cy="198884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84" name="S03:Kokrajhar">
              <a:extLst>
                <a:ext uri="{FF2B5EF4-FFF2-40B4-BE49-F238E27FC236}">
                  <a16:creationId xmlns:a16="http://schemas.microsoft.com/office/drawing/2014/main" id="{6DA2C567-F81C-4E4E-A99D-6E90A6598E6C}"/>
                </a:ext>
              </a:extLst>
            </p:cNvPr>
            <p:cNvSpPr/>
            <p:nvPr/>
          </p:nvSpPr>
          <p:spPr>
            <a:xfrm>
              <a:off x="6389659" y="1917315"/>
              <a:ext cx="208144" cy="21032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85" name="S03:Barpeta">
              <a:extLst>
                <a:ext uri="{FF2B5EF4-FFF2-40B4-BE49-F238E27FC236}">
                  <a16:creationId xmlns:a16="http://schemas.microsoft.com/office/drawing/2014/main" id="{7E0EE514-985F-422D-926E-BD1A8B07F3B7}"/>
                </a:ext>
              </a:extLst>
            </p:cNvPr>
            <p:cNvSpPr/>
            <p:nvPr/>
          </p:nvSpPr>
          <p:spPr>
            <a:xfrm>
              <a:off x="6599755" y="2275044"/>
              <a:ext cx="184854" cy="187031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86" name="S03:Mangaldoi">
              <a:extLst>
                <a:ext uri="{FF2B5EF4-FFF2-40B4-BE49-F238E27FC236}">
                  <a16:creationId xmlns:a16="http://schemas.microsoft.com/office/drawing/2014/main" id="{A9E7B4A4-3788-41DC-8BBD-CB5FD203420A}"/>
                </a:ext>
              </a:extLst>
            </p:cNvPr>
            <p:cNvSpPr/>
            <p:nvPr/>
          </p:nvSpPr>
          <p:spPr>
            <a:xfrm>
              <a:off x="6689810" y="2049867"/>
              <a:ext cx="195034" cy="199388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87" name="S03:Gauhati">
              <a:extLst>
                <a:ext uri="{FF2B5EF4-FFF2-40B4-BE49-F238E27FC236}">
                  <a16:creationId xmlns:a16="http://schemas.microsoft.com/office/drawing/2014/main" id="{A07D92F0-C471-4A9D-B9CA-36F61AFBB4FB}"/>
                </a:ext>
              </a:extLst>
            </p:cNvPr>
            <p:cNvSpPr/>
            <p:nvPr/>
          </p:nvSpPr>
          <p:spPr>
            <a:xfrm>
              <a:off x="6497350" y="2099635"/>
              <a:ext cx="198774" cy="200951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88" name="S03:Nowgong">
              <a:extLst>
                <a:ext uri="{FF2B5EF4-FFF2-40B4-BE49-F238E27FC236}">
                  <a16:creationId xmlns:a16="http://schemas.microsoft.com/office/drawing/2014/main" id="{0F236897-8F1D-4F71-AE06-585BBFC42291}"/>
                </a:ext>
              </a:extLst>
            </p:cNvPr>
            <p:cNvSpPr/>
            <p:nvPr/>
          </p:nvSpPr>
          <p:spPr>
            <a:xfrm>
              <a:off x="6837341" y="2181904"/>
              <a:ext cx="187666" cy="189843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89" name="S03:Tezpur">
              <a:extLst>
                <a:ext uri="{FF2B5EF4-FFF2-40B4-BE49-F238E27FC236}">
                  <a16:creationId xmlns:a16="http://schemas.microsoft.com/office/drawing/2014/main" id="{204D5574-04D1-42A7-A7A0-55028A02C8BA}"/>
                </a:ext>
              </a:extLst>
            </p:cNvPr>
            <p:cNvSpPr/>
            <p:nvPr/>
          </p:nvSpPr>
          <p:spPr>
            <a:xfrm>
              <a:off x="6933149" y="2003866"/>
              <a:ext cx="179683" cy="18186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90" name="S03:Kaliabor">
              <a:extLst>
                <a:ext uri="{FF2B5EF4-FFF2-40B4-BE49-F238E27FC236}">
                  <a16:creationId xmlns:a16="http://schemas.microsoft.com/office/drawing/2014/main" id="{0A764754-6A6E-496E-A3B5-5CE62D038F77}"/>
                </a:ext>
              </a:extLst>
            </p:cNvPr>
            <p:cNvSpPr/>
            <p:nvPr/>
          </p:nvSpPr>
          <p:spPr>
            <a:xfrm>
              <a:off x="7079637" y="2108290"/>
              <a:ext cx="184984" cy="187161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91" name="S03:Lakhimpur">
              <a:extLst>
                <a:ext uri="{FF2B5EF4-FFF2-40B4-BE49-F238E27FC236}">
                  <a16:creationId xmlns:a16="http://schemas.microsoft.com/office/drawing/2014/main" id="{02420683-6DB6-4995-BD3F-CE6791B6C233}"/>
                </a:ext>
              </a:extLst>
            </p:cNvPr>
            <p:cNvSpPr/>
            <p:nvPr/>
          </p:nvSpPr>
          <p:spPr>
            <a:xfrm>
              <a:off x="7325281" y="1818567"/>
              <a:ext cx="189375" cy="19155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92" name="S03:Dibrugarh">
              <a:extLst>
                <a:ext uri="{FF2B5EF4-FFF2-40B4-BE49-F238E27FC236}">
                  <a16:creationId xmlns:a16="http://schemas.microsoft.com/office/drawing/2014/main" id="{31ABE3FD-2CF8-4409-BF67-BACC982A37BF}"/>
                </a:ext>
              </a:extLst>
            </p:cNvPr>
            <p:cNvSpPr/>
            <p:nvPr/>
          </p:nvSpPr>
          <p:spPr>
            <a:xfrm>
              <a:off x="7510295" y="1870580"/>
              <a:ext cx="168217" cy="16821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93" name="S03:Jorhat">
              <a:extLst>
                <a:ext uri="{FF2B5EF4-FFF2-40B4-BE49-F238E27FC236}">
                  <a16:creationId xmlns:a16="http://schemas.microsoft.com/office/drawing/2014/main" id="{0329E822-1D01-4D8A-A623-4A03D427A92E}"/>
                </a:ext>
              </a:extLst>
            </p:cNvPr>
            <p:cNvSpPr/>
            <p:nvPr/>
          </p:nvSpPr>
          <p:spPr>
            <a:xfrm>
              <a:off x="7332147" y="2010114"/>
              <a:ext cx="173052" cy="175229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94" name="S04:Bagaha">
              <a:extLst>
                <a:ext uri="{FF2B5EF4-FFF2-40B4-BE49-F238E27FC236}">
                  <a16:creationId xmlns:a16="http://schemas.microsoft.com/office/drawing/2014/main" id="{7AE1F659-4D30-494F-9B2D-D35D18F7C014}"/>
                </a:ext>
              </a:extLst>
            </p:cNvPr>
            <p:cNvSpPr/>
            <p:nvPr/>
          </p:nvSpPr>
          <p:spPr>
            <a:xfrm>
              <a:off x="4964101" y="1580277"/>
              <a:ext cx="159920" cy="16209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95" name="S04:Gopalganj">
              <a:extLst>
                <a:ext uri="{FF2B5EF4-FFF2-40B4-BE49-F238E27FC236}">
                  <a16:creationId xmlns:a16="http://schemas.microsoft.com/office/drawing/2014/main" id="{540CEADB-649F-4086-A997-5E08B7F40449}"/>
                </a:ext>
              </a:extLst>
            </p:cNvPr>
            <p:cNvSpPr/>
            <p:nvPr/>
          </p:nvSpPr>
          <p:spPr>
            <a:xfrm>
              <a:off x="4638257" y="1980237"/>
              <a:ext cx="176395" cy="17857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96" name="S04:Bettiah">
              <a:extLst>
                <a:ext uri="{FF2B5EF4-FFF2-40B4-BE49-F238E27FC236}">
                  <a16:creationId xmlns:a16="http://schemas.microsoft.com/office/drawing/2014/main" id="{8BDA4886-B1DA-4957-83E9-0CB4E0DB989B}"/>
                </a:ext>
              </a:extLst>
            </p:cNvPr>
            <p:cNvSpPr/>
            <p:nvPr/>
          </p:nvSpPr>
          <p:spPr>
            <a:xfrm>
              <a:off x="5000198" y="1737990"/>
              <a:ext cx="159792" cy="16196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97" name="S04:Siwan">
              <a:extLst>
                <a:ext uri="{FF2B5EF4-FFF2-40B4-BE49-F238E27FC236}">
                  <a16:creationId xmlns:a16="http://schemas.microsoft.com/office/drawing/2014/main" id="{8EFEE0E1-FF66-458E-ACA4-3F1DAC2F644E}"/>
                </a:ext>
              </a:extLst>
            </p:cNvPr>
            <p:cNvSpPr/>
            <p:nvPr/>
          </p:nvSpPr>
          <p:spPr>
            <a:xfrm>
              <a:off x="4981536" y="1917167"/>
              <a:ext cx="169008" cy="17118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98" name="S04:Buxar">
              <a:extLst>
                <a:ext uri="{FF2B5EF4-FFF2-40B4-BE49-F238E27FC236}">
                  <a16:creationId xmlns:a16="http://schemas.microsoft.com/office/drawing/2014/main" id="{F45126A2-39DE-4B25-8F29-A6280000FE44}"/>
                </a:ext>
              </a:extLst>
            </p:cNvPr>
            <p:cNvSpPr/>
            <p:nvPr/>
          </p:nvSpPr>
          <p:spPr>
            <a:xfrm>
              <a:off x="5235717" y="2680192"/>
              <a:ext cx="170570" cy="172747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799" name="S04:Sheohar">
              <a:extLst>
                <a:ext uri="{FF2B5EF4-FFF2-40B4-BE49-F238E27FC236}">
                  <a16:creationId xmlns:a16="http://schemas.microsoft.com/office/drawing/2014/main" id="{CF91601D-371C-45D0-8F5E-C1A24C1CAAE0}"/>
                </a:ext>
              </a:extLst>
            </p:cNvPr>
            <p:cNvSpPr/>
            <p:nvPr/>
          </p:nvSpPr>
          <p:spPr>
            <a:xfrm>
              <a:off x="5415514" y="1857651"/>
              <a:ext cx="172790" cy="17496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00" name="S04:Motihari">
              <a:extLst>
                <a:ext uri="{FF2B5EF4-FFF2-40B4-BE49-F238E27FC236}">
                  <a16:creationId xmlns:a16="http://schemas.microsoft.com/office/drawing/2014/main" id="{64DBC8CA-E585-4DDF-B08A-3813BAC1DB03}"/>
                </a:ext>
              </a:extLst>
            </p:cNvPr>
            <p:cNvSpPr/>
            <p:nvPr/>
          </p:nvSpPr>
          <p:spPr>
            <a:xfrm>
              <a:off x="5415565" y="2425824"/>
              <a:ext cx="174428" cy="17442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01" name="S04:Sitamarhi">
              <a:extLst>
                <a:ext uri="{FF2B5EF4-FFF2-40B4-BE49-F238E27FC236}">
                  <a16:creationId xmlns:a16="http://schemas.microsoft.com/office/drawing/2014/main" id="{3F3B3030-70F7-44D0-BA98-5CC17DC28604}"/>
                </a:ext>
              </a:extLst>
            </p:cNvPr>
            <p:cNvSpPr/>
            <p:nvPr/>
          </p:nvSpPr>
          <p:spPr>
            <a:xfrm>
              <a:off x="5267944" y="1952216"/>
              <a:ext cx="175937" cy="17811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02" name="S04:Madhubani">
              <a:extLst>
                <a:ext uri="{FF2B5EF4-FFF2-40B4-BE49-F238E27FC236}">
                  <a16:creationId xmlns:a16="http://schemas.microsoft.com/office/drawing/2014/main" id="{F7F04B59-8EB6-4557-95E2-B3D02A8675FE}"/>
                </a:ext>
              </a:extLst>
            </p:cNvPr>
            <p:cNvSpPr/>
            <p:nvPr/>
          </p:nvSpPr>
          <p:spPr>
            <a:xfrm>
              <a:off x="5288763" y="1733771"/>
              <a:ext cx="176484" cy="178661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03" name="S04:Darbhanga">
              <a:extLst>
                <a:ext uri="{FF2B5EF4-FFF2-40B4-BE49-F238E27FC236}">
                  <a16:creationId xmlns:a16="http://schemas.microsoft.com/office/drawing/2014/main" id="{15494077-E832-4C78-91DC-E9E2C1097ABF}"/>
                </a:ext>
              </a:extLst>
            </p:cNvPr>
            <p:cNvSpPr/>
            <p:nvPr/>
          </p:nvSpPr>
          <p:spPr>
            <a:xfrm>
              <a:off x="5692510" y="1820068"/>
              <a:ext cx="185025" cy="18720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04" name="S04:Jhanjharpur">
              <a:extLst>
                <a:ext uri="{FF2B5EF4-FFF2-40B4-BE49-F238E27FC236}">
                  <a16:creationId xmlns:a16="http://schemas.microsoft.com/office/drawing/2014/main" id="{E2A536D5-A96B-4FB8-91E3-7126E87F6A05}"/>
                </a:ext>
              </a:extLst>
            </p:cNvPr>
            <p:cNvSpPr/>
            <p:nvPr/>
          </p:nvSpPr>
          <p:spPr>
            <a:xfrm>
              <a:off x="5740429" y="2201126"/>
              <a:ext cx="177631" cy="17980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05" name="S04:Kishanganj">
              <a:extLst>
                <a:ext uri="{FF2B5EF4-FFF2-40B4-BE49-F238E27FC236}">
                  <a16:creationId xmlns:a16="http://schemas.microsoft.com/office/drawing/2014/main" id="{29AC8019-D5E0-4A3F-BB08-7A6274290544}"/>
                </a:ext>
              </a:extLst>
            </p:cNvPr>
            <p:cNvSpPr/>
            <p:nvPr/>
          </p:nvSpPr>
          <p:spPr>
            <a:xfrm>
              <a:off x="5858186" y="1901786"/>
              <a:ext cx="190890" cy="19306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06" name="S04:Maharajganj">
              <a:extLst>
                <a:ext uri="{FF2B5EF4-FFF2-40B4-BE49-F238E27FC236}">
                  <a16:creationId xmlns:a16="http://schemas.microsoft.com/office/drawing/2014/main" id="{99685809-25A4-46FF-9F28-342649B7E550}"/>
                </a:ext>
              </a:extLst>
            </p:cNvPr>
            <p:cNvSpPr/>
            <p:nvPr/>
          </p:nvSpPr>
          <p:spPr>
            <a:xfrm>
              <a:off x="4424660" y="2786489"/>
              <a:ext cx="172543" cy="17471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07" name="S04:Patna">
              <a:extLst>
                <a:ext uri="{FF2B5EF4-FFF2-40B4-BE49-F238E27FC236}">
                  <a16:creationId xmlns:a16="http://schemas.microsoft.com/office/drawing/2014/main" id="{B38DF853-F04D-42FD-89DF-F81CC7A5EA58}"/>
                </a:ext>
              </a:extLst>
            </p:cNvPr>
            <p:cNvSpPr/>
            <p:nvPr/>
          </p:nvSpPr>
          <p:spPr>
            <a:xfrm>
              <a:off x="5566624" y="2682177"/>
              <a:ext cx="200988" cy="20316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08" name="S04:Arrah">
              <a:extLst>
                <a:ext uri="{FF2B5EF4-FFF2-40B4-BE49-F238E27FC236}">
                  <a16:creationId xmlns:a16="http://schemas.microsoft.com/office/drawing/2014/main" id="{22431E7F-6E45-4B26-8CDA-6B40D21D9837}"/>
                </a:ext>
              </a:extLst>
            </p:cNvPr>
            <p:cNvSpPr/>
            <p:nvPr/>
          </p:nvSpPr>
          <p:spPr>
            <a:xfrm>
              <a:off x="4736061" y="2125517"/>
              <a:ext cx="187889" cy="19006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09" name="S04:Chapra">
              <a:extLst>
                <a:ext uri="{FF2B5EF4-FFF2-40B4-BE49-F238E27FC236}">
                  <a16:creationId xmlns:a16="http://schemas.microsoft.com/office/drawing/2014/main" id="{FF504EB0-D934-4196-B9ED-A5764A7C7FC8}"/>
                </a:ext>
              </a:extLst>
            </p:cNvPr>
            <p:cNvSpPr/>
            <p:nvPr/>
          </p:nvSpPr>
          <p:spPr>
            <a:xfrm>
              <a:off x="4881643" y="1826028"/>
              <a:ext cx="141384" cy="14356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10" name="S04:Muzaffarpur">
              <a:extLst>
                <a:ext uri="{FF2B5EF4-FFF2-40B4-BE49-F238E27FC236}">
                  <a16:creationId xmlns:a16="http://schemas.microsoft.com/office/drawing/2014/main" id="{AD46D746-AD48-4534-B8C9-7DF18F5D785A}"/>
                </a:ext>
              </a:extLst>
            </p:cNvPr>
            <p:cNvSpPr/>
            <p:nvPr/>
          </p:nvSpPr>
          <p:spPr>
            <a:xfrm>
              <a:off x="5582843" y="2313135"/>
              <a:ext cx="187429" cy="18960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11" name="S04:Hajipur">
              <a:extLst>
                <a:ext uri="{FF2B5EF4-FFF2-40B4-BE49-F238E27FC236}">
                  <a16:creationId xmlns:a16="http://schemas.microsoft.com/office/drawing/2014/main" id="{E4AD3A99-CC19-4E37-B3EA-D38A3714536B}"/>
                </a:ext>
              </a:extLst>
            </p:cNvPr>
            <p:cNvSpPr/>
            <p:nvPr/>
          </p:nvSpPr>
          <p:spPr>
            <a:xfrm>
              <a:off x="5129314" y="1822867"/>
              <a:ext cx="186171" cy="188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12" name="S04:Barh">
              <a:extLst>
                <a:ext uri="{FF2B5EF4-FFF2-40B4-BE49-F238E27FC236}">
                  <a16:creationId xmlns:a16="http://schemas.microsoft.com/office/drawing/2014/main" id="{9B84F02E-5FA1-4DC1-B202-1890FE40C132}"/>
                </a:ext>
              </a:extLst>
            </p:cNvPr>
            <p:cNvSpPr/>
            <p:nvPr/>
          </p:nvSpPr>
          <p:spPr>
            <a:xfrm>
              <a:off x="5636989" y="3070251"/>
              <a:ext cx="196761" cy="19893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13" name="S04:Nalanda">
              <a:extLst>
                <a:ext uri="{FF2B5EF4-FFF2-40B4-BE49-F238E27FC236}">
                  <a16:creationId xmlns:a16="http://schemas.microsoft.com/office/drawing/2014/main" id="{C95375E8-C6F5-4EE6-93DB-A6216AF872C7}"/>
                </a:ext>
              </a:extLst>
            </p:cNvPr>
            <p:cNvSpPr/>
            <p:nvPr/>
          </p:nvSpPr>
          <p:spPr>
            <a:xfrm>
              <a:off x="4701995" y="2312620"/>
              <a:ext cx="200269" cy="20244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14" name="S04:Vaishali">
              <a:extLst>
                <a:ext uri="{FF2B5EF4-FFF2-40B4-BE49-F238E27FC236}">
                  <a16:creationId xmlns:a16="http://schemas.microsoft.com/office/drawing/2014/main" id="{50E85995-321A-4FE9-8759-814007ABAD34}"/>
                </a:ext>
              </a:extLst>
            </p:cNvPr>
            <p:cNvSpPr/>
            <p:nvPr/>
          </p:nvSpPr>
          <p:spPr>
            <a:xfrm>
              <a:off x="5756736" y="2379475"/>
              <a:ext cx="183158" cy="18533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15" name="S04:Samastipur">
              <a:extLst>
                <a:ext uri="{FF2B5EF4-FFF2-40B4-BE49-F238E27FC236}">
                  <a16:creationId xmlns:a16="http://schemas.microsoft.com/office/drawing/2014/main" id="{B8753019-CD09-498A-89BB-E7E4E30BEB19}"/>
                </a:ext>
              </a:extLst>
            </p:cNvPr>
            <p:cNvSpPr/>
            <p:nvPr/>
          </p:nvSpPr>
          <p:spPr>
            <a:xfrm>
              <a:off x="4920651" y="2099111"/>
              <a:ext cx="196838" cy="19901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16" name="S04:Rosera">
              <a:extLst>
                <a:ext uri="{FF2B5EF4-FFF2-40B4-BE49-F238E27FC236}">
                  <a16:creationId xmlns:a16="http://schemas.microsoft.com/office/drawing/2014/main" id="{11EEFF57-75BE-442A-B485-B2A63C8B651C}"/>
                </a:ext>
              </a:extLst>
            </p:cNvPr>
            <p:cNvSpPr/>
            <p:nvPr/>
          </p:nvSpPr>
          <p:spPr>
            <a:xfrm>
              <a:off x="5236527" y="2304586"/>
              <a:ext cx="178831" cy="18100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17" name="S04:Purnea">
              <a:extLst>
                <a:ext uri="{FF2B5EF4-FFF2-40B4-BE49-F238E27FC236}">
                  <a16:creationId xmlns:a16="http://schemas.microsoft.com/office/drawing/2014/main" id="{DDBE6497-FE6A-4C3C-9D8B-5FC8D2032089}"/>
                </a:ext>
              </a:extLst>
            </p:cNvPr>
            <p:cNvSpPr/>
            <p:nvPr/>
          </p:nvSpPr>
          <p:spPr>
            <a:xfrm>
              <a:off x="5912618" y="2478934"/>
              <a:ext cx="178229" cy="180406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18" name="S04:Katihar">
              <a:extLst>
                <a:ext uri="{FF2B5EF4-FFF2-40B4-BE49-F238E27FC236}">
                  <a16:creationId xmlns:a16="http://schemas.microsoft.com/office/drawing/2014/main" id="{E463C236-FEE0-4DD3-B862-941FA72267FC}"/>
                </a:ext>
              </a:extLst>
            </p:cNvPr>
            <p:cNvSpPr/>
            <p:nvPr/>
          </p:nvSpPr>
          <p:spPr>
            <a:xfrm>
              <a:off x="5781226" y="2948210"/>
              <a:ext cx="177655" cy="179834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19" name="S04:Balia">
              <a:extLst>
                <a:ext uri="{FF2B5EF4-FFF2-40B4-BE49-F238E27FC236}">
                  <a16:creationId xmlns:a16="http://schemas.microsoft.com/office/drawing/2014/main" id="{BF2250AB-15DD-42C9-B840-EC8FBAB219FC}"/>
                </a:ext>
              </a:extLst>
            </p:cNvPr>
            <p:cNvSpPr/>
            <p:nvPr/>
          </p:nvSpPr>
          <p:spPr>
            <a:xfrm>
              <a:off x="5095016" y="2401493"/>
              <a:ext cx="168318" cy="17049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20" name="S04:Khagaria">
              <a:extLst>
                <a:ext uri="{FF2B5EF4-FFF2-40B4-BE49-F238E27FC236}">
                  <a16:creationId xmlns:a16="http://schemas.microsoft.com/office/drawing/2014/main" id="{6A81A22E-6B5F-4CBE-84D8-53DE169CF670}"/>
                </a:ext>
              </a:extLst>
            </p:cNvPr>
            <p:cNvSpPr/>
            <p:nvPr/>
          </p:nvSpPr>
          <p:spPr>
            <a:xfrm>
              <a:off x="5417330" y="2044775"/>
              <a:ext cx="174035" cy="17621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21" name="S04:Begusarai">
              <a:extLst>
                <a:ext uri="{FF2B5EF4-FFF2-40B4-BE49-F238E27FC236}">
                  <a16:creationId xmlns:a16="http://schemas.microsoft.com/office/drawing/2014/main" id="{81B5258A-384E-4437-8E8A-04FCC53FCCF1}"/>
                </a:ext>
              </a:extLst>
            </p:cNvPr>
            <p:cNvSpPr/>
            <p:nvPr/>
          </p:nvSpPr>
          <p:spPr>
            <a:xfrm>
              <a:off x="5259897" y="2130140"/>
              <a:ext cx="174374" cy="17655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22" name="S04:Monghyr">
              <a:extLst>
                <a:ext uri="{FF2B5EF4-FFF2-40B4-BE49-F238E27FC236}">
                  <a16:creationId xmlns:a16="http://schemas.microsoft.com/office/drawing/2014/main" id="{B0B50D8B-6064-4CC6-8FF5-B85CEFE6C368}"/>
                </a:ext>
              </a:extLst>
            </p:cNvPr>
            <p:cNvSpPr/>
            <p:nvPr/>
          </p:nvSpPr>
          <p:spPr>
            <a:xfrm>
              <a:off x="5392805" y="2597831"/>
              <a:ext cx="193790" cy="19814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23" name="S04:Saharsa">
              <a:extLst>
                <a:ext uri="{FF2B5EF4-FFF2-40B4-BE49-F238E27FC236}">
                  <a16:creationId xmlns:a16="http://schemas.microsoft.com/office/drawing/2014/main" id="{D8C2C21D-9256-424C-AA5C-A30AA0A5B48F}"/>
                </a:ext>
              </a:extLst>
            </p:cNvPr>
            <p:cNvSpPr/>
            <p:nvPr/>
          </p:nvSpPr>
          <p:spPr>
            <a:xfrm>
              <a:off x="5883543" y="2093681"/>
              <a:ext cx="181871" cy="18404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24" name="S04:Madhepura">
              <a:extLst>
                <a:ext uri="{FF2B5EF4-FFF2-40B4-BE49-F238E27FC236}">
                  <a16:creationId xmlns:a16="http://schemas.microsoft.com/office/drawing/2014/main" id="{5EB74BAD-2DEB-4CC2-9B91-E2E76B9B1C95}"/>
                </a:ext>
              </a:extLst>
            </p:cNvPr>
            <p:cNvSpPr/>
            <p:nvPr/>
          </p:nvSpPr>
          <p:spPr>
            <a:xfrm>
              <a:off x="5562890" y="1947687"/>
              <a:ext cx="176547" cy="17872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25" name="S04:Araria">
              <a:extLst>
                <a:ext uri="{FF2B5EF4-FFF2-40B4-BE49-F238E27FC236}">
                  <a16:creationId xmlns:a16="http://schemas.microsoft.com/office/drawing/2014/main" id="{30BAE55E-282F-48FD-9B63-465847A5E5D9}"/>
                </a:ext>
              </a:extLst>
            </p:cNvPr>
            <p:cNvSpPr/>
            <p:nvPr/>
          </p:nvSpPr>
          <p:spPr>
            <a:xfrm>
              <a:off x="5543017" y="1742332"/>
              <a:ext cx="170971" cy="173148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26" name="S04:Bikramganj">
              <a:extLst>
                <a:ext uri="{FF2B5EF4-FFF2-40B4-BE49-F238E27FC236}">
                  <a16:creationId xmlns:a16="http://schemas.microsoft.com/office/drawing/2014/main" id="{F7FD7D0A-0D3A-4F13-9C06-0501C7C27905}"/>
                </a:ext>
              </a:extLst>
            </p:cNvPr>
            <p:cNvSpPr/>
            <p:nvPr/>
          </p:nvSpPr>
          <p:spPr>
            <a:xfrm>
              <a:off x="4646495" y="2970238"/>
              <a:ext cx="181345" cy="18352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27" name="S04:Jahanabad">
              <a:extLst>
                <a:ext uri="{FF2B5EF4-FFF2-40B4-BE49-F238E27FC236}">
                  <a16:creationId xmlns:a16="http://schemas.microsoft.com/office/drawing/2014/main" id="{CDF2704A-D7E0-4347-8BD7-D307574F5EC7}"/>
                </a:ext>
              </a:extLst>
            </p:cNvPr>
            <p:cNvSpPr/>
            <p:nvPr/>
          </p:nvSpPr>
          <p:spPr>
            <a:xfrm>
              <a:off x="4763183" y="2817299"/>
              <a:ext cx="196730" cy="19890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28" name="S04:Sasaram">
              <a:extLst>
                <a:ext uri="{FF2B5EF4-FFF2-40B4-BE49-F238E27FC236}">
                  <a16:creationId xmlns:a16="http://schemas.microsoft.com/office/drawing/2014/main" id="{7DFEF0A8-ED13-439E-9692-9BA60A8E4DD0}"/>
                </a:ext>
              </a:extLst>
            </p:cNvPr>
            <p:cNvSpPr/>
            <p:nvPr/>
          </p:nvSpPr>
          <p:spPr>
            <a:xfrm>
              <a:off x="4611740" y="2483569"/>
              <a:ext cx="176750" cy="17892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29" name="S04:Nawada">
              <a:extLst>
                <a:ext uri="{FF2B5EF4-FFF2-40B4-BE49-F238E27FC236}">
                  <a16:creationId xmlns:a16="http://schemas.microsoft.com/office/drawing/2014/main" id="{F78F7C2B-1B5B-4B38-AD98-B73386D4E385}"/>
                </a:ext>
              </a:extLst>
            </p:cNvPr>
            <p:cNvSpPr/>
            <p:nvPr/>
          </p:nvSpPr>
          <p:spPr>
            <a:xfrm>
              <a:off x="4900960" y="2297112"/>
              <a:ext cx="212727" cy="21490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30" name="S04:Bhagalpur">
              <a:extLst>
                <a:ext uri="{FF2B5EF4-FFF2-40B4-BE49-F238E27FC236}">
                  <a16:creationId xmlns:a16="http://schemas.microsoft.com/office/drawing/2014/main" id="{4426A4E5-54AB-45CB-B181-0189794C1EE7}"/>
                </a:ext>
              </a:extLst>
            </p:cNvPr>
            <p:cNvSpPr/>
            <p:nvPr/>
          </p:nvSpPr>
          <p:spPr>
            <a:xfrm>
              <a:off x="5571776" y="2125545"/>
              <a:ext cx="184199" cy="186377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31" name="S04:Banka">
              <a:extLst>
                <a:ext uri="{FF2B5EF4-FFF2-40B4-BE49-F238E27FC236}">
                  <a16:creationId xmlns:a16="http://schemas.microsoft.com/office/drawing/2014/main" id="{FFC098CD-15B7-4B38-9AE5-BA974528206E}"/>
                </a:ext>
              </a:extLst>
            </p:cNvPr>
            <p:cNvSpPr/>
            <p:nvPr/>
          </p:nvSpPr>
          <p:spPr>
            <a:xfrm>
              <a:off x="5570170" y="2501394"/>
              <a:ext cx="178841" cy="18101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32" name="S04:Aurangabad">
              <a:extLst>
                <a:ext uri="{FF2B5EF4-FFF2-40B4-BE49-F238E27FC236}">
                  <a16:creationId xmlns:a16="http://schemas.microsoft.com/office/drawing/2014/main" id="{4DEEDB8B-813C-416E-9A00-9D71698B24AC}"/>
                </a:ext>
              </a:extLst>
            </p:cNvPr>
            <p:cNvSpPr/>
            <p:nvPr/>
          </p:nvSpPr>
          <p:spPr>
            <a:xfrm>
              <a:off x="4728967" y="3133500"/>
              <a:ext cx="185407" cy="187583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33" name="S04:Gaya">
              <a:extLst>
                <a:ext uri="{FF2B5EF4-FFF2-40B4-BE49-F238E27FC236}">
                  <a16:creationId xmlns:a16="http://schemas.microsoft.com/office/drawing/2014/main" id="{DB515F2A-CA88-4F76-80F2-15AA4DF66AE6}"/>
                </a:ext>
              </a:extLst>
            </p:cNvPr>
            <p:cNvSpPr/>
            <p:nvPr/>
          </p:nvSpPr>
          <p:spPr>
            <a:xfrm>
              <a:off x="4943329" y="2895998"/>
              <a:ext cx="198952" cy="20113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34" name="S05:Mormugao">
              <a:extLst>
                <a:ext uri="{FF2B5EF4-FFF2-40B4-BE49-F238E27FC236}">
                  <a16:creationId xmlns:a16="http://schemas.microsoft.com/office/drawing/2014/main" id="{B1BE4220-EECE-4D71-BE03-6050875CF8DC}"/>
                </a:ext>
              </a:extLst>
            </p:cNvPr>
            <p:cNvSpPr/>
            <p:nvPr/>
          </p:nvSpPr>
          <p:spPr>
            <a:xfrm>
              <a:off x="2314449" y="5013804"/>
              <a:ext cx="115603" cy="11778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35" name="S05:Panaji">
              <a:extLst>
                <a:ext uri="{FF2B5EF4-FFF2-40B4-BE49-F238E27FC236}">
                  <a16:creationId xmlns:a16="http://schemas.microsoft.com/office/drawing/2014/main" id="{478935D9-4E6B-491A-BF4E-629923924A94}"/>
                </a:ext>
              </a:extLst>
            </p:cNvPr>
            <p:cNvSpPr/>
            <p:nvPr/>
          </p:nvSpPr>
          <p:spPr>
            <a:xfrm>
              <a:off x="2429064" y="5034965"/>
              <a:ext cx="106849" cy="106848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36" name="S06:Patan">
              <a:extLst>
                <a:ext uri="{FF2B5EF4-FFF2-40B4-BE49-F238E27FC236}">
                  <a16:creationId xmlns:a16="http://schemas.microsoft.com/office/drawing/2014/main" id="{BBA308FA-3853-4B90-A0C8-1E23BAB12EBF}"/>
                </a:ext>
              </a:extLst>
            </p:cNvPr>
            <p:cNvSpPr/>
            <p:nvPr/>
          </p:nvSpPr>
          <p:spPr>
            <a:xfrm>
              <a:off x="1880759" y="2844240"/>
              <a:ext cx="155282" cy="157460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37" name="S06:Junagadh">
              <a:extLst>
                <a:ext uri="{FF2B5EF4-FFF2-40B4-BE49-F238E27FC236}">
                  <a16:creationId xmlns:a16="http://schemas.microsoft.com/office/drawing/2014/main" id="{2FDF71EB-C4EA-427E-BF09-E0293CF8561B}"/>
                </a:ext>
              </a:extLst>
            </p:cNvPr>
            <p:cNvSpPr/>
            <p:nvPr/>
          </p:nvSpPr>
          <p:spPr>
            <a:xfrm>
              <a:off x="1550791" y="3514799"/>
              <a:ext cx="171845" cy="174023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38" name="S06:Porbandar">
              <a:extLst>
                <a:ext uri="{FF2B5EF4-FFF2-40B4-BE49-F238E27FC236}">
                  <a16:creationId xmlns:a16="http://schemas.microsoft.com/office/drawing/2014/main" id="{DA9E2AB7-15AB-4FB2-967F-180F75FE248C}"/>
                </a:ext>
              </a:extLst>
            </p:cNvPr>
            <p:cNvSpPr/>
            <p:nvPr/>
          </p:nvSpPr>
          <p:spPr>
            <a:xfrm>
              <a:off x="1417777" y="3383887"/>
              <a:ext cx="148242" cy="148242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39" name="S06:Jamnagar">
              <a:extLst>
                <a:ext uri="{FF2B5EF4-FFF2-40B4-BE49-F238E27FC236}">
                  <a16:creationId xmlns:a16="http://schemas.microsoft.com/office/drawing/2014/main" id="{FFB3BF19-4351-47FC-8662-2AD1D0F0583B}"/>
                </a:ext>
              </a:extLst>
            </p:cNvPr>
            <p:cNvSpPr/>
            <p:nvPr/>
          </p:nvSpPr>
          <p:spPr>
            <a:xfrm>
              <a:off x="1382274" y="3248016"/>
              <a:ext cx="139354" cy="141532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40" name="S06:Surendranagar">
              <a:extLst>
                <a:ext uri="{FF2B5EF4-FFF2-40B4-BE49-F238E27FC236}">
                  <a16:creationId xmlns:a16="http://schemas.microsoft.com/office/drawing/2014/main" id="{99B1FF12-F4BF-447B-8601-54D1AC057754}"/>
                </a:ext>
              </a:extLst>
            </p:cNvPr>
            <p:cNvSpPr/>
            <p:nvPr/>
          </p:nvSpPr>
          <p:spPr>
            <a:xfrm>
              <a:off x="1727806" y="3092907"/>
              <a:ext cx="142876" cy="145053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41" name="S06:Gandhinagar">
              <a:extLst>
                <a:ext uri="{FF2B5EF4-FFF2-40B4-BE49-F238E27FC236}">
                  <a16:creationId xmlns:a16="http://schemas.microsoft.com/office/drawing/2014/main" id="{2588607D-508F-425F-8C24-1F9EC035744A}"/>
                </a:ext>
              </a:extLst>
            </p:cNvPr>
            <p:cNvSpPr/>
            <p:nvPr/>
          </p:nvSpPr>
          <p:spPr>
            <a:xfrm>
              <a:off x="2254620" y="3122302"/>
              <a:ext cx="194653" cy="196830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42" name="S06:Mehsana">
              <a:extLst>
                <a:ext uri="{FF2B5EF4-FFF2-40B4-BE49-F238E27FC236}">
                  <a16:creationId xmlns:a16="http://schemas.microsoft.com/office/drawing/2014/main" id="{BB6C8EFC-70F1-4D19-B969-8FA6C30221A1}"/>
                </a:ext>
              </a:extLst>
            </p:cNvPr>
            <p:cNvSpPr/>
            <p:nvPr/>
          </p:nvSpPr>
          <p:spPr>
            <a:xfrm>
              <a:off x="2019557" y="2905648"/>
              <a:ext cx="176511" cy="178689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43" name="S06:Ahmedabad">
              <a:extLst>
                <a:ext uri="{FF2B5EF4-FFF2-40B4-BE49-F238E27FC236}">
                  <a16:creationId xmlns:a16="http://schemas.microsoft.com/office/drawing/2014/main" id="{25538332-3F39-4248-93D6-4BE58E81EB03}"/>
                </a:ext>
              </a:extLst>
            </p:cNvPr>
            <p:cNvSpPr/>
            <p:nvPr/>
          </p:nvSpPr>
          <p:spPr>
            <a:xfrm>
              <a:off x="1962944" y="3070471"/>
              <a:ext cx="156785" cy="158962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44" name="S06:Kapadvanj">
              <a:extLst>
                <a:ext uri="{FF2B5EF4-FFF2-40B4-BE49-F238E27FC236}">
                  <a16:creationId xmlns:a16="http://schemas.microsoft.com/office/drawing/2014/main" id="{8D10533A-14E1-48D8-B383-8615E99F6C0E}"/>
                </a:ext>
              </a:extLst>
            </p:cNvPr>
            <p:cNvSpPr/>
            <p:nvPr/>
          </p:nvSpPr>
          <p:spPr>
            <a:xfrm>
              <a:off x="2202829" y="2834814"/>
              <a:ext cx="163345" cy="165523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45" name="S06:Kaira">
              <a:extLst>
                <a:ext uri="{FF2B5EF4-FFF2-40B4-BE49-F238E27FC236}">
                  <a16:creationId xmlns:a16="http://schemas.microsoft.com/office/drawing/2014/main" id="{14EB45E9-980D-47BC-BCBA-C1FF0B37E6D5}"/>
                </a:ext>
              </a:extLst>
            </p:cNvPr>
            <p:cNvSpPr/>
            <p:nvPr/>
          </p:nvSpPr>
          <p:spPr>
            <a:xfrm>
              <a:off x="2109131" y="3133014"/>
              <a:ext cx="142137" cy="144313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46" name="S06:Dohad">
              <a:extLst>
                <a:ext uri="{FF2B5EF4-FFF2-40B4-BE49-F238E27FC236}">
                  <a16:creationId xmlns:a16="http://schemas.microsoft.com/office/drawing/2014/main" id="{EA749BF1-BE82-44B7-9B51-2BD4B22FC76D}"/>
                </a:ext>
              </a:extLst>
            </p:cNvPr>
            <p:cNvSpPr/>
            <p:nvPr/>
          </p:nvSpPr>
          <p:spPr>
            <a:xfrm>
              <a:off x="2398297" y="3020630"/>
              <a:ext cx="152321" cy="154497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47" name="S06:Godhra">
              <a:extLst>
                <a:ext uri="{FF2B5EF4-FFF2-40B4-BE49-F238E27FC236}">
                  <a16:creationId xmlns:a16="http://schemas.microsoft.com/office/drawing/2014/main" id="{CFE50D68-320C-4F85-8AA5-F54B4BE19EF7}"/>
                </a:ext>
              </a:extLst>
            </p:cNvPr>
            <p:cNvSpPr/>
            <p:nvPr/>
          </p:nvSpPr>
          <p:spPr>
            <a:xfrm>
              <a:off x="2176138" y="2997252"/>
              <a:ext cx="155214" cy="155214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48" name="S06:Mandvi">
              <a:extLst>
                <a:ext uri="{FF2B5EF4-FFF2-40B4-BE49-F238E27FC236}">
                  <a16:creationId xmlns:a16="http://schemas.microsoft.com/office/drawing/2014/main" id="{892A04FB-B73E-48FD-8AF6-2F17749027A6}"/>
                </a:ext>
              </a:extLst>
            </p:cNvPr>
            <p:cNvSpPr/>
            <p:nvPr/>
          </p:nvSpPr>
          <p:spPr>
            <a:xfrm>
              <a:off x="2307580" y="3530380"/>
              <a:ext cx="169969" cy="172146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49" name="S06:Chhota Udaipur">
              <a:extLst>
                <a:ext uri="{FF2B5EF4-FFF2-40B4-BE49-F238E27FC236}">
                  <a16:creationId xmlns:a16="http://schemas.microsoft.com/office/drawing/2014/main" id="{B0661D2E-F07F-4C83-8A5A-FAE13DE7D82A}"/>
                </a:ext>
              </a:extLst>
            </p:cNvPr>
            <p:cNvSpPr/>
            <p:nvPr/>
          </p:nvSpPr>
          <p:spPr>
            <a:xfrm>
              <a:off x="2308220" y="3315521"/>
              <a:ext cx="157908" cy="160085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50" name="S06:Surat">
              <a:extLst>
                <a:ext uri="{FF2B5EF4-FFF2-40B4-BE49-F238E27FC236}">
                  <a16:creationId xmlns:a16="http://schemas.microsoft.com/office/drawing/2014/main" id="{0B977543-08D9-46D4-B237-9EBF36225ACC}"/>
                </a:ext>
              </a:extLst>
            </p:cNvPr>
            <p:cNvSpPr/>
            <p:nvPr/>
          </p:nvSpPr>
          <p:spPr>
            <a:xfrm>
              <a:off x="1977586" y="3517917"/>
              <a:ext cx="200391" cy="204744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51" name="S06:Broach">
              <a:extLst>
                <a:ext uri="{FF2B5EF4-FFF2-40B4-BE49-F238E27FC236}">
                  <a16:creationId xmlns:a16="http://schemas.microsoft.com/office/drawing/2014/main" id="{F163AA3D-113E-47C6-9EAE-F18B7E9F0126}"/>
                </a:ext>
              </a:extLst>
            </p:cNvPr>
            <p:cNvSpPr/>
            <p:nvPr/>
          </p:nvSpPr>
          <p:spPr>
            <a:xfrm>
              <a:off x="2155784" y="3442344"/>
              <a:ext cx="174652" cy="176828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52" name="S06:Anand">
              <a:extLst>
                <a:ext uri="{FF2B5EF4-FFF2-40B4-BE49-F238E27FC236}">
                  <a16:creationId xmlns:a16="http://schemas.microsoft.com/office/drawing/2014/main" id="{DDE81567-9788-42BB-BDCB-C200D68BA7DB}"/>
                </a:ext>
              </a:extLst>
            </p:cNvPr>
            <p:cNvSpPr/>
            <p:nvPr/>
          </p:nvSpPr>
          <p:spPr>
            <a:xfrm>
              <a:off x="1985843" y="3227328"/>
              <a:ext cx="162838" cy="165015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53" name="S06:Baroda">
              <a:extLst>
                <a:ext uri="{FF2B5EF4-FFF2-40B4-BE49-F238E27FC236}">
                  <a16:creationId xmlns:a16="http://schemas.microsoft.com/office/drawing/2014/main" id="{8656DABA-FE72-4C8C-873A-E72529AE9068}"/>
                </a:ext>
              </a:extLst>
            </p:cNvPr>
            <p:cNvSpPr/>
            <p:nvPr/>
          </p:nvSpPr>
          <p:spPr>
            <a:xfrm>
              <a:off x="2141919" y="3269951"/>
              <a:ext cx="170969" cy="173145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54" name="S06:Bulsar">
              <a:extLst>
                <a:ext uri="{FF2B5EF4-FFF2-40B4-BE49-F238E27FC236}">
                  <a16:creationId xmlns:a16="http://schemas.microsoft.com/office/drawing/2014/main" id="{1B0AFB48-C729-4367-AC05-67565179CEE5}"/>
                </a:ext>
              </a:extLst>
            </p:cNvPr>
            <p:cNvSpPr/>
            <p:nvPr/>
          </p:nvSpPr>
          <p:spPr>
            <a:xfrm>
              <a:off x="2156709" y="3619081"/>
              <a:ext cx="175822" cy="177999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55" name="S06:Sabarkantha">
              <a:extLst>
                <a:ext uri="{FF2B5EF4-FFF2-40B4-BE49-F238E27FC236}">
                  <a16:creationId xmlns:a16="http://schemas.microsoft.com/office/drawing/2014/main" id="{2FD6AA02-7B32-45A8-8266-538CEF359A9D}"/>
                </a:ext>
              </a:extLst>
            </p:cNvPr>
            <p:cNvSpPr/>
            <p:nvPr/>
          </p:nvSpPr>
          <p:spPr>
            <a:xfrm>
              <a:off x="2059413" y="2736259"/>
              <a:ext cx="171257" cy="173434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56" name="S06:Banaskantha">
              <a:extLst>
                <a:ext uri="{FF2B5EF4-FFF2-40B4-BE49-F238E27FC236}">
                  <a16:creationId xmlns:a16="http://schemas.microsoft.com/office/drawing/2014/main" id="{76A621EA-9321-4796-83E1-10EFA19C7DF4}"/>
                </a:ext>
              </a:extLst>
            </p:cNvPr>
            <p:cNvSpPr/>
            <p:nvPr/>
          </p:nvSpPr>
          <p:spPr>
            <a:xfrm>
              <a:off x="1805935" y="2687144"/>
              <a:ext cx="169690" cy="17186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57" name="S06:Amreli">
              <a:extLst>
                <a:ext uri="{FF2B5EF4-FFF2-40B4-BE49-F238E27FC236}">
                  <a16:creationId xmlns:a16="http://schemas.microsoft.com/office/drawing/2014/main" id="{5C78340D-EE39-468D-809A-DE3CC9340AAB}"/>
                </a:ext>
              </a:extLst>
            </p:cNvPr>
            <p:cNvSpPr/>
            <p:nvPr/>
          </p:nvSpPr>
          <p:spPr>
            <a:xfrm>
              <a:off x="1711695" y="3446639"/>
              <a:ext cx="145981" cy="14815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58" name="S06:Rajkot">
              <a:extLst>
                <a:ext uri="{FF2B5EF4-FFF2-40B4-BE49-F238E27FC236}">
                  <a16:creationId xmlns:a16="http://schemas.microsoft.com/office/drawing/2014/main" id="{368EB2D0-79E7-4460-9927-3C91DA614A6D}"/>
                </a:ext>
              </a:extLst>
            </p:cNvPr>
            <p:cNvSpPr/>
            <p:nvPr/>
          </p:nvSpPr>
          <p:spPr>
            <a:xfrm>
              <a:off x="1609551" y="3228774"/>
              <a:ext cx="155345" cy="157522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59" name="S06:Kutch">
              <a:extLst>
                <a:ext uri="{FF2B5EF4-FFF2-40B4-BE49-F238E27FC236}">
                  <a16:creationId xmlns:a16="http://schemas.microsoft.com/office/drawing/2014/main" id="{CF2A5AC7-4D19-49DB-9A64-D564DDE4FB14}"/>
                </a:ext>
              </a:extLst>
            </p:cNvPr>
            <p:cNvSpPr/>
            <p:nvPr/>
          </p:nvSpPr>
          <p:spPr>
            <a:xfrm>
              <a:off x="1397727" y="2882617"/>
              <a:ext cx="143410" cy="145588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60" name="S06:Bhavnagar">
              <a:extLst>
                <a:ext uri="{FF2B5EF4-FFF2-40B4-BE49-F238E27FC236}">
                  <a16:creationId xmlns:a16="http://schemas.microsoft.com/office/drawing/2014/main" id="{9C71BF0A-08EA-4F2A-9BCB-EF58665A5400}"/>
                </a:ext>
              </a:extLst>
            </p:cNvPr>
            <p:cNvSpPr/>
            <p:nvPr/>
          </p:nvSpPr>
          <p:spPr>
            <a:xfrm>
              <a:off x="1856521" y="3467128"/>
              <a:ext cx="141173" cy="143350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61" name="S06:Dhandhuka">
              <a:extLst>
                <a:ext uri="{FF2B5EF4-FFF2-40B4-BE49-F238E27FC236}">
                  <a16:creationId xmlns:a16="http://schemas.microsoft.com/office/drawing/2014/main" id="{DFC9A753-1273-4EB2-9AE5-2938FEDA7904}"/>
                </a:ext>
              </a:extLst>
            </p:cNvPr>
            <p:cNvSpPr/>
            <p:nvPr/>
          </p:nvSpPr>
          <p:spPr>
            <a:xfrm>
              <a:off x="1845597" y="3172661"/>
              <a:ext cx="152132" cy="152132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62" name="S07:Faridabad">
              <a:extLst>
                <a:ext uri="{FF2B5EF4-FFF2-40B4-BE49-F238E27FC236}">
                  <a16:creationId xmlns:a16="http://schemas.microsoft.com/office/drawing/2014/main" id="{B79BFE6B-0209-44DD-8911-A637A0423E1D}"/>
                </a:ext>
              </a:extLst>
            </p:cNvPr>
            <p:cNvSpPr/>
            <p:nvPr/>
          </p:nvSpPr>
          <p:spPr>
            <a:xfrm>
              <a:off x="3062616" y="1589222"/>
              <a:ext cx="194545" cy="196724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63" name="S07:Bhiwani">
              <a:extLst>
                <a:ext uri="{FF2B5EF4-FFF2-40B4-BE49-F238E27FC236}">
                  <a16:creationId xmlns:a16="http://schemas.microsoft.com/office/drawing/2014/main" id="{B66FA4D8-6B1C-4794-A0B7-B1F64E1AE4CD}"/>
                </a:ext>
              </a:extLst>
            </p:cNvPr>
            <p:cNvSpPr/>
            <p:nvPr/>
          </p:nvSpPr>
          <p:spPr>
            <a:xfrm>
              <a:off x="2593805" y="1482600"/>
              <a:ext cx="197596" cy="199772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64" name="S07:Rohtak">
              <a:extLst>
                <a:ext uri="{FF2B5EF4-FFF2-40B4-BE49-F238E27FC236}">
                  <a16:creationId xmlns:a16="http://schemas.microsoft.com/office/drawing/2014/main" id="{C8BE3C6B-41CC-4BD0-855A-04786E8B869A}"/>
                </a:ext>
              </a:extLst>
            </p:cNvPr>
            <p:cNvSpPr/>
            <p:nvPr/>
          </p:nvSpPr>
          <p:spPr>
            <a:xfrm>
              <a:off x="2914079" y="1510379"/>
              <a:ext cx="172552" cy="172552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65" name="S07:Sirsa">
              <a:extLst>
                <a:ext uri="{FF2B5EF4-FFF2-40B4-BE49-F238E27FC236}">
                  <a16:creationId xmlns:a16="http://schemas.microsoft.com/office/drawing/2014/main" id="{D0918DD5-117B-455D-9845-0C5A2CAEC8C9}"/>
                </a:ext>
              </a:extLst>
            </p:cNvPr>
            <p:cNvSpPr/>
            <p:nvPr/>
          </p:nvSpPr>
          <p:spPr>
            <a:xfrm>
              <a:off x="2479013" y="1326989"/>
              <a:ext cx="194190" cy="19636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66" name="S07:Hissar">
              <a:extLst>
                <a:ext uri="{FF2B5EF4-FFF2-40B4-BE49-F238E27FC236}">
                  <a16:creationId xmlns:a16="http://schemas.microsoft.com/office/drawing/2014/main" id="{38858337-FE47-4561-B10B-746FF1038E6E}"/>
                </a:ext>
              </a:extLst>
            </p:cNvPr>
            <p:cNvSpPr/>
            <p:nvPr/>
          </p:nvSpPr>
          <p:spPr>
            <a:xfrm>
              <a:off x="2849748" y="1133723"/>
              <a:ext cx="185736" cy="187914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67" name="S07:Karnal">
              <a:extLst>
                <a:ext uri="{FF2B5EF4-FFF2-40B4-BE49-F238E27FC236}">
                  <a16:creationId xmlns:a16="http://schemas.microsoft.com/office/drawing/2014/main" id="{8174F7A8-D2A7-4C18-B638-3C023A91A56E}"/>
                </a:ext>
              </a:extLst>
            </p:cNvPr>
            <p:cNvSpPr/>
            <p:nvPr/>
          </p:nvSpPr>
          <p:spPr>
            <a:xfrm>
              <a:off x="2884802" y="1317576"/>
              <a:ext cx="191563" cy="19374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68" name="S07:Ambala">
              <a:extLst>
                <a:ext uri="{FF2B5EF4-FFF2-40B4-BE49-F238E27FC236}">
                  <a16:creationId xmlns:a16="http://schemas.microsoft.com/office/drawing/2014/main" id="{1D353D36-8800-47D8-A5F5-E876B485C11B}"/>
                </a:ext>
              </a:extLst>
            </p:cNvPr>
            <p:cNvSpPr/>
            <p:nvPr/>
          </p:nvSpPr>
          <p:spPr>
            <a:xfrm>
              <a:off x="3169497" y="889506"/>
              <a:ext cx="194895" cy="197073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69" name="S07:Kurukshetra">
              <a:extLst>
                <a:ext uri="{FF2B5EF4-FFF2-40B4-BE49-F238E27FC236}">
                  <a16:creationId xmlns:a16="http://schemas.microsoft.com/office/drawing/2014/main" id="{0C69D66D-F9AD-4137-88A5-9B85E48B1B93}"/>
                </a:ext>
              </a:extLst>
            </p:cNvPr>
            <p:cNvSpPr/>
            <p:nvPr/>
          </p:nvSpPr>
          <p:spPr>
            <a:xfrm>
              <a:off x="3015720" y="1011655"/>
              <a:ext cx="195261" cy="197438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70" name="S07:Sonepat">
              <a:extLst>
                <a:ext uri="{FF2B5EF4-FFF2-40B4-BE49-F238E27FC236}">
                  <a16:creationId xmlns:a16="http://schemas.microsoft.com/office/drawing/2014/main" id="{3AFEFFB6-FA2C-4E42-B865-C5D2CDC2D934}"/>
                </a:ext>
              </a:extLst>
            </p:cNvPr>
            <p:cNvSpPr/>
            <p:nvPr/>
          </p:nvSpPr>
          <p:spPr>
            <a:xfrm>
              <a:off x="3056255" y="1405381"/>
              <a:ext cx="181753" cy="183929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71" name="S07:Mahendragarh">
              <a:extLst>
                <a:ext uri="{FF2B5EF4-FFF2-40B4-BE49-F238E27FC236}">
                  <a16:creationId xmlns:a16="http://schemas.microsoft.com/office/drawing/2014/main" id="{DA7BB1AB-B5E6-4B25-BBC6-28DC29FFA6CC}"/>
                </a:ext>
              </a:extLst>
            </p:cNvPr>
            <p:cNvSpPr/>
            <p:nvPr/>
          </p:nvSpPr>
          <p:spPr>
            <a:xfrm>
              <a:off x="2872301" y="1679985"/>
              <a:ext cx="195077" cy="199432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72" name="S08:Kangra">
              <a:extLst>
                <a:ext uri="{FF2B5EF4-FFF2-40B4-BE49-F238E27FC236}">
                  <a16:creationId xmlns:a16="http://schemas.microsoft.com/office/drawing/2014/main" id="{D3C51CDF-E873-4EC0-8B4D-9F20E9DB7EC2}"/>
                </a:ext>
              </a:extLst>
            </p:cNvPr>
            <p:cNvSpPr/>
            <p:nvPr/>
          </p:nvSpPr>
          <p:spPr>
            <a:xfrm>
              <a:off x="2924393" y="430424"/>
              <a:ext cx="169890" cy="17206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73" name="S08:Simla">
              <a:extLst>
                <a:ext uri="{FF2B5EF4-FFF2-40B4-BE49-F238E27FC236}">
                  <a16:creationId xmlns:a16="http://schemas.microsoft.com/office/drawing/2014/main" id="{3633B892-8C9F-4728-992B-CFD1B2062956}"/>
                </a:ext>
              </a:extLst>
            </p:cNvPr>
            <p:cNvSpPr/>
            <p:nvPr/>
          </p:nvSpPr>
          <p:spPr>
            <a:xfrm>
              <a:off x="3272326" y="754122"/>
              <a:ext cx="153909" cy="156086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74" name="S08:Mandi">
              <a:extLst>
                <a:ext uri="{FF2B5EF4-FFF2-40B4-BE49-F238E27FC236}">
                  <a16:creationId xmlns:a16="http://schemas.microsoft.com/office/drawing/2014/main" id="{74BEB9DF-D925-4440-A55D-9616996BA4D2}"/>
                </a:ext>
              </a:extLst>
            </p:cNvPr>
            <p:cNvSpPr/>
            <p:nvPr/>
          </p:nvSpPr>
          <p:spPr>
            <a:xfrm>
              <a:off x="3214218" y="522575"/>
              <a:ext cx="173264" cy="175441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75" name="S08:Hamirpur">
              <a:extLst>
                <a:ext uri="{FF2B5EF4-FFF2-40B4-BE49-F238E27FC236}">
                  <a16:creationId xmlns:a16="http://schemas.microsoft.com/office/drawing/2014/main" id="{BAB1F4CC-AB30-4302-A96B-B00627A56973}"/>
                </a:ext>
              </a:extLst>
            </p:cNvPr>
            <p:cNvSpPr/>
            <p:nvPr/>
          </p:nvSpPr>
          <p:spPr>
            <a:xfrm>
              <a:off x="2992754" y="650058"/>
              <a:ext cx="171196" cy="173373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76" name="S09:Udhampur">
              <a:extLst>
                <a:ext uri="{FF2B5EF4-FFF2-40B4-BE49-F238E27FC236}">
                  <a16:creationId xmlns:a16="http://schemas.microsoft.com/office/drawing/2014/main" id="{45EC6657-3373-46D8-BC21-AE68DBA6BBE4}"/>
                </a:ext>
              </a:extLst>
            </p:cNvPr>
            <p:cNvSpPr/>
            <p:nvPr/>
          </p:nvSpPr>
          <p:spPr>
            <a:xfrm>
              <a:off x="2763080" y="216311"/>
              <a:ext cx="165057" cy="165056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77" name="S09:Anantnag">
              <a:extLst>
                <a:ext uri="{FF2B5EF4-FFF2-40B4-BE49-F238E27FC236}">
                  <a16:creationId xmlns:a16="http://schemas.microsoft.com/office/drawing/2014/main" id="{26A44535-8C91-4C9D-BC34-B1F8C7335215}"/>
                </a:ext>
              </a:extLst>
            </p:cNvPr>
            <p:cNvSpPr/>
            <p:nvPr/>
          </p:nvSpPr>
          <p:spPr>
            <a:xfrm>
              <a:off x="2694240" y="95137"/>
              <a:ext cx="82038" cy="8203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78" name="S09:Srinagar">
              <a:extLst>
                <a:ext uri="{FF2B5EF4-FFF2-40B4-BE49-F238E27FC236}">
                  <a16:creationId xmlns:a16="http://schemas.microsoft.com/office/drawing/2014/main" id="{998F7882-6A70-4AE9-9D60-7A1367E5BB55}"/>
                </a:ext>
              </a:extLst>
            </p:cNvPr>
            <p:cNvSpPr/>
            <p:nvPr/>
          </p:nvSpPr>
          <p:spPr>
            <a:xfrm>
              <a:off x="2621821" y="-6049"/>
              <a:ext cx="93632" cy="9580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79" name="S09:Jammu">
              <a:extLst>
                <a:ext uri="{FF2B5EF4-FFF2-40B4-BE49-F238E27FC236}">
                  <a16:creationId xmlns:a16="http://schemas.microsoft.com/office/drawing/2014/main" id="{C7086B4C-3974-4967-88E1-36D4532DF425}"/>
                </a:ext>
              </a:extLst>
            </p:cNvPr>
            <p:cNvSpPr/>
            <p:nvPr/>
          </p:nvSpPr>
          <p:spPr>
            <a:xfrm>
              <a:off x="2412904" y="166270"/>
              <a:ext cx="192033" cy="194209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80" name="S09:Baramulla">
              <a:extLst>
                <a:ext uri="{FF2B5EF4-FFF2-40B4-BE49-F238E27FC236}">
                  <a16:creationId xmlns:a16="http://schemas.microsoft.com/office/drawing/2014/main" id="{0A9AE468-23DF-4DEC-B9B5-1F54D1FF12DF}"/>
                </a:ext>
              </a:extLst>
            </p:cNvPr>
            <p:cNvSpPr/>
            <p:nvPr/>
          </p:nvSpPr>
          <p:spPr>
            <a:xfrm>
              <a:off x="2502544" y="-107730"/>
              <a:ext cx="122592" cy="12259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81" name="S09:Ladakh">
              <a:extLst>
                <a:ext uri="{FF2B5EF4-FFF2-40B4-BE49-F238E27FC236}">
                  <a16:creationId xmlns:a16="http://schemas.microsoft.com/office/drawing/2014/main" id="{5AA97BE5-2C58-4858-AF36-1B1F936937C2}"/>
                </a:ext>
              </a:extLst>
            </p:cNvPr>
            <p:cNvSpPr/>
            <p:nvPr/>
          </p:nvSpPr>
          <p:spPr>
            <a:xfrm>
              <a:off x="3056028" y="-258702"/>
              <a:ext cx="76091" cy="7609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82" name="S10:Bellary">
              <a:extLst>
                <a:ext uri="{FF2B5EF4-FFF2-40B4-BE49-F238E27FC236}">
                  <a16:creationId xmlns:a16="http://schemas.microsoft.com/office/drawing/2014/main" id="{E3DFCB91-7A89-449E-BEC5-12702C64228F}"/>
                </a:ext>
              </a:extLst>
            </p:cNvPr>
            <p:cNvSpPr/>
            <p:nvPr/>
          </p:nvSpPr>
          <p:spPr>
            <a:xfrm>
              <a:off x="2836195" y="5043675"/>
              <a:ext cx="206399" cy="208577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83" name="S10:Chikkodi">
              <a:extLst>
                <a:ext uri="{FF2B5EF4-FFF2-40B4-BE49-F238E27FC236}">
                  <a16:creationId xmlns:a16="http://schemas.microsoft.com/office/drawing/2014/main" id="{0056E91C-CE43-446C-961E-B48D41C5A0D6}"/>
                </a:ext>
              </a:extLst>
            </p:cNvPr>
            <p:cNvSpPr/>
            <p:nvPr/>
          </p:nvSpPr>
          <p:spPr>
            <a:xfrm>
              <a:off x="2614548" y="4723435"/>
              <a:ext cx="193788" cy="195966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84" name="S10:Belgaum">
              <a:extLst>
                <a:ext uri="{FF2B5EF4-FFF2-40B4-BE49-F238E27FC236}">
                  <a16:creationId xmlns:a16="http://schemas.microsoft.com/office/drawing/2014/main" id="{DEBED437-DAF7-49D1-B599-E213EEB4C458}"/>
                </a:ext>
              </a:extLst>
            </p:cNvPr>
            <p:cNvSpPr/>
            <p:nvPr/>
          </p:nvSpPr>
          <p:spPr>
            <a:xfrm>
              <a:off x="2493854" y="4880544"/>
              <a:ext cx="200253" cy="202430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85" name="S10:Kanara">
              <a:extLst>
                <a:ext uri="{FF2B5EF4-FFF2-40B4-BE49-F238E27FC236}">
                  <a16:creationId xmlns:a16="http://schemas.microsoft.com/office/drawing/2014/main" id="{EB18D8B4-704C-4950-98E9-5C28983C0DF7}"/>
                </a:ext>
              </a:extLst>
            </p:cNvPr>
            <p:cNvSpPr/>
            <p:nvPr/>
          </p:nvSpPr>
          <p:spPr>
            <a:xfrm>
              <a:off x="2415189" y="5138870"/>
              <a:ext cx="193395" cy="195571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86" name="S10:Dharwad North">
              <a:extLst>
                <a:ext uri="{FF2B5EF4-FFF2-40B4-BE49-F238E27FC236}">
                  <a16:creationId xmlns:a16="http://schemas.microsoft.com/office/drawing/2014/main" id="{0C58DDA4-FA17-43E9-BCA4-C46953FFDE02}"/>
                </a:ext>
              </a:extLst>
            </p:cNvPr>
            <p:cNvSpPr/>
            <p:nvPr/>
          </p:nvSpPr>
          <p:spPr>
            <a:xfrm>
              <a:off x="2690053" y="4924388"/>
              <a:ext cx="190604" cy="192781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87" name="S10:Dharwad South">
              <a:extLst>
                <a:ext uri="{FF2B5EF4-FFF2-40B4-BE49-F238E27FC236}">
                  <a16:creationId xmlns:a16="http://schemas.microsoft.com/office/drawing/2014/main" id="{0020D776-22CD-4C95-8268-38875E4466A3}"/>
                </a:ext>
              </a:extLst>
            </p:cNvPr>
            <p:cNvSpPr/>
            <p:nvPr/>
          </p:nvSpPr>
          <p:spPr>
            <a:xfrm>
              <a:off x="2604771" y="5098809"/>
              <a:ext cx="197070" cy="199247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88" name="S10:Koppal">
              <a:extLst>
                <a:ext uri="{FF2B5EF4-FFF2-40B4-BE49-F238E27FC236}">
                  <a16:creationId xmlns:a16="http://schemas.microsoft.com/office/drawing/2014/main" id="{DBF8C8A6-64B3-4DE2-B7BF-DAB98F93C75A}"/>
                </a:ext>
              </a:extLst>
            </p:cNvPr>
            <p:cNvSpPr/>
            <p:nvPr/>
          </p:nvSpPr>
          <p:spPr>
            <a:xfrm>
              <a:off x="2962328" y="4882817"/>
              <a:ext cx="200198" cy="202375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89" name="S10:Raichur">
              <a:extLst>
                <a:ext uri="{FF2B5EF4-FFF2-40B4-BE49-F238E27FC236}">
                  <a16:creationId xmlns:a16="http://schemas.microsoft.com/office/drawing/2014/main" id="{8BDE3946-D3D6-4FA5-8C9F-D37F17D74416}"/>
                </a:ext>
              </a:extLst>
            </p:cNvPr>
            <p:cNvSpPr/>
            <p:nvPr/>
          </p:nvSpPr>
          <p:spPr>
            <a:xfrm>
              <a:off x="3087843" y="4730482"/>
              <a:ext cx="192343" cy="19452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90" name="S10:Bidar">
              <a:extLst>
                <a:ext uri="{FF2B5EF4-FFF2-40B4-BE49-F238E27FC236}">
                  <a16:creationId xmlns:a16="http://schemas.microsoft.com/office/drawing/2014/main" id="{734FF035-B0B8-48B4-B421-686526C3532B}"/>
                </a:ext>
              </a:extLst>
            </p:cNvPr>
            <p:cNvSpPr/>
            <p:nvPr/>
          </p:nvSpPr>
          <p:spPr>
            <a:xfrm>
              <a:off x="3017138" y="4376748"/>
              <a:ext cx="191291" cy="193469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91" name="S10:Gulbarga">
              <a:extLst>
                <a:ext uri="{FF2B5EF4-FFF2-40B4-BE49-F238E27FC236}">
                  <a16:creationId xmlns:a16="http://schemas.microsoft.com/office/drawing/2014/main" id="{9A9C8F49-D2BD-4C44-B588-74FBE5514944}"/>
                </a:ext>
              </a:extLst>
            </p:cNvPr>
            <p:cNvSpPr/>
            <p:nvPr/>
          </p:nvSpPr>
          <p:spPr>
            <a:xfrm>
              <a:off x="2982284" y="4567060"/>
              <a:ext cx="192663" cy="19484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92" name="S10:Hassan">
              <a:extLst>
                <a:ext uri="{FF2B5EF4-FFF2-40B4-BE49-F238E27FC236}">
                  <a16:creationId xmlns:a16="http://schemas.microsoft.com/office/drawing/2014/main" id="{EFC18B88-FFE1-42C2-B5E5-9E419C3FD5F3}"/>
                </a:ext>
              </a:extLst>
            </p:cNvPr>
            <p:cNvSpPr/>
            <p:nvPr/>
          </p:nvSpPr>
          <p:spPr>
            <a:xfrm>
              <a:off x="2780892" y="5594378"/>
              <a:ext cx="202354" cy="20453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93" name="S10:Chitradurga">
              <a:extLst>
                <a:ext uri="{FF2B5EF4-FFF2-40B4-BE49-F238E27FC236}">
                  <a16:creationId xmlns:a16="http://schemas.microsoft.com/office/drawing/2014/main" id="{B8E02FDD-2DA2-4BB8-8EE2-9454C5BFB82B}"/>
                </a:ext>
              </a:extLst>
            </p:cNvPr>
            <p:cNvSpPr/>
            <p:nvPr/>
          </p:nvSpPr>
          <p:spPr>
            <a:xfrm>
              <a:off x="2947208" y="5220387"/>
              <a:ext cx="202975" cy="205152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94" name="S10:Tumkur">
              <a:extLst>
                <a:ext uri="{FF2B5EF4-FFF2-40B4-BE49-F238E27FC236}">
                  <a16:creationId xmlns:a16="http://schemas.microsoft.com/office/drawing/2014/main" id="{CA17228F-E24B-4128-9F5D-C5C77D97B047}"/>
                </a:ext>
              </a:extLst>
            </p:cNvPr>
            <p:cNvSpPr/>
            <p:nvPr/>
          </p:nvSpPr>
          <p:spPr>
            <a:xfrm>
              <a:off x="2875105" y="5410920"/>
              <a:ext cx="196816" cy="198994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95" name="S10:Kolar">
              <a:extLst>
                <a:ext uri="{FF2B5EF4-FFF2-40B4-BE49-F238E27FC236}">
                  <a16:creationId xmlns:a16="http://schemas.microsoft.com/office/drawing/2014/main" id="{69B8FDB7-2626-4C93-87EE-CBF063505202}"/>
                </a:ext>
              </a:extLst>
            </p:cNvPr>
            <p:cNvSpPr/>
            <p:nvPr/>
          </p:nvSpPr>
          <p:spPr>
            <a:xfrm>
              <a:off x="3202067" y="5198722"/>
              <a:ext cx="202013" cy="206366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96" name="S10:Chikballapur">
              <a:extLst>
                <a:ext uri="{FF2B5EF4-FFF2-40B4-BE49-F238E27FC236}">
                  <a16:creationId xmlns:a16="http://schemas.microsoft.com/office/drawing/2014/main" id="{253CF93C-2566-4E1D-A754-BF275B3C39A0}"/>
                </a:ext>
              </a:extLst>
            </p:cNvPr>
            <p:cNvSpPr/>
            <p:nvPr/>
          </p:nvSpPr>
          <p:spPr>
            <a:xfrm>
              <a:off x="3303415" y="5374857"/>
              <a:ext cx="204261" cy="208616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97" name="S10:Bangalore North">
              <a:extLst>
                <a:ext uri="{FF2B5EF4-FFF2-40B4-BE49-F238E27FC236}">
                  <a16:creationId xmlns:a16="http://schemas.microsoft.com/office/drawing/2014/main" id="{CB782F9B-BD49-4F8E-9E74-977156D4A76B}"/>
                </a:ext>
              </a:extLst>
            </p:cNvPr>
            <p:cNvSpPr/>
            <p:nvPr/>
          </p:nvSpPr>
          <p:spPr>
            <a:xfrm>
              <a:off x="3075961" y="5370137"/>
              <a:ext cx="227744" cy="232100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98" name="S10:Bangalore South">
              <a:extLst>
                <a:ext uri="{FF2B5EF4-FFF2-40B4-BE49-F238E27FC236}">
                  <a16:creationId xmlns:a16="http://schemas.microsoft.com/office/drawing/2014/main" id="{25B6829E-72F5-4AA0-A332-548EDA5C66AD}"/>
                </a:ext>
              </a:extLst>
            </p:cNvPr>
            <p:cNvSpPr/>
            <p:nvPr/>
          </p:nvSpPr>
          <p:spPr>
            <a:xfrm>
              <a:off x="3214999" y="5561952"/>
              <a:ext cx="189405" cy="191583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899" name="S10:Mandya">
              <a:extLst>
                <a:ext uri="{FF2B5EF4-FFF2-40B4-BE49-F238E27FC236}">
                  <a16:creationId xmlns:a16="http://schemas.microsoft.com/office/drawing/2014/main" id="{25B99D58-F6DA-4057-B120-8DC33A660A20}"/>
                </a:ext>
              </a:extLst>
            </p:cNvPr>
            <p:cNvSpPr/>
            <p:nvPr/>
          </p:nvSpPr>
          <p:spPr>
            <a:xfrm>
              <a:off x="3404332" y="5555833"/>
              <a:ext cx="196146" cy="198324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00" name="S10:Mangalore">
              <a:extLst>
                <a:ext uri="{FF2B5EF4-FFF2-40B4-BE49-F238E27FC236}">
                  <a16:creationId xmlns:a16="http://schemas.microsoft.com/office/drawing/2014/main" id="{10B87E5A-50D0-4412-A0D6-41AA3099D5B7}"/>
                </a:ext>
              </a:extLst>
            </p:cNvPr>
            <p:cNvSpPr/>
            <p:nvPr/>
          </p:nvSpPr>
          <p:spPr>
            <a:xfrm>
              <a:off x="2592535" y="5598570"/>
              <a:ext cx="188509" cy="190686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01" name="S10:Mysore">
              <a:extLst>
                <a:ext uri="{FF2B5EF4-FFF2-40B4-BE49-F238E27FC236}">
                  <a16:creationId xmlns:a16="http://schemas.microsoft.com/office/drawing/2014/main" id="{2C80CBF5-958E-4556-B6D6-46F32B3CC376}"/>
                </a:ext>
              </a:extLst>
            </p:cNvPr>
            <p:cNvSpPr/>
            <p:nvPr/>
          </p:nvSpPr>
          <p:spPr>
            <a:xfrm>
              <a:off x="2982540" y="5575349"/>
              <a:ext cx="207210" cy="209387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02" name="S10:Chamarajanagar">
              <a:extLst>
                <a:ext uri="{FF2B5EF4-FFF2-40B4-BE49-F238E27FC236}">
                  <a16:creationId xmlns:a16="http://schemas.microsoft.com/office/drawing/2014/main" id="{05ECF6B6-5E69-4E44-9F9F-D81DA9735DDE}"/>
                </a:ext>
              </a:extLst>
            </p:cNvPr>
            <p:cNvSpPr/>
            <p:nvPr/>
          </p:nvSpPr>
          <p:spPr>
            <a:xfrm>
              <a:off x="2897899" y="5763049"/>
              <a:ext cx="195554" cy="19773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03" name="S10:Kanakapura">
              <a:extLst>
                <a:ext uri="{FF2B5EF4-FFF2-40B4-BE49-F238E27FC236}">
                  <a16:creationId xmlns:a16="http://schemas.microsoft.com/office/drawing/2014/main" id="{D711601B-3AC1-43B3-9AF2-622CD5832402}"/>
                </a:ext>
              </a:extLst>
            </p:cNvPr>
            <p:cNvSpPr/>
            <p:nvPr/>
          </p:nvSpPr>
          <p:spPr>
            <a:xfrm>
              <a:off x="3093114" y="5736718"/>
              <a:ext cx="263759" cy="268113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04" name="S10:Udupi">
              <a:extLst>
                <a:ext uri="{FF2B5EF4-FFF2-40B4-BE49-F238E27FC236}">
                  <a16:creationId xmlns:a16="http://schemas.microsoft.com/office/drawing/2014/main" id="{B219C031-8C46-4FE6-AC2A-329889F59FA2}"/>
                </a:ext>
              </a:extLst>
            </p:cNvPr>
            <p:cNvSpPr/>
            <p:nvPr/>
          </p:nvSpPr>
          <p:spPr>
            <a:xfrm>
              <a:off x="2457262" y="5467780"/>
              <a:ext cx="187096" cy="189274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05" name="S10:Chikmagalur">
              <a:extLst>
                <a:ext uri="{FF2B5EF4-FFF2-40B4-BE49-F238E27FC236}">
                  <a16:creationId xmlns:a16="http://schemas.microsoft.com/office/drawing/2014/main" id="{DEEE3238-298C-4CA3-B4BC-57A0E58B89CE}"/>
                </a:ext>
              </a:extLst>
            </p:cNvPr>
            <p:cNvSpPr/>
            <p:nvPr/>
          </p:nvSpPr>
          <p:spPr>
            <a:xfrm>
              <a:off x="2684243" y="5429505"/>
              <a:ext cx="191591" cy="193769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06" name="S10:Davangere">
              <a:extLst>
                <a:ext uri="{FF2B5EF4-FFF2-40B4-BE49-F238E27FC236}">
                  <a16:creationId xmlns:a16="http://schemas.microsoft.com/office/drawing/2014/main" id="{F55C32C8-E94C-474D-963D-3BC17142FF9F}"/>
                </a:ext>
              </a:extLst>
            </p:cNvPr>
            <p:cNvSpPr/>
            <p:nvPr/>
          </p:nvSpPr>
          <p:spPr>
            <a:xfrm>
              <a:off x="2745989" y="5236942"/>
              <a:ext cx="202087" cy="204264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07" name="S10:Shimoga">
              <a:extLst>
                <a:ext uri="{FF2B5EF4-FFF2-40B4-BE49-F238E27FC236}">
                  <a16:creationId xmlns:a16="http://schemas.microsoft.com/office/drawing/2014/main" id="{7C00A67C-5782-487A-ABE8-5478CF9D4860}"/>
                </a:ext>
              </a:extLst>
            </p:cNvPr>
            <p:cNvSpPr/>
            <p:nvPr/>
          </p:nvSpPr>
          <p:spPr>
            <a:xfrm>
              <a:off x="2539530" y="5287383"/>
              <a:ext cx="199644" cy="201821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08" name="S10:Bagalkot">
              <a:extLst>
                <a:ext uri="{FF2B5EF4-FFF2-40B4-BE49-F238E27FC236}">
                  <a16:creationId xmlns:a16="http://schemas.microsoft.com/office/drawing/2014/main" id="{9BD742D3-F998-4379-BFAE-C257D38EF79D}"/>
                </a:ext>
              </a:extLst>
            </p:cNvPr>
            <p:cNvSpPr/>
            <p:nvPr/>
          </p:nvSpPr>
          <p:spPr>
            <a:xfrm>
              <a:off x="2803778" y="4764246"/>
              <a:ext cx="197329" cy="199506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09" name="S10:Bijapur">
              <a:extLst>
                <a:ext uri="{FF2B5EF4-FFF2-40B4-BE49-F238E27FC236}">
                  <a16:creationId xmlns:a16="http://schemas.microsoft.com/office/drawing/2014/main" id="{BFC58AAF-B2AC-4F10-B97E-9C9C1D4572EC}"/>
                </a:ext>
              </a:extLst>
            </p:cNvPr>
            <p:cNvSpPr/>
            <p:nvPr/>
          </p:nvSpPr>
          <p:spPr>
            <a:xfrm>
              <a:off x="2794137" y="4574404"/>
              <a:ext cx="188235" cy="190412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10" name="S11:Kasaragod">
              <a:extLst>
                <a:ext uri="{FF2B5EF4-FFF2-40B4-BE49-F238E27FC236}">
                  <a16:creationId xmlns:a16="http://schemas.microsoft.com/office/drawing/2014/main" id="{FD9D77D4-15D0-4224-B237-D09FA2C5EB94}"/>
                </a:ext>
              </a:extLst>
            </p:cNvPr>
            <p:cNvSpPr/>
            <p:nvPr/>
          </p:nvSpPr>
          <p:spPr>
            <a:xfrm>
              <a:off x="2479578" y="5757414"/>
              <a:ext cx="201060" cy="203236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11" name="S11:Cannanore">
              <a:extLst>
                <a:ext uri="{FF2B5EF4-FFF2-40B4-BE49-F238E27FC236}">
                  <a16:creationId xmlns:a16="http://schemas.microsoft.com/office/drawing/2014/main" id="{FBB05DBB-FD04-48DD-AD66-98E8FCFF4990}"/>
                </a:ext>
              </a:extLst>
            </p:cNvPr>
            <p:cNvSpPr/>
            <p:nvPr/>
          </p:nvSpPr>
          <p:spPr>
            <a:xfrm>
              <a:off x="2584006" y="5930081"/>
              <a:ext cx="196554" cy="200909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12" name="S11:Calicut">
              <a:extLst>
                <a:ext uri="{FF2B5EF4-FFF2-40B4-BE49-F238E27FC236}">
                  <a16:creationId xmlns:a16="http://schemas.microsoft.com/office/drawing/2014/main" id="{83243108-ECDE-47C5-AFEE-75E511AD310B}"/>
                </a:ext>
              </a:extLst>
            </p:cNvPr>
            <p:cNvSpPr/>
            <p:nvPr/>
          </p:nvSpPr>
          <p:spPr>
            <a:xfrm>
              <a:off x="2681674" y="5766866"/>
              <a:ext cx="187105" cy="18928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13" name="S11:Trichur">
              <a:extLst>
                <a:ext uri="{FF2B5EF4-FFF2-40B4-BE49-F238E27FC236}">
                  <a16:creationId xmlns:a16="http://schemas.microsoft.com/office/drawing/2014/main" id="{00564CC2-2B09-463D-A7DC-EE8DEE43E522}"/>
                </a:ext>
              </a:extLst>
            </p:cNvPr>
            <p:cNvSpPr/>
            <p:nvPr/>
          </p:nvSpPr>
          <p:spPr>
            <a:xfrm>
              <a:off x="2819416" y="6275102"/>
              <a:ext cx="175542" cy="17771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14" name="S11:Ponnani">
              <a:extLst>
                <a:ext uri="{FF2B5EF4-FFF2-40B4-BE49-F238E27FC236}">
                  <a16:creationId xmlns:a16="http://schemas.microsoft.com/office/drawing/2014/main" id="{EC7B056B-BF24-44C9-A32D-01B33441A670}"/>
                </a:ext>
              </a:extLst>
            </p:cNvPr>
            <p:cNvSpPr/>
            <p:nvPr/>
          </p:nvSpPr>
          <p:spPr>
            <a:xfrm>
              <a:off x="2639007" y="6285133"/>
              <a:ext cx="180894" cy="18307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15" name="S11:Manjeri">
              <a:extLst>
                <a:ext uri="{FF2B5EF4-FFF2-40B4-BE49-F238E27FC236}">
                  <a16:creationId xmlns:a16="http://schemas.microsoft.com/office/drawing/2014/main" id="{9CF9CF2B-D7A0-49A1-BFD8-EB75335DF79E}"/>
                </a:ext>
              </a:extLst>
            </p:cNvPr>
            <p:cNvSpPr/>
            <p:nvPr/>
          </p:nvSpPr>
          <p:spPr>
            <a:xfrm>
              <a:off x="2780245" y="5922151"/>
              <a:ext cx="201624" cy="205978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16" name="S11:Mukundapuram">
              <a:extLst>
                <a:ext uri="{FF2B5EF4-FFF2-40B4-BE49-F238E27FC236}">
                  <a16:creationId xmlns:a16="http://schemas.microsoft.com/office/drawing/2014/main" id="{9E628DEF-9385-4A0D-AD64-9FFA623E906D}"/>
                </a:ext>
              </a:extLst>
            </p:cNvPr>
            <p:cNvSpPr/>
            <p:nvPr/>
          </p:nvSpPr>
          <p:spPr>
            <a:xfrm>
              <a:off x="3070880" y="6102596"/>
              <a:ext cx="180091" cy="182268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17" name="S11:Palghat">
              <a:extLst>
                <a:ext uri="{FF2B5EF4-FFF2-40B4-BE49-F238E27FC236}">
                  <a16:creationId xmlns:a16="http://schemas.microsoft.com/office/drawing/2014/main" id="{E23A3BBE-5632-48BB-ADE0-C608A1B1F15B}"/>
                </a:ext>
              </a:extLst>
            </p:cNvPr>
            <p:cNvSpPr/>
            <p:nvPr/>
          </p:nvSpPr>
          <p:spPr>
            <a:xfrm>
              <a:off x="3406176" y="6543138"/>
              <a:ext cx="191822" cy="193998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18" name="S11:Ottapalam">
              <a:extLst>
                <a:ext uri="{FF2B5EF4-FFF2-40B4-BE49-F238E27FC236}">
                  <a16:creationId xmlns:a16="http://schemas.microsoft.com/office/drawing/2014/main" id="{3D985349-C9D3-40B5-ADDD-2E54E74C9043}"/>
                </a:ext>
              </a:extLst>
            </p:cNvPr>
            <p:cNvSpPr/>
            <p:nvPr/>
          </p:nvSpPr>
          <p:spPr>
            <a:xfrm>
              <a:off x="2694242" y="6103183"/>
              <a:ext cx="190152" cy="192328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19" name="S11:Alleppey">
              <a:extLst>
                <a:ext uri="{FF2B5EF4-FFF2-40B4-BE49-F238E27FC236}">
                  <a16:creationId xmlns:a16="http://schemas.microsoft.com/office/drawing/2014/main" id="{0515750C-FEDC-43F2-9E5D-FBD480DF4B9E}"/>
                </a:ext>
              </a:extLst>
            </p:cNvPr>
            <p:cNvSpPr/>
            <p:nvPr/>
          </p:nvSpPr>
          <p:spPr>
            <a:xfrm>
              <a:off x="2763193" y="6761970"/>
              <a:ext cx="180919" cy="183097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20" name="S11:Kottayam">
              <a:extLst>
                <a:ext uri="{FF2B5EF4-FFF2-40B4-BE49-F238E27FC236}">
                  <a16:creationId xmlns:a16="http://schemas.microsoft.com/office/drawing/2014/main" id="{231B5328-9393-45D6-B8F3-894705DB893B}"/>
                </a:ext>
              </a:extLst>
            </p:cNvPr>
            <p:cNvSpPr/>
            <p:nvPr/>
          </p:nvSpPr>
          <p:spPr>
            <a:xfrm>
              <a:off x="2674622" y="6606427"/>
              <a:ext cx="177877" cy="180054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21" name="S11:Muvattupuzha">
              <a:extLst>
                <a:ext uri="{FF2B5EF4-FFF2-40B4-BE49-F238E27FC236}">
                  <a16:creationId xmlns:a16="http://schemas.microsoft.com/office/drawing/2014/main" id="{7E911DF5-0A2B-401E-A72B-CA8AACE2B9D1}"/>
                </a:ext>
              </a:extLst>
            </p:cNvPr>
            <p:cNvSpPr/>
            <p:nvPr/>
          </p:nvSpPr>
          <p:spPr>
            <a:xfrm>
              <a:off x="2757392" y="6442909"/>
              <a:ext cx="182805" cy="18498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22" name="S11:Ernakulam">
              <a:extLst>
                <a:ext uri="{FF2B5EF4-FFF2-40B4-BE49-F238E27FC236}">
                  <a16:creationId xmlns:a16="http://schemas.microsoft.com/office/drawing/2014/main" id="{DD7669FB-DB57-4B3E-8AC7-0671EE4EB352}"/>
                </a:ext>
              </a:extLst>
            </p:cNvPr>
            <p:cNvSpPr/>
            <p:nvPr/>
          </p:nvSpPr>
          <p:spPr>
            <a:xfrm>
              <a:off x="2585891" y="6458445"/>
              <a:ext cx="171818" cy="17399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23" name="S11:Mavelikara">
              <a:extLst>
                <a:ext uri="{FF2B5EF4-FFF2-40B4-BE49-F238E27FC236}">
                  <a16:creationId xmlns:a16="http://schemas.microsoft.com/office/drawing/2014/main" id="{5B258947-7E87-4AB0-A93C-19A846A81957}"/>
                </a:ext>
              </a:extLst>
            </p:cNvPr>
            <p:cNvSpPr/>
            <p:nvPr/>
          </p:nvSpPr>
          <p:spPr>
            <a:xfrm>
              <a:off x="2939955" y="6450826"/>
              <a:ext cx="169974" cy="172151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24" name="S11:Quilon">
              <a:extLst>
                <a:ext uri="{FF2B5EF4-FFF2-40B4-BE49-F238E27FC236}">
                  <a16:creationId xmlns:a16="http://schemas.microsoft.com/office/drawing/2014/main" id="{0C0CE78B-CC95-4564-8AF9-499B82A7940B}"/>
                </a:ext>
              </a:extLst>
            </p:cNvPr>
            <p:cNvSpPr/>
            <p:nvPr/>
          </p:nvSpPr>
          <p:spPr>
            <a:xfrm>
              <a:off x="2943831" y="6756742"/>
              <a:ext cx="177826" cy="180004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25" name="S11:Chirayinkil">
              <a:extLst>
                <a:ext uri="{FF2B5EF4-FFF2-40B4-BE49-F238E27FC236}">
                  <a16:creationId xmlns:a16="http://schemas.microsoft.com/office/drawing/2014/main" id="{B506DBF7-301A-40F1-90C3-4E15F4D4CB00}"/>
                </a:ext>
              </a:extLst>
            </p:cNvPr>
            <p:cNvSpPr/>
            <p:nvPr/>
          </p:nvSpPr>
          <p:spPr>
            <a:xfrm>
              <a:off x="2852358" y="6608455"/>
              <a:ext cx="173236" cy="175413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26" name="S11:Adoor">
              <a:extLst>
                <a:ext uri="{FF2B5EF4-FFF2-40B4-BE49-F238E27FC236}">
                  <a16:creationId xmlns:a16="http://schemas.microsoft.com/office/drawing/2014/main" id="{E3B2D6EC-40E0-4C50-B855-B78D3878564A}"/>
                </a:ext>
              </a:extLst>
            </p:cNvPr>
            <p:cNvSpPr/>
            <p:nvPr/>
          </p:nvSpPr>
          <p:spPr>
            <a:xfrm>
              <a:off x="3025112" y="6598940"/>
              <a:ext cx="175147" cy="17732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27" name="S11:Trivandrum">
              <a:extLst>
                <a:ext uri="{FF2B5EF4-FFF2-40B4-BE49-F238E27FC236}">
                  <a16:creationId xmlns:a16="http://schemas.microsoft.com/office/drawing/2014/main" id="{EEE032EA-9B2C-439B-B351-2B4DA0FDDC42}"/>
                </a:ext>
              </a:extLst>
            </p:cNvPr>
            <p:cNvSpPr/>
            <p:nvPr/>
          </p:nvSpPr>
          <p:spPr>
            <a:xfrm>
              <a:off x="2991325" y="6929369"/>
              <a:ext cx="185155" cy="18733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28" name="S11:Idukki">
              <a:extLst>
                <a:ext uri="{FF2B5EF4-FFF2-40B4-BE49-F238E27FC236}">
                  <a16:creationId xmlns:a16="http://schemas.microsoft.com/office/drawing/2014/main" id="{27C4F52C-CE17-4F01-8143-267E5F861593}"/>
                </a:ext>
              </a:extLst>
            </p:cNvPr>
            <p:cNvSpPr/>
            <p:nvPr/>
          </p:nvSpPr>
          <p:spPr>
            <a:xfrm>
              <a:off x="3121445" y="6745702"/>
              <a:ext cx="180801" cy="18298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29" name="S11:Badagara">
              <a:extLst>
                <a:ext uri="{FF2B5EF4-FFF2-40B4-BE49-F238E27FC236}">
                  <a16:creationId xmlns:a16="http://schemas.microsoft.com/office/drawing/2014/main" id="{46E550BF-B225-4B3D-914F-E283170034E5}"/>
                </a:ext>
              </a:extLst>
            </p:cNvPr>
            <p:cNvSpPr/>
            <p:nvPr/>
          </p:nvSpPr>
          <p:spPr>
            <a:xfrm>
              <a:off x="2501772" y="6109723"/>
              <a:ext cx="192681" cy="194857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30" name="S12:Bhind">
              <a:extLst>
                <a:ext uri="{FF2B5EF4-FFF2-40B4-BE49-F238E27FC236}">
                  <a16:creationId xmlns:a16="http://schemas.microsoft.com/office/drawing/2014/main" id="{F697B13B-3E42-4094-A409-834E6734DCD5}"/>
                </a:ext>
              </a:extLst>
            </p:cNvPr>
            <p:cNvSpPr/>
            <p:nvPr/>
          </p:nvSpPr>
          <p:spPr>
            <a:xfrm>
              <a:off x="3460244" y="2342781"/>
              <a:ext cx="164828" cy="167006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31" name="S12:Shahdol">
              <a:extLst>
                <a:ext uri="{FF2B5EF4-FFF2-40B4-BE49-F238E27FC236}">
                  <a16:creationId xmlns:a16="http://schemas.microsoft.com/office/drawing/2014/main" id="{E55DF585-F8CC-4E99-8D09-8C01F1C0BF79}"/>
                </a:ext>
              </a:extLst>
            </p:cNvPr>
            <p:cNvSpPr/>
            <p:nvPr/>
          </p:nvSpPr>
          <p:spPr>
            <a:xfrm>
              <a:off x="4499922" y="2947399"/>
              <a:ext cx="151072" cy="153250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32" name="S12:Rewa">
              <a:extLst>
                <a:ext uri="{FF2B5EF4-FFF2-40B4-BE49-F238E27FC236}">
                  <a16:creationId xmlns:a16="http://schemas.microsoft.com/office/drawing/2014/main" id="{0A062964-7228-4460-AE6C-1CB3B7FF56D5}"/>
                </a:ext>
              </a:extLst>
            </p:cNvPr>
            <p:cNvSpPr/>
            <p:nvPr/>
          </p:nvSpPr>
          <p:spPr>
            <a:xfrm>
              <a:off x="4004376" y="2677252"/>
              <a:ext cx="168106" cy="170283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33" name="S12:Morena">
              <a:extLst>
                <a:ext uri="{FF2B5EF4-FFF2-40B4-BE49-F238E27FC236}">
                  <a16:creationId xmlns:a16="http://schemas.microsoft.com/office/drawing/2014/main" id="{15D9B936-3167-4403-AF73-543B49317A7E}"/>
                </a:ext>
              </a:extLst>
            </p:cNvPr>
            <p:cNvSpPr/>
            <p:nvPr/>
          </p:nvSpPr>
          <p:spPr>
            <a:xfrm>
              <a:off x="3155901" y="2401703"/>
              <a:ext cx="147780" cy="149957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34" name="S12:Gwalior">
              <a:extLst>
                <a:ext uri="{FF2B5EF4-FFF2-40B4-BE49-F238E27FC236}">
                  <a16:creationId xmlns:a16="http://schemas.microsoft.com/office/drawing/2014/main" id="{AB744437-9648-4F18-858E-695F73507FE4}"/>
                </a:ext>
              </a:extLst>
            </p:cNvPr>
            <p:cNvSpPr/>
            <p:nvPr/>
          </p:nvSpPr>
          <p:spPr>
            <a:xfrm>
              <a:off x="3301510" y="2355238"/>
              <a:ext cx="159059" cy="161236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35" name="S12:Chhindwara">
              <a:extLst>
                <a:ext uri="{FF2B5EF4-FFF2-40B4-BE49-F238E27FC236}">
                  <a16:creationId xmlns:a16="http://schemas.microsoft.com/office/drawing/2014/main" id="{7EEA1FAC-858B-4D29-9E5D-32996C11242C}"/>
                </a:ext>
              </a:extLst>
            </p:cNvPr>
            <p:cNvSpPr/>
            <p:nvPr/>
          </p:nvSpPr>
          <p:spPr>
            <a:xfrm>
              <a:off x="3523353" y="3264871"/>
              <a:ext cx="183896" cy="186074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36" name="S12:Balaghat">
              <a:extLst>
                <a:ext uri="{FF2B5EF4-FFF2-40B4-BE49-F238E27FC236}">
                  <a16:creationId xmlns:a16="http://schemas.microsoft.com/office/drawing/2014/main" id="{66877DE4-6739-4673-BE0A-76AE084992C5}"/>
                </a:ext>
              </a:extLst>
            </p:cNvPr>
            <p:cNvSpPr/>
            <p:nvPr/>
          </p:nvSpPr>
          <p:spPr>
            <a:xfrm>
              <a:off x="3897956" y="3339614"/>
              <a:ext cx="165239" cy="167415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37" name="S12:Betul">
              <a:extLst>
                <a:ext uri="{FF2B5EF4-FFF2-40B4-BE49-F238E27FC236}">
                  <a16:creationId xmlns:a16="http://schemas.microsoft.com/office/drawing/2014/main" id="{FB8397F7-F304-4E32-AE5E-37738C1254A5}"/>
                </a:ext>
              </a:extLst>
            </p:cNvPr>
            <p:cNvSpPr/>
            <p:nvPr/>
          </p:nvSpPr>
          <p:spPr>
            <a:xfrm>
              <a:off x="3255224" y="3318749"/>
              <a:ext cx="156650" cy="158828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38" name="S12:Bhopal">
              <a:extLst>
                <a:ext uri="{FF2B5EF4-FFF2-40B4-BE49-F238E27FC236}">
                  <a16:creationId xmlns:a16="http://schemas.microsoft.com/office/drawing/2014/main" id="{1EF86A8F-0B35-4BC3-AE82-24220CCBE5E8}"/>
                </a:ext>
              </a:extLst>
            </p:cNvPr>
            <p:cNvSpPr/>
            <p:nvPr/>
          </p:nvSpPr>
          <p:spPr>
            <a:xfrm>
              <a:off x="3393441" y="3089724"/>
              <a:ext cx="196129" cy="198307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39" name="S12:Indore">
              <a:extLst>
                <a:ext uri="{FF2B5EF4-FFF2-40B4-BE49-F238E27FC236}">
                  <a16:creationId xmlns:a16="http://schemas.microsoft.com/office/drawing/2014/main" id="{A75A6822-1F52-4A7C-A194-CB5F4D9BAAF2}"/>
                </a:ext>
              </a:extLst>
            </p:cNvPr>
            <p:cNvSpPr/>
            <p:nvPr/>
          </p:nvSpPr>
          <p:spPr>
            <a:xfrm>
              <a:off x="2782279" y="3104838"/>
              <a:ext cx="195666" cy="197843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40" name="S12:Jhabua">
              <a:extLst>
                <a:ext uri="{FF2B5EF4-FFF2-40B4-BE49-F238E27FC236}">
                  <a16:creationId xmlns:a16="http://schemas.microsoft.com/office/drawing/2014/main" id="{D3B7CB8D-B44C-43E5-85CE-F0D8EB125BE8}"/>
                </a:ext>
              </a:extLst>
            </p:cNvPr>
            <p:cNvSpPr/>
            <p:nvPr/>
          </p:nvSpPr>
          <p:spPr>
            <a:xfrm>
              <a:off x="2535943" y="3079784"/>
              <a:ext cx="167858" cy="170035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41" name="S12:Sagar">
              <a:extLst>
                <a:ext uri="{FF2B5EF4-FFF2-40B4-BE49-F238E27FC236}">
                  <a16:creationId xmlns:a16="http://schemas.microsoft.com/office/drawing/2014/main" id="{20F4450D-C85C-4BD7-9448-7C72B06D9B0F}"/>
                </a:ext>
              </a:extLst>
            </p:cNvPr>
            <p:cNvSpPr/>
            <p:nvPr/>
          </p:nvSpPr>
          <p:spPr>
            <a:xfrm>
              <a:off x="3518689" y="2829830"/>
              <a:ext cx="146571" cy="146571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42" name="S12:Jabalpur">
              <a:extLst>
                <a:ext uri="{FF2B5EF4-FFF2-40B4-BE49-F238E27FC236}">
                  <a16:creationId xmlns:a16="http://schemas.microsoft.com/office/drawing/2014/main" id="{6741CC4F-C1E5-4A2F-BFCF-8239C3A600C0}"/>
                </a:ext>
              </a:extLst>
            </p:cNvPr>
            <p:cNvSpPr/>
            <p:nvPr/>
          </p:nvSpPr>
          <p:spPr>
            <a:xfrm>
              <a:off x="3829133" y="2954862"/>
              <a:ext cx="160181" cy="162358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43" name="S12:Satna">
              <a:extLst>
                <a:ext uri="{FF2B5EF4-FFF2-40B4-BE49-F238E27FC236}">
                  <a16:creationId xmlns:a16="http://schemas.microsoft.com/office/drawing/2014/main" id="{54943DF4-BC5A-462F-8991-27616885C069}"/>
                </a:ext>
              </a:extLst>
            </p:cNvPr>
            <p:cNvSpPr/>
            <p:nvPr/>
          </p:nvSpPr>
          <p:spPr>
            <a:xfrm>
              <a:off x="3892958" y="2803694"/>
              <a:ext cx="165439" cy="165439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44" name="S12:Damoh">
              <a:extLst>
                <a:ext uri="{FF2B5EF4-FFF2-40B4-BE49-F238E27FC236}">
                  <a16:creationId xmlns:a16="http://schemas.microsoft.com/office/drawing/2014/main" id="{49B00251-BC0F-43F0-987E-EFF1E3477A97}"/>
                </a:ext>
              </a:extLst>
            </p:cNvPr>
            <p:cNvSpPr/>
            <p:nvPr/>
          </p:nvSpPr>
          <p:spPr>
            <a:xfrm>
              <a:off x="3729035" y="2754497"/>
              <a:ext cx="162768" cy="164946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45" name="S12:Mandla">
              <a:extLst>
                <a:ext uri="{FF2B5EF4-FFF2-40B4-BE49-F238E27FC236}">
                  <a16:creationId xmlns:a16="http://schemas.microsoft.com/office/drawing/2014/main" id="{85F6F205-A2D0-4CFE-8958-1D8FD315A612}"/>
                </a:ext>
              </a:extLst>
            </p:cNvPr>
            <p:cNvSpPr/>
            <p:nvPr/>
          </p:nvSpPr>
          <p:spPr>
            <a:xfrm>
              <a:off x="3967451" y="3114205"/>
              <a:ext cx="162349" cy="164525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46" name="S12:Khargone">
              <a:extLst>
                <a:ext uri="{FF2B5EF4-FFF2-40B4-BE49-F238E27FC236}">
                  <a16:creationId xmlns:a16="http://schemas.microsoft.com/office/drawing/2014/main" id="{FAD235B7-3A57-4CF9-9932-BB8DEAC973B2}"/>
                </a:ext>
              </a:extLst>
            </p:cNvPr>
            <p:cNvSpPr/>
            <p:nvPr/>
          </p:nvSpPr>
          <p:spPr>
            <a:xfrm>
              <a:off x="2753325" y="3347162"/>
              <a:ext cx="170947" cy="173125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47" name="S12:Shajapur">
              <a:extLst>
                <a:ext uri="{FF2B5EF4-FFF2-40B4-BE49-F238E27FC236}">
                  <a16:creationId xmlns:a16="http://schemas.microsoft.com/office/drawing/2014/main" id="{09D2DA21-DA8E-4826-A6CB-973610C38D0A}"/>
                </a:ext>
              </a:extLst>
            </p:cNvPr>
            <p:cNvSpPr/>
            <p:nvPr/>
          </p:nvSpPr>
          <p:spPr>
            <a:xfrm>
              <a:off x="2922599" y="2930628"/>
              <a:ext cx="179658" cy="181836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48" name="S12:Guna">
              <a:extLst>
                <a:ext uri="{FF2B5EF4-FFF2-40B4-BE49-F238E27FC236}">
                  <a16:creationId xmlns:a16="http://schemas.microsoft.com/office/drawing/2014/main" id="{7DD503A0-3FDF-4193-AE37-F5E4EA874CD9}"/>
                </a:ext>
              </a:extLst>
            </p:cNvPr>
            <p:cNvSpPr/>
            <p:nvPr/>
          </p:nvSpPr>
          <p:spPr>
            <a:xfrm>
              <a:off x="3252362" y="2511774"/>
              <a:ext cx="173082" cy="17526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49" name="S12:Rajgarh">
              <a:extLst>
                <a:ext uri="{FF2B5EF4-FFF2-40B4-BE49-F238E27FC236}">
                  <a16:creationId xmlns:a16="http://schemas.microsoft.com/office/drawing/2014/main" id="{7AFA8FD4-0603-4671-90A3-FF0AEF917E25}"/>
                </a:ext>
              </a:extLst>
            </p:cNvPr>
            <p:cNvSpPr/>
            <p:nvPr/>
          </p:nvSpPr>
          <p:spPr>
            <a:xfrm>
              <a:off x="3082389" y="2771168"/>
              <a:ext cx="163860" cy="166037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50" name="S12:Dhar">
              <a:extLst>
                <a:ext uri="{FF2B5EF4-FFF2-40B4-BE49-F238E27FC236}">
                  <a16:creationId xmlns:a16="http://schemas.microsoft.com/office/drawing/2014/main" id="{F63BE5E5-6C6D-4CB7-96C1-A4CBC2555809}"/>
                </a:ext>
              </a:extLst>
            </p:cNvPr>
            <p:cNvSpPr/>
            <p:nvPr/>
          </p:nvSpPr>
          <p:spPr>
            <a:xfrm>
              <a:off x="2626239" y="3221253"/>
              <a:ext cx="177535" cy="179712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51" name="S12:Hoshangabad">
              <a:extLst>
                <a:ext uri="{FF2B5EF4-FFF2-40B4-BE49-F238E27FC236}">
                  <a16:creationId xmlns:a16="http://schemas.microsoft.com/office/drawing/2014/main" id="{C335B39A-1A68-4EDB-A375-FCBE9DD97F52}"/>
                </a:ext>
              </a:extLst>
            </p:cNvPr>
            <p:cNvSpPr/>
            <p:nvPr/>
          </p:nvSpPr>
          <p:spPr>
            <a:xfrm>
              <a:off x="3101832" y="3009327"/>
              <a:ext cx="168594" cy="170771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52" name="S12:Khandwa">
              <a:extLst>
                <a:ext uri="{FF2B5EF4-FFF2-40B4-BE49-F238E27FC236}">
                  <a16:creationId xmlns:a16="http://schemas.microsoft.com/office/drawing/2014/main" id="{1312176F-CC98-4C40-AF86-F4921974579B}"/>
                </a:ext>
              </a:extLst>
            </p:cNvPr>
            <p:cNvSpPr/>
            <p:nvPr/>
          </p:nvSpPr>
          <p:spPr>
            <a:xfrm>
              <a:off x="2964186" y="3332802"/>
              <a:ext cx="164686" cy="166864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53" name="S12:Vidisha">
              <a:extLst>
                <a:ext uri="{FF2B5EF4-FFF2-40B4-BE49-F238E27FC236}">
                  <a16:creationId xmlns:a16="http://schemas.microsoft.com/office/drawing/2014/main" id="{CB864CA9-646D-41B5-BA8F-156BC6D082B3}"/>
                </a:ext>
              </a:extLst>
            </p:cNvPr>
            <p:cNvSpPr/>
            <p:nvPr/>
          </p:nvSpPr>
          <p:spPr>
            <a:xfrm>
              <a:off x="3299519" y="2938126"/>
              <a:ext cx="171523" cy="173701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54" name="S12:Seoni">
              <a:extLst>
                <a:ext uri="{FF2B5EF4-FFF2-40B4-BE49-F238E27FC236}">
                  <a16:creationId xmlns:a16="http://schemas.microsoft.com/office/drawing/2014/main" id="{59EA8966-9FCE-4534-A4CD-2C49F872018D}"/>
                </a:ext>
              </a:extLst>
            </p:cNvPr>
            <p:cNvSpPr/>
            <p:nvPr/>
          </p:nvSpPr>
          <p:spPr>
            <a:xfrm>
              <a:off x="3741649" y="3140759"/>
              <a:ext cx="163934" cy="166111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55" name="S12:Mandsaur">
              <a:extLst>
                <a:ext uri="{FF2B5EF4-FFF2-40B4-BE49-F238E27FC236}">
                  <a16:creationId xmlns:a16="http://schemas.microsoft.com/office/drawing/2014/main" id="{16E65327-8F62-486D-B84E-ABF614698A72}"/>
                </a:ext>
              </a:extLst>
            </p:cNvPr>
            <p:cNvSpPr/>
            <p:nvPr/>
          </p:nvSpPr>
          <p:spPr>
            <a:xfrm>
              <a:off x="2658688" y="2686782"/>
              <a:ext cx="186532" cy="188709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56" name="S12:Ujjain">
              <a:extLst>
                <a:ext uri="{FF2B5EF4-FFF2-40B4-BE49-F238E27FC236}">
                  <a16:creationId xmlns:a16="http://schemas.microsoft.com/office/drawing/2014/main" id="{408F12A4-7448-4B4C-BF3A-C4543585393B}"/>
                </a:ext>
              </a:extLst>
            </p:cNvPr>
            <p:cNvSpPr/>
            <p:nvPr/>
          </p:nvSpPr>
          <p:spPr>
            <a:xfrm>
              <a:off x="2742891" y="2929021"/>
              <a:ext cx="179714" cy="181891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57" name="S12:Khajuraho">
              <a:extLst>
                <a:ext uri="{FF2B5EF4-FFF2-40B4-BE49-F238E27FC236}">
                  <a16:creationId xmlns:a16="http://schemas.microsoft.com/office/drawing/2014/main" id="{DDA88CA2-9592-4E14-B176-424CD6A49964}"/>
                </a:ext>
              </a:extLst>
            </p:cNvPr>
            <p:cNvSpPr/>
            <p:nvPr/>
          </p:nvSpPr>
          <p:spPr>
            <a:xfrm>
              <a:off x="3588248" y="2624834"/>
              <a:ext cx="186095" cy="188271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58" name="S12:Sidhi">
              <a:extLst>
                <a:ext uri="{FF2B5EF4-FFF2-40B4-BE49-F238E27FC236}">
                  <a16:creationId xmlns:a16="http://schemas.microsoft.com/office/drawing/2014/main" id="{97267686-1FCE-4D3A-991E-FAB72080F23E}"/>
                </a:ext>
              </a:extLst>
            </p:cNvPr>
            <p:cNvSpPr/>
            <p:nvPr/>
          </p:nvSpPr>
          <p:spPr>
            <a:xfrm>
              <a:off x="4343496" y="2675926"/>
              <a:ext cx="143123" cy="145301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59" name="S13:Kopargaon">
              <a:extLst>
                <a:ext uri="{FF2B5EF4-FFF2-40B4-BE49-F238E27FC236}">
                  <a16:creationId xmlns:a16="http://schemas.microsoft.com/office/drawing/2014/main" id="{749D15C2-9B97-41A1-B45C-223C423D1AEA}"/>
                </a:ext>
              </a:extLst>
            </p:cNvPr>
            <p:cNvSpPr/>
            <p:nvPr/>
          </p:nvSpPr>
          <p:spPr>
            <a:xfrm>
              <a:off x="2473092" y="4014820"/>
              <a:ext cx="173100" cy="17527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60" name="S13:Ahmednagar">
              <a:extLst>
                <a:ext uri="{FF2B5EF4-FFF2-40B4-BE49-F238E27FC236}">
                  <a16:creationId xmlns:a16="http://schemas.microsoft.com/office/drawing/2014/main" id="{CB41958E-177A-4D75-A7DB-90E5D3689D80}"/>
                </a:ext>
              </a:extLst>
            </p:cNvPr>
            <p:cNvSpPr/>
            <p:nvPr/>
          </p:nvSpPr>
          <p:spPr>
            <a:xfrm>
              <a:off x="2634507" y="4076275"/>
              <a:ext cx="175572" cy="17775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61" name="S13:Nashik">
              <a:extLst>
                <a:ext uri="{FF2B5EF4-FFF2-40B4-BE49-F238E27FC236}">
                  <a16:creationId xmlns:a16="http://schemas.microsoft.com/office/drawing/2014/main" id="{CDE19E38-512A-4B87-AFB0-DBAACD6CCD73}"/>
                </a:ext>
              </a:extLst>
            </p:cNvPr>
            <p:cNvSpPr/>
            <p:nvPr/>
          </p:nvSpPr>
          <p:spPr>
            <a:xfrm>
              <a:off x="2418856" y="3850159"/>
              <a:ext cx="171534" cy="17371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62" name="S13:Dahanu">
              <a:extLst>
                <a:ext uri="{FF2B5EF4-FFF2-40B4-BE49-F238E27FC236}">
                  <a16:creationId xmlns:a16="http://schemas.microsoft.com/office/drawing/2014/main" id="{3AEF5CF5-D5E5-4CAD-BB96-D48E1616C410}"/>
                </a:ext>
              </a:extLst>
            </p:cNvPr>
            <p:cNvSpPr/>
            <p:nvPr/>
          </p:nvSpPr>
          <p:spPr>
            <a:xfrm>
              <a:off x="2216638" y="3786530"/>
              <a:ext cx="174982" cy="17716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63" name="S13:Baramati">
              <a:extLst>
                <a:ext uri="{FF2B5EF4-FFF2-40B4-BE49-F238E27FC236}">
                  <a16:creationId xmlns:a16="http://schemas.microsoft.com/office/drawing/2014/main" id="{BEB1E208-5B0C-4EE7-9E30-E925CFBAB045}"/>
                </a:ext>
              </a:extLst>
            </p:cNvPr>
            <p:cNvSpPr/>
            <p:nvPr/>
          </p:nvSpPr>
          <p:spPr>
            <a:xfrm>
              <a:off x="2544054" y="4236960"/>
              <a:ext cx="200071" cy="2022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64" name="S13:Pune">
              <a:extLst>
                <a:ext uri="{FF2B5EF4-FFF2-40B4-BE49-F238E27FC236}">
                  <a16:creationId xmlns:a16="http://schemas.microsoft.com/office/drawing/2014/main" id="{CDB1DD4D-A4E8-48A1-AA21-A5B983778395}"/>
                </a:ext>
              </a:extLst>
            </p:cNvPr>
            <p:cNvSpPr/>
            <p:nvPr/>
          </p:nvSpPr>
          <p:spPr>
            <a:xfrm>
              <a:off x="2294524" y="4329436"/>
              <a:ext cx="185638" cy="187814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65" name="S13:Khed">
              <a:extLst>
                <a:ext uri="{FF2B5EF4-FFF2-40B4-BE49-F238E27FC236}">
                  <a16:creationId xmlns:a16="http://schemas.microsoft.com/office/drawing/2014/main" id="{79B7D52B-069D-472A-B4D9-77A644697FB5}"/>
                </a:ext>
              </a:extLst>
            </p:cNvPr>
            <p:cNvSpPr/>
            <p:nvPr/>
          </p:nvSpPr>
          <p:spPr>
            <a:xfrm>
              <a:off x="2380621" y="4166441"/>
              <a:ext cx="181132" cy="18331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66" name="S13:Satara">
              <a:extLst>
                <a:ext uri="{FF2B5EF4-FFF2-40B4-BE49-F238E27FC236}">
                  <a16:creationId xmlns:a16="http://schemas.microsoft.com/office/drawing/2014/main" id="{FFDD45D8-34A1-4C59-B255-8E46EA902390}"/>
                </a:ext>
              </a:extLst>
            </p:cNvPr>
            <p:cNvSpPr/>
            <p:nvPr/>
          </p:nvSpPr>
          <p:spPr>
            <a:xfrm>
              <a:off x="2462272" y="4413351"/>
              <a:ext cx="173989" cy="17616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67" name="S13:Ratnagiri">
              <a:extLst>
                <a:ext uri="{FF2B5EF4-FFF2-40B4-BE49-F238E27FC236}">
                  <a16:creationId xmlns:a16="http://schemas.microsoft.com/office/drawing/2014/main" id="{9956B0A2-2D8D-4054-AE58-0B7C682A8160}"/>
                </a:ext>
              </a:extLst>
            </p:cNvPr>
            <p:cNvSpPr/>
            <p:nvPr/>
          </p:nvSpPr>
          <p:spPr>
            <a:xfrm>
              <a:off x="2176368" y="4453781"/>
              <a:ext cx="158581" cy="16075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68" name="S13:Rajapur">
              <a:extLst>
                <a:ext uri="{FF2B5EF4-FFF2-40B4-BE49-F238E27FC236}">
                  <a16:creationId xmlns:a16="http://schemas.microsoft.com/office/drawing/2014/main" id="{EA91E1B9-30A2-43E4-922E-C1400E2E7A48}"/>
                </a:ext>
              </a:extLst>
            </p:cNvPr>
            <p:cNvSpPr/>
            <p:nvPr/>
          </p:nvSpPr>
          <p:spPr>
            <a:xfrm>
              <a:off x="2256519" y="4696845"/>
              <a:ext cx="146741" cy="14891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69" name="S13:Karad">
              <a:extLst>
                <a:ext uri="{FF2B5EF4-FFF2-40B4-BE49-F238E27FC236}">
                  <a16:creationId xmlns:a16="http://schemas.microsoft.com/office/drawing/2014/main" id="{56952862-7ED6-47F5-ABBB-324AE3F1EA70}"/>
                </a:ext>
              </a:extLst>
            </p:cNvPr>
            <p:cNvSpPr/>
            <p:nvPr/>
          </p:nvSpPr>
          <p:spPr>
            <a:xfrm>
              <a:off x="2318391" y="4518634"/>
              <a:ext cx="178958" cy="18113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70" name="S13:Kolhapur">
              <a:extLst>
                <a:ext uri="{FF2B5EF4-FFF2-40B4-BE49-F238E27FC236}">
                  <a16:creationId xmlns:a16="http://schemas.microsoft.com/office/drawing/2014/main" id="{B04F9AD2-D3C1-44D0-B767-EC60C3AC3E75}"/>
                </a:ext>
              </a:extLst>
            </p:cNvPr>
            <p:cNvSpPr/>
            <p:nvPr/>
          </p:nvSpPr>
          <p:spPr>
            <a:xfrm>
              <a:off x="2311813" y="4824753"/>
              <a:ext cx="190925" cy="19527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71" name="S13:Pandharpur">
              <a:extLst>
                <a:ext uri="{FF2B5EF4-FFF2-40B4-BE49-F238E27FC236}">
                  <a16:creationId xmlns:a16="http://schemas.microsoft.com/office/drawing/2014/main" id="{27F80E4B-AC05-41C8-A79D-8B9ABC4C12A1}"/>
                </a:ext>
              </a:extLst>
            </p:cNvPr>
            <p:cNvSpPr/>
            <p:nvPr/>
          </p:nvSpPr>
          <p:spPr>
            <a:xfrm>
              <a:off x="2663596" y="4406334"/>
              <a:ext cx="175744" cy="17792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72" name="S13:Nanded">
              <a:extLst>
                <a:ext uri="{FF2B5EF4-FFF2-40B4-BE49-F238E27FC236}">
                  <a16:creationId xmlns:a16="http://schemas.microsoft.com/office/drawing/2014/main" id="{EFD4169B-D690-4385-8641-614B24C75639}"/>
                </a:ext>
              </a:extLst>
            </p:cNvPr>
            <p:cNvSpPr/>
            <p:nvPr/>
          </p:nvSpPr>
          <p:spPr>
            <a:xfrm>
              <a:off x="3128238" y="4076941"/>
              <a:ext cx="189339" cy="191516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73" name="S13:Beed">
              <a:extLst>
                <a:ext uri="{FF2B5EF4-FFF2-40B4-BE49-F238E27FC236}">
                  <a16:creationId xmlns:a16="http://schemas.microsoft.com/office/drawing/2014/main" id="{6D18C183-3A2F-4590-BB6F-A8DC33ACE75A}"/>
                </a:ext>
              </a:extLst>
            </p:cNvPr>
            <p:cNvSpPr/>
            <p:nvPr/>
          </p:nvSpPr>
          <p:spPr>
            <a:xfrm>
              <a:off x="2810055" y="4066909"/>
              <a:ext cx="199067" cy="20124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74" name="S13:Aurangabad">
              <a:extLst>
                <a:ext uri="{FF2B5EF4-FFF2-40B4-BE49-F238E27FC236}">
                  <a16:creationId xmlns:a16="http://schemas.microsoft.com/office/drawing/2014/main" id="{FDA97274-030E-4366-BD9B-9F9836F12FAC}"/>
                </a:ext>
              </a:extLst>
            </p:cNvPr>
            <p:cNvSpPr/>
            <p:nvPr/>
          </p:nvSpPr>
          <p:spPr>
            <a:xfrm>
              <a:off x="2624131" y="3806623"/>
              <a:ext cx="202225" cy="20440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75" name="S13:Jalna">
              <a:extLst>
                <a:ext uri="{FF2B5EF4-FFF2-40B4-BE49-F238E27FC236}">
                  <a16:creationId xmlns:a16="http://schemas.microsoft.com/office/drawing/2014/main" id="{912AAD21-4709-4C66-BBCF-BB2073B1DD46}"/>
                </a:ext>
              </a:extLst>
            </p:cNvPr>
            <p:cNvSpPr/>
            <p:nvPr/>
          </p:nvSpPr>
          <p:spPr>
            <a:xfrm>
              <a:off x="2817227" y="3874369"/>
              <a:ext cx="184086" cy="186262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76" name="S13:Yavatmal">
              <a:extLst>
                <a:ext uri="{FF2B5EF4-FFF2-40B4-BE49-F238E27FC236}">
                  <a16:creationId xmlns:a16="http://schemas.microsoft.com/office/drawing/2014/main" id="{51EBA35A-1C84-4CDE-9C3D-991624829EFE}"/>
                </a:ext>
              </a:extLst>
            </p:cNvPr>
            <p:cNvSpPr/>
            <p:nvPr/>
          </p:nvSpPr>
          <p:spPr>
            <a:xfrm>
              <a:off x="3398353" y="3780042"/>
              <a:ext cx="172507" cy="174684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77" name="S13:Nagpur">
              <a:extLst>
                <a:ext uri="{FF2B5EF4-FFF2-40B4-BE49-F238E27FC236}">
                  <a16:creationId xmlns:a16="http://schemas.microsoft.com/office/drawing/2014/main" id="{3427AEF7-2C09-45D8-8769-71DA85158B0E}"/>
                </a:ext>
              </a:extLst>
            </p:cNvPr>
            <p:cNvSpPr/>
            <p:nvPr/>
          </p:nvSpPr>
          <p:spPr>
            <a:xfrm>
              <a:off x="3642717" y="3567182"/>
              <a:ext cx="188426" cy="190603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78" name="S13:Chimur">
              <a:extLst>
                <a:ext uri="{FF2B5EF4-FFF2-40B4-BE49-F238E27FC236}">
                  <a16:creationId xmlns:a16="http://schemas.microsoft.com/office/drawing/2014/main" id="{4BBCE3BC-1D75-430A-BA57-5D9DC3268AA2}"/>
                </a:ext>
              </a:extLst>
            </p:cNvPr>
            <p:cNvSpPr/>
            <p:nvPr/>
          </p:nvSpPr>
          <p:spPr>
            <a:xfrm>
              <a:off x="3802381" y="3667934"/>
              <a:ext cx="186451" cy="188628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79" name="S13:Chandrapur">
              <a:extLst>
                <a:ext uri="{FF2B5EF4-FFF2-40B4-BE49-F238E27FC236}">
                  <a16:creationId xmlns:a16="http://schemas.microsoft.com/office/drawing/2014/main" id="{4AC55662-8F53-4FEA-AE6C-6395E3852790}"/>
                </a:ext>
              </a:extLst>
            </p:cNvPr>
            <p:cNvSpPr/>
            <p:nvPr/>
          </p:nvSpPr>
          <p:spPr>
            <a:xfrm>
              <a:off x="3773642" y="3875162"/>
              <a:ext cx="194139" cy="196316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80" name="S13:Ichalkaranji">
              <a:extLst>
                <a:ext uri="{FF2B5EF4-FFF2-40B4-BE49-F238E27FC236}">
                  <a16:creationId xmlns:a16="http://schemas.microsoft.com/office/drawing/2014/main" id="{ABCA0F60-0F4D-4ABF-AC1C-77DA95FA9F24}"/>
                </a:ext>
              </a:extLst>
            </p:cNvPr>
            <p:cNvSpPr/>
            <p:nvPr/>
          </p:nvSpPr>
          <p:spPr>
            <a:xfrm>
              <a:off x="2417386" y="4667714"/>
              <a:ext cx="188274" cy="19045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81" name="S13:Sangli">
              <a:extLst>
                <a:ext uri="{FF2B5EF4-FFF2-40B4-BE49-F238E27FC236}">
                  <a16:creationId xmlns:a16="http://schemas.microsoft.com/office/drawing/2014/main" id="{E621C5B9-C24F-43D7-A069-3343398C2F39}"/>
                </a:ext>
              </a:extLst>
            </p:cNvPr>
            <p:cNvSpPr/>
            <p:nvPr/>
          </p:nvSpPr>
          <p:spPr>
            <a:xfrm>
              <a:off x="2567317" y="4553616"/>
              <a:ext cx="176310" cy="17848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82" name="S13:Latur">
              <a:extLst>
                <a:ext uri="{FF2B5EF4-FFF2-40B4-BE49-F238E27FC236}">
                  <a16:creationId xmlns:a16="http://schemas.microsoft.com/office/drawing/2014/main" id="{B5404A10-D77C-4D74-BF5A-3DE089FA7A6D}"/>
                </a:ext>
              </a:extLst>
            </p:cNvPr>
            <p:cNvSpPr/>
            <p:nvPr/>
          </p:nvSpPr>
          <p:spPr>
            <a:xfrm>
              <a:off x="2971373" y="4188045"/>
              <a:ext cx="191986" cy="194163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83" name="S13:Osmanabad">
              <a:extLst>
                <a:ext uri="{FF2B5EF4-FFF2-40B4-BE49-F238E27FC236}">
                  <a16:creationId xmlns:a16="http://schemas.microsoft.com/office/drawing/2014/main" id="{57A30846-32C5-424C-ACDC-7566BDF79FF2}"/>
                </a:ext>
              </a:extLst>
            </p:cNvPr>
            <p:cNvSpPr/>
            <p:nvPr/>
          </p:nvSpPr>
          <p:spPr>
            <a:xfrm>
              <a:off x="2760975" y="4256637"/>
              <a:ext cx="169104" cy="17128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84" name="S13:Solapur">
              <a:extLst>
                <a:ext uri="{FF2B5EF4-FFF2-40B4-BE49-F238E27FC236}">
                  <a16:creationId xmlns:a16="http://schemas.microsoft.com/office/drawing/2014/main" id="{0D709E74-F8DF-415B-8313-DD9354623589}"/>
                </a:ext>
              </a:extLst>
            </p:cNvPr>
            <p:cNvSpPr/>
            <p:nvPr/>
          </p:nvSpPr>
          <p:spPr>
            <a:xfrm>
              <a:off x="2844184" y="4405447"/>
              <a:ext cx="171698" cy="173874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85" name="S13:Bhandara">
              <a:extLst>
                <a:ext uri="{FF2B5EF4-FFF2-40B4-BE49-F238E27FC236}">
                  <a16:creationId xmlns:a16="http://schemas.microsoft.com/office/drawing/2014/main" id="{4212B04A-8EF1-40C5-B001-D99BCF1F1C08}"/>
                </a:ext>
              </a:extLst>
            </p:cNvPr>
            <p:cNvSpPr/>
            <p:nvPr/>
          </p:nvSpPr>
          <p:spPr>
            <a:xfrm>
              <a:off x="3822437" y="3491622"/>
              <a:ext cx="174607" cy="176784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86" name="S13:Ramtek">
              <a:extLst>
                <a:ext uri="{FF2B5EF4-FFF2-40B4-BE49-F238E27FC236}">
                  <a16:creationId xmlns:a16="http://schemas.microsoft.com/office/drawing/2014/main" id="{E441A5A2-00C2-4DD1-A70B-7B14EA68343C}"/>
                </a:ext>
              </a:extLst>
            </p:cNvPr>
            <p:cNvSpPr/>
            <p:nvPr/>
          </p:nvSpPr>
          <p:spPr>
            <a:xfrm>
              <a:off x="3510367" y="3463694"/>
              <a:ext cx="170321" cy="17249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87" name="S13:Amravati">
              <a:extLst>
                <a:ext uri="{FF2B5EF4-FFF2-40B4-BE49-F238E27FC236}">
                  <a16:creationId xmlns:a16="http://schemas.microsoft.com/office/drawing/2014/main" id="{1BBA162F-A05D-4B03-900C-5D272B727341}"/>
                </a:ext>
              </a:extLst>
            </p:cNvPr>
            <p:cNvSpPr/>
            <p:nvPr/>
          </p:nvSpPr>
          <p:spPr>
            <a:xfrm>
              <a:off x="3180241" y="3487629"/>
              <a:ext cx="174107" cy="17628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88" name="S13:Wardha">
              <a:extLst>
                <a:ext uri="{FF2B5EF4-FFF2-40B4-BE49-F238E27FC236}">
                  <a16:creationId xmlns:a16="http://schemas.microsoft.com/office/drawing/2014/main" id="{881BB164-B7F8-4521-9E23-C38D686F197A}"/>
                </a:ext>
              </a:extLst>
            </p:cNvPr>
            <p:cNvSpPr/>
            <p:nvPr/>
          </p:nvSpPr>
          <p:spPr>
            <a:xfrm>
              <a:off x="3424780" y="3612063"/>
              <a:ext cx="167495" cy="169672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89" name="S13:Dhule">
              <a:extLst>
                <a:ext uri="{FF2B5EF4-FFF2-40B4-BE49-F238E27FC236}">
                  <a16:creationId xmlns:a16="http://schemas.microsoft.com/office/drawing/2014/main" id="{3A332AFC-7AC5-40DA-92FD-3CBE5C846C64}"/>
                </a:ext>
              </a:extLst>
            </p:cNvPr>
            <p:cNvSpPr/>
            <p:nvPr/>
          </p:nvSpPr>
          <p:spPr>
            <a:xfrm>
              <a:off x="2490772" y="3605515"/>
              <a:ext cx="142882" cy="145059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90" name="S13:Nandurbar">
              <a:extLst>
                <a:ext uri="{FF2B5EF4-FFF2-40B4-BE49-F238E27FC236}">
                  <a16:creationId xmlns:a16="http://schemas.microsoft.com/office/drawing/2014/main" id="{2FEB02B7-6BDC-4324-8559-AED48BCCC95C}"/>
                </a:ext>
              </a:extLst>
            </p:cNvPr>
            <p:cNvSpPr/>
            <p:nvPr/>
          </p:nvSpPr>
          <p:spPr>
            <a:xfrm>
              <a:off x="2449082" y="3436634"/>
              <a:ext cx="169330" cy="17150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91" name="S13:Erandol">
              <a:extLst>
                <a:ext uri="{FF2B5EF4-FFF2-40B4-BE49-F238E27FC236}">
                  <a16:creationId xmlns:a16="http://schemas.microsoft.com/office/drawing/2014/main" id="{74E61D73-F1A7-47F8-9829-9CA56AC7551D}"/>
                </a:ext>
              </a:extLst>
            </p:cNvPr>
            <p:cNvSpPr/>
            <p:nvPr/>
          </p:nvSpPr>
          <p:spPr>
            <a:xfrm>
              <a:off x="2647284" y="3602438"/>
              <a:ext cx="165427" cy="167603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92" name="S13:Jalgaon">
              <a:extLst>
                <a:ext uri="{FF2B5EF4-FFF2-40B4-BE49-F238E27FC236}">
                  <a16:creationId xmlns:a16="http://schemas.microsoft.com/office/drawing/2014/main" id="{BCD47D55-3C63-4C7E-9F6F-A45AA0EB902A}"/>
                </a:ext>
              </a:extLst>
            </p:cNvPr>
            <p:cNvSpPr/>
            <p:nvPr/>
          </p:nvSpPr>
          <p:spPr>
            <a:xfrm>
              <a:off x="2807934" y="3562497"/>
              <a:ext cx="166276" cy="168453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93" name="S13:Buldhana">
              <a:extLst>
                <a:ext uri="{FF2B5EF4-FFF2-40B4-BE49-F238E27FC236}">
                  <a16:creationId xmlns:a16="http://schemas.microsoft.com/office/drawing/2014/main" id="{568423F6-3307-431D-A1A3-9B56E69E024F}"/>
                </a:ext>
              </a:extLst>
            </p:cNvPr>
            <p:cNvSpPr/>
            <p:nvPr/>
          </p:nvSpPr>
          <p:spPr>
            <a:xfrm>
              <a:off x="2899717" y="3706579"/>
              <a:ext cx="184682" cy="18685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94" name="S13:Akola">
              <a:extLst>
                <a:ext uri="{FF2B5EF4-FFF2-40B4-BE49-F238E27FC236}">
                  <a16:creationId xmlns:a16="http://schemas.microsoft.com/office/drawing/2014/main" id="{E96F7D8C-E1D0-4C10-968D-7D491A62CACC}"/>
                </a:ext>
              </a:extLst>
            </p:cNvPr>
            <p:cNvSpPr/>
            <p:nvPr/>
          </p:nvSpPr>
          <p:spPr>
            <a:xfrm>
              <a:off x="3063692" y="3623555"/>
              <a:ext cx="181588" cy="183765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95" name="S13:Washim">
              <a:extLst>
                <a:ext uri="{FF2B5EF4-FFF2-40B4-BE49-F238E27FC236}">
                  <a16:creationId xmlns:a16="http://schemas.microsoft.com/office/drawing/2014/main" id="{5C38FDB1-4180-4AE0-AC2E-1E161147C404}"/>
                </a:ext>
              </a:extLst>
            </p:cNvPr>
            <p:cNvSpPr/>
            <p:nvPr/>
          </p:nvSpPr>
          <p:spPr>
            <a:xfrm>
              <a:off x="3175279" y="3769442"/>
              <a:ext cx="179723" cy="1819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96" name="S13:Hingoli">
              <a:extLst>
                <a:ext uri="{FF2B5EF4-FFF2-40B4-BE49-F238E27FC236}">
                  <a16:creationId xmlns:a16="http://schemas.microsoft.com/office/drawing/2014/main" id="{F7EFA040-E645-4354-AFAC-19B826DFA6ED}"/>
                </a:ext>
              </a:extLst>
            </p:cNvPr>
            <p:cNvSpPr/>
            <p:nvPr/>
          </p:nvSpPr>
          <p:spPr>
            <a:xfrm>
              <a:off x="3247217" y="3936158"/>
              <a:ext cx="180641" cy="18281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97" name="S13:Parbhani">
              <a:extLst>
                <a:ext uri="{FF2B5EF4-FFF2-40B4-BE49-F238E27FC236}">
                  <a16:creationId xmlns:a16="http://schemas.microsoft.com/office/drawing/2014/main" id="{7B8E0322-B742-4239-9BD8-CB67DC6B014B}"/>
                </a:ext>
              </a:extLst>
            </p:cNvPr>
            <p:cNvSpPr/>
            <p:nvPr/>
          </p:nvSpPr>
          <p:spPr>
            <a:xfrm>
              <a:off x="2983770" y="3985309"/>
              <a:ext cx="174030" cy="17620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98" name="S13:Malegaon">
              <a:extLst>
                <a:ext uri="{FF2B5EF4-FFF2-40B4-BE49-F238E27FC236}">
                  <a16:creationId xmlns:a16="http://schemas.microsoft.com/office/drawing/2014/main" id="{6AAA9C6B-E42F-4546-94BC-6F4E33162903}"/>
                </a:ext>
              </a:extLst>
            </p:cNvPr>
            <p:cNvSpPr/>
            <p:nvPr/>
          </p:nvSpPr>
          <p:spPr>
            <a:xfrm>
              <a:off x="2365370" y="3695620"/>
              <a:ext cx="162717" cy="164894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999" name="S13:Thane">
              <a:extLst>
                <a:ext uri="{FF2B5EF4-FFF2-40B4-BE49-F238E27FC236}">
                  <a16:creationId xmlns:a16="http://schemas.microsoft.com/office/drawing/2014/main" id="{320EA735-F99D-443A-AE1A-B9BB2834FF5D}"/>
                </a:ext>
              </a:extLst>
            </p:cNvPr>
            <p:cNvSpPr/>
            <p:nvPr/>
          </p:nvSpPr>
          <p:spPr>
            <a:xfrm>
              <a:off x="2231728" y="3957711"/>
              <a:ext cx="242570" cy="24474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00" name="S13:Kolaba">
              <a:extLst>
                <a:ext uri="{FF2B5EF4-FFF2-40B4-BE49-F238E27FC236}">
                  <a16:creationId xmlns:a16="http://schemas.microsoft.com/office/drawing/2014/main" id="{04570204-9D88-47C7-8C7A-0B5B037AAF61}"/>
                </a:ext>
              </a:extLst>
            </p:cNvPr>
            <p:cNvSpPr/>
            <p:nvPr/>
          </p:nvSpPr>
          <p:spPr>
            <a:xfrm>
              <a:off x="2070102" y="4273558"/>
              <a:ext cx="188564" cy="192919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01" name="S13:Mumbai South">
              <a:extLst>
                <a:ext uri="{FF2B5EF4-FFF2-40B4-BE49-F238E27FC236}">
                  <a16:creationId xmlns:a16="http://schemas.microsoft.com/office/drawing/2014/main" id="{ECCA1F0F-16CB-47D1-81AD-E8008523FC42}"/>
                </a:ext>
              </a:extLst>
            </p:cNvPr>
            <p:cNvSpPr/>
            <p:nvPr/>
          </p:nvSpPr>
          <p:spPr>
            <a:xfrm>
              <a:off x="1851346" y="4222270"/>
              <a:ext cx="124862" cy="127039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02" name="S13:Mumbai South Central">
              <a:extLst>
                <a:ext uri="{FF2B5EF4-FFF2-40B4-BE49-F238E27FC236}">
                  <a16:creationId xmlns:a16="http://schemas.microsoft.com/office/drawing/2014/main" id="{F11FA632-5819-44BC-B1F9-6079663F16F9}"/>
                </a:ext>
              </a:extLst>
            </p:cNvPr>
            <p:cNvSpPr/>
            <p:nvPr/>
          </p:nvSpPr>
          <p:spPr>
            <a:xfrm>
              <a:off x="1978212" y="4209277"/>
              <a:ext cx="124861" cy="12703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03" name="S13:Mumbai North Central">
              <a:extLst>
                <a:ext uri="{FF2B5EF4-FFF2-40B4-BE49-F238E27FC236}">
                  <a16:creationId xmlns:a16="http://schemas.microsoft.com/office/drawing/2014/main" id="{C32B1686-0462-405D-BCBD-2956CDFF6705}"/>
                </a:ext>
              </a:extLst>
            </p:cNvPr>
            <p:cNvSpPr/>
            <p:nvPr/>
          </p:nvSpPr>
          <p:spPr>
            <a:xfrm>
              <a:off x="2229493" y="4196642"/>
              <a:ext cx="151840" cy="154018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04" name="S13:Mumbai North East">
              <a:extLst>
                <a:ext uri="{FF2B5EF4-FFF2-40B4-BE49-F238E27FC236}">
                  <a16:creationId xmlns:a16="http://schemas.microsoft.com/office/drawing/2014/main" id="{131880B7-03CA-45AD-BA09-EABEE120AF09}"/>
                </a:ext>
              </a:extLst>
            </p:cNvPr>
            <p:cNvSpPr/>
            <p:nvPr/>
          </p:nvSpPr>
          <p:spPr>
            <a:xfrm>
              <a:off x="2048322" y="3882320"/>
              <a:ext cx="203649" cy="20582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05" name="S13:Mumbai North West">
              <a:extLst>
                <a:ext uri="{FF2B5EF4-FFF2-40B4-BE49-F238E27FC236}">
                  <a16:creationId xmlns:a16="http://schemas.microsoft.com/office/drawing/2014/main" id="{F425FDA4-401A-47AB-9430-455CB4341458}"/>
                </a:ext>
              </a:extLst>
            </p:cNvPr>
            <p:cNvSpPr/>
            <p:nvPr/>
          </p:nvSpPr>
          <p:spPr>
            <a:xfrm>
              <a:off x="2073694" y="4087551"/>
              <a:ext cx="183031" cy="185208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06" name="S13:Mumbai North">
              <a:extLst>
                <a:ext uri="{FF2B5EF4-FFF2-40B4-BE49-F238E27FC236}">
                  <a16:creationId xmlns:a16="http://schemas.microsoft.com/office/drawing/2014/main" id="{FEEEABA4-1CB9-4DB4-B265-68386B629751}"/>
                </a:ext>
              </a:extLst>
            </p:cNvPr>
            <p:cNvSpPr/>
            <p:nvPr/>
          </p:nvSpPr>
          <p:spPr>
            <a:xfrm>
              <a:off x="1862442" y="3996221"/>
              <a:ext cx="223944" cy="226121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07" name="S14:Outer Manipur">
              <a:extLst>
                <a:ext uri="{FF2B5EF4-FFF2-40B4-BE49-F238E27FC236}">
                  <a16:creationId xmlns:a16="http://schemas.microsoft.com/office/drawing/2014/main" id="{017447BF-0B9E-4E3D-9F00-3F6C7A92BDB4}"/>
                </a:ext>
              </a:extLst>
            </p:cNvPr>
            <p:cNvSpPr/>
            <p:nvPr/>
          </p:nvSpPr>
          <p:spPr>
            <a:xfrm>
              <a:off x="7161614" y="2505797"/>
              <a:ext cx="166568" cy="16874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08" name="S14:Inner Manipur">
              <a:extLst>
                <a:ext uri="{FF2B5EF4-FFF2-40B4-BE49-F238E27FC236}">
                  <a16:creationId xmlns:a16="http://schemas.microsoft.com/office/drawing/2014/main" id="{4C7D10FF-0854-4232-BE4A-533D981564E2}"/>
                </a:ext>
              </a:extLst>
            </p:cNvPr>
            <p:cNvSpPr/>
            <p:nvPr/>
          </p:nvSpPr>
          <p:spPr>
            <a:xfrm>
              <a:off x="7166421" y="2674200"/>
              <a:ext cx="136591" cy="13876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09" name="S15:Tura">
              <a:extLst>
                <a:ext uri="{FF2B5EF4-FFF2-40B4-BE49-F238E27FC236}">
                  <a16:creationId xmlns:a16="http://schemas.microsoft.com/office/drawing/2014/main" id="{8EDD4576-0D18-4664-AD6C-986416960468}"/>
                </a:ext>
              </a:extLst>
            </p:cNvPr>
            <p:cNvSpPr/>
            <p:nvPr/>
          </p:nvSpPr>
          <p:spPr>
            <a:xfrm>
              <a:off x="6310660" y="2399089"/>
              <a:ext cx="118141" cy="12031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10" name="S15:Shillong">
              <a:extLst>
                <a:ext uri="{FF2B5EF4-FFF2-40B4-BE49-F238E27FC236}">
                  <a16:creationId xmlns:a16="http://schemas.microsoft.com/office/drawing/2014/main" id="{C2E6FF3C-72C6-40FE-BAE0-282E8B281DAA}"/>
                </a:ext>
              </a:extLst>
            </p:cNvPr>
            <p:cNvSpPr/>
            <p:nvPr/>
          </p:nvSpPr>
          <p:spPr>
            <a:xfrm>
              <a:off x="6748946" y="2402758"/>
              <a:ext cx="128367" cy="130545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11" name="S16:Mizoram">
              <a:extLst>
                <a:ext uri="{FF2B5EF4-FFF2-40B4-BE49-F238E27FC236}">
                  <a16:creationId xmlns:a16="http://schemas.microsoft.com/office/drawing/2014/main" id="{E8754E46-32B2-480F-B579-FC289EAFAE04}"/>
                </a:ext>
              </a:extLst>
            </p:cNvPr>
            <p:cNvSpPr/>
            <p:nvPr/>
          </p:nvSpPr>
          <p:spPr>
            <a:xfrm>
              <a:off x="6922261" y="2976588"/>
              <a:ext cx="125188" cy="12736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12" name="S17:Nagaland">
              <a:extLst>
                <a:ext uri="{FF2B5EF4-FFF2-40B4-BE49-F238E27FC236}">
                  <a16:creationId xmlns:a16="http://schemas.microsoft.com/office/drawing/2014/main" id="{178BE206-E1C8-4860-B70E-73ABBAEC2D0F}"/>
                </a:ext>
              </a:extLst>
            </p:cNvPr>
            <p:cNvSpPr/>
            <p:nvPr/>
          </p:nvSpPr>
          <p:spPr>
            <a:xfrm>
              <a:off x="7275653" y="2201016"/>
              <a:ext cx="206924" cy="20910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13" name="S18:Kalahandi">
              <a:extLst>
                <a:ext uri="{FF2B5EF4-FFF2-40B4-BE49-F238E27FC236}">
                  <a16:creationId xmlns:a16="http://schemas.microsoft.com/office/drawing/2014/main" id="{C4B4E8E0-FA84-4073-A1B8-E0306492040B}"/>
                </a:ext>
              </a:extLst>
            </p:cNvPr>
            <p:cNvSpPr/>
            <p:nvPr/>
          </p:nvSpPr>
          <p:spPr>
            <a:xfrm>
              <a:off x="4523686" y="3847792"/>
              <a:ext cx="183814" cy="185991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14" name="S18:Berhampur">
              <a:extLst>
                <a:ext uri="{FF2B5EF4-FFF2-40B4-BE49-F238E27FC236}">
                  <a16:creationId xmlns:a16="http://schemas.microsoft.com/office/drawing/2014/main" id="{C0B24FE0-7262-49C1-9AA2-308724835FE7}"/>
                </a:ext>
              </a:extLst>
            </p:cNvPr>
            <p:cNvSpPr/>
            <p:nvPr/>
          </p:nvSpPr>
          <p:spPr>
            <a:xfrm>
              <a:off x="4816173" y="4036127"/>
              <a:ext cx="179599" cy="181776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15" name="S18:Aska">
              <a:extLst>
                <a:ext uri="{FF2B5EF4-FFF2-40B4-BE49-F238E27FC236}">
                  <a16:creationId xmlns:a16="http://schemas.microsoft.com/office/drawing/2014/main" id="{E4CEFE90-202A-4000-B5C5-68578C655507}"/>
                </a:ext>
              </a:extLst>
            </p:cNvPr>
            <p:cNvSpPr/>
            <p:nvPr/>
          </p:nvSpPr>
          <p:spPr>
            <a:xfrm>
              <a:off x="4944636" y="3914104"/>
              <a:ext cx="174882" cy="17488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16" name="S18:Keonjhar">
              <a:extLst>
                <a:ext uri="{FF2B5EF4-FFF2-40B4-BE49-F238E27FC236}">
                  <a16:creationId xmlns:a16="http://schemas.microsoft.com/office/drawing/2014/main" id="{AF7AF26F-BEA6-431A-837F-C60218D27CB5}"/>
                </a:ext>
              </a:extLst>
            </p:cNvPr>
            <p:cNvSpPr/>
            <p:nvPr/>
          </p:nvSpPr>
          <p:spPr>
            <a:xfrm>
              <a:off x="4882851" y="3729002"/>
              <a:ext cx="191047" cy="193224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17" name="S18:Bolangir">
              <a:extLst>
                <a:ext uri="{FF2B5EF4-FFF2-40B4-BE49-F238E27FC236}">
                  <a16:creationId xmlns:a16="http://schemas.microsoft.com/office/drawing/2014/main" id="{0633FB19-8560-4617-85EF-4DB6E712BE2C}"/>
                </a:ext>
              </a:extLst>
            </p:cNvPr>
            <p:cNvSpPr/>
            <p:nvPr/>
          </p:nvSpPr>
          <p:spPr>
            <a:xfrm>
              <a:off x="4522370" y="3664983"/>
              <a:ext cx="180655" cy="182832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18" name="S18:Phulbani">
              <a:extLst>
                <a:ext uri="{FF2B5EF4-FFF2-40B4-BE49-F238E27FC236}">
                  <a16:creationId xmlns:a16="http://schemas.microsoft.com/office/drawing/2014/main" id="{4873465C-CBFE-414E-AAE4-99190E4BE994}"/>
                </a:ext>
              </a:extLst>
            </p:cNvPr>
            <p:cNvSpPr/>
            <p:nvPr/>
          </p:nvSpPr>
          <p:spPr>
            <a:xfrm>
              <a:off x="4695274" y="3727534"/>
              <a:ext cx="187811" cy="18998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19" name="S18:Bhubaneswar">
              <a:extLst>
                <a:ext uri="{FF2B5EF4-FFF2-40B4-BE49-F238E27FC236}">
                  <a16:creationId xmlns:a16="http://schemas.microsoft.com/office/drawing/2014/main" id="{8DAB17A4-CABC-42C8-BD56-0C0696251800}"/>
                </a:ext>
              </a:extLst>
            </p:cNvPr>
            <p:cNvSpPr/>
            <p:nvPr/>
          </p:nvSpPr>
          <p:spPr>
            <a:xfrm>
              <a:off x="5051317" y="3633923"/>
              <a:ext cx="195583" cy="19776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20" name="S18:Puri">
              <a:extLst>
                <a:ext uri="{FF2B5EF4-FFF2-40B4-BE49-F238E27FC236}">
                  <a16:creationId xmlns:a16="http://schemas.microsoft.com/office/drawing/2014/main" id="{0121C421-C369-4207-956E-217B1A757BE9}"/>
                </a:ext>
              </a:extLst>
            </p:cNvPr>
            <p:cNvSpPr/>
            <p:nvPr/>
          </p:nvSpPr>
          <p:spPr>
            <a:xfrm>
              <a:off x="5122744" y="4017615"/>
              <a:ext cx="199580" cy="20175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21" name="S18:Cuttack">
              <a:extLst>
                <a:ext uri="{FF2B5EF4-FFF2-40B4-BE49-F238E27FC236}">
                  <a16:creationId xmlns:a16="http://schemas.microsoft.com/office/drawing/2014/main" id="{2800441A-8D61-4EA5-B84A-EE5AEF73681E}"/>
                </a:ext>
              </a:extLst>
            </p:cNvPr>
            <p:cNvSpPr/>
            <p:nvPr/>
          </p:nvSpPr>
          <p:spPr>
            <a:xfrm>
              <a:off x="5101801" y="3825431"/>
              <a:ext cx="191707" cy="19388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22" name="S18:Jagatsinghpur">
              <a:extLst>
                <a:ext uri="{FF2B5EF4-FFF2-40B4-BE49-F238E27FC236}">
                  <a16:creationId xmlns:a16="http://schemas.microsoft.com/office/drawing/2014/main" id="{1A75EF01-FE32-4139-9CFC-9724FC5B1173}"/>
                </a:ext>
              </a:extLst>
            </p:cNvPr>
            <p:cNvSpPr/>
            <p:nvPr/>
          </p:nvSpPr>
          <p:spPr>
            <a:xfrm>
              <a:off x="5284529" y="3879742"/>
              <a:ext cx="203958" cy="20613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23" name="S18:Jajpur">
              <a:extLst>
                <a:ext uri="{FF2B5EF4-FFF2-40B4-BE49-F238E27FC236}">
                  <a16:creationId xmlns:a16="http://schemas.microsoft.com/office/drawing/2014/main" id="{D1252983-F432-4CBA-829A-C53657B11340}"/>
                </a:ext>
              </a:extLst>
            </p:cNvPr>
            <p:cNvSpPr/>
            <p:nvPr/>
          </p:nvSpPr>
          <p:spPr>
            <a:xfrm>
              <a:off x="5239015" y="3685546"/>
              <a:ext cx="198133" cy="20031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24" name="S18:Kendrapara">
              <a:extLst>
                <a:ext uri="{FF2B5EF4-FFF2-40B4-BE49-F238E27FC236}">
                  <a16:creationId xmlns:a16="http://schemas.microsoft.com/office/drawing/2014/main" id="{62AC3354-89BA-4F2D-A8B8-37F884FB1908}"/>
                </a:ext>
              </a:extLst>
            </p:cNvPr>
            <p:cNvSpPr/>
            <p:nvPr/>
          </p:nvSpPr>
          <p:spPr>
            <a:xfrm>
              <a:off x="5485512" y="3921437"/>
              <a:ext cx="193564" cy="19574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25" name="S18:Dhenkanal">
              <a:extLst>
                <a:ext uri="{FF2B5EF4-FFF2-40B4-BE49-F238E27FC236}">
                  <a16:creationId xmlns:a16="http://schemas.microsoft.com/office/drawing/2014/main" id="{CE6F3150-4B52-4290-9159-8E1D6FBE71DB}"/>
                </a:ext>
              </a:extLst>
            </p:cNvPr>
            <p:cNvSpPr/>
            <p:nvPr/>
          </p:nvSpPr>
          <p:spPr>
            <a:xfrm>
              <a:off x="5193173" y="3502343"/>
              <a:ext cx="188180" cy="19035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26" name="S18:Deogarh">
              <a:extLst>
                <a:ext uri="{FF2B5EF4-FFF2-40B4-BE49-F238E27FC236}">
                  <a16:creationId xmlns:a16="http://schemas.microsoft.com/office/drawing/2014/main" id="{E2F5B5D3-1ACE-4950-B5DD-5A156A041057}"/>
                </a:ext>
              </a:extLst>
            </p:cNvPr>
            <p:cNvSpPr/>
            <p:nvPr/>
          </p:nvSpPr>
          <p:spPr>
            <a:xfrm>
              <a:off x="4842859" y="3538941"/>
              <a:ext cx="192063" cy="194239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27" name="S18:Bhadrak">
              <a:extLst>
                <a:ext uri="{FF2B5EF4-FFF2-40B4-BE49-F238E27FC236}">
                  <a16:creationId xmlns:a16="http://schemas.microsoft.com/office/drawing/2014/main" id="{4367CD21-E5F5-455E-9D78-4EA0D65950A1}"/>
                </a:ext>
              </a:extLst>
            </p:cNvPr>
            <p:cNvSpPr/>
            <p:nvPr/>
          </p:nvSpPr>
          <p:spPr>
            <a:xfrm>
              <a:off x="5433382" y="3718217"/>
              <a:ext cx="204424" cy="20877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28" name="S18:Balasore">
              <a:extLst>
                <a:ext uri="{FF2B5EF4-FFF2-40B4-BE49-F238E27FC236}">
                  <a16:creationId xmlns:a16="http://schemas.microsoft.com/office/drawing/2014/main" id="{6B652A50-A3B8-4D3B-91E1-5C6A8D3A469F}"/>
                </a:ext>
              </a:extLst>
            </p:cNvPr>
            <p:cNvSpPr/>
            <p:nvPr/>
          </p:nvSpPr>
          <p:spPr>
            <a:xfrm>
              <a:off x="5636074" y="3694884"/>
              <a:ext cx="206240" cy="208418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29" name="S18:Mayurbhanj">
              <a:extLst>
                <a:ext uri="{FF2B5EF4-FFF2-40B4-BE49-F238E27FC236}">
                  <a16:creationId xmlns:a16="http://schemas.microsoft.com/office/drawing/2014/main" id="{B5BB3F24-F06B-4F73-852A-FF2AB65420E7}"/>
                </a:ext>
              </a:extLst>
            </p:cNvPr>
            <p:cNvSpPr/>
            <p:nvPr/>
          </p:nvSpPr>
          <p:spPr>
            <a:xfrm>
              <a:off x="5473073" y="3013566"/>
              <a:ext cx="176590" cy="17876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30" name="S18:Koraput">
              <a:extLst>
                <a:ext uri="{FF2B5EF4-FFF2-40B4-BE49-F238E27FC236}">
                  <a16:creationId xmlns:a16="http://schemas.microsoft.com/office/drawing/2014/main" id="{BC19E9BA-FADE-494F-B682-FCF774C76172}"/>
                </a:ext>
              </a:extLst>
            </p:cNvPr>
            <p:cNvSpPr/>
            <p:nvPr/>
          </p:nvSpPr>
          <p:spPr>
            <a:xfrm>
              <a:off x="4532895" y="4033684"/>
              <a:ext cx="181560" cy="18373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31" name="S18:Nowrangpur">
              <a:extLst>
                <a:ext uri="{FF2B5EF4-FFF2-40B4-BE49-F238E27FC236}">
                  <a16:creationId xmlns:a16="http://schemas.microsoft.com/office/drawing/2014/main" id="{6DF3E510-B971-4AFA-97D5-A22B6B55E97B}"/>
                </a:ext>
              </a:extLst>
            </p:cNvPr>
            <p:cNvSpPr/>
            <p:nvPr/>
          </p:nvSpPr>
          <p:spPr>
            <a:xfrm>
              <a:off x="4322376" y="4102989"/>
              <a:ext cx="187166" cy="189344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32" name="S18:Sambalpur">
              <a:extLst>
                <a:ext uri="{FF2B5EF4-FFF2-40B4-BE49-F238E27FC236}">
                  <a16:creationId xmlns:a16="http://schemas.microsoft.com/office/drawing/2014/main" id="{9B856AB2-3A80-412A-BE7E-0A5476292BE5}"/>
                </a:ext>
              </a:extLst>
            </p:cNvPr>
            <p:cNvSpPr/>
            <p:nvPr/>
          </p:nvSpPr>
          <p:spPr>
            <a:xfrm>
              <a:off x="4652235" y="3526930"/>
              <a:ext cx="190715" cy="19506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33" name="S18:Sundargarh">
              <a:extLst>
                <a:ext uri="{FF2B5EF4-FFF2-40B4-BE49-F238E27FC236}">
                  <a16:creationId xmlns:a16="http://schemas.microsoft.com/office/drawing/2014/main" id="{EF14CEFC-50FF-4AC4-826E-6EBD8C1A5F05}"/>
                </a:ext>
              </a:extLst>
            </p:cNvPr>
            <p:cNvSpPr/>
            <p:nvPr/>
          </p:nvSpPr>
          <p:spPr>
            <a:xfrm>
              <a:off x="4760798" y="3377401"/>
              <a:ext cx="181157" cy="183333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34" name="S19:Faridkot">
              <a:extLst>
                <a:ext uri="{FF2B5EF4-FFF2-40B4-BE49-F238E27FC236}">
                  <a16:creationId xmlns:a16="http://schemas.microsoft.com/office/drawing/2014/main" id="{5790B91D-1BCE-42B3-9A4D-D65D50653498}"/>
                </a:ext>
              </a:extLst>
            </p:cNvPr>
            <p:cNvSpPr/>
            <p:nvPr/>
          </p:nvSpPr>
          <p:spPr>
            <a:xfrm>
              <a:off x="2486459" y="938221"/>
              <a:ext cx="200078" cy="20443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35" name="S19:Ferozepur">
              <a:extLst>
                <a:ext uri="{FF2B5EF4-FFF2-40B4-BE49-F238E27FC236}">
                  <a16:creationId xmlns:a16="http://schemas.microsoft.com/office/drawing/2014/main" id="{AC70D594-78E6-473E-8C9D-879B059AC77C}"/>
                </a:ext>
              </a:extLst>
            </p:cNvPr>
            <p:cNvSpPr/>
            <p:nvPr/>
          </p:nvSpPr>
          <p:spPr>
            <a:xfrm>
              <a:off x="2304037" y="1016855"/>
              <a:ext cx="197164" cy="19934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36" name="S19:Tarn Taran">
              <a:extLst>
                <a:ext uri="{FF2B5EF4-FFF2-40B4-BE49-F238E27FC236}">
                  <a16:creationId xmlns:a16="http://schemas.microsoft.com/office/drawing/2014/main" id="{5CDCE7F3-166D-486C-B561-C34B95C09CF1}"/>
                </a:ext>
              </a:extLst>
            </p:cNvPr>
            <p:cNvSpPr/>
            <p:nvPr/>
          </p:nvSpPr>
          <p:spPr>
            <a:xfrm>
              <a:off x="2514400" y="737704"/>
              <a:ext cx="179279" cy="18145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37" name="S19:Amritsar">
              <a:extLst>
                <a:ext uri="{FF2B5EF4-FFF2-40B4-BE49-F238E27FC236}">
                  <a16:creationId xmlns:a16="http://schemas.microsoft.com/office/drawing/2014/main" id="{37DF3003-BE2F-44BE-8632-58EF51876D83}"/>
                </a:ext>
              </a:extLst>
            </p:cNvPr>
            <p:cNvSpPr/>
            <p:nvPr/>
          </p:nvSpPr>
          <p:spPr>
            <a:xfrm>
              <a:off x="2524496" y="557192"/>
              <a:ext cx="178583" cy="180760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38" name="S19:Gurdaspur">
              <a:extLst>
                <a:ext uri="{FF2B5EF4-FFF2-40B4-BE49-F238E27FC236}">
                  <a16:creationId xmlns:a16="http://schemas.microsoft.com/office/drawing/2014/main" id="{3B6CD360-A7ED-40EC-A23F-B1283C8D8C8E}"/>
                </a:ext>
              </a:extLst>
            </p:cNvPr>
            <p:cNvSpPr/>
            <p:nvPr/>
          </p:nvSpPr>
          <p:spPr>
            <a:xfrm>
              <a:off x="2681728" y="465443"/>
              <a:ext cx="187639" cy="189817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39" name="S19:Jullundur">
              <a:extLst>
                <a:ext uri="{FF2B5EF4-FFF2-40B4-BE49-F238E27FC236}">
                  <a16:creationId xmlns:a16="http://schemas.microsoft.com/office/drawing/2014/main" id="{4B5AF95D-C11D-4E8D-92B3-7AB38E84A3F7}"/>
                </a:ext>
              </a:extLst>
            </p:cNvPr>
            <p:cNvSpPr/>
            <p:nvPr/>
          </p:nvSpPr>
          <p:spPr>
            <a:xfrm>
              <a:off x="2674415" y="654886"/>
              <a:ext cx="182391" cy="18456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40" name="S19:Hoshiarpur">
              <a:extLst>
                <a:ext uri="{FF2B5EF4-FFF2-40B4-BE49-F238E27FC236}">
                  <a16:creationId xmlns:a16="http://schemas.microsoft.com/office/drawing/2014/main" id="{C2994BD3-6A6F-40D4-A261-5C40D8812E17}"/>
                </a:ext>
              </a:extLst>
            </p:cNvPr>
            <p:cNvSpPr/>
            <p:nvPr/>
          </p:nvSpPr>
          <p:spPr>
            <a:xfrm>
              <a:off x="2836865" y="578692"/>
              <a:ext cx="171402" cy="171401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41" name="S19:Ropar">
              <a:extLst>
                <a:ext uri="{FF2B5EF4-FFF2-40B4-BE49-F238E27FC236}">
                  <a16:creationId xmlns:a16="http://schemas.microsoft.com/office/drawing/2014/main" id="{120EA2CD-2FBB-493E-A65A-7CEC6EBF1CCD}"/>
                </a:ext>
              </a:extLst>
            </p:cNvPr>
            <p:cNvSpPr/>
            <p:nvPr/>
          </p:nvSpPr>
          <p:spPr>
            <a:xfrm>
              <a:off x="2994493" y="823068"/>
              <a:ext cx="188164" cy="19034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42" name="S19:Bhatinda">
              <a:extLst>
                <a:ext uri="{FF2B5EF4-FFF2-40B4-BE49-F238E27FC236}">
                  <a16:creationId xmlns:a16="http://schemas.microsoft.com/office/drawing/2014/main" id="{8E904D0B-7620-4382-A112-ADF9BBE0D622}"/>
                </a:ext>
              </a:extLst>
            </p:cNvPr>
            <p:cNvSpPr/>
            <p:nvPr/>
          </p:nvSpPr>
          <p:spPr>
            <a:xfrm>
              <a:off x="2510913" y="1141850"/>
              <a:ext cx="184914" cy="18709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43" name="S19:Phillaur">
              <a:extLst>
                <a:ext uri="{FF2B5EF4-FFF2-40B4-BE49-F238E27FC236}">
                  <a16:creationId xmlns:a16="http://schemas.microsoft.com/office/drawing/2014/main" id="{85FEAC00-3D70-47C7-9487-9A103D27876F}"/>
                </a:ext>
              </a:extLst>
            </p:cNvPr>
            <p:cNvSpPr/>
            <p:nvPr/>
          </p:nvSpPr>
          <p:spPr>
            <a:xfrm>
              <a:off x="2830624" y="749959"/>
              <a:ext cx="179922" cy="18209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44" name="S19:Ludhiana">
              <a:extLst>
                <a:ext uri="{FF2B5EF4-FFF2-40B4-BE49-F238E27FC236}">
                  <a16:creationId xmlns:a16="http://schemas.microsoft.com/office/drawing/2014/main" id="{3EC149D0-C6F9-4382-B83C-9DB2F62C25B5}"/>
                </a:ext>
              </a:extLst>
            </p:cNvPr>
            <p:cNvSpPr/>
            <p:nvPr/>
          </p:nvSpPr>
          <p:spPr>
            <a:xfrm>
              <a:off x="2659212" y="839225"/>
              <a:ext cx="197428" cy="19960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45" name="S19:Patiala">
              <a:extLst>
                <a:ext uri="{FF2B5EF4-FFF2-40B4-BE49-F238E27FC236}">
                  <a16:creationId xmlns:a16="http://schemas.microsoft.com/office/drawing/2014/main" id="{A1155288-044B-42E8-8979-CB5A8F413213}"/>
                </a:ext>
              </a:extLst>
            </p:cNvPr>
            <p:cNvSpPr/>
            <p:nvPr/>
          </p:nvSpPr>
          <p:spPr>
            <a:xfrm>
              <a:off x="2833439" y="931597"/>
              <a:ext cx="198001" cy="202354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46" name="S19:Sangrur">
              <a:extLst>
                <a:ext uri="{FF2B5EF4-FFF2-40B4-BE49-F238E27FC236}">
                  <a16:creationId xmlns:a16="http://schemas.microsoft.com/office/drawing/2014/main" id="{BF4746F5-A814-4570-BB44-34E7646078E0}"/>
                </a:ext>
              </a:extLst>
            </p:cNvPr>
            <p:cNvSpPr/>
            <p:nvPr/>
          </p:nvSpPr>
          <p:spPr>
            <a:xfrm>
              <a:off x="2671289" y="1042524"/>
              <a:ext cx="193726" cy="19590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47" name="S20:Bikaner">
              <a:extLst>
                <a:ext uri="{FF2B5EF4-FFF2-40B4-BE49-F238E27FC236}">
                  <a16:creationId xmlns:a16="http://schemas.microsoft.com/office/drawing/2014/main" id="{01FC9F95-D989-44E3-B240-9B0A540DC716}"/>
                </a:ext>
              </a:extLst>
            </p:cNvPr>
            <p:cNvSpPr/>
            <p:nvPr/>
          </p:nvSpPr>
          <p:spPr>
            <a:xfrm>
              <a:off x="2151710" y="1566983"/>
              <a:ext cx="219827" cy="222006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48" name="S20:Bharatpur">
              <a:extLst>
                <a:ext uri="{FF2B5EF4-FFF2-40B4-BE49-F238E27FC236}">
                  <a16:creationId xmlns:a16="http://schemas.microsoft.com/office/drawing/2014/main" id="{FEF94D07-A8AC-426E-B7FE-59BBDDBD5887}"/>
                </a:ext>
              </a:extLst>
            </p:cNvPr>
            <p:cNvSpPr/>
            <p:nvPr/>
          </p:nvSpPr>
          <p:spPr>
            <a:xfrm>
              <a:off x="3004517" y="2005393"/>
              <a:ext cx="160816" cy="162993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49" name="S20:Jaipur">
              <a:extLst>
                <a:ext uri="{FF2B5EF4-FFF2-40B4-BE49-F238E27FC236}">
                  <a16:creationId xmlns:a16="http://schemas.microsoft.com/office/drawing/2014/main" id="{7BE9DDC2-423B-4C8F-923F-9819AD3CB85A}"/>
                </a:ext>
              </a:extLst>
            </p:cNvPr>
            <p:cNvSpPr/>
            <p:nvPr/>
          </p:nvSpPr>
          <p:spPr>
            <a:xfrm>
              <a:off x="2813102" y="2164640"/>
              <a:ext cx="198717" cy="200894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50" name="S20:Bhilwara">
              <a:extLst>
                <a:ext uri="{FF2B5EF4-FFF2-40B4-BE49-F238E27FC236}">
                  <a16:creationId xmlns:a16="http://schemas.microsoft.com/office/drawing/2014/main" id="{1F3CF61A-E1A0-4EE4-9CE3-4737786D142E}"/>
                </a:ext>
              </a:extLst>
            </p:cNvPr>
            <p:cNvSpPr/>
            <p:nvPr/>
          </p:nvSpPr>
          <p:spPr>
            <a:xfrm>
              <a:off x="2539038" y="2376518"/>
              <a:ext cx="166769" cy="168946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51" name="S20:Sawai Madhopur">
              <a:extLst>
                <a:ext uri="{FF2B5EF4-FFF2-40B4-BE49-F238E27FC236}">
                  <a16:creationId xmlns:a16="http://schemas.microsoft.com/office/drawing/2014/main" id="{E344FBB8-CB3D-4C91-A95A-461AA3DA215B}"/>
                </a:ext>
              </a:extLst>
            </p:cNvPr>
            <p:cNvSpPr/>
            <p:nvPr/>
          </p:nvSpPr>
          <p:spPr>
            <a:xfrm>
              <a:off x="3011547" y="2186548"/>
              <a:ext cx="172739" cy="174916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52" name="S20:Jhunjhunu">
              <a:extLst>
                <a:ext uri="{FF2B5EF4-FFF2-40B4-BE49-F238E27FC236}">
                  <a16:creationId xmlns:a16="http://schemas.microsoft.com/office/drawing/2014/main" id="{64A13B08-9FC4-4BC4-94D3-3336FD304864}"/>
                </a:ext>
              </a:extLst>
            </p:cNvPr>
            <p:cNvSpPr/>
            <p:nvPr/>
          </p:nvSpPr>
          <p:spPr>
            <a:xfrm>
              <a:off x="2700477" y="1655866"/>
              <a:ext cx="174875" cy="177053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53" name="S20:Barmer">
              <a:extLst>
                <a:ext uri="{FF2B5EF4-FFF2-40B4-BE49-F238E27FC236}">
                  <a16:creationId xmlns:a16="http://schemas.microsoft.com/office/drawing/2014/main" id="{812D4A58-FB07-4928-9330-128B0D069A70}"/>
                </a:ext>
              </a:extLst>
            </p:cNvPr>
            <p:cNvSpPr/>
            <p:nvPr/>
          </p:nvSpPr>
          <p:spPr>
            <a:xfrm>
              <a:off x="1668159" y="2070343"/>
              <a:ext cx="216789" cy="218965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54" name="S20:Pali">
              <a:extLst>
                <a:ext uri="{FF2B5EF4-FFF2-40B4-BE49-F238E27FC236}">
                  <a16:creationId xmlns:a16="http://schemas.microsoft.com/office/drawing/2014/main" id="{58196715-E7A0-403F-B9D0-E8BB82D9F30A}"/>
                </a:ext>
              </a:extLst>
            </p:cNvPr>
            <p:cNvSpPr/>
            <p:nvPr/>
          </p:nvSpPr>
          <p:spPr>
            <a:xfrm>
              <a:off x="2253276" y="2319484"/>
              <a:ext cx="156058" cy="158234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55" name="S20:Jalore">
              <a:extLst>
                <a:ext uri="{FF2B5EF4-FFF2-40B4-BE49-F238E27FC236}">
                  <a16:creationId xmlns:a16="http://schemas.microsoft.com/office/drawing/2014/main" id="{4A581EBD-BB79-404E-9CD2-AF34C69F5136}"/>
                </a:ext>
              </a:extLst>
            </p:cNvPr>
            <p:cNvSpPr/>
            <p:nvPr/>
          </p:nvSpPr>
          <p:spPr>
            <a:xfrm>
              <a:off x="1974174" y="2505108"/>
              <a:ext cx="171444" cy="173621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56" name="S20:Nagaur">
              <a:extLst>
                <a:ext uri="{FF2B5EF4-FFF2-40B4-BE49-F238E27FC236}">
                  <a16:creationId xmlns:a16="http://schemas.microsoft.com/office/drawing/2014/main" id="{4AB44433-4EF7-47D8-B438-9AB37F8A5CE9}"/>
                </a:ext>
              </a:extLst>
            </p:cNvPr>
            <p:cNvSpPr/>
            <p:nvPr/>
          </p:nvSpPr>
          <p:spPr>
            <a:xfrm>
              <a:off x="2410018" y="1971847"/>
              <a:ext cx="168298" cy="170476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57" name="S20:Dausa">
              <a:extLst>
                <a:ext uri="{FF2B5EF4-FFF2-40B4-BE49-F238E27FC236}">
                  <a16:creationId xmlns:a16="http://schemas.microsoft.com/office/drawing/2014/main" id="{581582D0-2E00-4C46-AE6A-D63C32B14976}"/>
                </a:ext>
              </a:extLst>
            </p:cNvPr>
            <p:cNvSpPr/>
            <p:nvPr/>
          </p:nvSpPr>
          <p:spPr>
            <a:xfrm>
              <a:off x="2788229" y="1986439"/>
              <a:ext cx="179265" cy="181442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58" name="S20:Ajmer">
              <a:extLst>
                <a:ext uri="{FF2B5EF4-FFF2-40B4-BE49-F238E27FC236}">
                  <a16:creationId xmlns:a16="http://schemas.microsoft.com/office/drawing/2014/main" id="{D58BAB85-692F-4100-B17D-156BD0D7A0AB}"/>
                </a:ext>
              </a:extLst>
            </p:cNvPr>
            <p:cNvSpPr/>
            <p:nvPr/>
          </p:nvSpPr>
          <p:spPr>
            <a:xfrm>
              <a:off x="2511576" y="2167874"/>
              <a:ext cx="154184" cy="156361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59" name="S20:Bayana">
              <a:extLst>
                <a:ext uri="{FF2B5EF4-FFF2-40B4-BE49-F238E27FC236}">
                  <a16:creationId xmlns:a16="http://schemas.microsoft.com/office/drawing/2014/main" id="{6DFA79E5-B271-40DC-859B-A06FCEE17F09}"/>
                </a:ext>
              </a:extLst>
            </p:cNvPr>
            <p:cNvSpPr/>
            <p:nvPr/>
          </p:nvSpPr>
          <p:spPr>
            <a:xfrm>
              <a:off x="3143551" y="2091722"/>
              <a:ext cx="148321" cy="150498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60" name="S20:Tonk">
              <a:extLst>
                <a:ext uri="{FF2B5EF4-FFF2-40B4-BE49-F238E27FC236}">
                  <a16:creationId xmlns:a16="http://schemas.microsoft.com/office/drawing/2014/main" id="{9EC96FD3-32CC-4D1C-8E9F-19E3096F332A}"/>
                </a:ext>
              </a:extLst>
            </p:cNvPr>
            <p:cNvSpPr/>
            <p:nvPr/>
          </p:nvSpPr>
          <p:spPr>
            <a:xfrm>
              <a:off x="2660254" y="2121984"/>
              <a:ext cx="163225" cy="165402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61" name="S20:Udaipur">
              <a:extLst>
                <a:ext uri="{FF2B5EF4-FFF2-40B4-BE49-F238E27FC236}">
                  <a16:creationId xmlns:a16="http://schemas.microsoft.com/office/drawing/2014/main" id="{AF18D99A-8F32-43C3-A0DF-B9F5F23B4EB1}"/>
                </a:ext>
              </a:extLst>
            </p:cNvPr>
            <p:cNvSpPr/>
            <p:nvPr/>
          </p:nvSpPr>
          <p:spPr>
            <a:xfrm>
              <a:off x="2328554" y="2514016"/>
              <a:ext cx="184539" cy="186716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62" name="S20:Kota">
              <a:extLst>
                <a:ext uri="{FF2B5EF4-FFF2-40B4-BE49-F238E27FC236}">
                  <a16:creationId xmlns:a16="http://schemas.microsoft.com/office/drawing/2014/main" id="{500352E7-FE46-4A05-93AD-E07C058ED3A8}"/>
                </a:ext>
              </a:extLst>
            </p:cNvPr>
            <p:cNvSpPr/>
            <p:nvPr/>
          </p:nvSpPr>
          <p:spPr>
            <a:xfrm>
              <a:off x="2856051" y="2409460"/>
              <a:ext cx="161280" cy="163458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63" name="S20:Alwar">
              <a:extLst>
                <a:ext uri="{FF2B5EF4-FFF2-40B4-BE49-F238E27FC236}">
                  <a16:creationId xmlns:a16="http://schemas.microsoft.com/office/drawing/2014/main" id="{E2C4B58F-290E-4A29-BA10-5460A3C9CCF9}"/>
                </a:ext>
              </a:extLst>
            </p:cNvPr>
            <p:cNvSpPr/>
            <p:nvPr/>
          </p:nvSpPr>
          <p:spPr>
            <a:xfrm>
              <a:off x="2916849" y="1877657"/>
              <a:ext cx="156089" cy="156088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64" name="S20:Ganganagar">
              <a:extLst>
                <a:ext uri="{FF2B5EF4-FFF2-40B4-BE49-F238E27FC236}">
                  <a16:creationId xmlns:a16="http://schemas.microsoft.com/office/drawing/2014/main" id="{4242F32C-AB3E-4FEC-B57F-5BFA147D02AF}"/>
                </a:ext>
              </a:extLst>
            </p:cNvPr>
            <p:cNvSpPr/>
            <p:nvPr/>
          </p:nvSpPr>
          <p:spPr>
            <a:xfrm>
              <a:off x="2340749" y="1214061"/>
              <a:ext cx="180029" cy="182206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65" name="S20:Churu">
              <a:extLst>
                <a:ext uri="{FF2B5EF4-FFF2-40B4-BE49-F238E27FC236}">
                  <a16:creationId xmlns:a16="http://schemas.microsoft.com/office/drawing/2014/main" id="{2B17990C-152E-4B21-AAD8-E695747C4389}"/>
                </a:ext>
              </a:extLst>
            </p:cNvPr>
            <p:cNvSpPr/>
            <p:nvPr/>
          </p:nvSpPr>
          <p:spPr>
            <a:xfrm>
              <a:off x="2466440" y="1633224"/>
              <a:ext cx="193370" cy="195548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66" name="S20:Jodhpur">
              <a:extLst>
                <a:ext uri="{FF2B5EF4-FFF2-40B4-BE49-F238E27FC236}">
                  <a16:creationId xmlns:a16="http://schemas.microsoft.com/office/drawing/2014/main" id="{DFDFE63F-8CF3-42AC-B3BA-2DB3C112956C}"/>
                </a:ext>
              </a:extLst>
            </p:cNvPr>
            <p:cNvSpPr/>
            <p:nvPr/>
          </p:nvSpPr>
          <p:spPr>
            <a:xfrm>
              <a:off x="2080798" y="2006303"/>
              <a:ext cx="196897" cy="199074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67" name="S20:Sikar">
              <a:extLst>
                <a:ext uri="{FF2B5EF4-FFF2-40B4-BE49-F238E27FC236}">
                  <a16:creationId xmlns:a16="http://schemas.microsoft.com/office/drawing/2014/main" id="{CDE07A91-7035-485F-822F-0C0F57BBED7C}"/>
                </a:ext>
              </a:extLst>
            </p:cNvPr>
            <p:cNvSpPr/>
            <p:nvPr/>
          </p:nvSpPr>
          <p:spPr>
            <a:xfrm>
              <a:off x="2573281" y="1811753"/>
              <a:ext cx="186956" cy="189133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68" name="S20:Banswara">
              <a:extLst>
                <a:ext uri="{FF2B5EF4-FFF2-40B4-BE49-F238E27FC236}">
                  <a16:creationId xmlns:a16="http://schemas.microsoft.com/office/drawing/2014/main" id="{3D70BFAD-27CE-43F1-8D72-05F72A761373}"/>
                </a:ext>
              </a:extLst>
            </p:cNvPr>
            <p:cNvSpPr/>
            <p:nvPr/>
          </p:nvSpPr>
          <p:spPr>
            <a:xfrm>
              <a:off x="2426932" y="2850392"/>
              <a:ext cx="172803" cy="174981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69" name="S20:Salumber">
              <a:extLst>
                <a:ext uri="{FF2B5EF4-FFF2-40B4-BE49-F238E27FC236}">
                  <a16:creationId xmlns:a16="http://schemas.microsoft.com/office/drawing/2014/main" id="{D3D48E06-6523-49A5-BE0E-28495FD8FFB3}"/>
                </a:ext>
              </a:extLst>
            </p:cNvPr>
            <p:cNvSpPr/>
            <p:nvPr/>
          </p:nvSpPr>
          <p:spPr>
            <a:xfrm>
              <a:off x="2328203" y="2713430"/>
              <a:ext cx="168027" cy="170203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70" name="S20:Jhalawar">
              <a:extLst>
                <a:ext uri="{FF2B5EF4-FFF2-40B4-BE49-F238E27FC236}">
                  <a16:creationId xmlns:a16="http://schemas.microsoft.com/office/drawing/2014/main" id="{A92925ED-486C-463B-9A43-6C2787AB50F8}"/>
                </a:ext>
              </a:extLst>
            </p:cNvPr>
            <p:cNvSpPr/>
            <p:nvPr/>
          </p:nvSpPr>
          <p:spPr>
            <a:xfrm>
              <a:off x="2965345" y="2620224"/>
              <a:ext cx="159568" cy="159568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71" name="S20:Chittorgarh">
              <a:extLst>
                <a:ext uri="{FF2B5EF4-FFF2-40B4-BE49-F238E27FC236}">
                  <a16:creationId xmlns:a16="http://schemas.microsoft.com/office/drawing/2014/main" id="{2641ED60-B216-48BE-B40B-DCE578AF01CE}"/>
                </a:ext>
              </a:extLst>
            </p:cNvPr>
            <p:cNvSpPr/>
            <p:nvPr/>
          </p:nvSpPr>
          <p:spPr>
            <a:xfrm>
              <a:off x="2180027" y="2613017"/>
              <a:ext cx="173608" cy="173608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72" name="S21:Sikkim">
              <a:extLst>
                <a:ext uri="{FF2B5EF4-FFF2-40B4-BE49-F238E27FC236}">
                  <a16:creationId xmlns:a16="http://schemas.microsoft.com/office/drawing/2014/main" id="{8FA0CB74-EF65-4D74-99A4-9FBF1DC3B355}"/>
                </a:ext>
              </a:extLst>
            </p:cNvPr>
            <p:cNvSpPr/>
            <p:nvPr/>
          </p:nvSpPr>
          <p:spPr>
            <a:xfrm>
              <a:off x="5877414" y="1803109"/>
              <a:ext cx="99228" cy="10140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73" name="S22:Nilgiris">
              <a:extLst>
                <a:ext uri="{FF2B5EF4-FFF2-40B4-BE49-F238E27FC236}">
                  <a16:creationId xmlns:a16="http://schemas.microsoft.com/office/drawing/2014/main" id="{27C0231A-2942-47AD-BB59-1CFB7B9AD984}"/>
                </a:ext>
              </a:extLst>
            </p:cNvPr>
            <p:cNvSpPr/>
            <p:nvPr/>
          </p:nvSpPr>
          <p:spPr>
            <a:xfrm>
              <a:off x="2883919" y="6100408"/>
              <a:ext cx="187077" cy="189254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74" name="S22:Coimbatore">
              <a:extLst>
                <a:ext uri="{FF2B5EF4-FFF2-40B4-BE49-F238E27FC236}">
                  <a16:creationId xmlns:a16="http://schemas.microsoft.com/office/drawing/2014/main" id="{1C2EAF9B-A401-45FC-8F97-9261CF7B1575}"/>
                </a:ext>
              </a:extLst>
            </p:cNvPr>
            <p:cNvSpPr/>
            <p:nvPr/>
          </p:nvSpPr>
          <p:spPr>
            <a:xfrm>
              <a:off x="3358460" y="6229184"/>
              <a:ext cx="198486" cy="20066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75" name="S22:Pollachi">
              <a:extLst>
                <a:ext uri="{FF2B5EF4-FFF2-40B4-BE49-F238E27FC236}">
                  <a16:creationId xmlns:a16="http://schemas.microsoft.com/office/drawing/2014/main" id="{9A1FD3A6-32FD-40A2-A5A3-C6F3BCB696B9}"/>
                </a:ext>
              </a:extLst>
            </p:cNvPr>
            <p:cNvSpPr/>
            <p:nvPr/>
          </p:nvSpPr>
          <p:spPr>
            <a:xfrm>
              <a:off x="2994303" y="6265073"/>
              <a:ext cx="169740" cy="17191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76" name="S22:Palani">
              <a:extLst>
                <a:ext uri="{FF2B5EF4-FFF2-40B4-BE49-F238E27FC236}">
                  <a16:creationId xmlns:a16="http://schemas.microsoft.com/office/drawing/2014/main" id="{47802AB9-15DF-4BA4-A936-A1BBC720721D}"/>
                </a:ext>
              </a:extLst>
            </p:cNvPr>
            <p:cNvSpPr/>
            <p:nvPr/>
          </p:nvSpPr>
          <p:spPr>
            <a:xfrm>
              <a:off x="3250280" y="6093016"/>
              <a:ext cx="176587" cy="178764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77" name="S22:Nagercoil">
              <a:extLst>
                <a:ext uri="{FF2B5EF4-FFF2-40B4-BE49-F238E27FC236}">
                  <a16:creationId xmlns:a16="http://schemas.microsoft.com/office/drawing/2014/main" id="{F4ED2447-25A8-4052-B0DC-5B601A4BF758}"/>
                </a:ext>
              </a:extLst>
            </p:cNvPr>
            <p:cNvSpPr/>
            <p:nvPr/>
          </p:nvSpPr>
          <p:spPr>
            <a:xfrm>
              <a:off x="3175877" y="6921165"/>
              <a:ext cx="173736" cy="175914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78" name="S22:Tiruchendur">
              <a:extLst>
                <a:ext uri="{FF2B5EF4-FFF2-40B4-BE49-F238E27FC236}">
                  <a16:creationId xmlns:a16="http://schemas.microsoft.com/office/drawing/2014/main" id="{E6DCF846-AE69-4C4B-AA7D-7B3F00A2901D}"/>
                </a:ext>
              </a:extLst>
            </p:cNvPr>
            <p:cNvSpPr/>
            <p:nvPr/>
          </p:nvSpPr>
          <p:spPr>
            <a:xfrm>
              <a:off x="3349289" y="6934181"/>
              <a:ext cx="168155" cy="17033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79" name="S22:Periyakulam">
              <a:extLst>
                <a:ext uri="{FF2B5EF4-FFF2-40B4-BE49-F238E27FC236}">
                  <a16:creationId xmlns:a16="http://schemas.microsoft.com/office/drawing/2014/main" id="{735B22EB-0F15-4835-B94E-C5616B7B034D}"/>
                </a:ext>
              </a:extLst>
            </p:cNvPr>
            <p:cNvSpPr/>
            <p:nvPr/>
          </p:nvSpPr>
          <p:spPr>
            <a:xfrm>
              <a:off x="3109630" y="6442413"/>
              <a:ext cx="177169" cy="179346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80" name="S22:Tenkasi">
              <a:extLst>
                <a:ext uri="{FF2B5EF4-FFF2-40B4-BE49-F238E27FC236}">
                  <a16:creationId xmlns:a16="http://schemas.microsoft.com/office/drawing/2014/main" id="{23412186-CDBF-402F-9788-977200D97528}"/>
                </a:ext>
              </a:extLst>
            </p:cNvPr>
            <p:cNvSpPr/>
            <p:nvPr/>
          </p:nvSpPr>
          <p:spPr>
            <a:xfrm>
              <a:off x="3301853" y="6758701"/>
              <a:ext cx="178656" cy="18083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81" name="S22:Sivakasi">
              <a:extLst>
                <a:ext uri="{FF2B5EF4-FFF2-40B4-BE49-F238E27FC236}">
                  <a16:creationId xmlns:a16="http://schemas.microsoft.com/office/drawing/2014/main" id="{5320B548-C191-4A31-A4F1-519408E8F8C8}"/>
                </a:ext>
              </a:extLst>
            </p:cNvPr>
            <p:cNvSpPr/>
            <p:nvPr/>
          </p:nvSpPr>
          <p:spPr>
            <a:xfrm>
              <a:off x="3216956" y="6580631"/>
              <a:ext cx="192973" cy="1951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82" name="S22:Tirunelveli">
              <a:extLst>
                <a:ext uri="{FF2B5EF4-FFF2-40B4-BE49-F238E27FC236}">
                  <a16:creationId xmlns:a16="http://schemas.microsoft.com/office/drawing/2014/main" id="{DAAF36F8-EC22-42CD-90BD-515D8230D9CE}"/>
                </a:ext>
              </a:extLst>
            </p:cNvPr>
            <p:cNvSpPr/>
            <p:nvPr/>
          </p:nvSpPr>
          <p:spPr>
            <a:xfrm>
              <a:off x="3472120" y="6817071"/>
              <a:ext cx="168517" cy="170696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83" name="S22:Dindigul">
              <a:extLst>
                <a:ext uri="{FF2B5EF4-FFF2-40B4-BE49-F238E27FC236}">
                  <a16:creationId xmlns:a16="http://schemas.microsoft.com/office/drawing/2014/main" id="{86C00ADC-BB41-46EB-8956-43A6CE0839FB}"/>
                </a:ext>
              </a:extLst>
            </p:cNvPr>
            <p:cNvSpPr/>
            <p:nvPr/>
          </p:nvSpPr>
          <p:spPr>
            <a:xfrm>
              <a:off x="3291397" y="6412372"/>
              <a:ext cx="175947" cy="178125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84" name="S22:Gobichettipalayam">
              <a:extLst>
                <a:ext uri="{FF2B5EF4-FFF2-40B4-BE49-F238E27FC236}">
                  <a16:creationId xmlns:a16="http://schemas.microsoft.com/office/drawing/2014/main" id="{117958DB-29A9-43FC-84F8-C86A345514FF}"/>
                </a:ext>
              </a:extLst>
            </p:cNvPr>
            <p:cNvSpPr/>
            <p:nvPr/>
          </p:nvSpPr>
          <p:spPr>
            <a:xfrm>
              <a:off x="3423502" y="6060106"/>
              <a:ext cx="174575" cy="176753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85" name="S22:Dharmapuri">
              <a:extLst>
                <a:ext uri="{FF2B5EF4-FFF2-40B4-BE49-F238E27FC236}">
                  <a16:creationId xmlns:a16="http://schemas.microsoft.com/office/drawing/2014/main" id="{19B3B56E-C36B-4133-9B5A-108EAAA61C5B}"/>
                </a:ext>
              </a:extLst>
            </p:cNvPr>
            <p:cNvSpPr/>
            <p:nvPr/>
          </p:nvSpPr>
          <p:spPr>
            <a:xfrm>
              <a:off x="3306117" y="5922475"/>
              <a:ext cx="178446" cy="18062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86" name="S22:Krishnagiri">
              <a:extLst>
                <a:ext uri="{FF2B5EF4-FFF2-40B4-BE49-F238E27FC236}">
                  <a16:creationId xmlns:a16="http://schemas.microsoft.com/office/drawing/2014/main" id="{D242B9C4-C3A8-4ECE-873A-269E0C8BA192}"/>
                </a:ext>
              </a:extLst>
            </p:cNvPr>
            <p:cNvSpPr/>
            <p:nvPr/>
          </p:nvSpPr>
          <p:spPr>
            <a:xfrm>
              <a:off x="3354158" y="5745383"/>
              <a:ext cx="182065" cy="18424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87" name="S22:Tiruppattur">
              <a:extLst>
                <a:ext uri="{FF2B5EF4-FFF2-40B4-BE49-F238E27FC236}">
                  <a16:creationId xmlns:a16="http://schemas.microsoft.com/office/drawing/2014/main" id="{222DA33C-F658-4AAD-A7D3-530EACEF7AE0}"/>
                </a:ext>
              </a:extLst>
            </p:cNvPr>
            <p:cNvSpPr/>
            <p:nvPr/>
          </p:nvSpPr>
          <p:spPr>
            <a:xfrm>
              <a:off x="3532823" y="5708729"/>
              <a:ext cx="186531" cy="18870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88" name="S22:Vellore">
              <a:extLst>
                <a:ext uri="{FF2B5EF4-FFF2-40B4-BE49-F238E27FC236}">
                  <a16:creationId xmlns:a16="http://schemas.microsoft.com/office/drawing/2014/main" id="{0111F5E3-754D-46D1-9960-A7E02A94B3FA}"/>
                </a:ext>
              </a:extLst>
            </p:cNvPr>
            <p:cNvSpPr/>
            <p:nvPr/>
          </p:nvSpPr>
          <p:spPr>
            <a:xfrm>
              <a:off x="3794985" y="5516602"/>
              <a:ext cx="183051" cy="18522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89" name="S22:Vandavasi">
              <a:extLst>
                <a:ext uri="{FF2B5EF4-FFF2-40B4-BE49-F238E27FC236}">
                  <a16:creationId xmlns:a16="http://schemas.microsoft.com/office/drawing/2014/main" id="{416652E1-4F32-49BE-BF1F-133E76CE5DAA}"/>
                </a:ext>
              </a:extLst>
            </p:cNvPr>
            <p:cNvSpPr/>
            <p:nvPr/>
          </p:nvSpPr>
          <p:spPr>
            <a:xfrm>
              <a:off x="3720595" y="5684114"/>
              <a:ext cx="177556" cy="17973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90" name="S22:Arakkonam">
              <a:extLst>
                <a:ext uri="{FF2B5EF4-FFF2-40B4-BE49-F238E27FC236}">
                  <a16:creationId xmlns:a16="http://schemas.microsoft.com/office/drawing/2014/main" id="{F7423DCD-399C-4F68-B0CF-6B35FFAB510C}"/>
                </a:ext>
              </a:extLst>
            </p:cNvPr>
            <p:cNvSpPr/>
            <p:nvPr/>
          </p:nvSpPr>
          <p:spPr>
            <a:xfrm>
              <a:off x="3506092" y="5359991"/>
              <a:ext cx="186428" cy="18860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91" name="S22:Madras Central">
              <a:extLst>
                <a:ext uri="{FF2B5EF4-FFF2-40B4-BE49-F238E27FC236}">
                  <a16:creationId xmlns:a16="http://schemas.microsoft.com/office/drawing/2014/main" id="{90F4301B-8549-4D97-BC1B-1EC04671AF8B}"/>
                </a:ext>
              </a:extLst>
            </p:cNvPr>
            <p:cNvSpPr/>
            <p:nvPr/>
          </p:nvSpPr>
          <p:spPr>
            <a:xfrm>
              <a:off x="4048892" y="5798561"/>
              <a:ext cx="151582" cy="15375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92" name="S22:Madras North">
              <a:extLst>
                <a:ext uri="{FF2B5EF4-FFF2-40B4-BE49-F238E27FC236}">
                  <a16:creationId xmlns:a16="http://schemas.microsoft.com/office/drawing/2014/main" id="{B5AF22F5-5648-462E-98C7-0331CD829251}"/>
                </a:ext>
              </a:extLst>
            </p:cNvPr>
            <p:cNvSpPr/>
            <p:nvPr/>
          </p:nvSpPr>
          <p:spPr>
            <a:xfrm>
              <a:off x="4097983" y="5463657"/>
              <a:ext cx="202568" cy="20474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93" name="S22:Madras South">
              <a:extLst>
                <a:ext uri="{FF2B5EF4-FFF2-40B4-BE49-F238E27FC236}">
                  <a16:creationId xmlns:a16="http://schemas.microsoft.com/office/drawing/2014/main" id="{9E800EBF-E135-4AAE-8756-1C69CC5EE062}"/>
                </a:ext>
              </a:extLst>
            </p:cNvPr>
            <p:cNvSpPr/>
            <p:nvPr/>
          </p:nvSpPr>
          <p:spPr>
            <a:xfrm>
              <a:off x="3950902" y="5606648"/>
              <a:ext cx="204687" cy="20686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94" name="S22:Sriperumbudur">
              <a:extLst>
                <a:ext uri="{FF2B5EF4-FFF2-40B4-BE49-F238E27FC236}">
                  <a16:creationId xmlns:a16="http://schemas.microsoft.com/office/drawing/2014/main" id="{B2AE3BD2-72B1-4A2C-9235-40EFA8D5D1AF}"/>
                </a:ext>
              </a:extLst>
            </p:cNvPr>
            <p:cNvSpPr/>
            <p:nvPr/>
          </p:nvSpPr>
          <p:spPr>
            <a:xfrm>
              <a:off x="3924461" y="5377056"/>
              <a:ext cx="194360" cy="19871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95" name="S22:Chengalpattu">
              <a:extLst>
                <a:ext uri="{FF2B5EF4-FFF2-40B4-BE49-F238E27FC236}">
                  <a16:creationId xmlns:a16="http://schemas.microsoft.com/office/drawing/2014/main" id="{4E510E63-8CFC-4061-8C06-76F5162B4D43}"/>
                </a:ext>
              </a:extLst>
            </p:cNvPr>
            <p:cNvSpPr/>
            <p:nvPr/>
          </p:nvSpPr>
          <p:spPr>
            <a:xfrm>
              <a:off x="3864491" y="5787829"/>
              <a:ext cx="184435" cy="18661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96" name="S22:Tindivanam">
              <a:extLst>
                <a:ext uri="{FF2B5EF4-FFF2-40B4-BE49-F238E27FC236}">
                  <a16:creationId xmlns:a16="http://schemas.microsoft.com/office/drawing/2014/main" id="{D439C365-A7F1-450E-925F-5FF3C2C1D108}"/>
                </a:ext>
              </a:extLst>
            </p:cNvPr>
            <p:cNvSpPr/>
            <p:nvPr/>
          </p:nvSpPr>
          <p:spPr>
            <a:xfrm>
              <a:off x="3970548" y="5941807"/>
              <a:ext cx="180831" cy="18083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97" name="S22:Chidambaram">
              <a:extLst>
                <a:ext uri="{FF2B5EF4-FFF2-40B4-BE49-F238E27FC236}">
                  <a16:creationId xmlns:a16="http://schemas.microsoft.com/office/drawing/2014/main" id="{DE1B6BC9-1B07-4337-9DB8-DB5A5BE1019F}"/>
                </a:ext>
              </a:extLst>
            </p:cNvPr>
            <p:cNvSpPr/>
            <p:nvPr/>
          </p:nvSpPr>
          <p:spPr>
            <a:xfrm>
              <a:off x="3791996" y="5978278"/>
              <a:ext cx="182558" cy="18473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98" name="S22:Salem">
              <a:extLst>
                <a:ext uri="{FF2B5EF4-FFF2-40B4-BE49-F238E27FC236}">
                  <a16:creationId xmlns:a16="http://schemas.microsoft.com/office/drawing/2014/main" id="{FDF54297-E59D-493E-BA4A-03A1A7628754}"/>
                </a:ext>
              </a:extLst>
            </p:cNvPr>
            <p:cNvSpPr/>
            <p:nvPr/>
          </p:nvSpPr>
          <p:spPr>
            <a:xfrm>
              <a:off x="2981578" y="5944542"/>
              <a:ext cx="182310" cy="18448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099" name="S22:Rasipuram">
              <a:extLst>
                <a:ext uri="{FF2B5EF4-FFF2-40B4-BE49-F238E27FC236}">
                  <a16:creationId xmlns:a16="http://schemas.microsoft.com/office/drawing/2014/main" id="{BDCD49B1-C962-462E-86C8-0EF4158041CD}"/>
                </a:ext>
              </a:extLst>
            </p:cNvPr>
            <p:cNvSpPr/>
            <p:nvPr/>
          </p:nvSpPr>
          <p:spPr>
            <a:xfrm>
              <a:off x="3481489" y="5891636"/>
              <a:ext cx="176585" cy="178762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00" name="S22:Tiruchengode">
              <a:extLst>
                <a:ext uri="{FF2B5EF4-FFF2-40B4-BE49-F238E27FC236}">
                  <a16:creationId xmlns:a16="http://schemas.microsoft.com/office/drawing/2014/main" id="{29EA0BF3-240C-42AB-8E3C-D802243E63F2}"/>
                </a:ext>
              </a:extLst>
            </p:cNvPr>
            <p:cNvSpPr/>
            <p:nvPr/>
          </p:nvSpPr>
          <p:spPr>
            <a:xfrm>
              <a:off x="3163998" y="6254626"/>
              <a:ext cx="196832" cy="19900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01" name="S22:Karur">
              <a:extLst>
                <a:ext uri="{FF2B5EF4-FFF2-40B4-BE49-F238E27FC236}">
                  <a16:creationId xmlns:a16="http://schemas.microsoft.com/office/drawing/2014/main" id="{4B32B9AE-053B-444E-B8DB-FF989817A06D}"/>
                </a:ext>
              </a:extLst>
            </p:cNvPr>
            <p:cNvSpPr/>
            <p:nvPr/>
          </p:nvSpPr>
          <p:spPr>
            <a:xfrm>
              <a:off x="3553724" y="6204099"/>
              <a:ext cx="182739" cy="18491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02" name="S22:Perambalur">
              <a:extLst>
                <a:ext uri="{FF2B5EF4-FFF2-40B4-BE49-F238E27FC236}">
                  <a16:creationId xmlns:a16="http://schemas.microsoft.com/office/drawing/2014/main" id="{1B7286D0-75FD-4ECA-83BE-A12A204151D2}"/>
                </a:ext>
              </a:extLst>
            </p:cNvPr>
            <p:cNvSpPr/>
            <p:nvPr/>
          </p:nvSpPr>
          <p:spPr>
            <a:xfrm>
              <a:off x="3903924" y="6123051"/>
              <a:ext cx="178156" cy="18033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03" name="S22:Tiruchirappalli">
              <a:extLst>
                <a:ext uri="{FF2B5EF4-FFF2-40B4-BE49-F238E27FC236}">
                  <a16:creationId xmlns:a16="http://schemas.microsoft.com/office/drawing/2014/main" id="{42691417-0611-4BE6-8706-325877039956}"/>
                </a:ext>
              </a:extLst>
            </p:cNvPr>
            <p:cNvSpPr/>
            <p:nvPr/>
          </p:nvSpPr>
          <p:spPr>
            <a:xfrm>
              <a:off x="3595489" y="6028252"/>
              <a:ext cx="178245" cy="18042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04" name="S22:Mayiladuturai">
              <a:extLst>
                <a:ext uri="{FF2B5EF4-FFF2-40B4-BE49-F238E27FC236}">
                  <a16:creationId xmlns:a16="http://schemas.microsoft.com/office/drawing/2014/main" id="{AC9C07B7-E918-4C0D-BB72-0BA243BD1778}"/>
                </a:ext>
              </a:extLst>
            </p:cNvPr>
            <p:cNvSpPr/>
            <p:nvPr/>
          </p:nvSpPr>
          <p:spPr>
            <a:xfrm>
              <a:off x="4045873" y="6233318"/>
              <a:ext cx="176573" cy="178749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05" name="S22:Thanjavur">
              <a:extLst>
                <a:ext uri="{FF2B5EF4-FFF2-40B4-BE49-F238E27FC236}">
                  <a16:creationId xmlns:a16="http://schemas.microsoft.com/office/drawing/2014/main" id="{469A94CF-D729-486D-865D-2B92E9168605}"/>
                </a:ext>
              </a:extLst>
            </p:cNvPr>
            <p:cNvSpPr/>
            <p:nvPr/>
          </p:nvSpPr>
          <p:spPr>
            <a:xfrm>
              <a:off x="3727452" y="6150142"/>
              <a:ext cx="178224" cy="18040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06" name="S22:Pudukkottai">
              <a:extLst>
                <a:ext uri="{FF2B5EF4-FFF2-40B4-BE49-F238E27FC236}">
                  <a16:creationId xmlns:a16="http://schemas.microsoft.com/office/drawing/2014/main" id="{432BC937-EEB0-4F99-9A5E-8853B3DF4553}"/>
                </a:ext>
              </a:extLst>
            </p:cNvPr>
            <p:cNvSpPr/>
            <p:nvPr/>
          </p:nvSpPr>
          <p:spPr>
            <a:xfrm>
              <a:off x="3687832" y="6327471"/>
              <a:ext cx="191707" cy="19388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07" name="S22:Sivaganga">
              <a:extLst>
                <a:ext uri="{FF2B5EF4-FFF2-40B4-BE49-F238E27FC236}">
                  <a16:creationId xmlns:a16="http://schemas.microsoft.com/office/drawing/2014/main" id="{C5A3C30D-619B-40B9-96F1-229A2E854298}"/>
                </a:ext>
              </a:extLst>
            </p:cNvPr>
            <p:cNvSpPr/>
            <p:nvPr/>
          </p:nvSpPr>
          <p:spPr>
            <a:xfrm>
              <a:off x="3629150" y="6507982"/>
              <a:ext cx="172905" cy="175082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08" name="S22:Ramanathapuram">
              <a:extLst>
                <a:ext uri="{FF2B5EF4-FFF2-40B4-BE49-F238E27FC236}">
                  <a16:creationId xmlns:a16="http://schemas.microsoft.com/office/drawing/2014/main" id="{6DDFB7FF-C792-432D-8708-B5DCC9E7084B}"/>
                </a:ext>
              </a:extLst>
            </p:cNvPr>
            <p:cNvSpPr/>
            <p:nvPr/>
          </p:nvSpPr>
          <p:spPr>
            <a:xfrm>
              <a:off x="3558310" y="6665856"/>
              <a:ext cx="173922" cy="17609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09" name="S22:Madurai">
              <a:extLst>
                <a:ext uri="{FF2B5EF4-FFF2-40B4-BE49-F238E27FC236}">
                  <a16:creationId xmlns:a16="http://schemas.microsoft.com/office/drawing/2014/main" id="{AB679AD0-9628-43E5-8946-4C53655BBE89}"/>
                </a:ext>
              </a:extLst>
            </p:cNvPr>
            <p:cNvSpPr/>
            <p:nvPr/>
          </p:nvSpPr>
          <p:spPr>
            <a:xfrm>
              <a:off x="3495715" y="6379154"/>
              <a:ext cx="182075" cy="184251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10" name="S22:Nagapattinam">
              <a:extLst>
                <a:ext uri="{FF2B5EF4-FFF2-40B4-BE49-F238E27FC236}">
                  <a16:creationId xmlns:a16="http://schemas.microsoft.com/office/drawing/2014/main" id="{0DF400E4-956C-48CC-B469-8B4F7D1ADE73}"/>
                </a:ext>
              </a:extLst>
            </p:cNvPr>
            <p:cNvSpPr/>
            <p:nvPr/>
          </p:nvSpPr>
          <p:spPr>
            <a:xfrm>
              <a:off x="3877501" y="6301814"/>
              <a:ext cx="183502" cy="18567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11" name="S22:Cuddalore">
              <a:extLst>
                <a:ext uri="{FF2B5EF4-FFF2-40B4-BE49-F238E27FC236}">
                  <a16:creationId xmlns:a16="http://schemas.microsoft.com/office/drawing/2014/main" id="{1223F298-DBF4-4A0B-AB52-DEA90E780C22}"/>
                </a:ext>
              </a:extLst>
            </p:cNvPr>
            <p:cNvSpPr/>
            <p:nvPr/>
          </p:nvSpPr>
          <p:spPr>
            <a:xfrm>
              <a:off x="3654507" y="5852380"/>
              <a:ext cx="184550" cy="18672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12" name="S23:Tripura East">
              <a:extLst>
                <a:ext uri="{FF2B5EF4-FFF2-40B4-BE49-F238E27FC236}">
                  <a16:creationId xmlns:a16="http://schemas.microsoft.com/office/drawing/2014/main" id="{48DABFCA-3755-413D-B75C-66F63B3F3029}"/>
                </a:ext>
              </a:extLst>
            </p:cNvPr>
            <p:cNvSpPr/>
            <p:nvPr/>
          </p:nvSpPr>
          <p:spPr>
            <a:xfrm>
              <a:off x="6696125" y="2817372"/>
              <a:ext cx="167195" cy="169372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13" name="S23:Tripura West">
              <a:extLst>
                <a:ext uri="{FF2B5EF4-FFF2-40B4-BE49-F238E27FC236}">
                  <a16:creationId xmlns:a16="http://schemas.microsoft.com/office/drawing/2014/main" id="{77E8D526-A5E0-4E94-847D-307F159B45D2}"/>
                </a:ext>
              </a:extLst>
            </p:cNvPr>
            <p:cNvSpPr/>
            <p:nvPr/>
          </p:nvSpPr>
          <p:spPr>
            <a:xfrm>
              <a:off x="6533603" y="2882455"/>
              <a:ext cx="177480" cy="179658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14" name="S24:Azamgarh">
              <a:extLst>
                <a:ext uri="{FF2B5EF4-FFF2-40B4-BE49-F238E27FC236}">
                  <a16:creationId xmlns:a16="http://schemas.microsoft.com/office/drawing/2014/main" id="{0AA04B0B-62B4-4D0B-944F-97110DF05385}"/>
                </a:ext>
              </a:extLst>
            </p:cNvPr>
            <p:cNvSpPr/>
            <p:nvPr/>
          </p:nvSpPr>
          <p:spPr>
            <a:xfrm>
              <a:off x="4359580" y="1844563"/>
              <a:ext cx="178540" cy="180717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15" name="S24:Jaunpur">
              <a:extLst>
                <a:ext uri="{FF2B5EF4-FFF2-40B4-BE49-F238E27FC236}">
                  <a16:creationId xmlns:a16="http://schemas.microsoft.com/office/drawing/2014/main" id="{B80377BE-A1B6-4277-91F1-AF8172EC2C71}"/>
                </a:ext>
              </a:extLst>
            </p:cNvPr>
            <p:cNvSpPr/>
            <p:nvPr/>
          </p:nvSpPr>
          <p:spPr>
            <a:xfrm>
              <a:off x="4341316" y="2332323"/>
              <a:ext cx="178867" cy="18104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16" name="S24:Lalganj">
              <a:extLst>
                <a:ext uri="{FF2B5EF4-FFF2-40B4-BE49-F238E27FC236}">
                  <a16:creationId xmlns:a16="http://schemas.microsoft.com/office/drawing/2014/main" id="{2DDED4D4-3019-4AA7-89E3-AF782B83CC19}"/>
                </a:ext>
              </a:extLst>
            </p:cNvPr>
            <p:cNvSpPr/>
            <p:nvPr/>
          </p:nvSpPr>
          <p:spPr>
            <a:xfrm>
              <a:off x="5101774" y="2029304"/>
              <a:ext cx="184977" cy="18715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17" name="S24:Sultanpur">
              <a:extLst>
                <a:ext uri="{FF2B5EF4-FFF2-40B4-BE49-F238E27FC236}">
                  <a16:creationId xmlns:a16="http://schemas.microsoft.com/office/drawing/2014/main" id="{0A822885-C0B7-45BA-8848-301AD1B6499E}"/>
                </a:ext>
              </a:extLst>
            </p:cNvPr>
            <p:cNvSpPr/>
            <p:nvPr/>
          </p:nvSpPr>
          <p:spPr>
            <a:xfrm>
              <a:off x="4535316" y="1830241"/>
              <a:ext cx="179745" cy="181922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18" name="S24:Kheri">
              <a:extLst>
                <a:ext uri="{FF2B5EF4-FFF2-40B4-BE49-F238E27FC236}">
                  <a16:creationId xmlns:a16="http://schemas.microsoft.com/office/drawing/2014/main" id="{9C58941F-8F91-425B-9554-A659D732B726}"/>
                </a:ext>
              </a:extLst>
            </p:cNvPr>
            <p:cNvSpPr/>
            <p:nvPr/>
          </p:nvSpPr>
          <p:spPr>
            <a:xfrm>
              <a:off x="4018129" y="1438828"/>
              <a:ext cx="177941" cy="18011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19" name="S24:Faizabad">
              <a:extLst>
                <a:ext uri="{FF2B5EF4-FFF2-40B4-BE49-F238E27FC236}">
                  <a16:creationId xmlns:a16="http://schemas.microsoft.com/office/drawing/2014/main" id="{F56990A5-2B21-4BD1-8351-B8358AE9AD5F}"/>
                </a:ext>
              </a:extLst>
            </p:cNvPr>
            <p:cNvSpPr/>
            <p:nvPr/>
          </p:nvSpPr>
          <p:spPr>
            <a:xfrm>
              <a:off x="4384034" y="2160374"/>
              <a:ext cx="175393" cy="177570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20" name="S24:Akbarpur">
              <a:extLst>
                <a:ext uri="{FF2B5EF4-FFF2-40B4-BE49-F238E27FC236}">
                  <a16:creationId xmlns:a16="http://schemas.microsoft.com/office/drawing/2014/main" id="{1F4961AF-47E3-4EF8-96DC-683D25884786}"/>
                </a:ext>
              </a:extLst>
            </p:cNvPr>
            <p:cNvSpPr/>
            <p:nvPr/>
          </p:nvSpPr>
          <p:spPr>
            <a:xfrm>
              <a:off x="3892101" y="2480944"/>
              <a:ext cx="182280" cy="184457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21" name="S24:Basti">
              <a:extLst>
                <a:ext uri="{FF2B5EF4-FFF2-40B4-BE49-F238E27FC236}">
                  <a16:creationId xmlns:a16="http://schemas.microsoft.com/office/drawing/2014/main" id="{58391F9F-8216-4DFC-9579-5AE5698FB124}"/>
                </a:ext>
              </a:extLst>
            </p:cNvPr>
            <p:cNvSpPr/>
            <p:nvPr/>
          </p:nvSpPr>
          <p:spPr>
            <a:xfrm>
              <a:off x="4210657" y="1914309"/>
              <a:ext cx="160702" cy="162879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22" name="S24:Bahraich">
              <a:extLst>
                <a:ext uri="{FF2B5EF4-FFF2-40B4-BE49-F238E27FC236}">
                  <a16:creationId xmlns:a16="http://schemas.microsoft.com/office/drawing/2014/main" id="{32AC2F86-EB53-41AF-8290-15CB81261DFB}"/>
                </a:ext>
              </a:extLst>
            </p:cNvPr>
            <p:cNvSpPr/>
            <p:nvPr/>
          </p:nvSpPr>
          <p:spPr>
            <a:xfrm>
              <a:off x="4284055" y="1711499"/>
              <a:ext cx="156911" cy="15908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23" name="S24:Balrampur">
              <a:extLst>
                <a:ext uri="{FF2B5EF4-FFF2-40B4-BE49-F238E27FC236}">
                  <a16:creationId xmlns:a16="http://schemas.microsoft.com/office/drawing/2014/main" id="{FF69E224-0A01-4705-867D-D65136EF18D5}"/>
                </a:ext>
              </a:extLst>
            </p:cNvPr>
            <p:cNvSpPr/>
            <p:nvPr/>
          </p:nvSpPr>
          <p:spPr>
            <a:xfrm>
              <a:off x="4342291" y="1547150"/>
              <a:ext cx="176853" cy="179032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24" name="S24:Domariaganj">
              <a:extLst>
                <a:ext uri="{FF2B5EF4-FFF2-40B4-BE49-F238E27FC236}">
                  <a16:creationId xmlns:a16="http://schemas.microsoft.com/office/drawing/2014/main" id="{E5668D82-4DF2-4277-BDA9-F14292A32F77}"/>
                </a:ext>
              </a:extLst>
            </p:cNvPr>
            <p:cNvSpPr/>
            <p:nvPr/>
          </p:nvSpPr>
          <p:spPr>
            <a:xfrm>
              <a:off x="4518493" y="1537574"/>
              <a:ext cx="169748" cy="171925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25" name="S24:Maharajganj">
              <a:extLst>
                <a:ext uri="{FF2B5EF4-FFF2-40B4-BE49-F238E27FC236}">
                  <a16:creationId xmlns:a16="http://schemas.microsoft.com/office/drawing/2014/main" id="{79879A4A-77E4-468E-A0FF-9A46DF15BF64}"/>
                </a:ext>
              </a:extLst>
            </p:cNvPr>
            <p:cNvSpPr/>
            <p:nvPr/>
          </p:nvSpPr>
          <p:spPr>
            <a:xfrm>
              <a:off x="4686544" y="1502557"/>
              <a:ext cx="182896" cy="185074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26" name="S24:Padrauna">
              <a:extLst>
                <a:ext uri="{FF2B5EF4-FFF2-40B4-BE49-F238E27FC236}">
                  <a16:creationId xmlns:a16="http://schemas.microsoft.com/office/drawing/2014/main" id="{47E50502-6964-4CEF-8C4B-983A5BD0F947}"/>
                </a:ext>
              </a:extLst>
            </p:cNvPr>
            <p:cNvSpPr/>
            <p:nvPr/>
          </p:nvSpPr>
          <p:spPr>
            <a:xfrm>
              <a:off x="4796196" y="1647594"/>
              <a:ext cx="188140" cy="19031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27" name="S24:Gorakhpur">
              <a:extLst>
                <a:ext uri="{FF2B5EF4-FFF2-40B4-BE49-F238E27FC236}">
                  <a16:creationId xmlns:a16="http://schemas.microsoft.com/office/drawing/2014/main" id="{49EFA0DA-BE64-44A8-9D1F-3F72B4C82CEB}"/>
                </a:ext>
              </a:extLst>
            </p:cNvPr>
            <p:cNvSpPr/>
            <p:nvPr/>
          </p:nvSpPr>
          <p:spPr>
            <a:xfrm>
              <a:off x="4812880" y="1962676"/>
              <a:ext cx="175728" cy="177905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28" name="S24:Salempur">
              <a:extLst>
                <a:ext uri="{FF2B5EF4-FFF2-40B4-BE49-F238E27FC236}">
                  <a16:creationId xmlns:a16="http://schemas.microsoft.com/office/drawing/2014/main" id="{3B88152D-D794-4DB2-B444-706E6ABC3ECC}"/>
                </a:ext>
              </a:extLst>
            </p:cNvPr>
            <p:cNvSpPr/>
            <p:nvPr/>
          </p:nvSpPr>
          <p:spPr>
            <a:xfrm>
              <a:off x="5086324" y="2215537"/>
              <a:ext cx="173213" cy="17539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29" name="S24:Saidpur">
              <a:extLst>
                <a:ext uri="{FF2B5EF4-FFF2-40B4-BE49-F238E27FC236}">
                  <a16:creationId xmlns:a16="http://schemas.microsoft.com/office/drawing/2014/main" id="{984095D5-801A-4011-AC1B-F3A2B64DFC4E}"/>
                </a:ext>
              </a:extLst>
            </p:cNvPr>
            <p:cNvSpPr/>
            <p:nvPr/>
          </p:nvSpPr>
          <p:spPr>
            <a:xfrm>
              <a:off x="4250521" y="2821118"/>
              <a:ext cx="178525" cy="18070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30" name="S24:Varanasi">
              <a:extLst>
                <a:ext uri="{FF2B5EF4-FFF2-40B4-BE49-F238E27FC236}">
                  <a16:creationId xmlns:a16="http://schemas.microsoft.com/office/drawing/2014/main" id="{5DF4902D-3568-43A4-A032-7FA75A621E38}"/>
                </a:ext>
              </a:extLst>
            </p:cNvPr>
            <p:cNvSpPr/>
            <p:nvPr/>
          </p:nvSpPr>
          <p:spPr>
            <a:xfrm>
              <a:off x="4524229" y="2339803"/>
              <a:ext cx="168507" cy="170683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31" name="S24:Chandauli">
              <a:extLst>
                <a:ext uri="{FF2B5EF4-FFF2-40B4-BE49-F238E27FC236}">
                  <a16:creationId xmlns:a16="http://schemas.microsoft.com/office/drawing/2014/main" id="{985398DB-5753-46CC-A85E-76562356433C}"/>
                </a:ext>
              </a:extLst>
            </p:cNvPr>
            <p:cNvSpPr/>
            <p:nvPr/>
          </p:nvSpPr>
          <p:spPr>
            <a:xfrm>
              <a:off x="4433851" y="2487464"/>
              <a:ext cx="177653" cy="179830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32" name="S24:Deoria">
              <a:extLst>
                <a:ext uri="{FF2B5EF4-FFF2-40B4-BE49-F238E27FC236}">
                  <a16:creationId xmlns:a16="http://schemas.microsoft.com/office/drawing/2014/main" id="{3C7A71A9-4DFC-4064-8E6B-6E04E5541E5F}"/>
                </a:ext>
              </a:extLst>
            </p:cNvPr>
            <p:cNvSpPr/>
            <p:nvPr/>
          </p:nvSpPr>
          <p:spPr>
            <a:xfrm>
              <a:off x="4458173" y="1994550"/>
              <a:ext cx="180901" cy="18307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33" name="S24:Shahjahanpur">
              <a:extLst>
                <a:ext uri="{FF2B5EF4-FFF2-40B4-BE49-F238E27FC236}">
                  <a16:creationId xmlns:a16="http://schemas.microsoft.com/office/drawing/2014/main" id="{155EF4F6-3CF6-40FC-82A7-A3052935CC20}"/>
                </a:ext>
              </a:extLst>
            </p:cNvPr>
            <p:cNvSpPr/>
            <p:nvPr/>
          </p:nvSpPr>
          <p:spPr>
            <a:xfrm>
              <a:off x="3749496" y="1615754"/>
              <a:ext cx="168590" cy="170768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34" name="S24:Etah">
              <a:extLst>
                <a:ext uri="{FF2B5EF4-FFF2-40B4-BE49-F238E27FC236}">
                  <a16:creationId xmlns:a16="http://schemas.microsoft.com/office/drawing/2014/main" id="{7FA5CB60-7494-407A-991E-3B9B39F301DB}"/>
                </a:ext>
              </a:extLst>
            </p:cNvPr>
            <p:cNvSpPr/>
            <p:nvPr/>
          </p:nvSpPr>
          <p:spPr>
            <a:xfrm>
              <a:off x="3565053" y="1866167"/>
              <a:ext cx="162187" cy="16436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35" name="S24:Budaun">
              <a:extLst>
                <a:ext uri="{FF2B5EF4-FFF2-40B4-BE49-F238E27FC236}">
                  <a16:creationId xmlns:a16="http://schemas.microsoft.com/office/drawing/2014/main" id="{C604F3B0-E1A1-43FC-897F-AD0029FF01F1}"/>
                </a:ext>
              </a:extLst>
            </p:cNvPr>
            <p:cNvSpPr/>
            <p:nvPr/>
          </p:nvSpPr>
          <p:spPr>
            <a:xfrm>
              <a:off x="3892461" y="1913865"/>
              <a:ext cx="162585" cy="16476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36" name="S24:Firozabad">
              <a:extLst>
                <a:ext uri="{FF2B5EF4-FFF2-40B4-BE49-F238E27FC236}">
                  <a16:creationId xmlns:a16="http://schemas.microsoft.com/office/drawing/2014/main" id="{C33D7879-9C6E-4C7E-A471-B2454F257852}"/>
                </a:ext>
              </a:extLst>
            </p:cNvPr>
            <p:cNvSpPr/>
            <p:nvPr/>
          </p:nvSpPr>
          <p:spPr>
            <a:xfrm>
              <a:off x="3343317" y="2204016"/>
              <a:ext cx="154294" cy="15647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37" name="S24:Kannauj">
              <a:extLst>
                <a:ext uri="{FF2B5EF4-FFF2-40B4-BE49-F238E27FC236}">
                  <a16:creationId xmlns:a16="http://schemas.microsoft.com/office/drawing/2014/main" id="{D31F498B-CD39-4A8C-BDF6-58525EB3D57F}"/>
                </a:ext>
              </a:extLst>
            </p:cNvPr>
            <p:cNvSpPr/>
            <p:nvPr/>
          </p:nvSpPr>
          <p:spPr>
            <a:xfrm>
              <a:off x="3755033" y="2355221"/>
              <a:ext cx="184453" cy="18663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38" name="S24:Farrukhabad">
              <a:extLst>
                <a:ext uri="{FF2B5EF4-FFF2-40B4-BE49-F238E27FC236}">
                  <a16:creationId xmlns:a16="http://schemas.microsoft.com/office/drawing/2014/main" id="{53D47DA8-691F-4DDF-B0E7-1A8193215383}"/>
                </a:ext>
              </a:extLst>
            </p:cNvPr>
            <p:cNvSpPr/>
            <p:nvPr/>
          </p:nvSpPr>
          <p:spPr>
            <a:xfrm>
              <a:off x="3598847" y="1698350"/>
              <a:ext cx="172693" cy="17487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39" name="S24:Sitapur">
              <a:extLst>
                <a:ext uri="{FF2B5EF4-FFF2-40B4-BE49-F238E27FC236}">
                  <a16:creationId xmlns:a16="http://schemas.microsoft.com/office/drawing/2014/main" id="{37A57E93-7609-4A5F-B6D4-063C9C58FE73}"/>
                </a:ext>
              </a:extLst>
            </p:cNvPr>
            <p:cNvSpPr/>
            <p:nvPr/>
          </p:nvSpPr>
          <p:spPr>
            <a:xfrm>
              <a:off x="4185833" y="1505925"/>
              <a:ext cx="163489" cy="163489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40" name="S24:Bara Banki">
              <a:extLst>
                <a:ext uri="{FF2B5EF4-FFF2-40B4-BE49-F238E27FC236}">
                  <a16:creationId xmlns:a16="http://schemas.microsoft.com/office/drawing/2014/main" id="{56935101-6C91-4A0B-B147-E900A5D3CAC1}"/>
                </a:ext>
              </a:extLst>
            </p:cNvPr>
            <p:cNvSpPr/>
            <p:nvPr/>
          </p:nvSpPr>
          <p:spPr>
            <a:xfrm>
              <a:off x="4054782" y="1922235"/>
              <a:ext cx="155581" cy="157758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41" name="S24:Hardoi">
              <a:extLst>
                <a:ext uri="{FF2B5EF4-FFF2-40B4-BE49-F238E27FC236}">
                  <a16:creationId xmlns:a16="http://schemas.microsoft.com/office/drawing/2014/main" id="{80948D76-C071-43E0-AD2B-D43FF19BF8FE}"/>
                </a:ext>
              </a:extLst>
            </p:cNvPr>
            <p:cNvSpPr/>
            <p:nvPr/>
          </p:nvSpPr>
          <p:spPr>
            <a:xfrm>
              <a:off x="3984253" y="1785284"/>
              <a:ext cx="152946" cy="15512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42" name="S24:Etawah">
              <a:extLst>
                <a:ext uri="{FF2B5EF4-FFF2-40B4-BE49-F238E27FC236}">
                  <a16:creationId xmlns:a16="http://schemas.microsoft.com/office/drawing/2014/main" id="{1F9B2DD1-2139-479A-A30D-26989CD21526}"/>
                </a:ext>
              </a:extLst>
            </p:cNvPr>
            <p:cNvSpPr/>
            <p:nvPr/>
          </p:nvSpPr>
          <p:spPr>
            <a:xfrm>
              <a:off x="3495567" y="2168258"/>
              <a:ext cx="177603" cy="17978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43" name="S24:Ghatampur">
              <a:extLst>
                <a:ext uri="{FF2B5EF4-FFF2-40B4-BE49-F238E27FC236}">
                  <a16:creationId xmlns:a16="http://schemas.microsoft.com/office/drawing/2014/main" id="{9A38AD57-B302-49A4-9CEB-72062E596B9E}"/>
                </a:ext>
              </a:extLst>
            </p:cNvPr>
            <p:cNvSpPr/>
            <p:nvPr/>
          </p:nvSpPr>
          <p:spPr>
            <a:xfrm>
              <a:off x="3618556" y="2305654"/>
              <a:ext cx="150385" cy="15256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44" name="S24:Chail">
              <a:extLst>
                <a:ext uri="{FF2B5EF4-FFF2-40B4-BE49-F238E27FC236}">
                  <a16:creationId xmlns:a16="http://schemas.microsoft.com/office/drawing/2014/main" id="{09096B88-A3C7-4055-BF4A-4DDBF8386380}"/>
                </a:ext>
              </a:extLst>
            </p:cNvPr>
            <p:cNvSpPr/>
            <p:nvPr/>
          </p:nvSpPr>
          <p:spPr>
            <a:xfrm>
              <a:off x="4011166" y="2359949"/>
              <a:ext cx="157743" cy="15992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45" name="S24:Unnao">
              <a:extLst>
                <a:ext uri="{FF2B5EF4-FFF2-40B4-BE49-F238E27FC236}">
                  <a16:creationId xmlns:a16="http://schemas.microsoft.com/office/drawing/2014/main" id="{8FF97348-6687-4BCB-9D74-DE34BB0137E0}"/>
                </a:ext>
              </a:extLst>
            </p:cNvPr>
            <p:cNvSpPr/>
            <p:nvPr/>
          </p:nvSpPr>
          <p:spPr>
            <a:xfrm>
              <a:off x="3828396" y="1769394"/>
              <a:ext cx="156633" cy="158810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46" name="S24:Rae Bareli">
              <a:extLst>
                <a:ext uri="{FF2B5EF4-FFF2-40B4-BE49-F238E27FC236}">
                  <a16:creationId xmlns:a16="http://schemas.microsoft.com/office/drawing/2014/main" id="{7602DA4A-5912-4DB5-8880-E0BF011433EA}"/>
                </a:ext>
              </a:extLst>
            </p:cNvPr>
            <p:cNvSpPr/>
            <p:nvPr/>
          </p:nvSpPr>
          <p:spPr>
            <a:xfrm>
              <a:off x="4218205" y="2193080"/>
              <a:ext cx="169806" cy="171983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47" name="S24:Mohanlalganj">
              <a:extLst>
                <a:ext uri="{FF2B5EF4-FFF2-40B4-BE49-F238E27FC236}">
                  <a16:creationId xmlns:a16="http://schemas.microsoft.com/office/drawing/2014/main" id="{B93F1B3D-70B6-4EA1-8ACF-6AE9E2412AC1}"/>
                </a:ext>
              </a:extLst>
            </p:cNvPr>
            <p:cNvSpPr/>
            <p:nvPr/>
          </p:nvSpPr>
          <p:spPr>
            <a:xfrm>
              <a:off x="3972705" y="2059017"/>
              <a:ext cx="160068" cy="16006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48" name="S24:Machhlishahr">
              <a:extLst>
                <a:ext uri="{FF2B5EF4-FFF2-40B4-BE49-F238E27FC236}">
                  <a16:creationId xmlns:a16="http://schemas.microsoft.com/office/drawing/2014/main" id="{B620D567-D3D4-4D76-A1CC-15CD0D6FD299}"/>
                </a:ext>
              </a:extLst>
            </p:cNvPr>
            <p:cNvSpPr/>
            <p:nvPr/>
          </p:nvSpPr>
          <p:spPr>
            <a:xfrm>
              <a:off x="4168621" y="2357256"/>
              <a:ext cx="174161" cy="176338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49" name="S24:Pratapgarh">
              <a:extLst>
                <a:ext uri="{FF2B5EF4-FFF2-40B4-BE49-F238E27FC236}">
                  <a16:creationId xmlns:a16="http://schemas.microsoft.com/office/drawing/2014/main" id="{FE789C72-5852-4A4E-8E2B-3896E70E13B8}"/>
                </a:ext>
              </a:extLst>
            </p:cNvPr>
            <p:cNvSpPr/>
            <p:nvPr/>
          </p:nvSpPr>
          <p:spPr>
            <a:xfrm>
              <a:off x="4305067" y="2052281"/>
              <a:ext cx="160188" cy="16236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50" name="S24:Amethi">
              <a:extLst>
                <a:ext uri="{FF2B5EF4-FFF2-40B4-BE49-F238E27FC236}">
                  <a16:creationId xmlns:a16="http://schemas.microsoft.com/office/drawing/2014/main" id="{961C41E8-923B-46F3-AC6A-CD9997BB0A1C}"/>
                </a:ext>
              </a:extLst>
            </p:cNvPr>
            <p:cNvSpPr/>
            <p:nvPr/>
          </p:nvSpPr>
          <p:spPr>
            <a:xfrm>
              <a:off x="4132875" y="2056368"/>
              <a:ext cx="162534" cy="162534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51" name="S24:Bansgaon">
              <a:extLst>
                <a:ext uri="{FF2B5EF4-FFF2-40B4-BE49-F238E27FC236}">
                  <a16:creationId xmlns:a16="http://schemas.microsoft.com/office/drawing/2014/main" id="{B4B3E348-DEFC-4ED2-A56C-BC802168A4CD}"/>
                </a:ext>
              </a:extLst>
            </p:cNvPr>
            <p:cNvSpPr/>
            <p:nvPr/>
          </p:nvSpPr>
          <p:spPr>
            <a:xfrm>
              <a:off x="4713988" y="1825901"/>
              <a:ext cx="168286" cy="170463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52" name="S24:Banda">
              <a:extLst>
                <a:ext uri="{FF2B5EF4-FFF2-40B4-BE49-F238E27FC236}">
                  <a16:creationId xmlns:a16="http://schemas.microsoft.com/office/drawing/2014/main" id="{322923DC-ED35-4868-993F-EAB5A89FFA8B}"/>
                </a:ext>
              </a:extLst>
            </p:cNvPr>
            <p:cNvSpPr/>
            <p:nvPr/>
          </p:nvSpPr>
          <p:spPr>
            <a:xfrm>
              <a:off x="3746693" y="2546524"/>
              <a:ext cx="153562" cy="15573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53" name="S24:Allahabad">
              <a:extLst>
                <a:ext uri="{FF2B5EF4-FFF2-40B4-BE49-F238E27FC236}">
                  <a16:creationId xmlns:a16="http://schemas.microsoft.com/office/drawing/2014/main" id="{50AB3119-F3DE-4370-8967-B59CB97E77BD}"/>
                </a:ext>
              </a:extLst>
            </p:cNvPr>
            <p:cNvSpPr/>
            <p:nvPr/>
          </p:nvSpPr>
          <p:spPr>
            <a:xfrm>
              <a:off x="4172002" y="2667851"/>
              <a:ext cx="171505" cy="17368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54" name="S24:Mirzapur">
              <a:extLst>
                <a:ext uri="{FF2B5EF4-FFF2-40B4-BE49-F238E27FC236}">
                  <a16:creationId xmlns:a16="http://schemas.microsoft.com/office/drawing/2014/main" id="{4538B9B2-5B42-43BA-9C97-7EF3A76D4A96}"/>
                </a:ext>
              </a:extLst>
            </p:cNvPr>
            <p:cNvSpPr/>
            <p:nvPr/>
          </p:nvSpPr>
          <p:spPr>
            <a:xfrm>
              <a:off x="4255933" y="2508893"/>
              <a:ext cx="180603" cy="182779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55" name="S24:Phulpur">
              <a:extLst>
                <a:ext uri="{FF2B5EF4-FFF2-40B4-BE49-F238E27FC236}">
                  <a16:creationId xmlns:a16="http://schemas.microsoft.com/office/drawing/2014/main" id="{49B6FF99-E9B1-4978-BCD2-FFBE828C15A9}"/>
                </a:ext>
              </a:extLst>
            </p:cNvPr>
            <p:cNvSpPr/>
            <p:nvPr/>
          </p:nvSpPr>
          <p:spPr>
            <a:xfrm>
              <a:off x="4071989" y="2508539"/>
              <a:ext cx="183949" cy="18612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56" name="S24:Kanpur">
              <a:extLst>
                <a:ext uri="{FF2B5EF4-FFF2-40B4-BE49-F238E27FC236}">
                  <a16:creationId xmlns:a16="http://schemas.microsoft.com/office/drawing/2014/main" id="{D92B16E8-A47A-4201-B8F4-872F7F0B5562}"/>
                </a:ext>
              </a:extLst>
            </p:cNvPr>
            <p:cNvSpPr/>
            <p:nvPr/>
          </p:nvSpPr>
          <p:spPr>
            <a:xfrm>
              <a:off x="4051663" y="2197608"/>
              <a:ext cx="166497" cy="168675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57" name="S24:Bilhaur">
              <a:extLst>
                <a:ext uri="{FF2B5EF4-FFF2-40B4-BE49-F238E27FC236}">
                  <a16:creationId xmlns:a16="http://schemas.microsoft.com/office/drawing/2014/main" id="{096CA703-BF86-48E1-BEF2-620C98DAC8AE}"/>
                </a:ext>
              </a:extLst>
            </p:cNvPr>
            <p:cNvSpPr/>
            <p:nvPr/>
          </p:nvSpPr>
          <p:spPr>
            <a:xfrm>
              <a:off x="3724341" y="1895022"/>
              <a:ext cx="169528" cy="171705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58" name="S24:Lucknow">
              <a:extLst>
                <a:ext uri="{FF2B5EF4-FFF2-40B4-BE49-F238E27FC236}">
                  <a16:creationId xmlns:a16="http://schemas.microsoft.com/office/drawing/2014/main" id="{66E3717A-7E88-488F-83A3-AB35AEBB5220}"/>
                </a:ext>
              </a:extLst>
            </p:cNvPr>
            <p:cNvSpPr/>
            <p:nvPr/>
          </p:nvSpPr>
          <p:spPr>
            <a:xfrm>
              <a:off x="3811750" y="2056589"/>
              <a:ext cx="161000" cy="161000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59" name="S24:Gonda">
              <a:extLst>
                <a:ext uri="{FF2B5EF4-FFF2-40B4-BE49-F238E27FC236}">
                  <a16:creationId xmlns:a16="http://schemas.microsoft.com/office/drawing/2014/main" id="{0013B9E4-62C5-4315-8DE6-384ACF3E62A0}"/>
                </a:ext>
              </a:extLst>
            </p:cNvPr>
            <p:cNvSpPr/>
            <p:nvPr/>
          </p:nvSpPr>
          <p:spPr>
            <a:xfrm>
              <a:off x="4442601" y="1697396"/>
              <a:ext cx="164865" cy="16486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60" name="S24:Kaiserganj">
              <a:extLst>
                <a:ext uri="{FF2B5EF4-FFF2-40B4-BE49-F238E27FC236}">
                  <a16:creationId xmlns:a16="http://schemas.microsoft.com/office/drawing/2014/main" id="{FA7923A3-8977-4D5B-8773-1C8676D0ECC7}"/>
                </a:ext>
              </a:extLst>
            </p:cNvPr>
            <p:cNvSpPr/>
            <p:nvPr/>
          </p:nvSpPr>
          <p:spPr>
            <a:xfrm>
              <a:off x="4136783" y="1771783"/>
              <a:ext cx="159798" cy="16197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61" name="S24:Shahabad">
              <a:extLst>
                <a:ext uri="{FF2B5EF4-FFF2-40B4-BE49-F238E27FC236}">
                  <a16:creationId xmlns:a16="http://schemas.microsoft.com/office/drawing/2014/main" id="{256AD6B5-D6B2-4412-8CD8-84F1ECC6C98F}"/>
                </a:ext>
              </a:extLst>
            </p:cNvPr>
            <p:cNvSpPr/>
            <p:nvPr/>
          </p:nvSpPr>
          <p:spPr>
            <a:xfrm>
              <a:off x="3917246" y="1635229"/>
              <a:ext cx="161151" cy="163328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62" name="S24:Misrikh">
              <a:extLst>
                <a:ext uri="{FF2B5EF4-FFF2-40B4-BE49-F238E27FC236}">
                  <a16:creationId xmlns:a16="http://schemas.microsoft.com/office/drawing/2014/main" id="{DABA483C-68E6-4746-AC66-AA2FABD9A26B}"/>
                </a:ext>
              </a:extLst>
            </p:cNvPr>
            <p:cNvSpPr/>
            <p:nvPr/>
          </p:nvSpPr>
          <p:spPr>
            <a:xfrm>
              <a:off x="4077601" y="1624374"/>
              <a:ext cx="157219" cy="159397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63" name="S24:Khalilabad">
              <a:extLst>
                <a:ext uri="{FF2B5EF4-FFF2-40B4-BE49-F238E27FC236}">
                  <a16:creationId xmlns:a16="http://schemas.microsoft.com/office/drawing/2014/main" id="{23F93B98-3935-4C68-8A23-4659D8051DFA}"/>
                </a:ext>
              </a:extLst>
            </p:cNvPr>
            <p:cNvSpPr/>
            <p:nvPr/>
          </p:nvSpPr>
          <p:spPr>
            <a:xfrm>
              <a:off x="4620039" y="1671486"/>
              <a:ext cx="177219" cy="179396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64" name="S24:Ballia">
              <a:extLst>
                <a:ext uri="{FF2B5EF4-FFF2-40B4-BE49-F238E27FC236}">
                  <a16:creationId xmlns:a16="http://schemas.microsoft.com/office/drawing/2014/main" id="{9825A2F1-660B-4AD7-8911-19C59BC78A07}"/>
                </a:ext>
              </a:extLst>
            </p:cNvPr>
            <p:cNvSpPr/>
            <p:nvPr/>
          </p:nvSpPr>
          <p:spPr>
            <a:xfrm>
              <a:off x="3890438" y="2242403"/>
              <a:ext cx="166650" cy="16665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65" name="S24:Ghosi">
              <a:extLst>
                <a:ext uri="{FF2B5EF4-FFF2-40B4-BE49-F238E27FC236}">
                  <a16:creationId xmlns:a16="http://schemas.microsoft.com/office/drawing/2014/main" id="{A725E807-83D0-4CF8-8B05-0497035E4285}"/>
                </a:ext>
              </a:extLst>
            </p:cNvPr>
            <p:cNvSpPr/>
            <p:nvPr/>
          </p:nvSpPr>
          <p:spPr>
            <a:xfrm>
              <a:off x="4559337" y="2162652"/>
              <a:ext cx="179810" cy="18198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66" name="S24:Ghazipur">
              <a:extLst>
                <a:ext uri="{FF2B5EF4-FFF2-40B4-BE49-F238E27FC236}">
                  <a16:creationId xmlns:a16="http://schemas.microsoft.com/office/drawing/2014/main" id="{54046FA5-0DA5-4D4D-AEE7-9BF8EB7601C4}"/>
                </a:ext>
              </a:extLst>
            </p:cNvPr>
            <p:cNvSpPr/>
            <p:nvPr/>
          </p:nvSpPr>
          <p:spPr>
            <a:xfrm>
              <a:off x="4715310" y="2623922"/>
              <a:ext cx="197342" cy="19951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67" name="S24:Pilibhit">
              <a:extLst>
                <a:ext uri="{FF2B5EF4-FFF2-40B4-BE49-F238E27FC236}">
                  <a16:creationId xmlns:a16="http://schemas.microsoft.com/office/drawing/2014/main" id="{F2FB44CB-97F9-4651-B059-3DB151D5F8E4}"/>
                </a:ext>
              </a:extLst>
            </p:cNvPr>
            <p:cNvSpPr/>
            <p:nvPr/>
          </p:nvSpPr>
          <p:spPr>
            <a:xfrm>
              <a:off x="3846878" y="1471835"/>
              <a:ext cx="174173" cy="176350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68" name="S24:Mainpuri">
              <a:extLst>
                <a:ext uri="{FF2B5EF4-FFF2-40B4-BE49-F238E27FC236}">
                  <a16:creationId xmlns:a16="http://schemas.microsoft.com/office/drawing/2014/main" id="{F536E960-B42B-4F58-B027-0FC0B60BB565}"/>
                </a:ext>
              </a:extLst>
            </p:cNvPr>
            <p:cNvSpPr/>
            <p:nvPr/>
          </p:nvSpPr>
          <p:spPr>
            <a:xfrm>
              <a:off x="3449810" y="1992132"/>
              <a:ext cx="179610" cy="18178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69" name="S24:Aonla">
              <a:extLst>
                <a:ext uri="{FF2B5EF4-FFF2-40B4-BE49-F238E27FC236}">
                  <a16:creationId xmlns:a16="http://schemas.microsoft.com/office/drawing/2014/main" id="{2AD4967D-A5FA-45C8-ACBE-D12C70C6C50D}"/>
                </a:ext>
              </a:extLst>
            </p:cNvPr>
            <p:cNvSpPr/>
            <p:nvPr/>
          </p:nvSpPr>
          <p:spPr>
            <a:xfrm>
              <a:off x="3205476" y="1750216"/>
              <a:ext cx="155031" cy="15720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70" name="S24:Robertsganj">
              <a:extLst>
                <a:ext uri="{FF2B5EF4-FFF2-40B4-BE49-F238E27FC236}">
                  <a16:creationId xmlns:a16="http://schemas.microsoft.com/office/drawing/2014/main" id="{76D9BE6F-EB3D-4134-898B-C6E7A81214B7}"/>
                </a:ext>
              </a:extLst>
            </p:cNvPr>
            <p:cNvSpPr/>
            <p:nvPr/>
          </p:nvSpPr>
          <p:spPr>
            <a:xfrm>
              <a:off x="4526007" y="2640459"/>
              <a:ext cx="180206" cy="182383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71" name="S24:Khurja">
              <a:extLst>
                <a:ext uri="{FF2B5EF4-FFF2-40B4-BE49-F238E27FC236}">
                  <a16:creationId xmlns:a16="http://schemas.microsoft.com/office/drawing/2014/main" id="{1AD37BD2-6028-4CFF-A9FD-2D041A9037F0}"/>
                </a:ext>
              </a:extLst>
            </p:cNvPr>
            <p:cNvSpPr/>
            <p:nvPr/>
          </p:nvSpPr>
          <p:spPr>
            <a:xfrm>
              <a:off x="2759942" y="1823931"/>
              <a:ext cx="164118" cy="166295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72" name="S24:Sambhal">
              <a:extLst>
                <a:ext uri="{FF2B5EF4-FFF2-40B4-BE49-F238E27FC236}">
                  <a16:creationId xmlns:a16="http://schemas.microsoft.com/office/drawing/2014/main" id="{2C20A9D6-7961-4499-A3D5-3E73DEB664C6}"/>
                </a:ext>
              </a:extLst>
            </p:cNvPr>
            <p:cNvSpPr/>
            <p:nvPr/>
          </p:nvSpPr>
          <p:spPr>
            <a:xfrm>
              <a:off x="3622699" y="2037412"/>
              <a:ext cx="184452" cy="18662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73" name="S24:Rampur">
              <a:extLst>
                <a:ext uri="{FF2B5EF4-FFF2-40B4-BE49-F238E27FC236}">
                  <a16:creationId xmlns:a16="http://schemas.microsoft.com/office/drawing/2014/main" id="{288839F4-37A4-43B7-BBFD-5ECD2FE3298A}"/>
                </a:ext>
              </a:extLst>
            </p:cNvPr>
            <p:cNvSpPr/>
            <p:nvPr/>
          </p:nvSpPr>
          <p:spPr>
            <a:xfrm>
              <a:off x="3885280" y="1104093"/>
              <a:ext cx="190630" cy="19280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74" name="S24:Meerut">
              <a:extLst>
                <a:ext uri="{FF2B5EF4-FFF2-40B4-BE49-F238E27FC236}">
                  <a16:creationId xmlns:a16="http://schemas.microsoft.com/office/drawing/2014/main" id="{B1B7FF60-801C-4D86-925C-FA8563405914}"/>
                </a:ext>
              </a:extLst>
            </p:cNvPr>
            <p:cNvSpPr/>
            <p:nvPr/>
          </p:nvSpPr>
          <p:spPr>
            <a:xfrm>
              <a:off x="3266544" y="1587938"/>
              <a:ext cx="176777" cy="178955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75" name="S24:Baghpat">
              <a:extLst>
                <a:ext uri="{FF2B5EF4-FFF2-40B4-BE49-F238E27FC236}">
                  <a16:creationId xmlns:a16="http://schemas.microsoft.com/office/drawing/2014/main" id="{85F65F39-282D-440D-8D3D-090925C1AD01}"/>
                </a:ext>
              </a:extLst>
            </p:cNvPr>
            <p:cNvSpPr/>
            <p:nvPr/>
          </p:nvSpPr>
          <p:spPr>
            <a:xfrm>
              <a:off x="3232174" y="1276148"/>
              <a:ext cx="171556" cy="17373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76" name="S24:Muzaffarnagar">
              <a:extLst>
                <a:ext uri="{FF2B5EF4-FFF2-40B4-BE49-F238E27FC236}">
                  <a16:creationId xmlns:a16="http://schemas.microsoft.com/office/drawing/2014/main" id="{E73A6A04-603A-4F6F-8A8F-B2A6BCCD27F1}"/>
                </a:ext>
              </a:extLst>
            </p:cNvPr>
            <p:cNvSpPr/>
            <p:nvPr/>
          </p:nvSpPr>
          <p:spPr>
            <a:xfrm>
              <a:off x="3044436" y="1206797"/>
              <a:ext cx="196566" cy="19874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77" name="S24:Amroha">
              <a:extLst>
                <a:ext uri="{FF2B5EF4-FFF2-40B4-BE49-F238E27FC236}">
                  <a16:creationId xmlns:a16="http://schemas.microsoft.com/office/drawing/2014/main" id="{8D1BD67A-BC24-4DA8-A557-371CBB193F3E}"/>
                </a:ext>
              </a:extLst>
            </p:cNvPr>
            <p:cNvSpPr/>
            <p:nvPr/>
          </p:nvSpPr>
          <p:spPr>
            <a:xfrm>
              <a:off x="3442383" y="1564198"/>
              <a:ext cx="199143" cy="20132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78" name="S24:Hapur">
              <a:extLst>
                <a:ext uri="{FF2B5EF4-FFF2-40B4-BE49-F238E27FC236}">
                  <a16:creationId xmlns:a16="http://schemas.microsoft.com/office/drawing/2014/main" id="{57610916-4241-4E8E-BA2F-A3922768B5C4}"/>
                </a:ext>
              </a:extLst>
            </p:cNvPr>
            <p:cNvSpPr/>
            <p:nvPr/>
          </p:nvSpPr>
          <p:spPr>
            <a:xfrm>
              <a:off x="3151392" y="1903171"/>
              <a:ext cx="189290" cy="191468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79" name="S24:Agra">
              <a:extLst>
                <a:ext uri="{FF2B5EF4-FFF2-40B4-BE49-F238E27FC236}">
                  <a16:creationId xmlns:a16="http://schemas.microsoft.com/office/drawing/2014/main" id="{4C6FEC0E-6798-4005-8745-ECE66FE62F70}"/>
                </a:ext>
              </a:extLst>
            </p:cNvPr>
            <p:cNvSpPr/>
            <p:nvPr/>
          </p:nvSpPr>
          <p:spPr>
            <a:xfrm>
              <a:off x="3178167" y="2233336"/>
              <a:ext cx="169693" cy="17186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80" name="S24:Jalesar">
              <a:extLst>
                <a:ext uri="{FF2B5EF4-FFF2-40B4-BE49-F238E27FC236}">
                  <a16:creationId xmlns:a16="http://schemas.microsoft.com/office/drawing/2014/main" id="{DC3E8BDE-CA2C-44D0-BBA0-1F47B702892F}"/>
                </a:ext>
              </a:extLst>
            </p:cNvPr>
            <p:cNvSpPr/>
            <p:nvPr/>
          </p:nvSpPr>
          <p:spPr>
            <a:xfrm>
              <a:off x="3334977" y="1865852"/>
              <a:ext cx="170698" cy="17287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81" name="S24:Aligarh">
              <a:extLst>
                <a:ext uri="{FF2B5EF4-FFF2-40B4-BE49-F238E27FC236}">
                  <a16:creationId xmlns:a16="http://schemas.microsoft.com/office/drawing/2014/main" id="{4E7B0D03-51BC-4278-B995-13F36DBD569E}"/>
                </a:ext>
              </a:extLst>
            </p:cNvPr>
            <p:cNvSpPr/>
            <p:nvPr/>
          </p:nvSpPr>
          <p:spPr>
            <a:xfrm>
              <a:off x="3286799" y="2041089"/>
              <a:ext cx="168501" cy="170678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82" name="S24:Bulandshahr">
              <a:extLst>
                <a:ext uri="{FF2B5EF4-FFF2-40B4-BE49-F238E27FC236}">
                  <a16:creationId xmlns:a16="http://schemas.microsoft.com/office/drawing/2014/main" id="{880675B3-0634-425B-B1DD-09A9FA5A48DA}"/>
                </a:ext>
              </a:extLst>
            </p:cNvPr>
            <p:cNvSpPr/>
            <p:nvPr/>
          </p:nvSpPr>
          <p:spPr>
            <a:xfrm>
              <a:off x="3370760" y="1172980"/>
              <a:ext cx="175220" cy="177398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83" name="S24:Moradabad">
              <a:extLst>
                <a:ext uri="{FF2B5EF4-FFF2-40B4-BE49-F238E27FC236}">
                  <a16:creationId xmlns:a16="http://schemas.microsoft.com/office/drawing/2014/main" id="{199A077F-29C4-4294-A03C-603CDC99ACCB}"/>
                </a:ext>
              </a:extLst>
            </p:cNvPr>
            <p:cNvSpPr/>
            <p:nvPr/>
          </p:nvSpPr>
          <p:spPr>
            <a:xfrm>
              <a:off x="3418399" y="1394772"/>
              <a:ext cx="171329" cy="17350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84" name="S24:Mathura">
              <a:extLst>
                <a:ext uri="{FF2B5EF4-FFF2-40B4-BE49-F238E27FC236}">
                  <a16:creationId xmlns:a16="http://schemas.microsoft.com/office/drawing/2014/main" id="{F04DF00C-145E-465F-9AC0-8AF9A830B020}"/>
                </a:ext>
              </a:extLst>
            </p:cNvPr>
            <p:cNvSpPr/>
            <p:nvPr/>
          </p:nvSpPr>
          <p:spPr>
            <a:xfrm>
              <a:off x="3045509" y="1782719"/>
              <a:ext cx="164277" cy="166455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85" name="S24:Kairana">
              <a:extLst>
                <a:ext uri="{FF2B5EF4-FFF2-40B4-BE49-F238E27FC236}">
                  <a16:creationId xmlns:a16="http://schemas.microsoft.com/office/drawing/2014/main" id="{D5B33F59-864E-4369-81EF-C05CC8939BA3}"/>
                </a:ext>
              </a:extLst>
            </p:cNvPr>
            <p:cNvSpPr/>
            <p:nvPr/>
          </p:nvSpPr>
          <p:spPr>
            <a:xfrm>
              <a:off x="3197302" y="1084633"/>
              <a:ext cx="191290" cy="19346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86" name="S24:Hathras">
              <a:extLst>
                <a:ext uri="{FF2B5EF4-FFF2-40B4-BE49-F238E27FC236}">
                  <a16:creationId xmlns:a16="http://schemas.microsoft.com/office/drawing/2014/main" id="{6D055DD8-4782-4652-B5B2-E0D96555F310}"/>
                </a:ext>
              </a:extLst>
            </p:cNvPr>
            <p:cNvSpPr/>
            <p:nvPr/>
          </p:nvSpPr>
          <p:spPr>
            <a:xfrm>
              <a:off x="3460256" y="1765286"/>
              <a:ext cx="148493" cy="150670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87" name="S24:Jalaun">
              <a:extLst>
                <a:ext uri="{FF2B5EF4-FFF2-40B4-BE49-F238E27FC236}">
                  <a16:creationId xmlns:a16="http://schemas.microsoft.com/office/drawing/2014/main" id="{3FDB0E32-4C02-4AC0-91E2-FA18BE24A775}"/>
                </a:ext>
              </a:extLst>
            </p:cNvPr>
            <p:cNvSpPr/>
            <p:nvPr/>
          </p:nvSpPr>
          <p:spPr>
            <a:xfrm>
              <a:off x="3730529" y="2195652"/>
              <a:ext cx="161173" cy="163350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88" name="S24:Hamirpur">
              <a:extLst>
                <a:ext uri="{FF2B5EF4-FFF2-40B4-BE49-F238E27FC236}">
                  <a16:creationId xmlns:a16="http://schemas.microsoft.com/office/drawing/2014/main" id="{444FC034-AF93-4341-9AA1-3B831D049B1B}"/>
                </a:ext>
              </a:extLst>
            </p:cNvPr>
            <p:cNvSpPr/>
            <p:nvPr/>
          </p:nvSpPr>
          <p:spPr>
            <a:xfrm>
              <a:off x="3605531" y="2458141"/>
              <a:ext cx="164521" cy="16669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89" name="S24:Fatehpur">
              <a:extLst>
                <a:ext uri="{FF2B5EF4-FFF2-40B4-BE49-F238E27FC236}">
                  <a16:creationId xmlns:a16="http://schemas.microsoft.com/office/drawing/2014/main" id="{A6E67E67-A8E2-442E-90BE-9A6F8EE04A16}"/>
                </a:ext>
              </a:extLst>
            </p:cNvPr>
            <p:cNvSpPr/>
            <p:nvPr/>
          </p:nvSpPr>
          <p:spPr>
            <a:xfrm>
              <a:off x="3856286" y="2657106"/>
              <a:ext cx="150675" cy="152852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90" name="S24:Jhansi">
              <a:extLst>
                <a:ext uri="{FF2B5EF4-FFF2-40B4-BE49-F238E27FC236}">
                  <a16:creationId xmlns:a16="http://schemas.microsoft.com/office/drawing/2014/main" id="{026F4E7D-AF6C-4803-B57B-77A37E1A3CDC}"/>
                </a:ext>
              </a:extLst>
            </p:cNvPr>
            <p:cNvSpPr/>
            <p:nvPr/>
          </p:nvSpPr>
          <p:spPr>
            <a:xfrm>
              <a:off x="3427755" y="2513456"/>
              <a:ext cx="191633" cy="19381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91" name="S24:Saharanpur">
              <a:extLst>
                <a:ext uri="{FF2B5EF4-FFF2-40B4-BE49-F238E27FC236}">
                  <a16:creationId xmlns:a16="http://schemas.microsoft.com/office/drawing/2014/main" id="{6BB8CD97-0275-446C-AAB5-CDBF55D4DB61}"/>
                </a:ext>
              </a:extLst>
            </p:cNvPr>
            <p:cNvSpPr/>
            <p:nvPr/>
          </p:nvSpPr>
          <p:spPr>
            <a:xfrm>
              <a:off x="3352558" y="960226"/>
              <a:ext cx="210649" cy="21282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92" name="S24:Bijnor">
              <a:extLst>
                <a:ext uri="{FF2B5EF4-FFF2-40B4-BE49-F238E27FC236}">
                  <a16:creationId xmlns:a16="http://schemas.microsoft.com/office/drawing/2014/main" id="{6D605019-13AD-469F-8065-F2E09D044FB8}"/>
                </a:ext>
              </a:extLst>
            </p:cNvPr>
            <p:cNvSpPr/>
            <p:nvPr/>
          </p:nvSpPr>
          <p:spPr>
            <a:xfrm>
              <a:off x="3527069" y="1089735"/>
              <a:ext cx="177818" cy="17999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93" name="S24:Bareilly">
              <a:extLst>
                <a:ext uri="{FF2B5EF4-FFF2-40B4-BE49-F238E27FC236}">
                  <a16:creationId xmlns:a16="http://schemas.microsoft.com/office/drawing/2014/main" id="{13DFDF44-CB0A-4EED-B370-8F2ABF241824}"/>
                </a:ext>
              </a:extLst>
            </p:cNvPr>
            <p:cNvSpPr/>
            <p:nvPr/>
          </p:nvSpPr>
          <p:spPr>
            <a:xfrm>
              <a:off x="3807421" y="1280329"/>
              <a:ext cx="192005" cy="194182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94" name="S25:Cooch Behar">
              <a:extLst>
                <a:ext uri="{FF2B5EF4-FFF2-40B4-BE49-F238E27FC236}">
                  <a16:creationId xmlns:a16="http://schemas.microsoft.com/office/drawing/2014/main" id="{82D2B97A-BAB4-46A3-B327-2E63E85AE921}"/>
                </a:ext>
              </a:extLst>
            </p:cNvPr>
            <p:cNvSpPr/>
            <p:nvPr/>
          </p:nvSpPr>
          <p:spPr>
            <a:xfrm>
              <a:off x="6105015" y="2337708"/>
              <a:ext cx="206618" cy="20879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95" name="S25:Alipurduars">
              <a:extLst>
                <a:ext uri="{FF2B5EF4-FFF2-40B4-BE49-F238E27FC236}">
                  <a16:creationId xmlns:a16="http://schemas.microsoft.com/office/drawing/2014/main" id="{CAF007E7-FB69-403A-BE2F-6DC4A3E6EB03}"/>
                </a:ext>
              </a:extLst>
            </p:cNvPr>
            <p:cNvSpPr/>
            <p:nvPr/>
          </p:nvSpPr>
          <p:spPr>
            <a:xfrm>
              <a:off x="6224196" y="2027765"/>
              <a:ext cx="194100" cy="19627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96" name="S25:Jalpaiguri">
              <a:extLst>
                <a:ext uri="{FF2B5EF4-FFF2-40B4-BE49-F238E27FC236}">
                  <a16:creationId xmlns:a16="http://schemas.microsoft.com/office/drawing/2014/main" id="{B6F23016-1A51-403F-A405-200A6001BD84}"/>
                </a:ext>
              </a:extLst>
            </p:cNvPr>
            <p:cNvSpPr/>
            <p:nvPr/>
          </p:nvSpPr>
          <p:spPr>
            <a:xfrm>
              <a:off x="6044863" y="1937575"/>
              <a:ext cx="199797" cy="201976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97" name="S25:Darjeeling">
              <a:extLst>
                <a:ext uri="{FF2B5EF4-FFF2-40B4-BE49-F238E27FC236}">
                  <a16:creationId xmlns:a16="http://schemas.microsoft.com/office/drawing/2014/main" id="{399DB416-3AB4-4E77-BD63-C12E0513FCED}"/>
                </a:ext>
              </a:extLst>
            </p:cNvPr>
            <p:cNvSpPr/>
            <p:nvPr/>
          </p:nvSpPr>
          <p:spPr>
            <a:xfrm>
              <a:off x="5980102" y="1746816"/>
              <a:ext cx="199497" cy="201674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98" name="S25:Balurghat">
              <a:extLst>
                <a:ext uri="{FF2B5EF4-FFF2-40B4-BE49-F238E27FC236}">
                  <a16:creationId xmlns:a16="http://schemas.microsoft.com/office/drawing/2014/main" id="{5DD20687-AC34-4554-A0C2-7B876ECD8002}"/>
                </a:ext>
              </a:extLst>
            </p:cNvPr>
            <p:cNvSpPr/>
            <p:nvPr/>
          </p:nvSpPr>
          <p:spPr>
            <a:xfrm>
              <a:off x="6272417" y="2519473"/>
              <a:ext cx="203694" cy="20587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199" name="S25:Raiganj">
              <a:extLst>
                <a:ext uri="{FF2B5EF4-FFF2-40B4-BE49-F238E27FC236}">
                  <a16:creationId xmlns:a16="http://schemas.microsoft.com/office/drawing/2014/main" id="{281538C1-ECFB-40FD-952A-0FFCE1CF145F}"/>
                </a:ext>
              </a:extLst>
            </p:cNvPr>
            <p:cNvSpPr/>
            <p:nvPr/>
          </p:nvSpPr>
          <p:spPr>
            <a:xfrm>
              <a:off x="6057076" y="2138920"/>
              <a:ext cx="202777" cy="204954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00" name="S25:Purulia">
              <a:extLst>
                <a:ext uri="{FF2B5EF4-FFF2-40B4-BE49-F238E27FC236}">
                  <a16:creationId xmlns:a16="http://schemas.microsoft.com/office/drawing/2014/main" id="{845EF39A-01FC-485C-941E-C44C8EAFC5BF}"/>
                </a:ext>
              </a:extLst>
            </p:cNvPr>
            <p:cNvSpPr/>
            <p:nvPr/>
          </p:nvSpPr>
          <p:spPr>
            <a:xfrm>
              <a:off x="5089233" y="2776068"/>
              <a:ext cx="176669" cy="17884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01" name="S25:Bankura">
              <a:extLst>
                <a:ext uri="{FF2B5EF4-FFF2-40B4-BE49-F238E27FC236}">
                  <a16:creationId xmlns:a16="http://schemas.microsoft.com/office/drawing/2014/main" id="{3667067D-2844-4F1E-B749-A4C51D01D811}"/>
                </a:ext>
              </a:extLst>
            </p:cNvPr>
            <p:cNvSpPr/>
            <p:nvPr/>
          </p:nvSpPr>
          <p:spPr>
            <a:xfrm>
              <a:off x="5750904" y="2772313"/>
              <a:ext cx="176584" cy="178761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02" name="S25:Jhargram">
              <a:extLst>
                <a:ext uri="{FF2B5EF4-FFF2-40B4-BE49-F238E27FC236}">
                  <a16:creationId xmlns:a16="http://schemas.microsoft.com/office/drawing/2014/main" id="{D47312E7-A0DB-4B7E-9674-0A47B9FF04B2}"/>
                </a:ext>
              </a:extLst>
            </p:cNvPr>
            <p:cNvSpPr/>
            <p:nvPr/>
          </p:nvSpPr>
          <p:spPr>
            <a:xfrm>
              <a:off x="5011608" y="3448049"/>
              <a:ext cx="188843" cy="19102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03" name="S25:Contai">
              <a:extLst>
                <a:ext uri="{FF2B5EF4-FFF2-40B4-BE49-F238E27FC236}">
                  <a16:creationId xmlns:a16="http://schemas.microsoft.com/office/drawing/2014/main" id="{46BAF58A-4497-458A-BE34-5952389F8A61}"/>
                </a:ext>
              </a:extLst>
            </p:cNvPr>
            <p:cNvSpPr/>
            <p:nvPr/>
          </p:nvSpPr>
          <p:spPr>
            <a:xfrm>
              <a:off x="5825882" y="3778941"/>
              <a:ext cx="203805" cy="205982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04" name="S25:Midnapore">
              <a:extLst>
                <a:ext uri="{FF2B5EF4-FFF2-40B4-BE49-F238E27FC236}">
                  <a16:creationId xmlns:a16="http://schemas.microsoft.com/office/drawing/2014/main" id="{EA17A901-0343-4DF2-9697-AF0EDAC16696}"/>
                </a:ext>
              </a:extLst>
            </p:cNvPr>
            <p:cNvSpPr/>
            <p:nvPr/>
          </p:nvSpPr>
          <p:spPr>
            <a:xfrm>
              <a:off x="5623644" y="3269047"/>
              <a:ext cx="201796" cy="20397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05" name="S25:Tamluk">
              <a:extLst>
                <a:ext uri="{FF2B5EF4-FFF2-40B4-BE49-F238E27FC236}">
                  <a16:creationId xmlns:a16="http://schemas.microsoft.com/office/drawing/2014/main" id="{69607695-6201-450E-A8E7-B8AF6F6E10FC}"/>
                </a:ext>
              </a:extLst>
            </p:cNvPr>
            <p:cNvSpPr/>
            <p:nvPr/>
          </p:nvSpPr>
          <p:spPr>
            <a:xfrm>
              <a:off x="5992363" y="3632655"/>
              <a:ext cx="215423" cy="217599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06" name="S25:Panskura">
              <a:extLst>
                <a:ext uri="{FF2B5EF4-FFF2-40B4-BE49-F238E27FC236}">
                  <a16:creationId xmlns:a16="http://schemas.microsoft.com/office/drawing/2014/main" id="{0D661FEC-4EB3-49B5-B5DE-388734067876}"/>
                </a:ext>
              </a:extLst>
            </p:cNvPr>
            <p:cNvSpPr/>
            <p:nvPr/>
          </p:nvSpPr>
          <p:spPr>
            <a:xfrm>
              <a:off x="5803726" y="3580952"/>
              <a:ext cx="197989" cy="20016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07" name="S25:Arambagh">
              <a:extLst>
                <a:ext uri="{FF2B5EF4-FFF2-40B4-BE49-F238E27FC236}">
                  <a16:creationId xmlns:a16="http://schemas.microsoft.com/office/drawing/2014/main" id="{3F295F86-A1FD-483E-9732-1B1F75D59AF3}"/>
                </a:ext>
              </a:extLst>
            </p:cNvPr>
            <p:cNvSpPr/>
            <p:nvPr/>
          </p:nvSpPr>
          <p:spPr>
            <a:xfrm>
              <a:off x="5379848" y="3515156"/>
              <a:ext cx="207938" cy="212291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08" name="S25:Vishnupur">
              <a:extLst>
                <a:ext uri="{FF2B5EF4-FFF2-40B4-BE49-F238E27FC236}">
                  <a16:creationId xmlns:a16="http://schemas.microsoft.com/office/drawing/2014/main" id="{F0453A95-77E0-4A1D-8F93-D8C515D0C1F4}"/>
                </a:ext>
              </a:extLst>
            </p:cNvPr>
            <p:cNvSpPr/>
            <p:nvPr/>
          </p:nvSpPr>
          <p:spPr>
            <a:xfrm>
              <a:off x="5331140" y="3331503"/>
              <a:ext cx="190136" cy="192313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09" name="S25:Asansol">
              <a:extLst>
                <a:ext uri="{FF2B5EF4-FFF2-40B4-BE49-F238E27FC236}">
                  <a16:creationId xmlns:a16="http://schemas.microsoft.com/office/drawing/2014/main" id="{588E0622-6383-4FBC-8628-0C8B8C4BD21D}"/>
                </a:ext>
              </a:extLst>
            </p:cNvPr>
            <p:cNvSpPr/>
            <p:nvPr/>
          </p:nvSpPr>
          <p:spPr>
            <a:xfrm>
              <a:off x="5151634" y="3325976"/>
              <a:ext cx="180412" cy="182588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10" name="S25:Durgapur">
              <a:extLst>
                <a:ext uri="{FF2B5EF4-FFF2-40B4-BE49-F238E27FC236}">
                  <a16:creationId xmlns:a16="http://schemas.microsoft.com/office/drawing/2014/main" id="{6A898115-9443-45A0-B627-5A04AB8F2550}"/>
                </a:ext>
              </a:extLst>
            </p:cNvPr>
            <p:cNvSpPr/>
            <p:nvPr/>
          </p:nvSpPr>
          <p:spPr>
            <a:xfrm>
              <a:off x="5952756" y="3034753"/>
              <a:ext cx="194890" cy="197067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11" name="S25:Birbhum">
              <a:extLst>
                <a:ext uri="{FF2B5EF4-FFF2-40B4-BE49-F238E27FC236}">
                  <a16:creationId xmlns:a16="http://schemas.microsoft.com/office/drawing/2014/main" id="{A2A92A9B-7319-43F0-AD5E-7A78401474B4}"/>
                </a:ext>
              </a:extLst>
            </p:cNvPr>
            <p:cNvSpPr/>
            <p:nvPr/>
          </p:nvSpPr>
          <p:spPr>
            <a:xfrm>
              <a:off x="5213841" y="2899280"/>
              <a:ext cx="180115" cy="182293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12" name="S25:Jangipur">
              <a:extLst>
                <a:ext uri="{FF2B5EF4-FFF2-40B4-BE49-F238E27FC236}">
                  <a16:creationId xmlns:a16="http://schemas.microsoft.com/office/drawing/2014/main" id="{1F5F3ECA-F7E9-4322-884A-F9AFCD0AD784}"/>
                </a:ext>
              </a:extLst>
            </p:cNvPr>
            <p:cNvSpPr/>
            <p:nvPr/>
          </p:nvSpPr>
          <p:spPr>
            <a:xfrm>
              <a:off x="6075835" y="2543277"/>
              <a:ext cx="199039" cy="201216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13" name="S25:Murshidabad">
              <a:extLst>
                <a:ext uri="{FF2B5EF4-FFF2-40B4-BE49-F238E27FC236}">
                  <a16:creationId xmlns:a16="http://schemas.microsoft.com/office/drawing/2014/main" id="{A21D7DF5-0343-4892-8915-6DA2182CC72A}"/>
                </a:ext>
              </a:extLst>
            </p:cNvPr>
            <p:cNvSpPr/>
            <p:nvPr/>
          </p:nvSpPr>
          <p:spPr>
            <a:xfrm>
              <a:off x="6282007" y="2724667"/>
              <a:ext cx="212465" cy="214642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14" name="S25:Krishnagar">
              <a:extLst>
                <a:ext uri="{FF2B5EF4-FFF2-40B4-BE49-F238E27FC236}">
                  <a16:creationId xmlns:a16="http://schemas.microsoft.com/office/drawing/2014/main" id="{DFCD0F2E-C043-4D65-9680-9CF6C86F0A1B}"/>
                </a:ext>
              </a:extLst>
            </p:cNvPr>
            <p:cNvSpPr/>
            <p:nvPr/>
          </p:nvSpPr>
          <p:spPr>
            <a:xfrm>
              <a:off x="6135930" y="3094762"/>
              <a:ext cx="204212" cy="20639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15" name="S25:Berhampore">
              <a:extLst>
                <a:ext uri="{FF2B5EF4-FFF2-40B4-BE49-F238E27FC236}">
                  <a16:creationId xmlns:a16="http://schemas.microsoft.com/office/drawing/2014/main" id="{7F078A85-2A2B-4DAE-845B-6614AB30BB87}"/>
                </a:ext>
              </a:extLst>
            </p:cNvPr>
            <p:cNvSpPr/>
            <p:nvPr/>
          </p:nvSpPr>
          <p:spPr>
            <a:xfrm>
              <a:off x="5802351" y="3172154"/>
              <a:ext cx="210811" cy="212988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16" name="S25:Bolpur">
              <a:extLst>
                <a:ext uri="{FF2B5EF4-FFF2-40B4-BE49-F238E27FC236}">
                  <a16:creationId xmlns:a16="http://schemas.microsoft.com/office/drawing/2014/main" id="{7D513C8D-128C-429C-BE02-995E62EDE79F}"/>
                </a:ext>
              </a:extLst>
            </p:cNvPr>
            <p:cNvSpPr/>
            <p:nvPr/>
          </p:nvSpPr>
          <p:spPr>
            <a:xfrm>
              <a:off x="5931677" y="2850888"/>
              <a:ext cx="185752" cy="187929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17" name="S25:Burdwan">
              <a:extLst>
                <a:ext uri="{FF2B5EF4-FFF2-40B4-BE49-F238E27FC236}">
                  <a16:creationId xmlns:a16="http://schemas.microsoft.com/office/drawing/2014/main" id="{895AC995-C7DD-4AC8-A9E1-766A1ADB042C}"/>
                </a:ext>
              </a:extLst>
            </p:cNvPr>
            <p:cNvSpPr/>
            <p:nvPr/>
          </p:nvSpPr>
          <p:spPr>
            <a:xfrm>
              <a:off x="6426842" y="2379207"/>
              <a:ext cx="211492" cy="21367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18" name="S25:Katwa">
              <a:extLst>
                <a:ext uri="{FF2B5EF4-FFF2-40B4-BE49-F238E27FC236}">
                  <a16:creationId xmlns:a16="http://schemas.microsoft.com/office/drawing/2014/main" id="{2DA29F85-9481-4B56-B69D-69C1FC0F70F4}"/>
                </a:ext>
              </a:extLst>
            </p:cNvPr>
            <p:cNvSpPr/>
            <p:nvPr/>
          </p:nvSpPr>
          <p:spPr>
            <a:xfrm>
              <a:off x="5104812" y="3057288"/>
              <a:ext cx="208194" cy="21037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19" name="S25:Nabadwip">
              <a:extLst>
                <a:ext uri="{FF2B5EF4-FFF2-40B4-BE49-F238E27FC236}">
                  <a16:creationId xmlns:a16="http://schemas.microsoft.com/office/drawing/2014/main" id="{252A6768-4591-4211-BD72-CD5E57D52E3E}"/>
                </a:ext>
              </a:extLst>
            </p:cNvPr>
            <p:cNvSpPr/>
            <p:nvPr/>
          </p:nvSpPr>
          <p:spPr>
            <a:xfrm>
              <a:off x="5377252" y="2792770"/>
              <a:ext cx="229802" cy="234157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20" name="S25:Hooghly">
              <a:extLst>
                <a:ext uri="{FF2B5EF4-FFF2-40B4-BE49-F238E27FC236}">
                  <a16:creationId xmlns:a16="http://schemas.microsoft.com/office/drawing/2014/main" id="{695E0D03-DA36-4736-B124-17077211828A}"/>
                </a:ext>
              </a:extLst>
            </p:cNvPr>
            <p:cNvSpPr/>
            <p:nvPr/>
          </p:nvSpPr>
          <p:spPr>
            <a:xfrm>
              <a:off x="6165735" y="3510786"/>
              <a:ext cx="203609" cy="205786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21" name="S25:Barasat">
              <a:extLst>
                <a:ext uri="{FF2B5EF4-FFF2-40B4-BE49-F238E27FC236}">
                  <a16:creationId xmlns:a16="http://schemas.microsoft.com/office/drawing/2014/main" id="{8BF70A2F-41A2-452F-8F1D-1A84D5755F2E}"/>
                </a:ext>
              </a:extLst>
            </p:cNvPr>
            <p:cNvSpPr/>
            <p:nvPr/>
          </p:nvSpPr>
          <p:spPr>
            <a:xfrm>
              <a:off x="6334467" y="3133324"/>
              <a:ext cx="227341" cy="23169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22" name="S25:Uluberia">
              <a:extLst>
                <a:ext uri="{FF2B5EF4-FFF2-40B4-BE49-F238E27FC236}">
                  <a16:creationId xmlns:a16="http://schemas.microsoft.com/office/drawing/2014/main" id="{DF05B76A-DC81-4C33-8F22-49CB0ECE853E}"/>
                </a:ext>
              </a:extLst>
            </p:cNvPr>
            <p:cNvSpPr/>
            <p:nvPr/>
          </p:nvSpPr>
          <p:spPr>
            <a:xfrm>
              <a:off x="5792479" y="3383591"/>
              <a:ext cx="195345" cy="197522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23" name="S25:Serampore">
              <a:extLst>
                <a:ext uri="{FF2B5EF4-FFF2-40B4-BE49-F238E27FC236}">
                  <a16:creationId xmlns:a16="http://schemas.microsoft.com/office/drawing/2014/main" id="{4C0BBB2D-033D-44A5-B87C-387A2CBED84C}"/>
                </a:ext>
              </a:extLst>
            </p:cNvPr>
            <p:cNvSpPr/>
            <p:nvPr/>
          </p:nvSpPr>
          <p:spPr>
            <a:xfrm>
              <a:off x="5732586" y="2563925"/>
              <a:ext cx="205932" cy="208108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24" name="S25:Howrah">
              <a:extLst>
                <a:ext uri="{FF2B5EF4-FFF2-40B4-BE49-F238E27FC236}">
                  <a16:creationId xmlns:a16="http://schemas.microsoft.com/office/drawing/2014/main" id="{BAF28522-E5A8-45D8-9699-4AD7B6EAE4D5}"/>
                </a:ext>
              </a:extLst>
            </p:cNvPr>
            <p:cNvSpPr/>
            <p:nvPr/>
          </p:nvSpPr>
          <p:spPr>
            <a:xfrm>
              <a:off x="6267676" y="2938423"/>
              <a:ext cx="202129" cy="204306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25" name="S25:Diamond Harbour">
              <a:extLst>
                <a:ext uri="{FF2B5EF4-FFF2-40B4-BE49-F238E27FC236}">
                  <a16:creationId xmlns:a16="http://schemas.microsoft.com/office/drawing/2014/main" id="{E1507315-1250-4389-8AB6-1D100AADAF7B}"/>
                </a:ext>
              </a:extLst>
            </p:cNvPr>
            <p:cNvSpPr/>
            <p:nvPr/>
          </p:nvSpPr>
          <p:spPr>
            <a:xfrm>
              <a:off x="6088547" y="2744106"/>
              <a:ext cx="193738" cy="195915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26" name="S25:Jadavpur">
              <a:extLst>
                <a:ext uri="{FF2B5EF4-FFF2-40B4-BE49-F238E27FC236}">
                  <a16:creationId xmlns:a16="http://schemas.microsoft.com/office/drawing/2014/main" id="{0F801F8E-56EA-479D-B866-482F791FC4AF}"/>
                </a:ext>
              </a:extLst>
            </p:cNvPr>
            <p:cNvSpPr/>
            <p:nvPr/>
          </p:nvSpPr>
          <p:spPr>
            <a:xfrm>
              <a:off x="6179054" y="3295288"/>
              <a:ext cx="214131" cy="216308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27" name="S25:Calcutta North East">
              <a:extLst>
                <a:ext uri="{FF2B5EF4-FFF2-40B4-BE49-F238E27FC236}">
                  <a16:creationId xmlns:a16="http://schemas.microsoft.com/office/drawing/2014/main" id="{463F12D5-1C52-459E-80DA-E44F4219F13B}"/>
                </a:ext>
              </a:extLst>
            </p:cNvPr>
            <p:cNvSpPr/>
            <p:nvPr/>
          </p:nvSpPr>
          <p:spPr>
            <a:xfrm>
              <a:off x="6109072" y="2939733"/>
              <a:ext cx="159665" cy="161844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28" name="S25:Calcutta North West">
              <a:extLst>
                <a:ext uri="{FF2B5EF4-FFF2-40B4-BE49-F238E27FC236}">
                  <a16:creationId xmlns:a16="http://schemas.microsoft.com/office/drawing/2014/main" id="{E0B12B83-8733-4272-A986-8D4D0A54FA75}"/>
                </a:ext>
              </a:extLst>
            </p:cNvPr>
            <p:cNvSpPr/>
            <p:nvPr/>
          </p:nvSpPr>
          <p:spPr>
            <a:xfrm>
              <a:off x="5518961" y="3391654"/>
              <a:ext cx="127031" cy="127031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29" name="S25:Calcutta South">
              <a:extLst>
                <a:ext uri="{FF2B5EF4-FFF2-40B4-BE49-F238E27FC236}">
                  <a16:creationId xmlns:a16="http://schemas.microsoft.com/office/drawing/2014/main" id="{A4DD52A6-7C7A-4016-9CED-4B617503479E}"/>
                </a:ext>
              </a:extLst>
            </p:cNvPr>
            <p:cNvSpPr/>
            <p:nvPr/>
          </p:nvSpPr>
          <p:spPr>
            <a:xfrm>
              <a:off x="6004771" y="3241635"/>
              <a:ext cx="186083" cy="18826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30" name="S25:Mathurapur">
              <a:extLst>
                <a:ext uri="{FF2B5EF4-FFF2-40B4-BE49-F238E27FC236}">
                  <a16:creationId xmlns:a16="http://schemas.microsoft.com/office/drawing/2014/main" id="{80A9B4ED-A072-4775-AC0D-2E1369EE5838}"/>
                </a:ext>
              </a:extLst>
            </p:cNvPr>
            <p:cNvSpPr/>
            <p:nvPr/>
          </p:nvSpPr>
          <p:spPr>
            <a:xfrm>
              <a:off x="5981437" y="3429258"/>
              <a:ext cx="201812" cy="20399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31" name="S25:Joynagar">
              <a:extLst>
                <a:ext uri="{FF2B5EF4-FFF2-40B4-BE49-F238E27FC236}">
                  <a16:creationId xmlns:a16="http://schemas.microsoft.com/office/drawing/2014/main" id="{59DF7B9C-B612-4A94-A257-B930F7130F30}"/>
                </a:ext>
              </a:extLst>
            </p:cNvPr>
            <p:cNvSpPr/>
            <p:nvPr/>
          </p:nvSpPr>
          <p:spPr>
            <a:xfrm>
              <a:off x="5919116" y="2658811"/>
              <a:ext cx="190185" cy="19236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32" name="S25:Dum Dum">
              <a:extLst>
                <a:ext uri="{FF2B5EF4-FFF2-40B4-BE49-F238E27FC236}">
                  <a16:creationId xmlns:a16="http://schemas.microsoft.com/office/drawing/2014/main" id="{94999E0A-B28C-4C3F-A31F-3D57E6592CEF}"/>
                </a:ext>
              </a:extLst>
            </p:cNvPr>
            <p:cNvSpPr/>
            <p:nvPr/>
          </p:nvSpPr>
          <p:spPr>
            <a:xfrm>
              <a:off x="5585523" y="3472153"/>
              <a:ext cx="236535" cy="238712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33" name="S25:Basirhat">
              <a:extLst>
                <a:ext uri="{FF2B5EF4-FFF2-40B4-BE49-F238E27FC236}">
                  <a16:creationId xmlns:a16="http://schemas.microsoft.com/office/drawing/2014/main" id="{C56E7585-A621-4AF9-A356-4203B4800EA5}"/>
                </a:ext>
              </a:extLst>
            </p:cNvPr>
            <p:cNvSpPr/>
            <p:nvPr/>
          </p:nvSpPr>
          <p:spPr>
            <a:xfrm>
              <a:off x="5400017" y="2220178"/>
              <a:ext cx="201718" cy="20607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34" name="S25:Barrackpore">
              <a:extLst>
                <a:ext uri="{FF2B5EF4-FFF2-40B4-BE49-F238E27FC236}">
                  <a16:creationId xmlns:a16="http://schemas.microsoft.com/office/drawing/2014/main" id="{BAA1C83E-0E66-40FF-8013-E2672D3BF6C8}"/>
                </a:ext>
              </a:extLst>
            </p:cNvPr>
            <p:cNvSpPr/>
            <p:nvPr/>
          </p:nvSpPr>
          <p:spPr>
            <a:xfrm>
              <a:off x="5602528" y="2883019"/>
              <a:ext cx="188690" cy="190868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35" name="S25:Malda">
              <a:extLst>
                <a:ext uri="{FF2B5EF4-FFF2-40B4-BE49-F238E27FC236}">
                  <a16:creationId xmlns:a16="http://schemas.microsoft.com/office/drawing/2014/main" id="{22D18EC2-0E89-4830-B22A-5C1CF4A75402}"/>
                </a:ext>
              </a:extLst>
            </p:cNvPr>
            <p:cNvSpPr/>
            <p:nvPr/>
          </p:nvSpPr>
          <p:spPr>
            <a:xfrm>
              <a:off x="5916674" y="2282103"/>
              <a:ext cx="195071" cy="197248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36" name="S26:Bilaspur">
              <a:extLst>
                <a:ext uri="{FF2B5EF4-FFF2-40B4-BE49-F238E27FC236}">
                  <a16:creationId xmlns:a16="http://schemas.microsoft.com/office/drawing/2014/main" id="{A7C2B936-536B-4DCA-870E-97057B9578D5}"/>
                </a:ext>
              </a:extLst>
            </p:cNvPr>
            <p:cNvSpPr/>
            <p:nvPr/>
          </p:nvSpPr>
          <p:spPr>
            <a:xfrm>
              <a:off x="4562942" y="3127281"/>
              <a:ext cx="166866" cy="169043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37" name="S26:Rajnandgaon">
              <a:extLst>
                <a:ext uri="{FF2B5EF4-FFF2-40B4-BE49-F238E27FC236}">
                  <a16:creationId xmlns:a16="http://schemas.microsoft.com/office/drawing/2014/main" id="{5DEDF960-12A7-4EEB-908F-4E71E772F422}"/>
                </a:ext>
              </a:extLst>
            </p:cNvPr>
            <p:cNvSpPr/>
            <p:nvPr/>
          </p:nvSpPr>
          <p:spPr>
            <a:xfrm>
              <a:off x="3994130" y="3526211"/>
              <a:ext cx="172746" cy="174922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38" name="S26:Durg">
              <a:extLst>
                <a:ext uri="{FF2B5EF4-FFF2-40B4-BE49-F238E27FC236}">
                  <a16:creationId xmlns:a16="http://schemas.microsoft.com/office/drawing/2014/main" id="{E63A3074-FA0E-43D8-98F8-193F149187F8}"/>
                </a:ext>
              </a:extLst>
            </p:cNvPr>
            <p:cNvSpPr/>
            <p:nvPr/>
          </p:nvSpPr>
          <p:spPr>
            <a:xfrm>
              <a:off x="4100086" y="3380874"/>
              <a:ext cx="184747" cy="186924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39" name="S26:Kanker">
              <a:extLst>
                <a:ext uri="{FF2B5EF4-FFF2-40B4-BE49-F238E27FC236}">
                  <a16:creationId xmlns:a16="http://schemas.microsoft.com/office/drawing/2014/main" id="{FA112E89-4261-42EB-BD31-8BEBDA7AE388}"/>
                </a:ext>
              </a:extLst>
            </p:cNvPr>
            <p:cNvSpPr/>
            <p:nvPr/>
          </p:nvSpPr>
          <p:spPr>
            <a:xfrm>
              <a:off x="4127986" y="3796205"/>
              <a:ext cx="157551" cy="159727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40" name="S26:Mahasamund">
              <a:extLst>
                <a:ext uri="{FF2B5EF4-FFF2-40B4-BE49-F238E27FC236}">
                  <a16:creationId xmlns:a16="http://schemas.microsoft.com/office/drawing/2014/main" id="{93BBDEF3-7CAD-4DB0-B724-310465704ABA}"/>
                </a:ext>
              </a:extLst>
            </p:cNvPr>
            <p:cNvSpPr/>
            <p:nvPr/>
          </p:nvSpPr>
          <p:spPr>
            <a:xfrm>
              <a:off x="4338354" y="3635845"/>
              <a:ext cx="185943" cy="18812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41" name="S26:Raipur">
              <a:extLst>
                <a:ext uri="{FF2B5EF4-FFF2-40B4-BE49-F238E27FC236}">
                  <a16:creationId xmlns:a16="http://schemas.microsoft.com/office/drawing/2014/main" id="{8D5E2AF0-9A8E-42E8-926C-C88327DABC0E}"/>
                </a:ext>
              </a:extLst>
            </p:cNvPr>
            <p:cNvSpPr/>
            <p:nvPr/>
          </p:nvSpPr>
          <p:spPr>
            <a:xfrm>
              <a:off x="4258575" y="3479042"/>
              <a:ext cx="175773" cy="177950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42" name="S26:Janjgir">
              <a:extLst>
                <a:ext uri="{FF2B5EF4-FFF2-40B4-BE49-F238E27FC236}">
                  <a16:creationId xmlns:a16="http://schemas.microsoft.com/office/drawing/2014/main" id="{413B40A8-5BA3-44EB-B119-258AF0C3945C}"/>
                </a:ext>
              </a:extLst>
            </p:cNvPr>
            <p:cNvSpPr/>
            <p:nvPr/>
          </p:nvSpPr>
          <p:spPr>
            <a:xfrm>
              <a:off x="4265963" y="3294093"/>
              <a:ext cx="179346" cy="181524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43" name="S26:Sarangarh">
              <a:extLst>
                <a:ext uri="{FF2B5EF4-FFF2-40B4-BE49-F238E27FC236}">
                  <a16:creationId xmlns:a16="http://schemas.microsoft.com/office/drawing/2014/main" id="{13A046D3-31EC-4B19-B6B7-4E8EBE7BA9D4}"/>
                </a:ext>
              </a:extLst>
            </p:cNvPr>
            <p:cNvSpPr/>
            <p:nvPr/>
          </p:nvSpPr>
          <p:spPr>
            <a:xfrm>
              <a:off x="4480465" y="3418633"/>
              <a:ext cx="162296" cy="164473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44" name="S26:Raigarh">
              <a:extLst>
                <a:ext uri="{FF2B5EF4-FFF2-40B4-BE49-F238E27FC236}">
                  <a16:creationId xmlns:a16="http://schemas.microsoft.com/office/drawing/2014/main" id="{4A1DF4E1-2AE5-4F3B-8C67-D2986738D9E7}"/>
                </a:ext>
              </a:extLst>
            </p:cNvPr>
            <p:cNvSpPr/>
            <p:nvPr/>
          </p:nvSpPr>
          <p:spPr>
            <a:xfrm>
              <a:off x="4617871" y="3286481"/>
              <a:ext cx="170450" cy="172627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45" name="S26:Bastar">
              <a:extLst>
                <a:ext uri="{FF2B5EF4-FFF2-40B4-BE49-F238E27FC236}">
                  <a16:creationId xmlns:a16="http://schemas.microsoft.com/office/drawing/2014/main" id="{01AB4A30-3D7C-42B0-A82F-5330E8541E98}"/>
                </a:ext>
              </a:extLst>
            </p:cNvPr>
            <p:cNvSpPr/>
            <p:nvPr/>
          </p:nvSpPr>
          <p:spPr>
            <a:xfrm>
              <a:off x="4137139" y="4136741"/>
              <a:ext cx="142058" cy="144236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46" name="S26:Surguja">
              <a:extLst>
                <a:ext uri="{FF2B5EF4-FFF2-40B4-BE49-F238E27FC236}">
                  <a16:creationId xmlns:a16="http://schemas.microsoft.com/office/drawing/2014/main" id="{C7A514A4-F9D2-4A68-A95D-BC31B1D0E8C2}"/>
                </a:ext>
              </a:extLst>
            </p:cNvPr>
            <p:cNvSpPr/>
            <p:nvPr/>
          </p:nvSpPr>
          <p:spPr>
            <a:xfrm>
              <a:off x="4437653" y="3245307"/>
              <a:ext cx="174128" cy="176306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47" name="S27:Palamu">
              <a:extLst>
                <a:ext uri="{FF2B5EF4-FFF2-40B4-BE49-F238E27FC236}">
                  <a16:creationId xmlns:a16="http://schemas.microsoft.com/office/drawing/2014/main" id="{4DDC606B-7E0D-4BC0-B4BC-BB3CC780590E}"/>
                </a:ext>
              </a:extLst>
            </p:cNvPr>
            <p:cNvSpPr/>
            <p:nvPr/>
          </p:nvSpPr>
          <p:spPr>
            <a:xfrm>
              <a:off x="4595851" y="2810259"/>
              <a:ext cx="169540" cy="17171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48" name="S27:Khunti">
              <a:extLst>
                <a:ext uri="{FF2B5EF4-FFF2-40B4-BE49-F238E27FC236}">
                  <a16:creationId xmlns:a16="http://schemas.microsoft.com/office/drawing/2014/main" id="{47D0234B-0E71-4BD9-9AC7-2BFCF5020763}"/>
                </a:ext>
              </a:extLst>
            </p:cNvPr>
            <p:cNvSpPr/>
            <p:nvPr/>
          </p:nvSpPr>
          <p:spPr>
            <a:xfrm>
              <a:off x="4876108" y="3260275"/>
              <a:ext cx="148284" cy="15046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49" name="S27:Singhbhum">
              <a:extLst>
                <a:ext uri="{FF2B5EF4-FFF2-40B4-BE49-F238E27FC236}">
                  <a16:creationId xmlns:a16="http://schemas.microsoft.com/office/drawing/2014/main" id="{0AAA5790-1189-4322-9D7E-F49FBF7B7B50}"/>
                </a:ext>
              </a:extLst>
            </p:cNvPr>
            <p:cNvSpPr/>
            <p:nvPr/>
          </p:nvSpPr>
          <p:spPr>
            <a:xfrm>
              <a:off x="5024435" y="3252388"/>
              <a:ext cx="152662" cy="154839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50" name="S27:Jamshedpur">
              <a:extLst>
                <a:ext uri="{FF2B5EF4-FFF2-40B4-BE49-F238E27FC236}">
                  <a16:creationId xmlns:a16="http://schemas.microsoft.com/office/drawing/2014/main" id="{420490D0-ACE1-46F1-91E4-76A532FE3838}"/>
                </a:ext>
              </a:extLst>
            </p:cNvPr>
            <p:cNvSpPr/>
            <p:nvPr/>
          </p:nvSpPr>
          <p:spPr>
            <a:xfrm>
              <a:off x="5456626" y="3191870"/>
              <a:ext cx="186522" cy="18869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51" name="S27:Ranchi">
              <a:extLst>
                <a:ext uri="{FF2B5EF4-FFF2-40B4-BE49-F238E27FC236}">
                  <a16:creationId xmlns:a16="http://schemas.microsoft.com/office/drawing/2014/main" id="{9390562F-B6D9-4C57-8EB1-BEB4B99DAD65}"/>
                </a:ext>
              </a:extLst>
            </p:cNvPr>
            <p:cNvSpPr/>
            <p:nvPr/>
          </p:nvSpPr>
          <p:spPr>
            <a:xfrm>
              <a:off x="4393970" y="3071675"/>
              <a:ext cx="176633" cy="178809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52" name="S27:Lohardaga">
              <a:extLst>
                <a:ext uri="{FF2B5EF4-FFF2-40B4-BE49-F238E27FC236}">
                  <a16:creationId xmlns:a16="http://schemas.microsoft.com/office/drawing/2014/main" id="{FD734A4C-9AD5-48E5-9E84-2FDE7A632B7F}"/>
                </a:ext>
              </a:extLst>
            </p:cNvPr>
            <p:cNvSpPr/>
            <p:nvPr/>
          </p:nvSpPr>
          <p:spPr>
            <a:xfrm>
              <a:off x="5265064" y="3212250"/>
              <a:ext cx="144728" cy="146906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53" name="S27:Hazaribagh">
              <a:extLst>
                <a:ext uri="{FF2B5EF4-FFF2-40B4-BE49-F238E27FC236}">
                  <a16:creationId xmlns:a16="http://schemas.microsoft.com/office/drawing/2014/main" id="{3191BBA2-6D12-4718-96AB-7E5FC089CE27}"/>
                </a:ext>
              </a:extLst>
            </p:cNvPr>
            <p:cNvSpPr/>
            <p:nvPr/>
          </p:nvSpPr>
          <p:spPr>
            <a:xfrm>
              <a:off x="4929199" y="3094964"/>
              <a:ext cx="177780" cy="17995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54" name="S27:Kodarma">
              <a:extLst>
                <a:ext uri="{FF2B5EF4-FFF2-40B4-BE49-F238E27FC236}">
                  <a16:creationId xmlns:a16="http://schemas.microsoft.com/office/drawing/2014/main" id="{F084BC7E-779A-4D1F-81B7-82054072F58B}"/>
                </a:ext>
              </a:extLst>
            </p:cNvPr>
            <p:cNvSpPr/>
            <p:nvPr/>
          </p:nvSpPr>
          <p:spPr>
            <a:xfrm>
              <a:off x="4874063" y="2508521"/>
              <a:ext cx="192339" cy="194516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55" name="S27:Giridih">
              <a:extLst>
                <a:ext uri="{FF2B5EF4-FFF2-40B4-BE49-F238E27FC236}">
                  <a16:creationId xmlns:a16="http://schemas.microsoft.com/office/drawing/2014/main" id="{DE828B2E-CAFE-49F2-BF7A-5058A6A8668E}"/>
                </a:ext>
              </a:extLst>
            </p:cNvPr>
            <p:cNvSpPr/>
            <p:nvPr/>
          </p:nvSpPr>
          <p:spPr>
            <a:xfrm>
              <a:off x="4921577" y="2711447"/>
              <a:ext cx="178903" cy="18108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56" name="S27:Dhanbad">
              <a:extLst>
                <a:ext uri="{FF2B5EF4-FFF2-40B4-BE49-F238E27FC236}">
                  <a16:creationId xmlns:a16="http://schemas.microsoft.com/office/drawing/2014/main" id="{17F9B45F-B2E2-4704-9FA0-AE09755289EA}"/>
                </a:ext>
              </a:extLst>
            </p:cNvPr>
            <p:cNvSpPr/>
            <p:nvPr/>
          </p:nvSpPr>
          <p:spPr>
            <a:xfrm>
              <a:off x="5053795" y="2569605"/>
              <a:ext cx="205410" cy="20758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57" name="S27:Dumka">
              <a:extLst>
                <a:ext uri="{FF2B5EF4-FFF2-40B4-BE49-F238E27FC236}">
                  <a16:creationId xmlns:a16="http://schemas.microsoft.com/office/drawing/2014/main" id="{25879F0C-A533-4DA9-B425-7B2BAE8FCD05}"/>
                </a:ext>
              </a:extLst>
            </p:cNvPr>
            <p:cNvSpPr/>
            <p:nvPr/>
          </p:nvSpPr>
          <p:spPr>
            <a:xfrm>
              <a:off x="5312289" y="3055172"/>
              <a:ext cx="167354" cy="16953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58" name="S27:Godda">
              <a:extLst>
                <a:ext uri="{FF2B5EF4-FFF2-40B4-BE49-F238E27FC236}">
                  <a16:creationId xmlns:a16="http://schemas.microsoft.com/office/drawing/2014/main" id="{452AAEB1-820E-4F3E-8D22-B926C5BF1CC6}"/>
                </a:ext>
              </a:extLst>
            </p:cNvPr>
            <p:cNvSpPr/>
            <p:nvPr/>
          </p:nvSpPr>
          <p:spPr>
            <a:xfrm>
              <a:off x="5235906" y="2485719"/>
              <a:ext cx="192996" cy="195172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59" name="S27:Chatra">
              <a:extLst>
                <a:ext uri="{FF2B5EF4-FFF2-40B4-BE49-F238E27FC236}">
                  <a16:creationId xmlns:a16="http://schemas.microsoft.com/office/drawing/2014/main" id="{466D3B93-173A-4EF6-A161-EB8CFC5538BA}"/>
                </a:ext>
              </a:extLst>
            </p:cNvPr>
            <p:cNvSpPr/>
            <p:nvPr/>
          </p:nvSpPr>
          <p:spPr>
            <a:xfrm>
              <a:off x="4826213" y="3012501"/>
              <a:ext cx="139686" cy="13968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60" name="S27:Rajmahal">
              <a:extLst>
                <a:ext uri="{FF2B5EF4-FFF2-40B4-BE49-F238E27FC236}">
                  <a16:creationId xmlns:a16="http://schemas.microsoft.com/office/drawing/2014/main" id="{C2E872FF-7FC6-4538-A742-22DF4B37397C}"/>
                </a:ext>
              </a:extLst>
            </p:cNvPr>
            <p:cNvSpPr/>
            <p:nvPr/>
          </p:nvSpPr>
          <p:spPr>
            <a:xfrm>
              <a:off x="5722980" y="2023585"/>
              <a:ext cx="175967" cy="17814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61" name="S28:Almora">
              <a:extLst>
                <a:ext uri="{FF2B5EF4-FFF2-40B4-BE49-F238E27FC236}">
                  <a16:creationId xmlns:a16="http://schemas.microsoft.com/office/drawing/2014/main" id="{44FEF337-8028-4518-B9BC-DCD95B0D12FC}"/>
                </a:ext>
              </a:extLst>
            </p:cNvPr>
            <p:cNvSpPr/>
            <p:nvPr/>
          </p:nvSpPr>
          <p:spPr>
            <a:xfrm>
              <a:off x="3740954" y="1078932"/>
              <a:ext cx="150451" cy="152628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62" name="S28:Garhwal">
              <a:extLst>
                <a:ext uri="{FF2B5EF4-FFF2-40B4-BE49-F238E27FC236}">
                  <a16:creationId xmlns:a16="http://schemas.microsoft.com/office/drawing/2014/main" id="{7E351E05-B9D4-48E6-B6A8-7A55F7B8AF5A}"/>
                </a:ext>
              </a:extLst>
            </p:cNvPr>
            <p:cNvSpPr/>
            <p:nvPr/>
          </p:nvSpPr>
          <p:spPr>
            <a:xfrm>
              <a:off x="3636940" y="970544"/>
              <a:ext cx="150280" cy="150280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63" name="S28:Tehri Garhwal">
              <a:extLst>
                <a:ext uri="{FF2B5EF4-FFF2-40B4-BE49-F238E27FC236}">
                  <a16:creationId xmlns:a16="http://schemas.microsoft.com/office/drawing/2014/main" id="{9057FA2C-8D3D-41DB-88BE-A65B3807C6DA}"/>
                </a:ext>
              </a:extLst>
            </p:cNvPr>
            <p:cNvSpPr/>
            <p:nvPr/>
          </p:nvSpPr>
          <p:spPr>
            <a:xfrm>
              <a:off x="3517049" y="861953"/>
              <a:ext cx="158600" cy="160777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64" name="S28:Hardwar">
              <a:extLst>
                <a:ext uri="{FF2B5EF4-FFF2-40B4-BE49-F238E27FC236}">
                  <a16:creationId xmlns:a16="http://schemas.microsoft.com/office/drawing/2014/main" id="{9E87F00C-B0D3-4EA9-A5B8-31EC9C3BD32E}"/>
                </a:ext>
              </a:extLst>
            </p:cNvPr>
            <p:cNvSpPr/>
            <p:nvPr/>
          </p:nvSpPr>
          <p:spPr>
            <a:xfrm>
              <a:off x="3520656" y="1273159"/>
              <a:ext cx="147616" cy="14979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65" name="S28:Nainital">
              <a:extLst>
                <a:ext uri="{FF2B5EF4-FFF2-40B4-BE49-F238E27FC236}">
                  <a16:creationId xmlns:a16="http://schemas.microsoft.com/office/drawing/2014/main" id="{CAD26B9D-DA8B-4E48-84EE-35D05AE8968C}"/>
                </a:ext>
              </a:extLst>
            </p:cNvPr>
            <p:cNvSpPr/>
            <p:nvPr/>
          </p:nvSpPr>
          <p:spPr>
            <a:xfrm>
              <a:off x="3659837" y="1213596"/>
              <a:ext cx="166226" cy="168403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66" name="U01:Andaman &amp; Nicobar Islands">
              <a:extLst>
                <a:ext uri="{FF2B5EF4-FFF2-40B4-BE49-F238E27FC236}">
                  <a16:creationId xmlns:a16="http://schemas.microsoft.com/office/drawing/2014/main" id="{D2028E54-B105-4C16-9536-64EC35256B54}"/>
                </a:ext>
              </a:extLst>
            </p:cNvPr>
            <p:cNvSpPr/>
            <p:nvPr/>
          </p:nvSpPr>
          <p:spPr>
            <a:xfrm>
              <a:off x="6094668" y="6075100"/>
              <a:ext cx="83022" cy="85198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67" name="U02:Chandigarh">
              <a:extLst>
                <a:ext uri="{FF2B5EF4-FFF2-40B4-BE49-F238E27FC236}">
                  <a16:creationId xmlns:a16="http://schemas.microsoft.com/office/drawing/2014/main" id="{8C39D02E-2BEE-4201-8FB4-25FEED8951BE}"/>
                </a:ext>
              </a:extLst>
            </p:cNvPr>
            <p:cNvSpPr/>
            <p:nvPr/>
          </p:nvSpPr>
          <p:spPr>
            <a:xfrm>
              <a:off x="3162741" y="787719"/>
              <a:ext cx="109955" cy="109955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68" name="U03:Dadra &amp; Nagar Haveli">
              <a:extLst>
                <a:ext uri="{FF2B5EF4-FFF2-40B4-BE49-F238E27FC236}">
                  <a16:creationId xmlns:a16="http://schemas.microsoft.com/office/drawing/2014/main" id="{22480016-0066-49B2-B546-A0CF431AE82A}"/>
                </a:ext>
              </a:extLst>
            </p:cNvPr>
            <p:cNvSpPr/>
            <p:nvPr/>
          </p:nvSpPr>
          <p:spPr>
            <a:xfrm>
              <a:off x="2156336" y="3825981"/>
              <a:ext cx="61603" cy="6160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69" name="U04:Daman And Diu">
              <a:extLst>
                <a:ext uri="{FF2B5EF4-FFF2-40B4-BE49-F238E27FC236}">
                  <a16:creationId xmlns:a16="http://schemas.microsoft.com/office/drawing/2014/main" id="{57697DC7-02F0-4D4A-B408-FCBBE801487D}"/>
                </a:ext>
              </a:extLst>
            </p:cNvPr>
            <p:cNvSpPr/>
            <p:nvPr/>
          </p:nvSpPr>
          <p:spPr>
            <a:xfrm>
              <a:off x="2316052" y="3743033"/>
              <a:ext cx="49906" cy="4990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70" name="U05:East Delhi">
              <a:extLst>
                <a:ext uri="{FF2B5EF4-FFF2-40B4-BE49-F238E27FC236}">
                  <a16:creationId xmlns:a16="http://schemas.microsoft.com/office/drawing/2014/main" id="{1B8A5264-3985-44C9-99D5-A21DF778F506}"/>
                </a:ext>
              </a:extLst>
            </p:cNvPr>
            <p:cNvSpPr/>
            <p:nvPr/>
          </p:nvSpPr>
          <p:spPr>
            <a:xfrm>
              <a:off x="2661733" y="1238081"/>
              <a:ext cx="230988" cy="233165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71" name="U05:Outer Delhi">
              <a:extLst>
                <a:ext uri="{FF2B5EF4-FFF2-40B4-BE49-F238E27FC236}">
                  <a16:creationId xmlns:a16="http://schemas.microsoft.com/office/drawing/2014/main" id="{64488B38-9903-40AE-907B-429068EA5DD2}"/>
                </a:ext>
              </a:extLst>
            </p:cNvPr>
            <p:cNvSpPr/>
            <p:nvPr/>
          </p:nvSpPr>
          <p:spPr>
            <a:xfrm>
              <a:off x="3587313" y="1380801"/>
              <a:ext cx="263852" cy="266028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72" name="U05:South Delhi">
              <a:extLst>
                <a:ext uri="{FF2B5EF4-FFF2-40B4-BE49-F238E27FC236}">
                  <a16:creationId xmlns:a16="http://schemas.microsoft.com/office/drawing/2014/main" id="{99404FB0-73CE-43B7-8798-7ECB4FD91497}"/>
                </a:ext>
              </a:extLst>
            </p:cNvPr>
            <p:cNvSpPr/>
            <p:nvPr/>
          </p:nvSpPr>
          <p:spPr>
            <a:xfrm>
              <a:off x="2782456" y="1453979"/>
              <a:ext cx="146493" cy="148669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73" name="U05:Chandni Chowk">
              <a:extLst>
                <a:ext uri="{FF2B5EF4-FFF2-40B4-BE49-F238E27FC236}">
                  <a16:creationId xmlns:a16="http://schemas.microsoft.com/office/drawing/2014/main" id="{D43FDB55-DD58-4DFE-B303-69C02681A0A5}"/>
                </a:ext>
              </a:extLst>
            </p:cNvPr>
            <p:cNvSpPr/>
            <p:nvPr/>
          </p:nvSpPr>
          <p:spPr>
            <a:xfrm>
              <a:off x="3237892" y="1444525"/>
              <a:ext cx="89555" cy="91732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74" name="U05:Delhi Sadar">
              <a:extLst>
                <a:ext uri="{FF2B5EF4-FFF2-40B4-BE49-F238E27FC236}">
                  <a16:creationId xmlns:a16="http://schemas.microsoft.com/office/drawing/2014/main" id="{366E04D4-2C27-4C45-A126-4A30F0EB75EF}"/>
                </a:ext>
              </a:extLst>
            </p:cNvPr>
            <p:cNvSpPr/>
            <p:nvPr/>
          </p:nvSpPr>
          <p:spPr>
            <a:xfrm>
              <a:off x="3317836" y="1476742"/>
              <a:ext cx="110301" cy="112478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75" name="U05:Karol Bagh">
              <a:extLst>
                <a:ext uri="{FF2B5EF4-FFF2-40B4-BE49-F238E27FC236}">
                  <a16:creationId xmlns:a16="http://schemas.microsoft.com/office/drawing/2014/main" id="{3B384508-A2A7-47D4-BC39-EDA1942B495B}"/>
                </a:ext>
              </a:extLst>
            </p:cNvPr>
            <p:cNvSpPr/>
            <p:nvPr/>
          </p:nvSpPr>
          <p:spPr>
            <a:xfrm>
              <a:off x="3358711" y="1754616"/>
              <a:ext cx="105662" cy="105662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76" name="U05:New Delhi">
              <a:extLst>
                <a:ext uri="{FF2B5EF4-FFF2-40B4-BE49-F238E27FC236}">
                  <a16:creationId xmlns:a16="http://schemas.microsoft.com/office/drawing/2014/main" id="{7321F42E-0826-474B-A227-349F5BBBC404}"/>
                </a:ext>
              </a:extLst>
            </p:cNvPr>
            <p:cNvSpPr/>
            <p:nvPr/>
          </p:nvSpPr>
          <p:spPr>
            <a:xfrm>
              <a:off x="3210871" y="1532610"/>
              <a:ext cx="95353" cy="95354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77" name="U06:Lakshadweep">
              <a:extLst>
                <a:ext uri="{FF2B5EF4-FFF2-40B4-BE49-F238E27FC236}">
                  <a16:creationId xmlns:a16="http://schemas.microsoft.com/office/drawing/2014/main" id="{057D9BE0-AFCD-45D6-B29C-4DE172B69006}"/>
                </a:ext>
              </a:extLst>
            </p:cNvPr>
            <p:cNvSpPr/>
            <p:nvPr/>
          </p:nvSpPr>
          <p:spPr>
            <a:xfrm>
              <a:off x="1466910" y="5254810"/>
              <a:ext cx="37758" cy="3775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78" name="U07:Pondicherry">
              <a:extLst>
                <a:ext uri="{FF2B5EF4-FFF2-40B4-BE49-F238E27FC236}">
                  <a16:creationId xmlns:a16="http://schemas.microsoft.com/office/drawing/2014/main" id="{EA740173-D07D-431A-8C69-602A9E09C5EC}"/>
                </a:ext>
              </a:extLst>
            </p:cNvPr>
            <p:cNvSpPr/>
            <p:nvPr/>
          </p:nvSpPr>
          <p:spPr>
            <a:xfrm>
              <a:off x="4144406" y="5920928"/>
              <a:ext cx="147307" cy="15139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79" name="Picture 2">
            <a:extLst>
              <a:ext uri="{FF2B5EF4-FFF2-40B4-BE49-F238E27FC236}">
                <a16:creationId xmlns:a16="http://schemas.microsoft.com/office/drawing/2014/main" id="{D501836D-2F1D-4191-ABBC-7E9A78C1B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862" y="116632"/>
            <a:ext cx="4275137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" name="Rectangle: Rounded Corners 1279">
            <a:hlinkClick r:id="" action="ppaction://noaction"/>
            <a:extLst>
              <a:ext uri="{FF2B5EF4-FFF2-40B4-BE49-F238E27FC236}">
                <a16:creationId xmlns:a16="http://schemas.microsoft.com/office/drawing/2014/main" id="{BA487D93-C6D1-4BE5-863D-0C35A55DA0FD}"/>
              </a:ext>
            </a:extLst>
          </p:cNvPr>
          <p:cNvSpPr/>
          <p:nvPr/>
        </p:nvSpPr>
        <p:spPr>
          <a:xfrm>
            <a:off x="7372156" y="6545587"/>
            <a:ext cx="981512" cy="159391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Media</a:t>
            </a:r>
          </a:p>
        </p:txBody>
      </p:sp>
      <p:sp>
        <p:nvSpPr>
          <p:cNvPr id="551" name="Rectangle: Rounded Corners 550">
            <a:extLst>
              <a:ext uri="{FF2B5EF4-FFF2-40B4-BE49-F238E27FC236}">
                <a16:creationId xmlns:a16="http://schemas.microsoft.com/office/drawing/2014/main" id="{D62057DA-1FD0-4351-A190-FBEE12F778C7}"/>
              </a:ext>
            </a:extLst>
          </p:cNvPr>
          <p:cNvSpPr/>
          <p:nvPr/>
        </p:nvSpPr>
        <p:spPr>
          <a:xfrm>
            <a:off x="3441378" y="5419288"/>
            <a:ext cx="4997945" cy="71306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This solved another problem. We didn’t even have paper maps of historical constituencies.</a:t>
            </a:r>
          </a:p>
        </p:txBody>
      </p:sp>
    </p:spTree>
    <p:extLst>
      <p:ext uri="{BB962C8B-B14F-4D97-AF65-F5344CB8AC3E}">
        <p14:creationId xmlns:p14="http://schemas.microsoft.com/office/powerpoint/2010/main" val="344220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14:pan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8239CA-54C3-41F1-848D-AE47EE29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locate old constituencies, we geo-coded in Excel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93F949-263A-4F8D-B328-8CF6BDCE4390}"/>
              </a:ext>
            </a:extLst>
          </p:cNvPr>
          <p:cNvSpPr/>
          <p:nvPr/>
        </p:nvSpPr>
        <p:spPr>
          <a:xfrm>
            <a:off x="182879" y="912195"/>
            <a:ext cx="525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https://github.com/</a:t>
            </a:r>
            <a:r>
              <a:rPr lang="en-US" dirty="0">
                <a:latin typeface="Consolas" panose="020B0609020204030204" pitchFamily="49" charset="0"/>
              </a:rPr>
              <a:t>sanand0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</a:rPr>
              <a:t>geocode-excel</a:t>
            </a:r>
          </a:p>
        </p:txBody>
      </p:sp>
      <p:sp>
        <p:nvSpPr>
          <p:cNvPr id="6" name="Rectangle: Rounded Corners 5">
            <a:hlinkClick r:id="rId2"/>
            <a:extLst>
              <a:ext uri="{FF2B5EF4-FFF2-40B4-BE49-F238E27FC236}">
                <a16:creationId xmlns:a16="http://schemas.microsoft.com/office/drawing/2014/main" id="{2C5CDFF4-A137-4112-B9E5-4EAF5D6609AA}"/>
              </a:ext>
            </a:extLst>
          </p:cNvPr>
          <p:cNvSpPr/>
          <p:nvPr/>
        </p:nvSpPr>
        <p:spPr>
          <a:xfrm>
            <a:off x="8407402" y="228599"/>
            <a:ext cx="548640" cy="365760"/>
          </a:xfrm>
          <a:prstGeom prst="roundRect">
            <a:avLst>
              <a:gd name="adj" fmla="val 50000"/>
            </a:avLst>
          </a:prstGeom>
          <a:solidFill>
            <a:srgbClr val="231F74"/>
          </a:solidFill>
          <a:ln w="317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cap="small" dirty="0">
                <a:solidFill>
                  <a:schemeClr val="bg1"/>
                </a:solidFill>
              </a:rPr>
              <a:t>Link</a:t>
            </a:r>
          </a:p>
        </p:txBody>
      </p:sp>
      <p:pic>
        <p:nvPicPr>
          <p:cNvPr id="4098" name="Picture 2" descr="GoogleGeocode usage">
            <a:extLst>
              <a:ext uri="{FF2B5EF4-FFF2-40B4-BE49-F238E27FC236}">
                <a16:creationId xmlns:a16="http://schemas.microsoft.com/office/drawing/2014/main" id="{617963D8-9DBB-4836-BFD0-C3D77A3822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" y="1376565"/>
            <a:ext cx="476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EB2C84-1827-4376-A481-E88D619F0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9" y="2424103"/>
            <a:ext cx="6477904" cy="7811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6B5BD1-06D5-44D7-A16F-BB9B46CCCE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364"/>
          <a:stretch/>
        </p:blipFill>
        <p:spPr>
          <a:xfrm>
            <a:off x="184236" y="3350811"/>
            <a:ext cx="8497486" cy="342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9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14:pan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Gramener 2017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amener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032D8077-F0E9-4B18-8884-CAD620914ADB}" vid="{6290A279-D22D-4CD9-A01B-F2E839E4A74F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amener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amener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231</TotalTime>
  <Words>779</Words>
  <Application>Microsoft Office PowerPoint</Application>
  <PresentationFormat>On-screen Show (4:3)</PresentationFormat>
  <Paragraphs>164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Bazouk SSi</vt:lpstr>
      <vt:lpstr>Century Gothic</vt:lpstr>
      <vt:lpstr>Consolas</vt:lpstr>
      <vt:lpstr>Segoe UI</vt:lpstr>
      <vt:lpstr>Gramener 2017</vt:lpstr>
      <vt:lpstr>Mapping India</vt:lpstr>
      <vt:lpstr>I’m Anand. I’m part of Gramener &amp; DataMeet</vt:lpstr>
      <vt:lpstr>India has 3 kinds of geographical hierarchies</vt:lpstr>
      <vt:lpstr>Gramener and CNN-IBN covered the 2014 General Elections</vt:lpstr>
      <vt:lpstr>PowerPoint Presentation</vt:lpstr>
      <vt:lpstr>Creating Shapefiles from the PDF was largely manual</vt:lpstr>
      <vt:lpstr>Election Choropleth</vt:lpstr>
      <vt:lpstr>Election Cartogram</vt:lpstr>
      <vt:lpstr>To locate old constituencies, we geo-coded in Excel</vt:lpstr>
      <vt:lpstr>Which is the least successful party?</vt:lpstr>
      <vt:lpstr>Where did the most number of candidates contest?</vt:lpstr>
      <vt:lpstr>This tooling of Excel maps extended to choropleths too</vt:lpstr>
      <vt:lpstr>Let’s build a choropleth in Excel</vt:lpstr>
      <vt:lpstr>Download India maps from Gramener.com/map/</vt:lpstr>
      <vt:lpstr>Make your own Excel maps from Shapefiles</vt:lpstr>
      <vt:lpstr>Polling percentage</vt:lpstr>
      <vt:lpstr>Postal code boundaries were an even larger headache</vt:lpstr>
      <vt:lpstr>PowerPoint Presentation</vt:lpstr>
      <vt:lpstr>We still don’t have shapes. Need to create them from points</vt:lpstr>
      <vt:lpstr>We still don’t have shapes. Need to create them from points</vt:lpstr>
      <vt:lpstr>Reshaper recasts shapes based on locations</vt:lpstr>
      <vt:lpstr>The PIN code shape file for India, finally</vt:lpstr>
      <vt:lpstr>Let’s talk about Administrative Boundaries</vt:lpstr>
      <vt:lpstr>The work on village shapefiles is still on-going</vt:lpstr>
      <vt:lpstr>Here’s what you should take away</vt:lpstr>
      <vt:lpstr>Happy mapping!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Anand S</dc:creator>
  <cp:keywords/>
  <dc:description/>
  <cp:lastModifiedBy>Anand S</cp:lastModifiedBy>
  <cp:revision>18</cp:revision>
  <dcterms:created xsi:type="dcterms:W3CDTF">2018-09-11T16:09:52Z</dcterms:created>
  <dcterms:modified xsi:type="dcterms:W3CDTF">2018-09-11T20:01:05Z</dcterms:modified>
  <cp:category/>
</cp:coreProperties>
</file>